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283" r:id="rId3"/>
    <p:sldId id="259" r:id="rId4"/>
    <p:sldId id="257" r:id="rId5"/>
    <p:sldId id="271" r:id="rId6"/>
    <p:sldId id="292" r:id="rId7"/>
    <p:sldId id="279" r:id="rId8"/>
    <p:sldId id="267" r:id="rId9"/>
    <p:sldId id="286" r:id="rId10"/>
    <p:sldId id="264" r:id="rId11"/>
    <p:sldId id="290" r:id="rId12"/>
    <p:sldId id="289" r:id="rId13"/>
    <p:sldId id="276" r:id="rId14"/>
    <p:sldId id="287" r:id="rId15"/>
    <p:sldId id="269" r:id="rId16"/>
    <p:sldId id="294" r:id="rId17"/>
    <p:sldId id="274" r:id="rId18"/>
    <p:sldId id="277" r:id="rId19"/>
    <p:sldId id="278" r:id="rId20"/>
    <p:sldId id="288" r:id="rId21"/>
    <p:sldId id="293" r:id="rId22"/>
    <p:sldId id="284" r:id="rId23"/>
    <p:sldId id="297" r:id="rId24"/>
    <p:sldId id="296" r:id="rId25"/>
    <p:sldId id="291" r:id="rId26"/>
    <p:sldId id="285" r:id="rId27"/>
    <p:sldId id="295"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方正少儿简体" panose="02010600030101010101" charset="-122"/>
      <p:regular r:id="rId34"/>
    </p:embeddedFont>
    <p:embeddedFont>
      <p:font typeface="Calibri Light" panose="020F0302020204030204" pitchFamily="34" charset="0"/>
      <p:regular r:id="rId35"/>
      <p:italic r:id="rId36"/>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E5"/>
    <a:srgbClr val="6AA903"/>
    <a:srgbClr val="FD3197"/>
    <a:srgbClr val="4C4948"/>
    <a:srgbClr val="52A301"/>
    <a:srgbClr val="8BBC00"/>
    <a:srgbClr val="F30392"/>
    <a:srgbClr val="FD1B8C"/>
    <a:srgbClr val="FF7005"/>
    <a:srgbClr val="EC6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snapToGrid="0">
      <p:cViewPr varScale="1">
        <p:scale>
          <a:sx n="125" d="100"/>
          <a:sy n="125" d="100"/>
        </p:scale>
        <p:origin x="90" y="35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6635B0-A4FC-403D-B5F1-C502D4CA67CF}"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571867-83F8-4005-9E73-AFE4985ECD11}" type="slidenum">
              <a:rPr lang="zh-CN" altLang="en-US" smtClean="0"/>
              <a:t>‹#›</a:t>
            </a:fld>
            <a:endParaRPr lang="zh-CN" altLang="en-US"/>
          </a:p>
        </p:txBody>
      </p:sp>
    </p:spTree>
    <p:extLst>
      <p:ext uri="{BB962C8B-B14F-4D97-AF65-F5344CB8AC3E}">
        <p14:creationId xmlns:p14="http://schemas.microsoft.com/office/powerpoint/2010/main" val="325102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3F571867-83F8-4005-9E73-AFE4985ECD11}" type="slidenum">
              <a:rPr lang="zh-CN" altLang="en-US" smtClean="0"/>
              <a:t>1</a:t>
            </a:fld>
            <a:endParaRPr lang="zh-CN" altLang="en-US"/>
          </a:p>
        </p:txBody>
      </p:sp>
    </p:spTree>
    <p:extLst>
      <p:ext uri="{BB962C8B-B14F-4D97-AF65-F5344CB8AC3E}">
        <p14:creationId xmlns:p14="http://schemas.microsoft.com/office/powerpoint/2010/main" val="262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10</a:t>
            </a:fld>
            <a:endParaRPr lang="zh-CN" altLang="en-US"/>
          </a:p>
        </p:txBody>
      </p:sp>
    </p:spTree>
    <p:extLst>
      <p:ext uri="{BB962C8B-B14F-4D97-AF65-F5344CB8AC3E}">
        <p14:creationId xmlns:p14="http://schemas.microsoft.com/office/powerpoint/2010/main" val="1137192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11</a:t>
            </a:fld>
            <a:endParaRPr lang="zh-CN" altLang="en-US"/>
          </a:p>
        </p:txBody>
      </p:sp>
    </p:spTree>
    <p:extLst>
      <p:ext uri="{BB962C8B-B14F-4D97-AF65-F5344CB8AC3E}">
        <p14:creationId xmlns:p14="http://schemas.microsoft.com/office/powerpoint/2010/main" val="85233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12</a:t>
            </a:fld>
            <a:endParaRPr lang="zh-CN" altLang="en-US"/>
          </a:p>
        </p:txBody>
      </p:sp>
    </p:spTree>
    <p:extLst>
      <p:ext uri="{BB962C8B-B14F-4D97-AF65-F5344CB8AC3E}">
        <p14:creationId xmlns:p14="http://schemas.microsoft.com/office/powerpoint/2010/main" val="1298738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13</a:t>
            </a:fld>
            <a:endParaRPr lang="zh-CN" altLang="en-US"/>
          </a:p>
        </p:txBody>
      </p:sp>
    </p:spTree>
    <p:extLst>
      <p:ext uri="{BB962C8B-B14F-4D97-AF65-F5344CB8AC3E}">
        <p14:creationId xmlns:p14="http://schemas.microsoft.com/office/powerpoint/2010/main" val="2572306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14</a:t>
            </a:fld>
            <a:endParaRPr lang="zh-CN" altLang="en-US"/>
          </a:p>
        </p:txBody>
      </p:sp>
    </p:spTree>
    <p:extLst>
      <p:ext uri="{BB962C8B-B14F-4D97-AF65-F5344CB8AC3E}">
        <p14:creationId xmlns:p14="http://schemas.microsoft.com/office/powerpoint/2010/main" val="2811167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15</a:t>
            </a:fld>
            <a:endParaRPr lang="zh-CN" altLang="en-US"/>
          </a:p>
        </p:txBody>
      </p:sp>
    </p:spTree>
    <p:extLst>
      <p:ext uri="{BB962C8B-B14F-4D97-AF65-F5344CB8AC3E}">
        <p14:creationId xmlns:p14="http://schemas.microsoft.com/office/powerpoint/2010/main" val="455153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16</a:t>
            </a:fld>
            <a:endParaRPr lang="zh-CN" altLang="en-US"/>
          </a:p>
        </p:txBody>
      </p:sp>
    </p:spTree>
    <p:extLst>
      <p:ext uri="{BB962C8B-B14F-4D97-AF65-F5344CB8AC3E}">
        <p14:creationId xmlns:p14="http://schemas.microsoft.com/office/powerpoint/2010/main" val="2062394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17</a:t>
            </a:fld>
            <a:endParaRPr lang="zh-CN" altLang="en-US"/>
          </a:p>
        </p:txBody>
      </p:sp>
    </p:spTree>
    <p:extLst>
      <p:ext uri="{BB962C8B-B14F-4D97-AF65-F5344CB8AC3E}">
        <p14:creationId xmlns:p14="http://schemas.microsoft.com/office/powerpoint/2010/main" val="2973620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18</a:t>
            </a:fld>
            <a:endParaRPr lang="zh-CN" altLang="en-US"/>
          </a:p>
        </p:txBody>
      </p:sp>
    </p:spTree>
    <p:extLst>
      <p:ext uri="{BB962C8B-B14F-4D97-AF65-F5344CB8AC3E}">
        <p14:creationId xmlns:p14="http://schemas.microsoft.com/office/powerpoint/2010/main" val="2207932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19</a:t>
            </a:fld>
            <a:endParaRPr lang="zh-CN" altLang="en-US"/>
          </a:p>
        </p:txBody>
      </p:sp>
    </p:spTree>
    <p:extLst>
      <p:ext uri="{BB962C8B-B14F-4D97-AF65-F5344CB8AC3E}">
        <p14:creationId xmlns:p14="http://schemas.microsoft.com/office/powerpoint/2010/main" val="1085066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a:t>
            </a:fld>
            <a:endParaRPr lang="zh-CN" altLang="en-US"/>
          </a:p>
        </p:txBody>
      </p:sp>
    </p:spTree>
    <p:extLst>
      <p:ext uri="{BB962C8B-B14F-4D97-AF65-F5344CB8AC3E}">
        <p14:creationId xmlns:p14="http://schemas.microsoft.com/office/powerpoint/2010/main" val="2288638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20</a:t>
            </a:fld>
            <a:endParaRPr lang="zh-CN" altLang="en-US"/>
          </a:p>
        </p:txBody>
      </p:sp>
    </p:spTree>
    <p:extLst>
      <p:ext uri="{BB962C8B-B14F-4D97-AF65-F5344CB8AC3E}">
        <p14:creationId xmlns:p14="http://schemas.microsoft.com/office/powerpoint/2010/main" val="2257373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21</a:t>
            </a:fld>
            <a:endParaRPr lang="zh-CN" altLang="en-US"/>
          </a:p>
        </p:txBody>
      </p:sp>
    </p:spTree>
    <p:extLst>
      <p:ext uri="{BB962C8B-B14F-4D97-AF65-F5344CB8AC3E}">
        <p14:creationId xmlns:p14="http://schemas.microsoft.com/office/powerpoint/2010/main" val="1145260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22</a:t>
            </a:fld>
            <a:endParaRPr lang="zh-CN" altLang="en-US"/>
          </a:p>
        </p:txBody>
      </p:sp>
    </p:spTree>
    <p:extLst>
      <p:ext uri="{BB962C8B-B14F-4D97-AF65-F5344CB8AC3E}">
        <p14:creationId xmlns:p14="http://schemas.microsoft.com/office/powerpoint/2010/main" val="3094438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23</a:t>
            </a:fld>
            <a:endParaRPr lang="zh-CN" altLang="en-US"/>
          </a:p>
        </p:txBody>
      </p:sp>
    </p:spTree>
    <p:extLst>
      <p:ext uri="{BB962C8B-B14F-4D97-AF65-F5344CB8AC3E}">
        <p14:creationId xmlns:p14="http://schemas.microsoft.com/office/powerpoint/2010/main" val="3793040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24</a:t>
            </a:fld>
            <a:endParaRPr lang="zh-CN" altLang="en-US"/>
          </a:p>
        </p:txBody>
      </p:sp>
    </p:spTree>
    <p:extLst>
      <p:ext uri="{BB962C8B-B14F-4D97-AF65-F5344CB8AC3E}">
        <p14:creationId xmlns:p14="http://schemas.microsoft.com/office/powerpoint/2010/main" val="21664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25</a:t>
            </a:fld>
            <a:endParaRPr lang="zh-CN" altLang="en-US"/>
          </a:p>
        </p:txBody>
      </p:sp>
    </p:spTree>
    <p:extLst>
      <p:ext uri="{BB962C8B-B14F-4D97-AF65-F5344CB8AC3E}">
        <p14:creationId xmlns:p14="http://schemas.microsoft.com/office/powerpoint/2010/main" val="686997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26</a:t>
            </a:fld>
            <a:endParaRPr lang="zh-CN" altLang="en-US"/>
          </a:p>
        </p:txBody>
      </p:sp>
    </p:spTree>
    <p:extLst>
      <p:ext uri="{BB962C8B-B14F-4D97-AF65-F5344CB8AC3E}">
        <p14:creationId xmlns:p14="http://schemas.microsoft.com/office/powerpoint/2010/main" val="838523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27</a:t>
            </a:fld>
            <a:endParaRPr lang="zh-CN" altLang="en-US"/>
          </a:p>
        </p:txBody>
      </p:sp>
    </p:spTree>
    <p:extLst>
      <p:ext uri="{BB962C8B-B14F-4D97-AF65-F5344CB8AC3E}">
        <p14:creationId xmlns:p14="http://schemas.microsoft.com/office/powerpoint/2010/main" val="1518447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3</a:t>
            </a:fld>
            <a:endParaRPr lang="zh-CN" altLang="en-US"/>
          </a:p>
        </p:txBody>
      </p:sp>
    </p:spTree>
    <p:extLst>
      <p:ext uri="{BB962C8B-B14F-4D97-AF65-F5344CB8AC3E}">
        <p14:creationId xmlns:p14="http://schemas.microsoft.com/office/powerpoint/2010/main" val="359875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4</a:t>
            </a:fld>
            <a:endParaRPr lang="zh-CN" altLang="en-US"/>
          </a:p>
        </p:txBody>
      </p:sp>
    </p:spTree>
    <p:extLst>
      <p:ext uri="{BB962C8B-B14F-4D97-AF65-F5344CB8AC3E}">
        <p14:creationId xmlns:p14="http://schemas.microsoft.com/office/powerpoint/2010/main" val="3294623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5</a:t>
            </a:fld>
            <a:endParaRPr lang="zh-CN" altLang="en-US"/>
          </a:p>
        </p:txBody>
      </p:sp>
    </p:spTree>
    <p:extLst>
      <p:ext uri="{BB962C8B-B14F-4D97-AF65-F5344CB8AC3E}">
        <p14:creationId xmlns:p14="http://schemas.microsoft.com/office/powerpoint/2010/main" val="3544710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6</a:t>
            </a:fld>
            <a:endParaRPr lang="zh-CN" altLang="en-US"/>
          </a:p>
        </p:txBody>
      </p:sp>
    </p:spTree>
    <p:extLst>
      <p:ext uri="{BB962C8B-B14F-4D97-AF65-F5344CB8AC3E}">
        <p14:creationId xmlns:p14="http://schemas.microsoft.com/office/powerpoint/2010/main" val="1001496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7</a:t>
            </a:fld>
            <a:endParaRPr lang="zh-CN" altLang="en-US"/>
          </a:p>
        </p:txBody>
      </p:sp>
    </p:spTree>
    <p:extLst>
      <p:ext uri="{BB962C8B-B14F-4D97-AF65-F5344CB8AC3E}">
        <p14:creationId xmlns:p14="http://schemas.microsoft.com/office/powerpoint/2010/main" val="2406345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8</a:t>
            </a:fld>
            <a:endParaRPr lang="zh-CN" altLang="en-US"/>
          </a:p>
        </p:txBody>
      </p:sp>
    </p:spTree>
    <p:extLst>
      <p:ext uri="{BB962C8B-B14F-4D97-AF65-F5344CB8AC3E}">
        <p14:creationId xmlns:p14="http://schemas.microsoft.com/office/powerpoint/2010/main" val="245617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9</a:t>
            </a:fld>
            <a:endParaRPr lang="zh-CN" altLang="en-US"/>
          </a:p>
        </p:txBody>
      </p:sp>
    </p:spTree>
    <p:extLst>
      <p:ext uri="{BB962C8B-B14F-4D97-AF65-F5344CB8AC3E}">
        <p14:creationId xmlns:p14="http://schemas.microsoft.com/office/powerpoint/2010/main" val="346426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10" name="矩形 9"/>
          <p:cNvSpPr/>
          <p:nvPr userDrawn="1"/>
        </p:nvSpPr>
        <p:spPr>
          <a:xfrm>
            <a:off x="0" y="0"/>
            <a:ext cx="9144000" cy="5143500"/>
          </a:xfrm>
          <a:prstGeom prst="rect">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pic>
        <p:nvPicPr>
          <p:cNvPr id="7" name="Picture 4" descr="E:\PPT素材\卡通D5.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7268171" y="3414409"/>
            <a:ext cx="1875830" cy="17290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E:\PPT素材\卡通D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 y="0"/>
            <a:ext cx="993510" cy="8805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PPT素材\卡通D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46529"/>
            <a:ext cx="9144000" cy="469697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043607" y="1226643"/>
            <a:ext cx="7056786" cy="892552"/>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ctr" eaLnBrk="1" fontAlgn="auto" hangingPunct="1">
              <a:spcBef>
                <a:spcPts val="0"/>
              </a:spcBef>
              <a:spcAft>
                <a:spcPts val="0"/>
              </a:spcAft>
              <a:defRPr/>
            </a:pPr>
            <a:r>
              <a:rPr lang="zh-CN" altLang="en-US" sz="5200" spc="-150" dirty="0" smtClean="0">
                <a:ln w="11430"/>
                <a:solidFill>
                  <a:srgbClr val="6AA903"/>
                </a:solidFill>
                <a:latin typeface="方正少儿简体" panose="03000509000000000000" pitchFamily="65" charset="-122"/>
                <a:ea typeface="方正少儿简体" panose="03000509000000000000" pitchFamily="65" charset="-122"/>
                <a:cs typeface="+mn-ea"/>
                <a:sym typeface="+mn-lt"/>
              </a:rPr>
              <a:t>卡通教育教学课件培训</a:t>
            </a:r>
            <a:endParaRPr lang="zh-CN" altLang="en-US" sz="5200" spc="-150" dirty="0">
              <a:ln w="1143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17" name="文本框 3"/>
          <p:cNvSpPr txBox="1"/>
          <p:nvPr/>
        </p:nvSpPr>
        <p:spPr>
          <a:xfrm>
            <a:off x="1562201" y="2020764"/>
            <a:ext cx="6019597" cy="338554"/>
          </a:xfrm>
          <a:prstGeom prst="rect">
            <a:avLst/>
          </a:prstGeom>
          <a:noFill/>
        </p:spPr>
        <p:txBody>
          <a:bodyPr wrap="none" rtlCol="0">
            <a:spAutoFit/>
          </a:bodyPr>
          <a:lstStyle/>
          <a:p>
            <a:pPr algn="ctr"/>
            <a:r>
              <a:rPr lang="zh-CN" altLang="en-US" sz="1600" dirty="0">
                <a:solidFill>
                  <a:srgbClr val="6AA903"/>
                </a:solidFill>
                <a:latin typeface="+mj-ea"/>
                <a:ea typeface="+mj-ea"/>
                <a:cs typeface="+mn-ea"/>
                <a:sym typeface="+mn-lt"/>
              </a:rPr>
              <a:t>适用教学</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教育</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课件</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儿童、中小学教育</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公开课</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微课</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课堂设计等</a:t>
            </a:r>
          </a:p>
        </p:txBody>
      </p:sp>
      <p:sp>
        <p:nvSpPr>
          <p:cNvPr id="18" name="文本框 4"/>
          <p:cNvSpPr txBox="1"/>
          <p:nvPr/>
        </p:nvSpPr>
        <p:spPr>
          <a:xfrm>
            <a:off x="3945021" y="2572536"/>
            <a:ext cx="1253958" cy="374571"/>
          </a:xfrm>
          <a:prstGeom prst="roundRect">
            <a:avLst/>
          </a:prstGeom>
          <a:solidFill>
            <a:schemeClr val="accent6"/>
          </a:solidFill>
        </p:spPr>
        <p:txBody>
          <a:bodyPr wrap="none" rtlCol="0">
            <a:spAutoFit/>
          </a:bodyPr>
          <a:lstStyle/>
          <a:p>
            <a:pPr algn="ctr"/>
            <a:r>
              <a:rPr lang="zh-CN" altLang="en-US" sz="1600" b="1" dirty="0" smtClean="0">
                <a:solidFill>
                  <a:schemeClr val="bg1"/>
                </a:solidFill>
                <a:latin typeface="+mj-ea"/>
                <a:ea typeface="+mj-ea"/>
                <a:cs typeface="+mn-ea"/>
                <a:sym typeface="+mn-lt"/>
              </a:rPr>
              <a:t>三年级</a:t>
            </a:r>
            <a:r>
              <a:rPr lang="zh-CN" altLang="en-US" sz="1600" b="1" dirty="0" smtClean="0">
                <a:solidFill>
                  <a:schemeClr val="bg1"/>
                </a:solidFill>
                <a:latin typeface="+mj-ea"/>
                <a:ea typeface="+mj-ea"/>
                <a:cs typeface="+mn-ea"/>
                <a:sym typeface="+mn-lt"/>
              </a:rPr>
              <a:t>语文</a:t>
            </a:r>
            <a:endParaRPr lang="zh-CN" altLang="en-US" sz="1600" b="1" dirty="0" smtClean="0">
              <a:solidFill>
                <a:schemeClr val="bg1"/>
              </a:solidFill>
              <a:latin typeface="+mj-ea"/>
              <a:ea typeface="+mj-ea"/>
              <a:cs typeface="+mn-ea"/>
              <a:sym typeface="+mn-lt"/>
            </a:endParaRPr>
          </a:p>
        </p:txBody>
      </p:sp>
      <p:pic>
        <p:nvPicPr>
          <p:cNvPr id="4"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a:fillRect/>
          </a:stretch>
        </p:blipFill>
        <p:spPr bwMode="auto">
          <a:xfrm>
            <a:off x="374504" y="266700"/>
            <a:ext cx="1254271" cy="41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E:\PPT素材\卡通D6.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81098" y="808821"/>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PT素材\卡通D7.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75290" y="2457728"/>
            <a:ext cx="414224" cy="414224"/>
          </a:xfrm>
          <a:prstGeom prst="rect">
            <a:avLst/>
          </a:prstGeom>
          <a:noFill/>
          <a:extLst>
            <a:ext uri="{909E8E84-426E-40DD-AFC4-6F175D3DCCD1}">
              <a14:hiddenFill xmlns:a14="http://schemas.microsoft.com/office/drawing/2010/main">
                <a:solidFill>
                  <a:srgbClr val="FFFFFF"/>
                </a:solidFill>
              </a14:hiddenFill>
            </a:ext>
          </a:extLst>
        </p:spPr>
      </p:pic>
      <p:pic>
        <p:nvPicPr>
          <p:cNvPr id="11" name="群星 - STEPPING ON THE RAINY STREET 雨中漫步.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0960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1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par>
                          <p:cTn id="32" fill="hold">
                            <p:stCondLst>
                              <p:cond delay="2450"/>
                            </p:stCondLst>
                            <p:childTnLst>
                              <p:par>
                                <p:cTn id="33" presetID="2" presetClass="entr" presetSubtype="3" fill="hold" nodeType="afterEffect">
                                  <p:stCondLst>
                                    <p:cond delay="0"/>
                                  </p:stCondLst>
                                  <p:childTnLst>
                                    <p:set>
                                      <p:cBhvr>
                                        <p:cTn id="34" dur="1" fill="hold">
                                          <p:stCondLst>
                                            <p:cond delay="0"/>
                                          </p:stCondLst>
                                        </p:cTn>
                                        <p:tgtEl>
                                          <p:spTgt spid="1033"/>
                                        </p:tgtEl>
                                        <p:attrNameLst>
                                          <p:attrName>style.visibility</p:attrName>
                                        </p:attrNameLst>
                                      </p:cBhvr>
                                      <p:to>
                                        <p:strVal val="visible"/>
                                      </p:to>
                                    </p:set>
                                    <p:anim calcmode="lin" valueType="num">
                                      <p:cBhvr additive="base">
                                        <p:cTn id="35" dur="500" fill="hold"/>
                                        <p:tgtEl>
                                          <p:spTgt spid="1033"/>
                                        </p:tgtEl>
                                        <p:attrNameLst>
                                          <p:attrName>ppt_x</p:attrName>
                                        </p:attrNameLst>
                                      </p:cBhvr>
                                      <p:tavLst>
                                        <p:tav tm="0">
                                          <p:val>
                                            <p:strVal val="1+#ppt_w/2"/>
                                          </p:val>
                                        </p:tav>
                                        <p:tav tm="100000">
                                          <p:val>
                                            <p:strVal val="#ppt_x"/>
                                          </p:val>
                                        </p:tav>
                                      </p:tavLst>
                                    </p:anim>
                                    <p:anim calcmode="lin" valueType="num">
                                      <p:cBhvr additive="base">
                                        <p:cTn id="36" dur="500" fill="hold"/>
                                        <p:tgtEl>
                                          <p:spTgt spid="1033"/>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1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ppt_y</p:attrName>
                                        </p:attrNameLst>
                                      </p:cBhvr>
                                      <p:tavLst>
                                        <p:tav tm="0">
                                          <p:val>
                                            <p:strVal val="#ppt_y-#ppt_h*1.125000"/>
                                          </p:val>
                                        </p:tav>
                                        <p:tav tm="100000">
                                          <p:val>
                                            <p:strVal val="#ppt_y"/>
                                          </p:val>
                                        </p:tav>
                                      </p:tavLst>
                                    </p:anim>
                                    <p:animEffect transition="in" filter="wipe(down)">
                                      <p:cBhvr>
                                        <p:cTn id="41" dur="500"/>
                                        <p:tgtEl>
                                          <p:spTgt spid="17"/>
                                        </p:tgtEl>
                                      </p:cBhvr>
                                    </p:animEffect>
                                  </p:childTnLst>
                                </p:cTn>
                              </p:par>
                            </p:childTnLst>
                          </p:cTn>
                        </p:par>
                        <p:par>
                          <p:cTn id="42" fill="hold">
                            <p:stCondLst>
                              <p:cond delay="3450"/>
                            </p:stCondLst>
                            <p:childTnLst>
                              <p:par>
                                <p:cTn id="43" presetID="23" presetClass="entr" presetSubtype="32"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strVal val="4*#ppt_w"/>
                                          </p:val>
                                        </p:tav>
                                        <p:tav tm="100000">
                                          <p:val>
                                            <p:strVal val="#ppt_w"/>
                                          </p:val>
                                        </p:tav>
                                      </p:tavLst>
                                    </p:anim>
                                    <p:anim calcmode="lin" valueType="num">
                                      <p:cBhvr>
                                        <p:cTn id="46" dur="500" fill="hold"/>
                                        <p:tgtEl>
                                          <p:spTgt spid="18"/>
                                        </p:tgtEl>
                                        <p:attrNameLst>
                                          <p:attrName>ppt_h</p:attrName>
                                        </p:attrNameLst>
                                      </p:cBhvr>
                                      <p:tavLst>
                                        <p:tav tm="0">
                                          <p:val>
                                            <p:strVal val="4*#ppt_h"/>
                                          </p:val>
                                        </p:tav>
                                        <p:tav tm="100000">
                                          <p:val>
                                            <p:strVal val="#ppt_h"/>
                                          </p:val>
                                        </p:tav>
                                      </p:tavLst>
                                    </p:anim>
                                  </p:childTnLst>
                                </p:cTn>
                              </p:par>
                            </p:childTnLst>
                          </p:cTn>
                        </p:par>
                        <p:par>
                          <p:cTn id="47" fill="hold">
                            <p:stCondLst>
                              <p:cond delay="3950"/>
                            </p:stCondLst>
                            <p:childTnLst>
                              <p:par>
                                <p:cTn id="48" presetID="2" presetClass="entr" presetSubtype="2" fill="hold" nodeType="afterEffect">
                                  <p:stCondLst>
                                    <p:cond delay="0"/>
                                  </p:stCondLst>
                                  <p:childTnLst>
                                    <p:set>
                                      <p:cBhvr>
                                        <p:cTn id="49" dur="1" fill="hold">
                                          <p:stCondLst>
                                            <p:cond delay="0"/>
                                          </p:stCondLst>
                                        </p:cTn>
                                        <p:tgtEl>
                                          <p:spTgt spid="1034"/>
                                        </p:tgtEl>
                                        <p:attrNameLst>
                                          <p:attrName>style.visibility</p:attrName>
                                        </p:attrNameLst>
                                      </p:cBhvr>
                                      <p:to>
                                        <p:strVal val="visible"/>
                                      </p:to>
                                    </p:set>
                                    <p:anim calcmode="lin" valueType="num">
                                      <p:cBhvr additive="base">
                                        <p:cTn id="50" dur="500" fill="hold"/>
                                        <p:tgtEl>
                                          <p:spTgt spid="1034"/>
                                        </p:tgtEl>
                                        <p:attrNameLst>
                                          <p:attrName>ppt_x</p:attrName>
                                        </p:attrNameLst>
                                      </p:cBhvr>
                                      <p:tavLst>
                                        <p:tav tm="0">
                                          <p:val>
                                            <p:strVal val="1+#ppt_w/2"/>
                                          </p:val>
                                        </p:tav>
                                        <p:tav tm="100000">
                                          <p:val>
                                            <p:strVal val="#ppt_x"/>
                                          </p:val>
                                        </p:tav>
                                      </p:tavLst>
                                    </p:anim>
                                    <p:anim calcmode="lin" valueType="num">
                                      <p:cBhvr additive="base">
                                        <p:cTn id="51" dur="500" fill="hold"/>
                                        <p:tgtEl>
                                          <p:spTgt spid="10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5" showWhenStopped="0">
                <p:cTn id="52" repeatCount="indefinite" fill="remove" display="0">
                  <p:stCondLst>
                    <p:cond delay="indefinite"/>
                  </p:stCondLst>
                  <p:endCondLst>
                    <p:cond evt="onStopAudio" delay="0">
                      <p:tgtEl>
                        <p:sldTgt/>
                      </p:tgtEl>
                    </p:cond>
                  </p:endCondLst>
                </p:cTn>
                <p:tgtEl>
                  <p:spTgt spid="11"/>
                </p:tgtEl>
              </p:cMediaNode>
            </p:audio>
          </p:childTnLst>
        </p:cTn>
      </p:par>
    </p:tnLst>
    <p:bldLst>
      <p:bldP spid="10" grpId="0"/>
      <p:bldP spid="17" grpId="0"/>
      <p:bldP spid="1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964791" y="1535576"/>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anose="02010601030101010101" pitchFamily="65" charset="-122"/>
              <a:ea typeface="方正粗圆简体" panose="02010601030101010101" pitchFamily="65" charset="-122"/>
              <a:cs typeface="+mn-ea"/>
              <a:sym typeface="+mn-lt"/>
            </a:endParaRPr>
          </a:p>
        </p:txBody>
      </p:sp>
      <p:pic>
        <p:nvPicPr>
          <p:cNvPr id="18438"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193335" y="1939017"/>
            <a:ext cx="2002631" cy="1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Content Placeholder 2"/>
          <p:cNvSpPr txBox="1"/>
          <p:nvPr/>
        </p:nvSpPr>
        <p:spPr bwMode="auto">
          <a:xfrm>
            <a:off x="1183018" y="1897526"/>
            <a:ext cx="1102936"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点击添加</a:t>
            </a:r>
            <a:endParaRPr lang="en-US" altLang="zh-CN" sz="1500" dirty="0">
              <a:solidFill>
                <a:srgbClr val="FFFFFF"/>
              </a:solidFill>
              <a:latin typeface="方正粗圆简体" panose="02010601030101010101" pitchFamily="65" charset="-122"/>
              <a:ea typeface="方正粗圆简体" panose="02010601030101010101"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关键词汇</a:t>
            </a:r>
          </a:p>
        </p:txBody>
      </p:sp>
      <p:sp>
        <p:nvSpPr>
          <p:cNvPr id="11" name="任意多边形 10"/>
          <p:cNvSpPr/>
          <p:nvPr/>
        </p:nvSpPr>
        <p:spPr>
          <a:xfrm>
            <a:off x="2999966" y="1582011"/>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anose="02010601030101010101" pitchFamily="65" charset="-122"/>
              <a:ea typeface="方正粗圆简体" panose="02010601030101010101" pitchFamily="65" charset="-122"/>
              <a:cs typeface="+mn-ea"/>
              <a:sym typeface="+mn-lt"/>
            </a:endParaRPr>
          </a:p>
        </p:txBody>
      </p:sp>
      <p:pic>
        <p:nvPicPr>
          <p:cNvPr id="18441"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2227916" y="1984854"/>
            <a:ext cx="2003822" cy="1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Content Placeholder 2"/>
          <p:cNvSpPr txBox="1"/>
          <p:nvPr/>
        </p:nvSpPr>
        <p:spPr bwMode="auto">
          <a:xfrm>
            <a:off x="3229827" y="1923124"/>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点击添加</a:t>
            </a:r>
            <a:endParaRPr lang="en-US" altLang="zh-CN" sz="1500" dirty="0">
              <a:solidFill>
                <a:srgbClr val="FFFFFF"/>
              </a:solidFill>
              <a:latin typeface="方正粗圆简体" panose="02010601030101010101" pitchFamily="65" charset="-122"/>
              <a:ea typeface="方正粗圆简体" panose="02010601030101010101"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关键词汇</a:t>
            </a:r>
          </a:p>
        </p:txBody>
      </p:sp>
      <p:sp>
        <p:nvSpPr>
          <p:cNvPr id="14" name="任意多边形 13"/>
          <p:cNvSpPr/>
          <p:nvPr/>
        </p:nvSpPr>
        <p:spPr>
          <a:xfrm>
            <a:off x="5035141" y="1582011"/>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anose="02010601030101010101" pitchFamily="65" charset="-122"/>
              <a:ea typeface="方正粗圆简体" panose="02010601030101010101" pitchFamily="65" charset="-122"/>
              <a:cs typeface="+mn-ea"/>
              <a:sym typeface="+mn-lt"/>
            </a:endParaRPr>
          </a:p>
        </p:txBody>
      </p:sp>
      <p:pic>
        <p:nvPicPr>
          <p:cNvPr id="18444"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4263091" y="1984854"/>
            <a:ext cx="2003822" cy="1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5" name="Content Placeholder 2"/>
          <p:cNvSpPr txBox="1"/>
          <p:nvPr/>
        </p:nvSpPr>
        <p:spPr bwMode="auto">
          <a:xfrm>
            <a:off x="5260196" y="1938402"/>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点击添加</a:t>
            </a:r>
            <a:endParaRPr lang="en-US" altLang="zh-CN" sz="1500" dirty="0">
              <a:solidFill>
                <a:srgbClr val="FFFFFF"/>
              </a:solidFill>
              <a:latin typeface="方正粗圆简体" panose="02010601030101010101" pitchFamily="65" charset="-122"/>
              <a:ea typeface="方正粗圆简体" panose="02010601030101010101"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关键词汇</a:t>
            </a:r>
          </a:p>
        </p:txBody>
      </p:sp>
      <p:sp>
        <p:nvSpPr>
          <p:cNvPr id="17" name="任意多边形 16"/>
          <p:cNvSpPr/>
          <p:nvPr/>
        </p:nvSpPr>
        <p:spPr>
          <a:xfrm>
            <a:off x="7070316" y="1627255"/>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anose="02010601030101010101" pitchFamily="65" charset="-122"/>
              <a:ea typeface="方正粗圆简体" panose="02010601030101010101" pitchFamily="65" charset="-122"/>
              <a:cs typeface="+mn-ea"/>
              <a:sym typeface="+mn-lt"/>
            </a:endParaRPr>
          </a:p>
        </p:txBody>
      </p:sp>
      <p:pic>
        <p:nvPicPr>
          <p:cNvPr id="18447"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6298860" y="2030695"/>
            <a:ext cx="2002631" cy="1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Content Placeholder 2"/>
          <p:cNvSpPr txBox="1"/>
          <p:nvPr/>
        </p:nvSpPr>
        <p:spPr bwMode="auto">
          <a:xfrm>
            <a:off x="7300175" y="1969559"/>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点击添加</a:t>
            </a:r>
            <a:endParaRPr lang="en-US" altLang="zh-CN" sz="1500" dirty="0">
              <a:solidFill>
                <a:srgbClr val="FFFFFF"/>
              </a:solidFill>
              <a:latin typeface="方正粗圆简体" panose="02010601030101010101" pitchFamily="65" charset="-122"/>
              <a:ea typeface="方正粗圆简体" panose="02010601030101010101"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anose="02010601030101010101" pitchFamily="65" charset="-122"/>
                <a:ea typeface="方正粗圆简体" panose="02010601030101010101" pitchFamily="65" charset="-122"/>
                <a:cs typeface="+mn-ea"/>
                <a:sym typeface="+mn-lt"/>
              </a:rPr>
              <a:t>关键词汇</a:t>
            </a:r>
          </a:p>
        </p:txBody>
      </p:sp>
      <p:sp>
        <p:nvSpPr>
          <p:cNvPr id="3" name="矩形 2"/>
          <p:cNvSpPr/>
          <p:nvPr/>
        </p:nvSpPr>
        <p:spPr>
          <a:xfrm>
            <a:off x="806824" y="3134769"/>
            <a:ext cx="7596287" cy="1212640"/>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p>
        </p:txBody>
      </p:sp>
      <p:sp>
        <p:nvSpPr>
          <p:cNvPr id="16" name="TextBox 1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ppt_x</p:attrName>
                                        </p:attrNameLst>
                                      </p:cBhvr>
                                      <p:tavLst>
                                        <p:tav tm="0">
                                          <p:val>
                                            <p:strVal val="#ppt_x-#ppt_w*1.125000"/>
                                          </p:val>
                                        </p:tav>
                                        <p:tav tm="100000">
                                          <p:val>
                                            <p:strVal val="#ppt_x"/>
                                          </p:val>
                                        </p:tav>
                                      </p:tavLst>
                                    </p:anim>
                                    <p:animEffect transition="in" filter="wipe(right)">
                                      <p:cBhvr>
                                        <p:cTn id="24" dur="500"/>
                                        <p:tgtEl>
                                          <p:spTgt spid="14"/>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childTnLst>
                          </p:cTn>
                        </p:par>
                        <p:par>
                          <p:cTn id="29" fill="hold">
                            <p:stCondLst>
                              <p:cond delay="1350"/>
                            </p:stCondLst>
                            <p:childTnLst>
                              <p:par>
                                <p:cTn id="30" presetID="22" presetClass="entr" presetSubtype="1" fill="hold"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up)">
                                      <p:cBhvr>
                                        <p:cTn id="32" dur="500"/>
                                        <p:tgtEl>
                                          <p:spTgt spid="18438"/>
                                        </p:tgtEl>
                                      </p:cBhvr>
                                    </p:animEffect>
                                  </p:childTnLst>
                                </p:cTn>
                              </p:par>
                              <p:par>
                                <p:cTn id="33" presetID="22" presetClass="entr" presetSubtype="1" fill="hold" nodeType="withEffect">
                                  <p:stCondLst>
                                    <p:cond delay="0"/>
                                  </p:stCondLst>
                                  <p:childTnLst>
                                    <p:set>
                                      <p:cBhvr>
                                        <p:cTn id="34" dur="1" fill="hold">
                                          <p:stCondLst>
                                            <p:cond delay="0"/>
                                          </p:stCondLst>
                                        </p:cTn>
                                        <p:tgtEl>
                                          <p:spTgt spid="18441"/>
                                        </p:tgtEl>
                                        <p:attrNameLst>
                                          <p:attrName>style.visibility</p:attrName>
                                        </p:attrNameLst>
                                      </p:cBhvr>
                                      <p:to>
                                        <p:strVal val="visible"/>
                                      </p:to>
                                    </p:set>
                                    <p:animEffect transition="in" filter="wipe(up)">
                                      <p:cBhvr>
                                        <p:cTn id="35" dur="500"/>
                                        <p:tgtEl>
                                          <p:spTgt spid="18441"/>
                                        </p:tgtEl>
                                      </p:cBhvr>
                                    </p:animEffect>
                                  </p:childTnLst>
                                </p:cTn>
                              </p:par>
                              <p:par>
                                <p:cTn id="36" presetID="22" presetClass="entr" presetSubtype="1" fill="hold" nodeType="withEffect">
                                  <p:stCondLst>
                                    <p:cond delay="0"/>
                                  </p:stCondLst>
                                  <p:childTnLst>
                                    <p:set>
                                      <p:cBhvr>
                                        <p:cTn id="37" dur="1" fill="hold">
                                          <p:stCondLst>
                                            <p:cond delay="0"/>
                                          </p:stCondLst>
                                        </p:cTn>
                                        <p:tgtEl>
                                          <p:spTgt spid="18444"/>
                                        </p:tgtEl>
                                        <p:attrNameLst>
                                          <p:attrName>style.visibility</p:attrName>
                                        </p:attrNameLst>
                                      </p:cBhvr>
                                      <p:to>
                                        <p:strVal val="visible"/>
                                      </p:to>
                                    </p:set>
                                    <p:animEffect transition="in" filter="wipe(up)">
                                      <p:cBhvr>
                                        <p:cTn id="38" dur="500"/>
                                        <p:tgtEl>
                                          <p:spTgt spid="18444"/>
                                        </p:tgtEl>
                                      </p:cBhvr>
                                    </p:animEffect>
                                  </p:childTnLst>
                                </p:cTn>
                              </p:par>
                              <p:par>
                                <p:cTn id="39" presetID="22" presetClass="entr" presetSubtype="1" fill="hold" nodeType="withEffect">
                                  <p:stCondLst>
                                    <p:cond delay="0"/>
                                  </p:stCondLst>
                                  <p:childTnLst>
                                    <p:set>
                                      <p:cBhvr>
                                        <p:cTn id="40" dur="1" fill="hold">
                                          <p:stCondLst>
                                            <p:cond delay="0"/>
                                          </p:stCondLst>
                                        </p:cTn>
                                        <p:tgtEl>
                                          <p:spTgt spid="18447"/>
                                        </p:tgtEl>
                                        <p:attrNameLst>
                                          <p:attrName>style.visibility</p:attrName>
                                        </p:attrNameLst>
                                      </p:cBhvr>
                                      <p:to>
                                        <p:strVal val="visible"/>
                                      </p:to>
                                    </p:set>
                                    <p:animEffect transition="in" filter="wipe(up)">
                                      <p:cBhvr>
                                        <p:cTn id="41" dur="500"/>
                                        <p:tgtEl>
                                          <p:spTgt spid="18447"/>
                                        </p:tgtEl>
                                      </p:cBhvr>
                                    </p:animEffect>
                                  </p:childTnLst>
                                </p:cTn>
                              </p:par>
                            </p:childTnLst>
                          </p:cTn>
                        </p:par>
                        <p:par>
                          <p:cTn id="42" fill="hold">
                            <p:stCondLst>
                              <p:cond delay="1850"/>
                            </p:stCondLst>
                            <p:childTnLst>
                              <p:par>
                                <p:cTn id="43" presetID="10" presetClass="entr" presetSubtype="0" fill="hold" grpId="0" nodeType="afterEffect">
                                  <p:stCondLst>
                                    <p:cond delay="0"/>
                                  </p:stCondLst>
                                  <p:childTnLst>
                                    <p:set>
                                      <p:cBhvr>
                                        <p:cTn id="44" dur="1" fill="hold">
                                          <p:stCondLst>
                                            <p:cond delay="0"/>
                                          </p:stCondLst>
                                        </p:cTn>
                                        <p:tgtEl>
                                          <p:spTgt spid="18439"/>
                                        </p:tgtEl>
                                        <p:attrNameLst>
                                          <p:attrName>style.visibility</p:attrName>
                                        </p:attrNameLst>
                                      </p:cBhvr>
                                      <p:to>
                                        <p:strVal val="visible"/>
                                      </p:to>
                                    </p:set>
                                    <p:animEffect transition="in" filter="fade">
                                      <p:cBhvr>
                                        <p:cTn id="45" dur="500"/>
                                        <p:tgtEl>
                                          <p:spTgt spid="18439"/>
                                        </p:tgtEl>
                                      </p:cBhvr>
                                    </p:animEffect>
                                  </p:childTnLst>
                                </p:cTn>
                              </p:par>
                            </p:childTnLst>
                          </p:cTn>
                        </p:par>
                        <p:par>
                          <p:cTn id="46" fill="hold">
                            <p:stCondLst>
                              <p:cond delay="2350"/>
                            </p:stCondLst>
                            <p:childTnLst>
                              <p:par>
                                <p:cTn id="47" presetID="10" presetClass="entr" presetSubtype="0" fill="hold" grpId="0" nodeType="afterEffect">
                                  <p:stCondLst>
                                    <p:cond delay="0"/>
                                  </p:stCondLst>
                                  <p:childTnLst>
                                    <p:set>
                                      <p:cBhvr>
                                        <p:cTn id="48" dur="1" fill="hold">
                                          <p:stCondLst>
                                            <p:cond delay="0"/>
                                          </p:stCondLst>
                                        </p:cTn>
                                        <p:tgtEl>
                                          <p:spTgt spid="18442"/>
                                        </p:tgtEl>
                                        <p:attrNameLst>
                                          <p:attrName>style.visibility</p:attrName>
                                        </p:attrNameLst>
                                      </p:cBhvr>
                                      <p:to>
                                        <p:strVal val="visible"/>
                                      </p:to>
                                    </p:set>
                                    <p:animEffect transition="in" filter="fade">
                                      <p:cBhvr>
                                        <p:cTn id="49" dur="500"/>
                                        <p:tgtEl>
                                          <p:spTgt spid="18442"/>
                                        </p:tgtEl>
                                      </p:cBhvr>
                                    </p:animEffect>
                                  </p:childTnLst>
                                </p:cTn>
                              </p:par>
                            </p:childTnLst>
                          </p:cTn>
                        </p:par>
                        <p:par>
                          <p:cTn id="50" fill="hold">
                            <p:stCondLst>
                              <p:cond delay="2850"/>
                            </p:stCondLst>
                            <p:childTnLst>
                              <p:par>
                                <p:cTn id="51" presetID="10" presetClass="entr" presetSubtype="0" fill="hold" grpId="0" nodeType="afterEffect">
                                  <p:stCondLst>
                                    <p:cond delay="0"/>
                                  </p:stCondLst>
                                  <p:childTnLst>
                                    <p:set>
                                      <p:cBhvr>
                                        <p:cTn id="52" dur="1" fill="hold">
                                          <p:stCondLst>
                                            <p:cond delay="0"/>
                                          </p:stCondLst>
                                        </p:cTn>
                                        <p:tgtEl>
                                          <p:spTgt spid="18445"/>
                                        </p:tgtEl>
                                        <p:attrNameLst>
                                          <p:attrName>style.visibility</p:attrName>
                                        </p:attrNameLst>
                                      </p:cBhvr>
                                      <p:to>
                                        <p:strVal val="visible"/>
                                      </p:to>
                                    </p:set>
                                    <p:animEffect transition="in" filter="fade">
                                      <p:cBhvr>
                                        <p:cTn id="53" dur="500"/>
                                        <p:tgtEl>
                                          <p:spTgt spid="18445"/>
                                        </p:tgtEl>
                                      </p:cBhvr>
                                    </p:animEffect>
                                  </p:childTnLst>
                                </p:cTn>
                              </p:par>
                            </p:childTnLst>
                          </p:cTn>
                        </p:par>
                        <p:par>
                          <p:cTn id="54" fill="hold">
                            <p:stCondLst>
                              <p:cond delay="3350"/>
                            </p:stCondLst>
                            <p:childTnLst>
                              <p:par>
                                <p:cTn id="55" presetID="10" presetClass="entr" presetSubtype="0" fill="hold" grpId="0" nodeType="afterEffect">
                                  <p:stCondLst>
                                    <p:cond delay="0"/>
                                  </p:stCondLst>
                                  <p:childTnLst>
                                    <p:set>
                                      <p:cBhvr>
                                        <p:cTn id="56" dur="1" fill="hold">
                                          <p:stCondLst>
                                            <p:cond delay="0"/>
                                          </p:stCondLst>
                                        </p:cTn>
                                        <p:tgtEl>
                                          <p:spTgt spid="18448"/>
                                        </p:tgtEl>
                                        <p:attrNameLst>
                                          <p:attrName>style.visibility</p:attrName>
                                        </p:attrNameLst>
                                      </p:cBhvr>
                                      <p:to>
                                        <p:strVal val="visible"/>
                                      </p:to>
                                    </p:set>
                                    <p:animEffect transition="in" filter="fade">
                                      <p:cBhvr>
                                        <p:cTn id="57" dur="500"/>
                                        <p:tgtEl>
                                          <p:spTgt spid="18448"/>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439" grpId="0"/>
      <p:bldP spid="11" grpId="0" animBg="1"/>
      <p:bldP spid="18442" grpId="0"/>
      <p:bldP spid="14" grpId="0" animBg="1"/>
      <p:bldP spid="18445" grpId="0"/>
      <p:bldP spid="17" grpId="0" animBg="1"/>
      <p:bldP spid="18448" grpId="0"/>
      <p:bldP spid="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06916" y="1582769"/>
            <a:ext cx="1005536" cy="996863"/>
            <a:chOff x="2978085" y="2098569"/>
            <a:chExt cx="1329151" cy="1329151"/>
          </a:xfrm>
        </p:grpSpPr>
        <p:sp>
          <p:nvSpPr>
            <p:cNvPr id="14" name="泪滴形 13"/>
            <p:cNvSpPr/>
            <p:nvPr/>
          </p:nvSpPr>
          <p:spPr>
            <a:xfrm rot="5400000">
              <a:off x="2978085" y="2098569"/>
              <a:ext cx="1329151" cy="1329151"/>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15" name="Freeform 17"/>
            <p:cNvSpPr>
              <a:spLocks noEditPoints="1"/>
            </p:cNvSpPr>
            <p:nvPr/>
          </p:nvSpPr>
          <p:spPr bwMode="auto">
            <a:xfrm>
              <a:off x="3373359" y="2449585"/>
              <a:ext cx="538601" cy="627118"/>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16" name="组合 15"/>
          <p:cNvGrpSpPr/>
          <p:nvPr/>
        </p:nvGrpSpPr>
        <p:grpSpPr>
          <a:xfrm>
            <a:off x="3174537" y="2648384"/>
            <a:ext cx="1292978" cy="1281827"/>
            <a:chOff x="2599451" y="3562934"/>
            <a:chExt cx="1709103" cy="1709102"/>
          </a:xfrm>
        </p:grpSpPr>
        <p:sp>
          <p:nvSpPr>
            <p:cNvPr id="17" name="泪滴形 16"/>
            <p:cNvSpPr/>
            <p:nvPr/>
          </p:nvSpPr>
          <p:spPr>
            <a:xfrm>
              <a:off x="2599451" y="3562934"/>
              <a:ext cx="1709103" cy="1709102"/>
            </a:xfrm>
            <a:prstGeom prst="teardrop">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18" name="KSO_Shape"/>
            <p:cNvSpPr/>
            <p:nvPr/>
          </p:nvSpPr>
          <p:spPr bwMode="auto">
            <a:xfrm>
              <a:off x="3110133" y="4158826"/>
              <a:ext cx="801827" cy="51731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19" name="组合 18"/>
          <p:cNvGrpSpPr/>
          <p:nvPr/>
        </p:nvGrpSpPr>
        <p:grpSpPr>
          <a:xfrm>
            <a:off x="4604737" y="1297561"/>
            <a:ext cx="1292978" cy="1281827"/>
            <a:chOff x="4439111" y="1718619"/>
            <a:chExt cx="1709103" cy="1709102"/>
          </a:xfrm>
        </p:grpSpPr>
        <p:sp>
          <p:nvSpPr>
            <p:cNvPr id="20" name="泪滴形 19"/>
            <p:cNvSpPr/>
            <p:nvPr/>
          </p:nvSpPr>
          <p:spPr>
            <a:xfrm rot="10800000">
              <a:off x="4439111" y="1718619"/>
              <a:ext cx="1709103" cy="1709102"/>
            </a:xfrm>
            <a:prstGeom prst="teardrop">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21" name="Freeform 78"/>
            <p:cNvSpPr>
              <a:spLocks noEditPoints="1" noChangeArrowheads="1"/>
            </p:cNvSpPr>
            <p:nvPr/>
          </p:nvSpPr>
          <p:spPr bwMode="auto">
            <a:xfrm>
              <a:off x="4965958" y="2250265"/>
              <a:ext cx="655407" cy="701640"/>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p:spPr>
          <p:txBody>
            <a:bodyPr lIns="91438" tIns="45719" rIns="91438" bIns="45719"/>
            <a:lstStyle/>
            <a:p>
              <a:endParaRPr lang="zh-CN" altLang="en-US" kern="0">
                <a:solidFill>
                  <a:sysClr val="windowText" lastClr="000000"/>
                </a:solidFill>
                <a:latin typeface="+mn-lt"/>
                <a:ea typeface="+mn-ea"/>
                <a:cs typeface="+mn-ea"/>
                <a:sym typeface="+mn-lt"/>
              </a:endParaRPr>
            </a:p>
          </p:txBody>
        </p:sp>
      </p:grpSp>
      <p:sp>
        <p:nvSpPr>
          <p:cNvPr id="22" name="TextBox 21"/>
          <p:cNvSpPr txBox="1"/>
          <p:nvPr/>
        </p:nvSpPr>
        <p:spPr>
          <a:xfrm>
            <a:off x="1012021" y="1158105"/>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r>
              <a:rPr lang="zh-CN" altLang="en-US" sz="1800" dirty="0" smtClean="0">
                <a:solidFill>
                  <a:schemeClr val="accent6"/>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1800" dirty="0">
              <a:solidFill>
                <a:schemeClr val="accent6"/>
              </a:solidFill>
              <a:latin typeface="方正粗圆简体" panose="02010601030101010101" pitchFamily="65" charset="-122"/>
              <a:ea typeface="方正粗圆简体" panose="02010601030101010101" pitchFamily="65" charset="-122"/>
              <a:cs typeface="+mn-ea"/>
              <a:sym typeface="+mn-lt"/>
            </a:endParaRPr>
          </a:p>
        </p:txBody>
      </p:sp>
      <p:sp>
        <p:nvSpPr>
          <p:cNvPr id="23" name="TextBox 22"/>
          <p:cNvSpPr txBox="1"/>
          <p:nvPr/>
        </p:nvSpPr>
        <p:spPr>
          <a:xfrm>
            <a:off x="866460" y="1560343"/>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4" name="TextBox 23"/>
          <p:cNvSpPr txBox="1"/>
          <p:nvPr/>
        </p:nvSpPr>
        <p:spPr>
          <a:xfrm>
            <a:off x="801138" y="2669704"/>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r>
              <a:rPr lang="zh-CN" altLang="en-US" sz="18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1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25" name="TextBox 24"/>
          <p:cNvSpPr txBox="1"/>
          <p:nvPr/>
        </p:nvSpPr>
        <p:spPr>
          <a:xfrm>
            <a:off x="655577" y="3071942"/>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6" name="TextBox 25"/>
          <p:cNvSpPr txBox="1"/>
          <p:nvPr/>
        </p:nvSpPr>
        <p:spPr>
          <a:xfrm>
            <a:off x="5891603" y="1150371"/>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1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27" name="TextBox 26"/>
          <p:cNvSpPr txBox="1"/>
          <p:nvPr/>
        </p:nvSpPr>
        <p:spPr>
          <a:xfrm>
            <a:off x="5891603" y="1552609"/>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8" name="矩形 27"/>
          <p:cNvSpPr/>
          <p:nvPr/>
        </p:nvSpPr>
        <p:spPr>
          <a:xfrm>
            <a:off x="4648282" y="2823015"/>
            <a:ext cx="3805826" cy="1212640"/>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zh-CN" altLang="en-US" sz="1400" dirty="0">
              <a:solidFill>
                <a:schemeClr val="tx2">
                  <a:lumMod val="75000"/>
                  <a:lumOff val="25000"/>
                </a:schemeClr>
              </a:solidFill>
              <a:latin typeface="+mn-lt"/>
              <a:ea typeface="+mn-ea"/>
              <a:cs typeface="+mn-ea"/>
              <a:sym typeface="+mn-lt"/>
            </a:endParaRPr>
          </a:p>
        </p:txBody>
      </p:sp>
      <p:sp>
        <p:nvSpPr>
          <p:cNvPr id="29" name="TextBox 2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18" presetClass="entr" presetSubtype="9"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upLeft)">
                                      <p:cBhvr>
                                        <p:cTn id="15" dur="500"/>
                                        <p:tgtEl>
                                          <p:spTgt spid="13"/>
                                        </p:tgtEl>
                                      </p:cBhvr>
                                    </p:animEffect>
                                  </p:childTnLst>
                                </p:cTn>
                              </p:par>
                            </p:childTnLst>
                          </p:cTn>
                        </p:par>
                        <p:par>
                          <p:cTn id="16" fill="hold">
                            <p:stCondLst>
                              <p:cond delay="135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85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350"/>
                            </p:stCondLst>
                            <p:childTnLst>
                              <p:par>
                                <p:cTn id="27" presetID="18" presetClass="entr" presetSubtype="1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childTnLst>
                          </p:cTn>
                        </p:par>
                        <p:par>
                          <p:cTn id="30" fill="hold">
                            <p:stCondLst>
                              <p:cond delay="2850"/>
                            </p:stCondLst>
                            <p:childTnLst>
                              <p:par>
                                <p:cTn id="31" presetID="47"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18" presetClass="entr" presetSubtype="3"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strips(upRight)">
                                      <p:cBhvr>
                                        <p:cTn id="42" dur="500"/>
                                        <p:tgtEl>
                                          <p:spTgt spid="19"/>
                                        </p:tgtEl>
                                      </p:cBhvr>
                                    </p:animEffect>
                                  </p:childTnLst>
                                </p:cTn>
                              </p:par>
                            </p:childTnLst>
                          </p:cTn>
                        </p:par>
                        <p:par>
                          <p:cTn id="43" fill="hold">
                            <p:stCondLst>
                              <p:cond delay="3850"/>
                            </p:stCondLst>
                            <p:childTnLst>
                              <p:par>
                                <p:cTn id="44" presetID="47"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5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850"/>
                            </p:stCondLst>
                            <p:childTnLst>
                              <p:par>
                                <p:cTn id="54" presetID="15" presetClass="entr" presetSubtype="0" fill="hold" grpId="0" nodeType="afterEffect">
                                  <p:stCondLst>
                                    <p:cond delay="0"/>
                                  </p:stCondLst>
                                  <p:iterate type="lt">
                                    <p:tmPct val="10000"/>
                                  </p:iterate>
                                  <p:childTnLst>
                                    <p:set>
                                      <p:cBhvr>
                                        <p:cTn id="55" dur="1" fill="hold">
                                          <p:stCondLst>
                                            <p:cond delay="0"/>
                                          </p:stCondLst>
                                        </p:cTn>
                                        <p:tgtEl>
                                          <p:spTgt spid="28"/>
                                        </p:tgtEl>
                                        <p:attrNameLst>
                                          <p:attrName>style.visibility</p:attrName>
                                        </p:attrNameLst>
                                      </p:cBhvr>
                                      <p:to>
                                        <p:strVal val="visible"/>
                                      </p:to>
                                    </p:set>
                                    <p:anim calcmode="lin" valueType="num">
                                      <p:cBhvr>
                                        <p:cTn id="56" dur="350" fill="hold"/>
                                        <p:tgtEl>
                                          <p:spTgt spid="28"/>
                                        </p:tgtEl>
                                        <p:attrNameLst>
                                          <p:attrName>ppt_w</p:attrName>
                                        </p:attrNameLst>
                                      </p:cBhvr>
                                      <p:tavLst>
                                        <p:tav tm="0">
                                          <p:val>
                                            <p:fltVal val="0"/>
                                          </p:val>
                                        </p:tav>
                                        <p:tav tm="100000">
                                          <p:val>
                                            <p:strVal val="#ppt_w"/>
                                          </p:val>
                                        </p:tav>
                                      </p:tavLst>
                                    </p:anim>
                                    <p:anim calcmode="lin" valueType="num">
                                      <p:cBhvr>
                                        <p:cTn id="57" dur="350" fill="hold"/>
                                        <p:tgtEl>
                                          <p:spTgt spid="28"/>
                                        </p:tgtEl>
                                        <p:attrNameLst>
                                          <p:attrName>ppt_h</p:attrName>
                                        </p:attrNameLst>
                                      </p:cBhvr>
                                      <p:tavLst>
                                        <p:tav tm="0">
                                          <p:val>
                                            <p:fltVal val="0"/>
                                          </p:val>
                                        </p:tav>
                                        <p:tav tm="100000">
                                          <p:val>
                                            <p:strVal val="#ppt_h"/>
                                          </p:val>
                                        </p:tav>
                                      </p:tavLst>
                                    </p:anim>
                                    <p:anim calcmode="lin" valueType="num">
                                      <p:cBhvr>
                                        <p:cTn id="58" dur="35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35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bwMode="gray">
          <a:xfrm>
            <a:off x="1169582" y="2236952"/>
            <a:ext cx="2083329"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6AA903"/>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4" name="Freeform 4"/>
          <p:cNvSpPr/>
          <p:nvPr/>
        </p:nvSpPr>
        <p:spPr bwMode="gray">
          <a:xfrm>
            <a:off x="3491599" y="2083372"/>
            <a:ext cx="402046"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accent6"/>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5" name="Freeform 5"/>
          <p:cNvSpPr/>
          <p:nvPr/>
        </p:nvSpPr>
        <p:spPr bwMode="gray">
          <a:xfrm flipH="1">
            <a:off x="6064242" y="2236952"/>
            <a:ext cx="2083330"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accent6"/>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6" name="Freeform 4"/>
          <p:cNvSpPr/>
          <p:nvPr/>
        </p:nvSpPr>
        <p:spPr bwMode="gray">
          <a:xfrm>
            <a:off x="5357751" y="2083372"/>
            <a:ext cx="402046"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6AA903"/>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grpSp>
        <p:nvGrpSpPr>
          <p:cNvPr id="7" name="组合 6"/>
          <p:cNvGrpSpPr/>
          <p:nvPr/>
        </p:nvGrpSpPr>
        <p:grpSpPr>
          <a:xfrm>
            <a:off x="990559" y="1079770"/>
            <a:ext cx="1493314" cy="1232927"/>
            <a:chOff x="1852206" y="1203598"/>
            <a:chExt cx="1125997" cy="1093189"/>
          </a:xfrm>
        </p:grpSpPr>
        <p:sp>
          <p:nvSpPr>
            <p:cNvPr id="8" name="AutoShape 7"/>
            <p:cNvSpPr>
              <a:spLocks noChangeArrowheads="1"/>
            </p:cNvSpPr>
            <p:nvPr/>
          </p:nvSpPr>
          <p:spPr bwMode="gray">
            <a:xfrm>
              <a:off x="1852206" y="1203598"/>
              <a:ext cx="1125997" cy="1093189"/>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anose="02010601030101010101" pitchFamily="65" charset="-122"/>
                <a:ea typeface="方正粗圆简体" panose="02010601030101010101" pitchFamily="65" charset="-122"/>
                <a:cs typeface="+mn-ea"/>
                <a:sym typeface="+mn-lt"/>
              </a:endParaRPr>
            </a:p>
          </p:txBody>
        </p:sp>
        <p:sp>
          <p:nvSpPr>
            <p:cNvPr id="9" name="TextBox 8"/>
            <p:cNvSpPr txBox="1"/>
            <p:nvPr/>
          </p:nvSpPr>
          <p:spPr>
            <a:xfrm>
              <a:off x="1955334" y="1439815"/>
              <a:ext cx="874136" cy="676951"/>
            </a:xfrm>
            <a:prstGeom prst="rect">
              <a:avLst/>
            </a:prstGeom>
            <a:noFill/>
          </p:spPr>
          <p:txBody>
            <a:bodyPr wrap="none" rtlCol="0">
              <a:spAutoFit/>
            </a:bodyPr>
            <a:lstStyle/>
            <a:p>
              <a:pPr algn="ctr"/>
              <a:r>
                <a:rPr lang="zh-CN" altLang="en-US" sz="1900" dirty="0">
                  <a:solidFill>
                    <a:schemeClr val="bg1"/>
                  </a:solidFill>
                  <a:latin typeface="方正粗圆简体" panose="02010601030101010101" pitchFamily="65" charset="-122"/>
                  <a:ea typeface="方正粗圆简体" panose="02010601030101010101" pitchFamily="65" charset="-122"/>
                  <a:cs typeface="+mn-ea"/>
                  <a:sym typeface="+mn-lt"/>
                </a:rPr>
                <a:t>单击此处</a:t>
              </a:r>
              <a:endParaRPr lang="en-US" altLang="zh-CN" sz="1900" dirty="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sz="1900" dirty="0">
                  <a:solidFill>
                    <a:schemeClr val="bg1"/>
                  </a:solidFill>
                  <a:latin typeface="方正粗圆简体" panose="02010601030101010101" pitchFamily="65" charset="-122"/>
                  <a:ea typeface="方正粗圆简体" panose="02010601030101010101" pitchFamily="65" charset="-122"/>
                  <a:cs typeface="+mn-ea"/>
                  <a:sym typeface="+mn-lt"/>
                </a:rPr>
                <a:t>添加文本</a:t>
              </a:r>
            </a:p>
          </p:txBody>
        </p:sp>
      </p:grpSp>
      <p:grpSp>
        <p:nvGrpSpPr>
          <p:cNvPr id="10" name="组合 9"/>
          <p:cNvGrpSpPr/>
          <p:nvPr/>
        </p:nvGrpSpPr>
        <p:grpSpPr>
          <a:xfrm>
            <a:off x="2941614" y="1079770"/>
            <a:ext cx="1493314" cy="1232927"/>
            <a:chOff x="3323351" y="1203598"/>
            <a:chExt cx="1125997" cy="1093189"/>
          </a:xfrm>
          <a:solidFill>
            <a:schemeClr val="accent6"/>
          </a:solidFill>
        </p:grpSpPr>
        <p:sp>
          <p:nvSpPr>
            <p:cNvPr id="11" name="AutoShape 11"/>
            <p:cNvSpPr>
              <a:spLocks noChangeArrowheads="1"/>
            </p:cNvSpPr>
            <p:nvPr/>
          </p:nvSpPr>
          <p:spPr bwMode="gray">
            <a:xfrm>
              <a:off x="3323351"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anose="02010601030101010101" pitchFamily="65" charset="-122"/>
                <a:ea typeface="方正粗圆简体" panose="02010601030101010101" pitchFamily="65" charset="-122"/>
                <a:cs typeface="+mn-ea"/>
                <a:sym typeface="+mn-lt"/>
              </a:endParaRPr>
            </a:p>
          </p:txBody>
        </p:sp>
        <p:sp>
          <p:nvSpPr>
            <p:cNvPr id="12" name="TextBox 11"/>
            <p:cNvSpPr txBox="1"/>
            <p:nvPr/>
          </p:nvSpPr>
          <p:spPr>
            <a:xfrm>
              <a:off x="3452562"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anose="02010601030101010101" pitchFamily="65" charset="-122"/>
                  <a:ea typeface="方正粗圆简体" panose="02010601030101010101" pitchFamily="65" charset="-122"/>
                  <a:cs typeface="+mn-ea"/>
                  <a:sym typeface="+mn-lt"/>
                </a:rPr>
                <a:t>单击此处</a:t>
              </a:r>
              <a:endParaRPr lang="en-US" altLang="zh-CN" sz="1900" dirty="0">
                <a:latin typeface="方正粗圆简体" panose="02010601030101010101" pitchFamily="65" charset="-122"/>
                <a:ea typeface="方正粗圆简体" panose="02010601030101010101" pitchFamily="65" charset="-122"/>
                <a:cs typeface="+mn-ea"/>
                <a:sym typeface="+mn-lt"/>
              </a:endParaRPr>
            </a:p>
            <a:p>
              <a:r>
                <a:rPr lang="zh-CN" altLang="en-US" sz="1900" dirty="0">
                  <a:latin typeface="方正粗圆简体" panose="02010601030101010101" pitchFamily="65" charset="-122"/>
                  <a:ea typeface="方正粗圆简体" panose="02010601030101010101" pitchFamily="65" charset="-122"/>
                  <a:cs typeface="+mn-ea"/>
                  <a:sym typeface="+mn-lt"/>
                </a:rPr>
                <a:t>添加文本</a:t>
              </a:r>
            </a:p>
          </p:txBody>
        </p:sp>
      </p:grpSp>
      <p:grpSp>
        <p:nvGrpSpPr>
          <p:cNvPr id="13" name="组合 12"/>
          <p:cNvGrpSpPr/>
          <p:nvPr/>
        </p:nvGrpSpPr>
        <p:grpSpPr>
          <a:xfrm>
            <a:off x="4807767" y="1079770"/>
            <a:ext cx="1493314" cy="1232927"/>
            <a:chOff x="4730478" y="1203598"/>
            <a:chExt cx="1125997" cy="1093189"/>
          </a:xfrm>
          <a:solidFill>
            <a:srgbClr val="6AA903"/>
          </a:solidFill>
        </p:grpSpPr>
        <p:sp>
          <p:nvSpPr>
            <p:cNvPr id="14" name="AutoShape 11"/>
            <p:cNvSpPr>
              <a:spLocks noChangeArrowheads="1"/>
            </p:cNvSpPr>
            <p:nvPr/>
          </p:nvSpPr>
          <p:spPr bwMode="gray">
            <a:xfrm>
              <a:off x="4730478"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anose="02010601030101010101" pitchFamily="65" charset="-122"/>
                <a:ea typeface="方正粗圆简体" panose="02010601030101010101" pitchFamily="65" charset="-122"/>
                <a:cs typeface="+mn-ea"/>
                <a:sym typeface="+mn-lt"/>
              </a:endParaRPr>
            </a:p>
          </p:txBody>
        </p:sp>
        <p:sp>
          <p:nvSpPr>
            <p:cNvPr id="15" name="TextBox 14"/>
            <p:cNvSpPr txBox="1"/>
            <p:nvPr/>
          </p:nvSpPr>
          <p:spPr>
            <a:xfrm>
              <a:off x="4859689"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anose="02010601030101010101" pitchFamily="65" charset="-122"/>
                  <a:ea typeface="方正粗圆简体" panose="02010601030101010101" pitchFamily="65" charset="-122"/>
                  <a:cs typeface="+mn-ea"/>
                  <a:sym typeface="+mn-lt"/>
                </a:rPr>
                <a:t>单击此处</a:t>
              </a:r>
              <a:endParaRPr lang="en-US" altLang="zh-CN" sz="1900" dirty="0">
                <a:latin typeface="方正粗圆简体" panose="02010601030101010101" pitchFamily="65" charset="-122"/>
                <a:ea typeface="方正粗圆简体" panose="02010601030101010101" pitchFamily="65" charset="-122"/>
                <a:cs typeface="+mn-ea"/>
                <a:sym typeface="+mn-lt"/>
              </a:endParaRPr>
            </a:p>
            <a:p>
              <a:r>
                <a:rPr lang="zh-CN" altLang="en-US" sz="1900" dirty="0">
                  <a:latin typeface="方正粗圆简体" panose="02010601030101010101" pitchFamily="65" charset="-122"/>
                  <a:ea typeface="方正粗圆简体" panose="02010601030101010101" pitchFamily="65" charset="-122"/>
                  <a:cs typeface="+mn-ea"/>
                  <a:sym typeface="+mn-lt"/>
                </a:rPr>
                <a:t>添加文本</a:t>
              </a:r>
            </a:p>
          </p:txBody>
        </p:sp>
      </p:grpSp>
      <p:grpSp>
        <p:nvGrpSpPr>
          <p:cNvPr id="16" name="组合 15"/>
          <p:cNvGrpSpPr/>
          <p:nvPr/>
        </p:nvGrpSpPr>
        <p:grpSpPr>
          <a:xfrm>
            <a:off x="6733205" y="1079770"/>
            <a:ext cx="1493314" cy="1232927"/>
            <a:chOff x="6182307" y="1203598"/>
            <a:chExt cx="1125997" cy="1093189"/>
          </a:xfrm>
          <a:solidFill>
            <a:schemeClr val="accent6"/>
          </a:solidFill>
        </p:grpSpPr>
        <p:sp>
          <p:nvSpPr>
            <p:cNvPr id="17" name="AutoShape 14"/>
            <p:cNvSpPr>
              <a:spLocks noChangeArrowheads="1"/>
            </p:cNvSpPr>
            <p:nvPr/>
          </p:nvSpPr>
          <p:spPr bwMode="gray">
            <a:xfrm>
              <a:off x="6182307"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anose="02010601030101010101" pitchFamily="65" charset="-122"/>
                <a:ea typeface="方正粗圆简体" panose="02010601030101010101" pitchFamily="65" charset="-122"/>
                <a:cs typeface="+mn-ea"/>
                <a:sym typeface="+mn-lt"/>
              </a:endParaRPr>
            </a:p>
          </p:txBody>
        </p:sp>
        <p:sp>
          <p:nvSpPr>
            <p:cNvPr id="18" name="TextBox 17"/>
            <p:cNvSpPr txBox="1"/>
            <p:nvPr/>
          </p:nvSpPr>
          <p:spPr>
            <a:xfrm>
              <a:off x="6317738"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anose="02010601030101010101" pitchFamily="65" charset="-122"/>
                  <a:ea typeface="方正粗圆简体" panose="02010601030101010101" pitchFamily="65" charset="-122"/>
                  <a:cs typeface="+mn-ea"/>
                  <a:sym typeface="+mn-lt"/>
                </a:rPr>
                <a:t>单击此处</a:t>
              </a:r>
              <a:endParaRPr lang="en-US" altLang="zh-CN" sz="1900" dirty="0">
                <a:latin typeface="方正粗圆简体" panose="02010601030101010101" pitchFamily="65" charset="-122"/>
                <a:ea typeface="方正粗圆简体" panose="02010601030101010101" pitchFamily="65" charset="-122"/>
                <a:cs typeface="+mn-ea"/>
                <a:sym typeface="+mn-lt"/>
              </a:endParaRPr>
            </a:p>
            <a:p>
              <a:r>
                <a:rPr lang="zh-CN" altLang="en-US" sz="1900" dirty="0">
                  <a:latin typeface="方正粗圆简体" panose="02010601030101010101" pitchFamily="65" charset="-122"/>
                  <a:ea typeface="方正粗圆简体" panose="02010601030101010101" pitchFamily="65" charset="-122"/>
                  <a:cs typeface="+mn-ea"/>
                  <a:sym typeface="+mn-lt"/>
                </a:rPr>
                <a:t>添加文本</a:t>
              </a:r>
            </a:p>
          </p:txBody>
        </p:sp>
      </p:grpSp>
      <p:grpSp>
        <p:nvGrpSpPr>
          <p:cNvPr id="19" name="组合 18"/>
          <p:cNvGrpSpPr/>
          <p:nvPr/>
        </p:nvGrpSpPr>
        <p:grpSpPr>
          <a:xfrm>
            <a:off x="1697020" y="3456330"/>
            <a:ext cx="6082906" cy="893116"/>
            <a:chOff x="2384896" y="3483697"/>
            <a:chExt cx="4586666" cy="892911"/>
          </a:xfrm>
        </p:grpSpPr>
        <p:sp>
          <p:nvSpPr>
            <p:cNvPr id="20" name="AutoShape 19"/>
            <p:cNvSpPr>
              <a:spLocks noChangeArrowheads="1"/>
            </p:cNvSpPr>
            <p:nvPr/>
          </p:nvSpPr>
          <p:spPr bwMode="ltGray">
            <a:xfrm>
              <a:off x="2384896" y="3483697"/>
              <a:ext cx="4586666" cy="892911"/>
            </a:xfrm>
            <a:prstGeom prst="roundRect">
              <a:avLst>
                <a:gd name="adj" fmla="val 13434"/>
              </a:avLst>
            </a:prstGeom>
            <a:noFill/>
            <a:ln w="12700">
              <a:solidFill>
                <a:srgbClr val="6AA9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zh-CN">
                <a:cs typeface="+mn-ea"/>
                <a:sym typeface="+mn-lt"/>
              </a:endParaRPr>
            </a:p>
          </p:txBody>
        </p:sp>
        <p:sp>
          <p:nvSpPr>
            <p:cNvPr id="21" name="矩形 20"/>
            <p:cNvSpPr/>
            <p:nvPr/>
          </p:nvSpPr>
          <p:spPr>
            <a:xfrm>
              <a:off x="2548628" y="3587836"/>
              <a:ext cx="4344414" cy="706567"/>
            </a:xfrm>
            <a:prstGeom prst="rect">
              <a:avLst/>
            </a:prstGeom>
          </p:spPr>
          <p:txBody>
            <a:bodyPr wrap="square">
              <a:spAutoFit/>
            </a:bodyPr>
            <a:lstStyle/>
            <a:p>
              <a:pPr algn="ctr">
                <a:lnSpc>
                  <a:spcPct val="150000"/>
                </a:lnSpc>
              </a:pPr>
              <a:r>
                <a:rPr lang="zh-CN" altLang="en-US" sz="1400" dirty="0" smtClean="0">
                  <a:solidFill>
                    <a:schemeClr val="tx2">
                      <a:lumMod val="75000"/>
                      <a:lumOff val="25000"/>
                    </a:schemeClr>
                  </a:solidFill>
                  <a:latin typeface="+mn-ea"/>
                  <a:ea typeface="+mn-ea"/>
                  <a:cs typeface="+mn-ea"/>
                  <a:sym typeface="+mn-lt"/>
                </a:rPr>
                <a:t>点击</a:t>
              </a:r>
              <a:r>
                <a:rPr lang="zh-CN" altLang="en-US" sz="1400" dirty="0">
                  <a:solidFill>
                    <a:schemeClr val="tx2">
                      <a:lumMod val="75000"/>
                      <a:lumOff val="25000"/>
                    </a:schemeClr>
                  </a:solidFill>
                  <a:latin typeface="+mn-ea"/>
                  <a:ea typeface="+mn-ea"/>
                  <a:cs typeface="+mn-ea"/>
                  <a:sym typeface="+mn-lt"/>
                </a:rPr>
                <a:t>此处添加文字点击此处添加文字点击此处添加文字点击此处添加文字点击此处添加文字点击此处添加文字点击此处添加文字</a:t>
              </a:r>
            </a:p>
          </p:txBody>
        </p: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7250" y="3987234"/>
            <a:ext cx="595313" cy="429499"/>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377" y="3241593"/>
            <a:ext cx="595312" cy="429498"/>
          </a:xfrm>
          <a:prstGeom prst="rect">
            <a:avLst/>
          </a:prstGeom>
        </p:spPr>
      </p:pic>
      <p:sp>
        <p:nvSpPr>
          <p:cNvPr id="24" name="TextBox 23"/>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1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down)">
                                      <p:cBhvr>
                                        <p:cTn id="16" dur="500"/>
                                        <p:tgtEl>
                                          <p:spTgt spid="7"/>
                                        </p:tgtEl>
                                      </p:cBhvr>
                                    </p:animEffect>
                                  </p:childTnLst>
                                </p:cTn>
                              </p:par>
                              <p:par>
                                <p:cTn id="17" presetID="12" presetClass="entr" presetSubtype="1" fill="hold" nodeType="withEffect">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par>
                                <p:cTn id="25" presetID="12" presetClass="entr" presetSubtype="1" fill="hold" nodeType="withEffect">
                                  <p:stCondLst>
                                    <p:cond delay="7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down)">
                                      <p:cBhvr>
                                        <p:cTn id="28" dur="500"/>
                                        <p:tgtEl>
                                          <p:spTgt spid="16"/>
                                        </p:tgtEl>
                                      </p:cBhvr>
                                    </p:animEffect>
                                  </p:childTnLst>
                                </p:cTn>
                              </p:par>
                            </p:childTnLst>
                          </p:cTn>
                        </p:par>
                        <p:par>
                          <p:cTn id="29" fill="hold">
                            <p:stCondLst>
                              <p:cond delay="135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75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75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75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750"/>
                                        <p:tgtEl>
                                          <p:spTgt spid="6"/>
                                        </p:tgtEl>
                                      </p:cBhvr>
                                    </p:animEffect>
                                  </p:childTnLst>
                                </p:cTn>
                              </p:par>
                            </p:childTnLst>
                          </p:cTn>
                        </p:par>
                        <p:par>
                          <p:cTn id="42" fill="hold">
                            <p:stCondLst>
                              <p:cond delay="2350"/>
                            </p:stCondLst>
                            <p:childTnLst>
                              <p:par>
                                <p:cTn id="43" presetID="16" presetClass="entr" presetSubtype="37"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outVertical)">
                                      <p:cBhvr>
                                        <p:cTn id="45" dur="750"/>
                                        <p:tgtEl>
                                          <p:spTgt spid="19"/>
                                        </p:tgtEl>
                                      </p:cBhvr>
                                    </p:animEffect>
                                  </p:childTnLst>
                                </p:cTn>
                              </p:par>
                              <p:par>
                                <p:cTn id="46" presetID="10"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750"/>
                                        <p:tgtEl>
                                          <p:spTgt spid="23"/>
                                        </p:tgtEl>
                                      </p:cBhvr>
                                    </p:animEffect>
                                  </p:childTnLst>
                                </p:cTn>
                              </p:par>
                              <p:par>
                                <p:cTn id="49" presetID="10" presetClass="entr" presetSubtype="0" fill="hold"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69161" y="2042431"/>
            <a:ext cx="1325508" cy="105727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矩形 2"/>
          <p:cNvSpPr/>
          <p:nvPr/>
        </p:nvSpPr>
        <p:spPr>
          <a:xfrm>
            <a:off x="3871965" y="917291"/>
            <a:ext cx="4300436" cy="218241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 name="矩形 1"/>
          <p:cNvSpPr/>
          <p:nvPr/>
        </p:nvSpPr>
        <p:spPr>
          <a:xfrm>
            <a:off x="1082813" y="917290"/>
            <a:ext cx="1318046" cy="105727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469161" y="917290"/>
            <a:ext cx="1325508" cy="10572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cs typeface="+mn-ea"/>
              <a:sym typeface="+mn-lt"/>
            </a:endParaRPr>
          </a:p>
        </p:txBody>
      </p:sp>
      <p:sp>
        <p:nvSpPr>
          <p:cNvPr id="12" name="Freeform 252"/>
          <p:cNvSpPr>
            <a:spLocks noEditPoints="1"/>
          </p:cNvSpPr>
          <p:nvPr/>
        </p:nvSpPr>
        <p:spPr bwMode="auto">
          <a:xfrm>
            <a:off x="2820423" y="1210291"/>
            <a:ext cx="621400" cy="471274"/>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3" name="矩形 12"/>
          <p:cNvSpPr/>
          <p:nvPr/>
        </p:nvSpPr>
        <p:spPr>
          <a:xfrm>
            <a:off x="1083049" y="2042431"/>
            <a:ext cx="1325508" cy="1057275"/>
          </a:xfrm>
          <a:prstGeom prst="rect">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cs typeface="+mn-ea"/>
              <a:sym typeface="+mn-lt"/>
            </a:endParaRPr>
          </a:p>
        </p:txBody>
      </p:sp>
      <p:sp>
        <p:nvSpPr>
          <p:cNvPr id="14" name="Freeform 337"/>
          <p:cNvSpPr>
            <a:spLocks noEditPoints="1"/>
          </p:cNvSpPr>
          <p:nvPr/>
        </p:nvSpPr>
        <p:spPr bwMode="auto">
          <a:xfrm>
            <a:off x="1445397" y="2331642"/>
            <a:ext cx="592878" cy="4729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7" name="TextBox 16"/>
          <p:cNvSpPr txBox="1"/>
          <p:nvPr/>
        </p:nvSpPr>
        <p:spPr>
          <a:xfrm>
            <a:off x="1037499" y="3086560"/>
            <a:ext cx="2373399" cy="58365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22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22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18" name="TextBox 17"/>
          <p:cNvSpPr txBox="1"/>
          <p:nvPr/>
        </p:nvSpPr>
        <p:spPr>
          <a:xfrm>
            <a:off x="1037504" y="3553346"/>
            <a:ext cx="7528807" cy="96292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19" name="TextBox 1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anim calcmode="lin" valueType="num">
                                      <p:cBhvr>
                                        <p:cTn id="16" dur="750" fill="hold"/>
                                        <p:tgtEl>
                                          <p:spTgt spid="2"/>
                                        </p:tgtEl>
                                        <p:attrNameLst>
                                          <p:attrName>ppt_w</p:attrName>
                                        </p:attrNameLst>
                                      </p:cBhvr>
                                      <p:tavLst>
                                        <p:tav tm="0" fmla="#ppt_w*sin(2.5*pi*$)">
                                          <p:val>
                                            <p:fltVal val="0"/>
                                          </p:val>
                                        </p:tav>
                                        <p:tav tm="100000">
                                          <p:val>
                                            <p:fltVal val="1"/>
                                          </p:val>
                                        </p:tav>
                                      </p:tavLst>
                                    </p:anim>
                                    <p:anim calcmode="lin" valueType="num">
                                      <p:cBhvr>
                                        <p:cTn id="17" dur="750" fill="hold"/>
                                        <p:tgtEl>
                                          <p:spTgt spid="2"/>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anim calcmode="lin" valueType="num">
                                      <p:cBhvr>
                                        <p:cTn id="21" dur="750" fill="hold"/>
                                        <p:tgtEl>
                                          <p:spTgt spid="4"/>
                                        </p:tgtEl>
                                        <p:attrNameLst>
                                          <p:attrName>ppt_w</p:attrName>
                                        </p:attrNameLst>
                                      </p:cBhvr>
                                      <p:tavLst>
                                        <p:tav tm="0" fmla="#ppt_w*sin(2.5*pi*$)">
                                          <p:val>
                                            <p:fltVal val="0"/>
                                          </p:val>
                                        </p:tav>
                                        <p:tav tm="100000">
                                          <p:val>
                                            <p:fltVal val="1"/>
                                          </p:val>
                                        </p:tav>
                                      </p:tavLst>
                                    </p:anim>
                                    <p:anim calcmode="lin" valueType="num">
                                      <p:cBhvr>
                                        <p:cTn id="22" dur="750" fill="hold"/>
                                        <p:tgtEl>
                                          <p:spTgt spid="4"/>
                                        </p:tgtEl>
                                        <p:attrNameLst>
                                          <p:attrName>ppt_h</p:attrName>
                                        </p:attrNameLst>
                                      </p:cBhvr>
                                      <p:tavLst>
                                        <p:tav tm="0">
                                          <p:val>
                                            <p:strVal val="#ppt_h"/>
                                          </p:val>
                                        </p:tav>
                                        <p:tav tm="100000">
                                          <p:val>
                                            <p:strVal val="#ppt_h"/>
                                          </p:val>
                                        </p:tav>
                                      </p:tavLst>
                                    </p:anim>
                                  </p:childTnLst>
                                </p:cTn>
                              </p:par>
                            </p:childTnLst>
                          </p:cTn>
                        </p:par>
                        <p:par>
                          <p:cTn id="23" fill="hold">
                            <p:stCondLst>
                              <p:cond delay="185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350"/>
                            </p:stCondLst>
                            <p:childTnLst>
                              <p:par>
                                <p:cTn id="35" presetID="6"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750"/>
                                        <p:tgtEl>
                                          <p:spTgt spid="14"/>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circle(in)">
                                      <p:cBhvr>
                                        <p:cTn id="40" dur="750"/>
                                        <p:tgtEl>
                                          <p:spTgt spid="12"/>
                                        </p:tgtEl>
                                      </p:cBhvr>
                                    </p:animEffect>
                                  </p:childTnLst>
                                </p:cTn>
                              </p:par>
                            </p:childTnLst>
                          </p:cTn>
                        </p:par>
                        <p:par>
                          <p:cTn id="41" fill="hold">
                            <p:stCondLst>
                              <p:cond delay="3350"/>
                            </p:stCondLst>
                            <p:childTnLst>
                              <p:par>
                                <p:cTn id="42" presetID="3"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linds(horizontal)">
                                      <p:cBhvr>
                                        <p:cTn id="44" dur="500"/>
                                        <p:tgtEl>
                                          <p:spTgt spid="3"/>
                                        </p:tgtEl>
                                      </p:cBhvr>
                                    </p:animEffect>
                                  </p:childTnLst>
                                </p:cTn>
                              </p:par>
                            </p:childTnLst>
                          </p:cTn>
                        </p:par>
                        <p:par>
                          <p:cTn id="45" fill="hold">
                            <p:stCondLst>
                              <p:cond delay="385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435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animBg="1"/>
      <p:bldP spid="11" grpId="0" animBg="1"/>
      <p:bldP spid="12" grpId="0" animBg="1"/>
      <p:bldP spid="13" grpId="0" animBg="1"/>
      <p:bldP spid="14" grpId="0" animBg="1"/>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11"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点击此处</a:t>
            </a:r>
            <a:r>
              <a:rPr lang="zh-CN" altLang="en-US" sz="4300" dirty="0" smtClean="0">
                <a:solidFill>
                  <a:srgbClr val="6AA903"/>
                </a:solidFill>
                <a:latin typeface="方正少儿简体" panose="03000509000000000000" pitchFamily="65" charset="-122"/>
                <a:ea typeface="方正少儿简体" panose="03000509000000000000" pitchFamily="65" charset="-122"/>
                <a:cs typeface="+mn-ea"/>
                <a:sym typeface="+mn-lt"/>
              </a:rPr>
              <a:t>添加</a:t>
            </a:r>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标题</a:t>
            </a:r>
          </a:p>
        </p:txBody>
      </p:sp>
      <p:sp>
        <p:nvSpPr>
          <p:cNvPr id="18"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anose="02010601030101010101" pitchFamily="65" charset="-122"/>
                <a:ea typeface="方正粗圆简体" panose="02010601030101010101" pitchFamily="65" charset="-122"/>
                <a:cs typeface="+mn-ea"/>
                <a:sym typeface="+mn-lt"/>
              </a:rPr>
              <a:t>PART </a:t>
            </a:r>
            <a:r>
              <a:rPr lang="en-US" altLang="zh-CN" sz="4800" dirty="0">
                <a:solidFill>
                  <a:srgbClr val="6AA903"/>
                </a:solidFill>
                <a:latin typeface="方正粗圆简体" panose="02010601030101010101" pitchFamily="65" charset="-122"/>
                <a:ea typeface="方正粗圆简体" panose="02010601030101010101" pitchFamily="65" charset="-122"/>
                <a:cs typeface="+mn-ea"/>
                <a:sym typeface="+mn-lt"/>
              </a:rPr>
              <a:t>3</a:t>
            </a:r>
            <a:endParaRPr lang="zh-CN" altLang="en-US" sz="4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pic>
        <p:nvPicPr>
          <p:cNvPr id="19"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by="(-#ppt_w*2)" calcmode="lin" valueType="num">
                                      <p:cBhvr rctx="PPT">
                                        <p:cTn id="29" dur="500" autoRev="1" fill="hold">
                                          <p:stCondLst>
                                            <p:cond delay="0"/>
                                          </p:stCondLst>
                                        </p:cTn>
                                        <p:tgtEl>
                                          <p:spTgt spid="11"/>
                                        </p:tgtEl>
                                        <p:attrNameLst>
                                          <p:attrName>ppt_w</p:attrName>
                                        </p:attrNameLst>
                                      </p:cBhvr>
                                    </p:anim>
                                    <p:anim by="(#ppt_w*0.50)" calcmode="lin" valueType="num">
                                      <p:cBhvr>
                                        <p:cTn id="30" dur="500" decel="50000" autoRev="1" fill="hold">
                                          <p:stCondLst>
                                            <p:cond delay="0"/>
                                          </p:stCondLst>
                                        </p:cTn>
                                        <p:tgtEl>
                                          <p:spTgt spid="11"/>
                                        </p:tgtEl>
                                        <p:attrNameLst>
                                          <p:attrName>ppt_x</p:attrName>
                                        </p:attrNameLst>
                                      </p:cBhvr>
                                    </p:anim>
                                    <p:anim from="(-#ppt_h/2)" to="(#ppt_y)" calcmode="lin" valueType="num">
                                      <p:cBhvr>
                                        <p:cTn id="31" dur="1000" fill="hold">
                                          <p:stCondLst>
                                            <p:cond delay="0"/>
                                          </p:stCondLst>
                                        </p:cTn>
                                        <p:tgtEl>
                                          <p:spTgt spid="11"/>
                                        </p:tgtEl>
                                        <p:attrNameLst>
                                          <p:attrName>ppt_y</p:attrName>
                                        </p:attrNameLst>
                                      </p:cBhvr>
                                    </p:anim>
                                    <p:animRot by="21600000">
                                      <p:cBhvr>
                                        <p:cTn id="32" dur="1000" fill="hold">
                                          <p:stCondLst>
                                            <p:cond delay="0"/>
                                          </p:stCondLst>
                                        </p:cTn>
                                        <p:tgtEl>
                                          <p:spTgt spid="11"/>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4610103" y="1475790"/>
            <a:ext cx="1304802" cy="1263848"/>
          </a:xfrm>
          <a:custGeom>
            <a:avLst/>
            <a:gdLst>
              <a:gd name="connsiteX0" fmla="*/ 1193828 w 1567944"/>
              <a:gd name="connsiteY0" fmla="*/ 112 h 1634445"/>
              <a:gd name="connsiteX1" fmla="*/ 1567944 w 1567944"/>
              <a:gd name="connsiteY1" fmla="*/ 14896 h 1634445"/>
              <a:gd name="connsiteX2" fmla="*/ 1093465 w 1567944"/>
              <a:gd name="connsiteY2" fmla="*/ 1603880 h 1634445"/>
              <a:gd name="connsiteX3" fmla="*/ 964661 w 1567944"/>
              <a:gd name="connsiteY3" fmla="*/ 1634445 h 1634445"/>
              <a:gd name="connsiteX4" fmla="*/ 0 w 1567944"/>
              <a:gd name="connsiteY4" fmla="*/ 1634445 h 1634445"/>
              <a:gd name="connsiteX5" fmla="*/ 0 w 1567944"/>
              <a:gd name="connsiteY5" fmla="*/ 391984 h 1634445"/>
              <a:gd name="connsiteX6" fmla="*/ 18173 w 1567944"/>
              <a:gd name="connsiteY6" fmla="*/ 358600 h 1634445"/>
              <a:gd name="connsiteX7" fmla="*/ 1193828 w 1567944"/>
              <a:gd name="connsiteY7" fmla="*/ 112 h 163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944" h="1634445">
                <a:moveTo>
                  <a:pt x="1193828" y="112"/>
                </a:moveTo>
                <a:cubicBezTo>
                  <a:pt x="1308400" y="891"/>
                  <a:pt x="1432831" y="5719"/>
                  <a:pt x="1567944" y="14896"/>
                </a:cubicBezTo>
                <a:cubicBezTo>
                  <a:pt x="1521762" y="1062149"/>
                  <a:pt x="1567854" y="1458053"/>
                  <a:pt x="1093465" y="1603880"/>
                </a:cubicBezTo>
                <a:lnTo>
                  <a:pt x="964661" y="1634445"/>
                </a:lnTo>
                <a:lnTo>
                  <a:pt x="0" y="1634445"/>
                </a:lnTo>
                <a:lnTo>
                  <a:pt x="0" y="391984"/>
                </a:lnTo>
                <a:lnTo>
                  <a:pt x="18173" y="358600"/>
                </a:lnTo>
                <a:cubicBezTo>
                  <a:pt x="173880" y="136556"/>
                  <a:pt x="506399" y="-4557"/>
                  <a:pt x="1193828" y="112"/>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anose="02010601030101010101" pitchFamily="65" charset="-122"/>
              <a:ea typeface="方正粗圆简体" panose="02010601030101010101" pitchFamily="65" charset="-122"/>
              <a:cs typeface="+mn-ea"/>
              <a:sym typeface="+mn-lt"/>
            </a:endParaRPr>
          </a:p>
        </p:txBody>
      </p:sp>
      <p:sp>
        <p:nvSpPr>
          <p:cNvPr id="28" name="任意多边形 27"/>
          <p:cNvSpPr/>
          <p:nvPr/>
        </p:nvSpPr>
        <p:spPr>
          <a:xfrm>
            <a:off x="3399748" y="1696514"/>
            <a:ext cx="1137519" cy="1043124"/>
          </a:xfrm>
          <a:custGeom>
            <a:avLst/>
            <a:gdLst>
              <a:gd name="connsiteX0" fmla="*/ 310624 w 1365466"/>
              <a:gd name="connsiteY0" fmla="*/ 93 h 1348409"/>
              <a:gd name="connsiteX1" fmla="*/ 1339850 w 1365466"/>
              <a:gd name="connsiteY1" fmla="*/ 395273 h 1348409"/>
              <a:gd name="connsiteX2" fmla="*/ 1365466 w 1365466"/>
              <a:gd name="connsiteY2" fmla="*/ 479194 h 1348409"/>
              <a:gd name="connsiteX3" fmla="*/ 1365466 w 1365466"/>
              <a:gd name="connsiteY3" fmla="*/ 1348409 h 1348409"/>
              <a:gd name="connsiteX4" fmla="*/ 464435 w 1365466"/>
              <a:gd name="connsiteY4" fmla="*/ 1348409 h 1348409"/>
              <a:gd name="connsiteX5" fmla="*/ 393955 w 1365466"/>
              <a:gd name="connsiteY5" fmla="*/ 1331685 h 1348409"/>
              <a:gd name="connsiteX6" fmla="*/ 0 w 1365466"/>
              <a:gd name="connsiteY6" fmla="*/ 12368 h 1348409"/>
              <a:gd name="connsiteX7" fmla="*/ 310624 w 1365466"/>
              <a:gd name="connsiteY7" fmla="*/ 93 h 1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6" h="1348409">
                <a:moveTo>
                  <a:pt x="310624" y="93"/>
                </a:moveTo>
                <a:cubicBezTo>
                  <a:pt x="976517" y="-4430"/>
                  <a:pt x="1241319" y="155799"/>
                  <a:pt x="1339850" y="395273"/>
                </a:cubicBezTo>
                <a:lnTo>
                  <a:pt x="1365466" y="479194"/>
                </a:lnTo>
                <a:lnTo>
                  <a:pt x="1365466" y="1348409"/>
                </a:lnTo>
                <a:lnTo>
                  <a:pt x="464435" y="1348409"/>
                </a:lnTo>
                <a:lnTo>
                  <a:pt x="393955" y="1331685"/>
                </a:lnTo>
                <a:cubicBezTo>
                  <a:pt x="75" y="1210606"/>
                  <a:pt x="38345" y="881891"/>
                  <a:pt x="0" y="12368"/>
                </a:cubicBezTo>
                <a:cubicBezTo>
                  <a:pt x="112183" y="4748"/>
                  <a:pt x="215496" y="740"/>
                  <a:pt x="310624" y="93"/>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anose="02010601030101010101" pitchFamily="65" charset="-122"/>
              <a:ea typeface="方正粗圆简体" panose="02010601030101010101" pitchFamily="65" charset="-122"/>
              <a:cs typeface="+mn-ea"/>
              <a:sym typeface="+mn-lt"/>
            </a:endParaRPr>
          </a:p>
        </p:txBody>
      </p:sp>
      <p:sp>
        <p:nvSpPr>
          <p:cNvPr id="29" name="任意多边形 28"/>
          <p:cNvSpPr/>
          <p:nvPr/>
        </p:nvSpPr>
        <p:spPr>
          <a:xfrm>
            <a:off x="3163792" y="2820967"/>
            <a:ext cx="1373475" cy="1272022"/>
          </a:xfrm>
          <a:custGeom>
            <a:avLst/>
            <a:gdLst>
              <a:gd name="connsiteX0" fmla="*/ 669841 w 1650278"/>
              <a:gd name="connsiteY0" fmla="*/ 0 h 1646008"/>
              <a:gd name="connsiteX1" fmla="*/ 1650278 w 1650278"/>
              <a:gd name="connsiteY1" fmla="*/ 0 h 1646008"/>
              <a:gd name="connsiteX2" fmla="*/ 1650278 w 1650278"/>
              <a:gd name="connsiteY2" fmla="*/ 1050158 h 1646008"/>
              <a:gd name="connsiteX3" fmla="*/ 1613715 w 1650278"/>
              <a:gd name="connsiteY3" fmla="*/ 1169942 h 1646008"/>
              <a:gd name="connsiteX4" fmla="*/ 0 w 1650278"/>
              <a:gd name="connsiteY4" fmla="*/ 1631112 h 1646008"/>
              <a:gd name="connsiteX5" fmla="*/ 617223 w 1650278"/>
              <a:gd name="connsiteY5" fmla="*/ 8255 h 1646008"/>
              <a:gd name="connsiteX6" fmla="*/ 669841 w 1650278"/>
              <a:gd name="connsiteY6" fmla="*/ 0 h 164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0278" h="1646008">
                <a:moveTo>
                  <a:pt x="669841" y="0"/>
                </a:moveTo>
                <a:lnTo>
                  <a:pt x="1650278" y="0"/>
                </a:lnTo>
                <a:lnTo>
                  <a:pt x="1650278" y="1050158"/>
                </a:lnTo>
                <a:lnTo>
                  <a:pt x="1613715" y="1169942"/>
                </a:lnTo>
                <a:cubicBezTo>
                  <a:pt x="1478091" y="1499568"/>
                  <a:pt x="1080908" y="1704533"/>
                  <a:pt x="0" y="1631112"/>
                </a:cubicBezTo>
                <a:cubicBezTo>
                  <a:pt x="50380" y="488654"/>
                  <a:pt x="-9053" y="121356"/>
                  <a:pt x="617223" y="8255"/>
                </a:cubicBezTo>
                <a:lnTo>
                  <a:pt x="66984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anose="02010601030101010101" pitchFamily="65" charset="-122"/>
              <a:ea typeface="方正粗圆简体" panose="02010601030101010101" pitchFamily="65" charset="-122"/>
              <a:cs typeface="+mn-ea"/>
              <a:sym typeface="+mn-lt"/>
            </a:endParaRPr>
          </a:p>
        </p:txBody>
      </p:sp>
      <p:sp>
        <p:nvSpPr>
          <p:cNvPr id="30" name="任意多边形 29"/>
          <p:cNvSpPr/>
          <p:nvPr/>
        </p:nvSpPr>
        <p:spPr>
          <a:xfrm>
            <a:off x="4610104" y="2820967"/>
            <a:ext cx="1100541" cy="1056202"/>
          </a:xfrm>
          <a:custGeom>
            <a:avLst/>
            <a:gdLst>
              <a:gd name="connsiteX0" fmla="*/ 0 w 1321773"/>
              <a:gd name="connsiteY0" fmla="*/ 0 h 1366414"/>
              <a:gd name="connsiteX1" fmla="*/ 760682 w 1321773"/>
              <a:gd name="connsiteY1" fmla="*/ 0 h 1366414"/>
              <a:gd name="connsiteX2" fmla="*/ 809300 w 1321773"/>
              <a:gd name="connsiteY2" fmla="*/ 6607 h 1366414"/>
              <a:gd name="connsiteX3" fmla="*/ 1321773 w 1321773"/>
              <a:gd name="connsiteY3" fmla="*/ 1354047 h 1366414"/>
              <a:gd name="connsiteX4" fmla="*/ 35015 w 1321773"/>
              <a:gd name="connsiteY4" fmla="*/ 1068673 h 1366414"/>
              <a:gd name="connsiteX5" fmla="*/ 0 w 1321773"/>
              <a:gd name="connsiteY5" fmla="*/ 1004350 h 1366414"/>
              <a:gd name="connsiteX6" fmla="*/ 0 w 1321773"/>
              <a:gd name="connsiteY6" fmla="*/ 0 h 13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1773" h="1366414">
                <a:moveTo>
                  <a:pt x="0" y="0"/>
                </a:moveTo>
                <a:lnTo>
                  <a:pt x="760682" y="0"/>
                </a:lnTo>
                <a:lnTo>
                  <a:pt x="809300" y="6607"/>
                </a:lnTo>
                <a:cubicBezTo>
                  <a:pt x="1329290" y="100513"/>
                  <a:pt x="1279943" y="405476"/>
                  <a:pt x="1321773" y="1354047"/>
                </a:cubicBezTo>
                <a:cubicBezTo>
                  <a:pt x="536490" y="1407387"/>
                  <a:pt x="185844" y="1283761"/>
                  <a:pt x="35015" y="1068673"/>
                </a:cubicBezTo>
                <a:lnTo>
                  <a:pt x="0" y="1004350"/>
                </a:lnTo>
                <a:lnTo>
                  <a:pt x="0" y="0"/>
                </a:ln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anose="02010601030101010101" pitchFamily="65" charset="-122"/>
              <a:ea typeface="方正粗圆简体" panose="02010601030101010101" pitchFamily="65" charset="-122"/>
              <a:cs typeface="+mn-ea"/>
              <a:sym typeface="+mn-lt"/>
            </a:endParaRPr>
          </a:p>
        </p:txBody>
      </p:sp>
      <p:grpSp>
        <p:nvGrpSpPr>
          <p:cNvPr id="10" name="组合 9"/>
          <p:cNvGrpSpPr/>
          <p:nvPr/>
        </p:nvGrpSpPr>
        <p:grpSpPr>
          <a:xfrm>
            <a:off x="3813783" y="1927252"/>
            <a:ext cx="309119" cy="334231"/>
            <a:chOff x="8816976" y="3130550"/>
            <a:chExt cx="241300" cy="280988"/>
          </a:xfrm>
          <a:solidFill>
            <a:schemeClr val="bg1"/>
          </a:solidFill>
        </p:grpSpPr>
        <p:sp>
          <p:nvSpPr>
            <p:cNvPr id="22" name="Freeform 45"/>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23" name="Freeform 46"/>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24" name="Freeform 47"/>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25"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26" name="Freeform 49"/>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grpSp>
      <p:sp>
        <p:nvSpPr>
          <p:cNvPr id="20490" name="文本框 10"/>
          <p:cNvSpPr txBox="1">
            <a:spLocks noChangeArrowheads="1"/>
          </p:cNvSpPr>
          <p:nvPr/>
        </p:nvSpPr>
        <p:spPr bwMode="auto">
          <a:xfrm>
            <a:off x="3776573" y="2247769"/>
            <a:ext cx="4613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dirty="0">
                <a:solidFill>
                  <a:srgbClr val="FFFFFF"/>
                </a:solidFill>
                <a:latin typeface="方正粗圆简体" panose="02010601030101010101" pitchFamily="65" charset="-122"/>
                <a:ea typeface="方正粗圆简体" panose="02010601030101010101" pitchFamily="65" charset="-122"/>
                <a:cs typeface="+mn-ea"/>
                <a:sym typeface="+mn-lt"/>
              </a:rPr>
              <a:t>A</a:t>
            </a:r>
            <a:endParaRPr lang="zh-CN" altLang="en-US" sz="2700" dirty="0">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12" name="Freeform 104"/>
          <p:cNvSpPr/>
          <p:nvPr/>
        </p:nvSpPr>
        <p:spPr bwMode="auto">
          <a:xfrm>
            <a:off x="5131320" y="1865736"/>
            <a:ext cx="262369" cy="214185"/>
          </a:xfrm>
          <a:custGeom>
            <a:avLst/>
            <a:gdLst>
              <a:gd name="T0" fmla="*/ 0 w 128"/>
              <a:gd name="T1" fmla="*/ 48 h 112"/>
              <a:gd name="T2" fmla="*/ 32 w 128"/>
              <a:gd name="T3" fmla="*/ 48 h 112"/>
              <a:gd name="T4" fmla="*/ 48 w 128"/>
              <a:gd name="T5" fmla="*/ 80 h 112"/>
              <a:gd name="T6" fmla="*/ 96 w 128"/>
              <a:gd name="T7" fmla="*/ 0 h 112"/>
              <a:gd name="T8" fmla="*/ 128 w 128"/>
              <a:gd name="T9" fmla="*/ 0 h 112"/>
              <a:gd name="T10" fmla="*/ 64 w 128"/>
              <a:gd name="T11" fmla="*/ 112 h 112"/>
              <a:gd name="T12" fmla="*/ 32 w 128"/>
              <a:gd name="T13" fmla="*/ 112 h 112"/>
              <a:gd name="T14" fmla="*/ 0 w 128"/>
              <a:gd name="T15" fmla="*/ 48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12">
                <a:moveTo>
                  <a:pt x="0" y="48"/>
                </a:moveTo>
                <a:lnTo>
                  <a:pt x="32" y="48"/>
                </a:lnTo>
                <a:lnTo>
                  <a:pt x="48" y="80"/>
                </a:lnTo>
                <a:lnTo>
                  <a:pt x="96" y="0"/>
                </a:lnTo>
                <a:lnTo>
                  <a:pt x="128" y="0"/>
                </a:lnTo>
                <a:lnTo>
                  <a:pt x="64" y="112"/>
                </a:lnTo>
                <a:lnTo>
                  <a:pt x="32" y="112"/>
                </a:lnTo>
                <a:lnTo>
                  <a:pt x="0" y="48"/>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20492" name="文本框 12"/>
          <p:cNvSpPr txBox="1">
            <a:spLocks noChangeArrowheads="1"/>
          </p:cNvSpPr>
          <p:nvPr/>
        </p:nvSpPr>
        <p:spPr bwMode="auto">
          <a:xfrm>
            <a:off x="5032710" y="2138909"/>
            <a:ext cx="4595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anose="02010601030101010101" pitchFamily="65" charset="-122"/>
                <a:ea typeface="方正粗圆简体" panose="02010601030101010101" pitchFamily="65" charset="-122"/>
                <a:cs typeface="+mn-ea"/>
                <a:sym typeface="+mn-lt"/>
              </a:rPr>
              <a:t>B</a:t>
            </a:r>
            <a:endParaRPr lang="zh-CN" altLang="en-US" sz="2700">
              <a:solidFill>
                <a:srgbClr val="FFFFFF"/>
              </a:solidFill>
              <a:latin typeface="方正粗圆简体" panose="02010601030101010101" pitchFamily="65" charset="-122"/>
              <a:ea typeface="方正粗圆简体" panose="02010601030101010101" pitchFamily="65" charset="-122"/>
              <a:cs typeface="+mn-ea"/>
              <a:sym typeface="+mn-lt"/>
            </a:endParaRPr>
          </a:p>
        </p:txBody>
      </p:sp>
      <p:grpSp>
        <p:nvGrpSpPr>
          <p:cNvPr id="14" name="组合 13"/>
          <p:cNvGrpSpPr/>
          <p:nvPr/>
        </p:nvGrpSpPr>
        <p:grpSpPr>
          <a:xfrm>
            <a:off x="3733345" y="3154268"/>
            <a:ext cx="287015" cy="150809"/>
            <a:chOff x="2854325" y="1114425"/>
            <a:chExt cx="204788" cy="115887"/>
          </a:xfrm>
          <a:solidFill>
            <a:schemeClr val="bg1"/>
          </a:solidFill>
        </p:grpSpPr>
        <p:sp>
          <p:nvSpPr>
            <p:cNvPr id="20" name="Freeform 15"/>
            <p:cNvSpPr/>
            <p:nvPr/>
          </p:nvSpPr>
          <p:spPr bwMode="auto">
            <a:xfrm>
              <a:off x="2941638" y="1114425"/>
              <a:ext cx="117475" cy="115887"/>
            </a:xfrm>
            <a:custGeom>
              <a:avLst/>
              <a:gdLst>
                <a:gd name="T0" fmla="*/ 74 w 74"/>
                <a:gd name="T1" fmla="*/ 36 h 73"/>
                <a:gd name="T2" fmla="*/ 0 w 74"/>
                <a:gd name="T3" fmla="*/ 0 h 73"/>
                <a:gd name="T4" fmla="*/ 0 w 74"/>
                <a:gd name="T5" fmla="*/ 28 h 73"/>
                <a:gd name="T6" fmla="*/ 19 w 74"/>
                <a:gd name="T7" fmla="*/ 36 h 73"/>
                <a:gd name="T8" fmla="*/ 0 w 74"/>
                <a:gd name="T9" fmla="*/ 46 h 73"/>
                <a:gd name="T10" fmla="*/ 0 w 74"/>
                <a:gd name="T11" fmla="*/ 73 h 73"/>
                <a:gd name="T12" fmla="*/ 74 w 74"/>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74" y="36"/>
                  </a:moveTo>
                  <a:lnTo>
                    <a:pt x="0" y="0"/>
                  </a:lnTo>
                  <a:lnTo>
                    <a:pt x="0" y="28"/>
                  </a:lnTo>
                  <a:lnTo>
                    <a:pt x="19" y="36"/>
                  </a:lnTo>
                  <a:lnTo>
                    <a:pt x="0" y="46"/>
                  </a:lnTo>
                  <a:lnTo>
                    <a:pt x="0" y="73"/>
                  </a:lnTo>
                  <a:lnTo>
                    <a:pt x="7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21" name="Freeform 16"/>
            <p:cNvSpPr/>
            <p:nvPr/>
          </p:nvSpPr>
          <p:spPr bwMode="auto">
            <a:xfrm>
              <a:off x="2854325" y="1114425"/>
              <a:ext cx="117475" cy="115887"/>
            </a:xfrm>
            <a:custGeom>
              <a:avLst/>
              <a:gdLst>
                <a:gd name="T0" fmla="*/ 55 w 74"/>
                <a:gd name="T1" fmla="*/ 28 h 73"/>
                <a:gd name="T2" fmla="*/ 0 w 74"/>
                <a:gd name="T3" fmla="*/ 0 h 73"/>
                <a:gd name="T4" fmla="*/ 0 w 74"/>
                <a:gd name="T5" fmla="*/ 73 h 73"/>
                <a:gd name="T6" fmla="*/ 55 w 74"/>
                <a:gd name="T7" fmla="*/ 46 h 73"/>
                <a:gd name="T8" fmla="*/ 74 w 74"/>
                <a:gd name="T9" fmla="*/ 36 h 73"/>
                <a:gd name="T10" fmla="*/ 55 w 74"/>
                <a:gd name="T11" fmla="*/ 28 h 73"/>
              </a:gdLst>
              <a:ahLst/>
              <a:cxnLst>
                <a:cxn ang="0">
                  <a:pos x="T0" y="T1"/>
                </a:cxn>
                <a:cxn ang="0">
                  <a:pos x="T2" y="T3"/>
                </a:cxn>
                <a:cxn ang="0">
                  <a:pos x="T4" y="T5"/>
                </a:cxn>
                <a:cxn ang="0">
                  <a:pos x="T6" y="T7"/>
                </a:cxn>
                <a:cxn ang="0">
                  <a:pos x="T8" y="T9"/>
                </a:cxn>
                <a:cxn ang="0">
                  <a:pos x="T10" y="T11"/>
                </a:cxn>
              </a:cxnLst>
              <a:rect l="0" t="0" r="r" b="b"/>
              <a:pathLst>
                <a:path w="74" h="73">
                  <a:moveTo>
                    <a:pt x="55" y="28"/>
                  </a:moveTo>
                  <a:lnTo>
                    <a:pt x="0" y="0"/>
                  </a:lnTo>
                  <a:lnTo>
                    <a:pt x="0" y="73"/>
                  </a:lnTo>
                  <a:lnTo>
                    <a:pt x="55" y="46"/>
                  </a:lnTo>
                  <a:lnTo>
                    <a:pt x="74" y="36"/>
                  </a:lnTo>
                  <a:lnTo>
                    <a:pt x="5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grpSp>
      <p:sp>
        <p:nvSpPr>
          <p:cNvPr id="20494" name="文本框 14"/>
          <p:cNvSpPr txBox="1">
            <a:spLocks noChangeArrowheads="1"/>
          </p:cNvSpPr>
          <p:nvPr/>
        </p:nvSpPr>
        <p:spPr bwMode="auto">
          <a:xfrm>
            <a:off x="3684680" y="3299460"/>
            <a:ext cx="4613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anose="02010601030101010101" pitchFamily="65" charset="-122"/>
                <a:ea typeface="方正粗圆简体" panose="02010601030101010101" pitchFamily="65" charset="-122"/>
                <a:cs typeface="+mn-ea"/>
                <a:sym typeface="+mn-lt"/>
              </a:rPr>
              <a:t>C</a:t>
            </a:r>
            <a:endParaRPr lang="zh-CN" altLang="en-US" sz="2700">
              <a:solidFill>
                <a:srgbClr val="FFFFFF"/>
              </a:solidFill>
              <a:latin typeface="方正粗圆简体" panose="02010601030101010101" pitchFamily="65" charset="-122"/>
              <a:ea typeface="方正粗圆简体" panose="02010601030101010101" pitchFamily="65" charset="-122"/>
              <a:cs typeface="+mn-ea"/>
              <a:sym typeface="+mn-lt"/>
            </a:endParaRPr>
          </a:p>
        </p:txBody>
      </p:sp>
      <p:grpSp>
        <p:nvGrpSpPr>
          <p:cNvPr id="16" name="组合 15"/>
          <p:cNvGrpSpPr/>
          <p:nvPr/>
        </p:nvGrpSpPr>
        <p:grpSpPr>
          <a:xfrm>
            <a:off x="4954369" y="3082692"/>
            <a:ext cx="305094" cy="191051"/>
            <a:chOff x="4076700" y="1917701"/>
            <a:chExt cx="204787" cy="138112"/>
          </a:xfrm>
          <a:solidFill>
            <a:schemeClr val="bg1"/>
          </a:solidFill>
        </p:grpSpPr>
        <p:sp>
          <p:nvSpPr>
            <p:cNvPr id="18" name="Freeform 370"/>
            <p:cNvSpPr/>
            <p:nvPr/>
          </p:nvSpPr>
          <p:spPr bwMode="auto">
            <a:xfrm>
              <a:off x="4076700" y="1925638"/>
              <a:ext cx="204787" cy="130175"/>
            </a:xfrm>
            <a:custGeom>
              <a:avLst/>
              <a:gdLst>
                <a:gd name="T0" fmla="*/ 288 w 289"/>
                <a:gd name="T1" fmla="*/ 0 h 183"/>
                <a:gd name="T2" fmla="*/ 199 w 289"/>
                <a:gd name="T3" fmla="*/ 76 h 183"/>
                <a:gd name="T4" fmla="*/ 144 w 289"/>
                <a:gd name="T5" fmla="*/ 121 h 183"/>
                <a:gd name="T6" fmla="*/ 90 w 289"/>
                <a:gd name="T7" fmla="*/ 76 h 183"/>
                <a:gd name="T8" fmla="*/ 1 w 289"/>
                <a:gd name="T9" fmla="*/ 0 h 183"/>
                <a:gd name="T10" fmla="*/ 0 w 289"/>
                <a:gd name="T11" fmla="*/ 6 h 183"/>
                <a:gd name="T12" fmla="*/ 0 w 289"/>
                <a:gd name="T13" fmla="*/ 166 h 183"/>
                <a:gd name="T14" fmla="*/ 0 w 289"/>
                <a:gd name="T15" fmla="*/ 169 h 183"/>
                <a:gd name="T16" fmla="*/ 17 w 289"/>
                <a:gd name="T17" fmla="*/ 183 h 183"/>
                <a:gd name="T18" fmla="*/ 271 w 289"/>
                <a:gd name="T19" fmla="*/ 183 h 183"/>
                <a:gd name="T20" fmla="*/ 287 w 289"/>
                <a:gd name="T21" fmla="*/ 171 h 183"/>
                <a:gd name="T22" fmla="*/ 288 w 289"/>
                <a:gd name="T23" fmla="*/ 171 h 183"/>
                <a:gd name="T24" fmla="*/ 289 w 289"/>
                <a:gd name="T25" fmla="*/ 166 h 183"/>
                <a:gd name="T26" fmla="*/ 289 w 289"/>
                <a:gd name="T27" fmla="*/ 6 h 183"/>
                <a:gd name="T28" fmla="*/ 288 w 289"/>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183">
                  <a:moveTo>
                    <a:pt x="288" y="0"/>
                  </a:moveTo>
                  <a:cubicBezTo>
                    <a:pt x="199" y="76"/>
                    <a:pt x="199" y="76"/>
                    <a:pt x="199" y="76"/>
                  </a:cubicBezTo>
                  <a:cubicBezTo>
                    <a:pt x="144" y="121"/>
                    <a:pt x="144" y="121"/>
                    <a:pt x="144" y="121"/>
                  </a:cubicBezTo>
                  <a:cubicBezTo>
                    <a:pt x="90" y="76"/>
                    <a:pt x="90" y="76"/>
                    <a:pt x="90" y="76"/>
                  </a:cubicBezTo>
                  <a:cubicBezTo>
                    <a:pt x="1" y="0"/>
                    <a:pt x="1" y="0"/>
                    <a:pt x="1" y="0"/>
                  </a:cubicBezTo>
                  <a:cubicBezTo>
                    <a:pt x="0" y="2"/>
                    <a:pt x="0" y="4"/>
                    <a:pt x="0" y="6"/>
                  </a:cubicBezTo>
                  <a:cubicBezTo>
                    <a:pt x="0" y="166"/>
                    <a:pt x="0" y="166"/>
                    <a:pt x="0" y="166"/>
                  </a:cubicBezTo>
                  <a:cubicBezTo>
                    <a:pt x="0" y="167"/>
                    <a:pt x="0" y="168"/>
                    <a:pt x="0" y="169"/>
                  </a:cubicBezTo>
                  <a:cubicBezTo>
                    <a:pt x="2" y="177"/>
                    <a:pt x="9" y="183"/>
                    <a:pt x="17" y="183"/>
                  </a:cubicBezTo>
                  <a:cubicBezTo>
                    <a:pt x="271" y="183"/>
                    <a:pt x="271" y="183"/>
                    <a:pt x="271" y="183"/>
                  </a:cubicBezTo>
                  <a:cubicBezTo>
                    <a:pt x="279" y="183"/>
                    <a:pt x="285" y="178"/>
                    <a:pt x="287" y="171"/>
                  </a:cubicBezTo>
                  <a:cubicBezTo>
                    <a:pt x="288" y="171"/>
                    <a:pt x="288" y="171"/>
                    <a:pt x="288" y="171"/>
                  </a:cubicBezTo>
                  <a:cubicBezTo>
                    <a:pt x="288" y="169"/>
                    <a:pt x="289" y="168"/>
                    <a:pt x="289" y="166"/>
                  </a:cubicBezTo>
                  <a:cubicBezTo>
                    <a:pt x="289" y="6"/>
                    <a:pt x="289" y="6"/>
                    <a:pt x="289" y="6"/>
                  </a:cubicBezTo>
                  <a:cubicBezTo>
                    <a:pt x="289" y="4"/>
                    <a:pt x="288" y="2"/>
                    <a:pt x="2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sp>
          <p:nvSpPr>
            <p:cNvPr id="19" name="Freeform 371"/>
            <p:cNvSpPr/>
            <p:nvPr/>
          </p:nvSpPr>
          <p:spPr bwMode="auto">
            <a:xfrm>
              <a:off x="4086225" y="1917701"/>
              <a:ext cx="185737" cy="79375"/>
            </a:xfrm>
            <a:custGeom>
              <a:avLst/>
              <a:gdLst>
                <a:gd name="T0" fmla="*/ 108 w 264"/>
                <a:gd name="T1" fmla="*/ 92 h 112"/>
                <a:gd name="T2" fmla="*/ 132 w 264"/>
                <a:gd name="T3" fmla="*/ 112 h 112"/>
                <a:gd name="T4" fmla="*/ 157 w 264"/>
                <a:gd name="T5" fmla="*/ 92 h 112"/>
                <a:gd name="T6" fmla="*/ 170 w 264"/>
                <a:gd name="T7" fmla="*/ 82 h 112"/>
                <a:gd name="T8" fmla="*/ 264 w 264"/>
                <a:gd name="T9" fmla="*/ 1 h 112"/>
                <a:gd name="T10" fmla="*/ 259 w 264"/>
                <a:gd name="T11" fmla="*/ 0 h 112"/>
                <a:gd name="T12" fmla="*/ 5 w 264"/>
                <a:gd name="T13" fmla="*/ 0 h 112"/>
                <a:gd name="T14" fmla="*/ 0 w 264"/>
                <a:gd name="T15" fmla="*/ 1 h 112"/>
                <a:gd name="T16" fmla="*/ 95 w 264"/>
                <a:gd name="T17" fmla="*/ 82 h 112"/>
                <a:gd name="T18" fmla="*/ 108 w 264"/>
                <a:gd name="T1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08" y="92"/>
                  </a:moveTo>
                  <a:cubicBezTo>
                    <a:pt x="132" y="112"/>
                    <a:pt x="132" y="112"/>
                    <a:pt x="132" y="112"/>
                  </a:cubicBezTo>
                  <a:cubicBezTo>
                    <a:pt x="157" y="92"/>
                    <a:pt x="157" y="92"/>
                    <a:pt x="157" y="92"/>
                  </a:cubicBezTo>
                  <a:cubicBezTo>
                    <a:pt x="170" y="82"/>
                    <a:pt x="170" y="82"/>
                    <a:pt x="170" y="82"/>
                  </a:cubicBezTo>
                  <a:cubicBezTo>
                    <a:pt x="264" y="1"/>
                    <a:pt x="264" y="1"/>
                    <a:pt x="264" y="1"/>
                  </a:cubicBezTo>
                  <a:cubicBezTo>
                    <a:pt x="263" y="1"/>
                    <a:pt x="261" y="0"/>
                    <a:pt x="259" y="0"/>
                  </a:cubicBezTo>
                  <a:cubicBezTo>
                    <a:pt x="5" y="0"/>
                    <a:pt x="5" y="0"/>
                    <a:pt x="5" y="0"/>
                  </a:cubicBezTo>
                  <a:cubicBezTo>
                    <a:pt x="4" y="0"/>
                    <a:pt x="2" y="1"/>
                    <a:pt x="0" y="1"/>
                  </a:cubicBezTo>
                  <a:cubicBezTo>
                    <a:pt x="95" y="82"/>
                    <a:pt x="95" y="82"/>
                    <a:pt x="95" y="82"/>
                  </a:cubicBezTo>
                  <a:lnTo>
                    <a:pt x="108"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anose="02010601030101010101" pitchFamily="65" charset="-122"/>
                <a:ea typeface="方正粗圆简体" panose="02010601030101010101" pitchFamily="65" charset="-122"/>
                <a:cs typeface="+mn-ea"/>
                <a:sym typeface="+mn-lt"/>
              </a:endParaRPr>
            </a:p>
          </p:txBody>
        </p:sp>
      </p:grpSp>
      <p:sp>
        <p:nvSpPr>
          <p:cNvPr id="20496" name="文本框 16"/>
          <p:cNvSpPr txBox="1">
            <a:spLocks noChangeArrowheads="1"/>
          </p:cNvSpPr>
          <p:nvPr/>
        </p:nvSpPr>
        <p:spPr bwMode="auto">
          <a:xfrm>
            <a:off x="4930580" y="3265482"/>
            <a:ext cx="4595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anose="02010601030101010101" pitchFamily="65" charset="-122"/>
                <a:ea typeface="方正粗圆简体" panose="02010601030101010101" pitchFamily="65" charset="-122"/>
                <a:cs typeface="+mn-ea"/>
                <a:sym typeface="+mn-lt"/>
              </a:rPr>
              <a:t>D</a:t>
            </a:r>
            <a:endParaRPr lang="zh-CN" altLang="en-US" sz="2700">
              <a:solidFill>
                <a:srgbClr val="FFFFFF"/>
              </a:solidFill>
              <a:latin typeface="方正粗圆简体" panose="02010601030101010101" pitchFamily="65" charset="-122"/>
              <a:ea typeface="方正粗圆简体" panose="02010601030101010101" pitchFamily="65" charset="-122"/>
              <a:cs typeface="+mn-ea"/>
              <a:sym typeface="+mn-lt"/>
            </a:endParaRPr>
          </a:p>
        </p:txBody>
      </p:sp>
      <p:cxnSp>
        <p:nvCxnSpPr>
          <p:cNvPr id="31" name="直接连接符 30"/>
          <p:cNvCxnSpPr/>
          <p:nvPr/>
        </p:nvCxnSpPr>
        <p:spPr>
          <a:xfrm>
            <a:off x="6196657" y="2739654"/>
            <a:ext cx="2463450"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75853" y="2739654"/>
            <a:ext cx="2463450"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20499" name="组合 32"/>
          <p:cNvGrpSpPr/>
          <p:nvPr/>
        </p:nvGrpSpPr>
        <p:grpSpPr bwMode="auto">
          <a:xfrm>
            <a:off x="612887" y="1334273"/>
            <a:ext cx="2786861" cy="1297722"/>
            <a:chOff x="1058443" y="2087979"/>
            <a:chExt cx="3350806" cy="2081621"/>
          </a:xfrm>
        </p:grpSpPr>
        <p:sp>
          <p:nvSpPr>
            <p:cNvPr id="34"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20510"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40" name="组合 32"/>
          <p:cNvGrpSpPr/>
          <p:nvPr/>
        </p:nvGrpSpPr>
        <p:grpSpPr bwMode="auto">
          <a:xfrm>
            <a:off x="612887" y="2859841"/>
            <a:ext cx="2786861" cy="1297722"/>
            <a:chOff x="1058443" y="2087979"/>
            <a:chExt cx="3350806" cy="2081621"/>
          </a:xfrm>
        </p:grpSpPr>
        <p:sp>
          <p:nvSpPr>
            <p:cNvPr id="43"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47" name="组合 32"/>
          <p:cNvGrpSpPr/>
          <p:nvPr/>
        </p:nvGrpSpPr>
        <p:grpSpPr bwMode="auto">
          <a:xfrm>
            <a:off x="6066630" y="1334273"/>
            <a:ext cx="2786861" cy="1297722"/>
            <a:chOff x="1058443" y="2087979"/>
            <a:chExt cx="3350806" cy="2081621"/>
          </a:xfrm>
        </p:grpSpPr>
        <p:sp>
          <p:nvSpPr>
            <p:cNvPr id="48"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9"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50" name="组合 32"/>
          <p:cNvGrpSpPr/>
          <p:nvPr/>
        </p:nvGrpSpPr>
        <p:grpSpPr bwMode="auto">
          <a:xfrm>
            <a:off x="6066630" y="2859841"/>
            <a:ext cx="2786861" cy="1297722"/>
            <a:chOff x="1058443" y="2087979"/>
            <a:chExt cx="3350806" cy="2081621"/>
          </a:xfrm>
        </p:grpSpPr>
        <p:sp>
          <p:nvSpPr>
            <p:cNvPr id="51"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52"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sp>
        <p:nvSpPr>
          <p:cNvPr id="53" name="TextBox 52"/>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23" presetClass="entr" presetSubtype="16"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par>
                          <p:cTn id="29" fill="hold">
                            <p:stCondLst>
                              <p:cond delay="135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490"/>
                                        </p:tgtEl>
                                        <p:attrNameLst>
                                          <p:attrName>style.visibility</p:attrName>
                                        </p:attrNameLst>
                                      </p:cBhvr>
                                      <p:to>
                                        <p:strVal val="visible"/>
                                      </p:to>
                                    </p:set>
                                    <p:animEffect transition="in" filter="fade">
                                      <p:cBhvr>
                                        <p:cTn id="35" dur="500"/>
                                        <p:tgtEl>
                                          <p:spTgt spid="2049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492"/>
                                        </p:tgtEl>
                                        <p:attrNameLst>
                                          <p:attrName>style.visibility</p:attrName>
                                        </p:attrNameLst>
                                      </p:cBhvr>
                                      <p:to>
                                        <p:strVal val="visible"/>
                                      </p:to>
                                    </p:set>
                                    <p:animEffect transition="in" filter="fade">
                                      <p:cBhvr>
                                        <p:cTn id="41" dur="500"/>
                                        <p:tgtEl>
                                          <p:spTgt spid="20492"/>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494"/>
                                        </p:tgtEl>
                                        <p:attrNameLst>
                                          <p:attrName>style.visibility</p:attrName>
                                        </p:attrNameLst>
                                      </p:cBhvr>
                                      <p:to>
                                        <p:strVal val="visible"/>
                                      </p:to>
                                    </p:set>
                                    <p:animEffect transition="in" filter="fade">
                                      <p:cBhvr>
                                        <p:cTn id="47" dur="500"/>
                                        <p:tgtEl>
                                          <p:spTgt spid="20494"/>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496"/>
                                        </p:tgtEl>
                                        <p:attrNameLst>
                                          <p:attrName>style.visibility</p:attrName>
                                        </p:attrNameLst>
                                      </p:cBhvr>
                                      <p:to>
                                        <p:strVal val="visible"/>
                                      </p:to>
                                    </p:set>
                                    <p:animEffect transition="in" filter="fade">
                                      <p:cBhvr>
                                        <p:cTn id="53" dur="500"/>
                                        <p:tgtEl>
                                          <p:spTgt spid="20496"/>
                                        </p:tgtEl>
                                      </p:cBhvr>
                                    </p:animEffect>
                                  </p:childTnLst>
                                </p:cTn>
                              </p:par>
                            </p:childTnLst>
                          </p:cTn>
                        </p:par>
                        <p:par>
                          <p:cTn id="54" fill="hold">
                            <p:stCondLst>
                              <p:cond delay="1850"/>
                            </p:stCondLst>
                            <p:childTnLst>
                              <p:par>
                                <p:cTn id="55" presetID="22" presetClass="entr" presetSubtype="2"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par>
                                <p:cTn id="58" presetID="22" presetClass="entr" presetSubtype="8"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par>
                          <p:cTn id="61" fill="hold">
                            <p:stCondLst>
                              <p:cond delay="2350"/>
                            </p:stCondLst>
                            <p:childTnLst>
                              <p:par>
                                <p:cTn id="62" presetID="2" presetClass="entr" presetSubtype="4" fill="hold" nodeType="afterEffect">
                                  <p:stCondLst>
                                    <p:cond delay="0"/>
                                  </p:stCondLst>
                                  <p:childTnLst>
                                    <p:set>
                                      <p:cBhvr>
                                        <p:cTn id="63" dur="1" fill="hold">
                                          <p:stCondLst>
                                            <p:cond delay="0"/>
                                          </p:stCondLst>
                                        </p:cTn>
                                        <p:tgtEl>
                                          <p:spTgt spid="20499"/>
                                        </p:tgtEl>
                                        <p:attrNameLst>
                                          <p:attrName>style.visibility</p:attrName>
                                        </p:attrNameLst>
                                      </p:cBhvr>
                                      <p:to>
                                        <p:strVal val="visible"/>
                                      </p:to>
                                    </p:set>
                                    <p:anim calcmode="lin" valueType="num">
                                      <p:cBhvr additive="base">
                                        <p:cTn id="64" dur="500" fill="hold"/>
                                        <p:tgtEl>
                                          <p:spTgt spid="20499"/>
                                        </p:tgtEl>
                                        <p:attrNameLst>
                                          <p:attrName>ppt_x</p:attrName>
                                        </p:attrNameLst>
                                      </p:cBhvr>
                                      <p:tavLst>
                                        <p:tav tm="0">
                                          <p:val>
                                            <p:strVal val="#ppt_x"/>
                                          </p:val>
                                        </p:tav>
                                        <p:tav tm="100000">
                                          <p:val>
                                            <p:strVal val="#ppt_x"/>
                                          </p:val>
                                        </p:tav>
                                      </p:tavLst>
                                    </p:anim>
                                    <p:anim calcmode="lin" valueType="num">
                                      <p:cBhvr additive="base">
                                        <p:cTn id="65" dur="500" fill="hold"/>
                                        <p:tgtEl>
                                          <p:spTgt spid="20499"/>
                                        </p:tgtEl>
                                        <p:attrNameLst>
                                          <p:attrName>ppt_y</p:attrName>
                                        </p:attrNameLst>
                                      </p:cBhvr>
                                      <p:tavLst>
                                        <p:tav tm="0">
                                          <p:val>
                                            <p:strVal val="1+#ppt_h/2"/>
                                          </p:val>
                                        </p:tav>
                                        <p:tav tm="100000">
                                          <p:val>
                                            <p:strVal val="#ppt_y"/>
                                          </p:val>
                                        </p:tav>
                                      </p:tavLst>
                                    </p:anim>
                                  </p:childTnLst>
                                </p:cTn>
                              </p:par>
                            </p:childTnLst>
                          </p:cTn>
                        </p:par>
                        <p:par>
                          <p:cTn id="66" fill="hold">
                            <p:stCondLst>
                              <p:cond delay="2850"/>
                            </p:stCondLst>
                            <p:childTnLst>
                              <p:par>
                                <p:cTn id="67" presetID="2" presetClass="entr" presetSubtype="4"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ppt_x"/>
                                          </p:val>
                                        </p:tav>
                                        <p:tav tm="100000">
                                          <p:val>
                                            <p:strVal val="#ppt_x"/>
                                          </p:val>
                                        </p:tav>
                                      </p:tavLst>
                                    </p:anim>
                                    <p:anim calcmode="lin" valueType="num">
                                      <p:cBhvr additive="base">
                                        <p:cTn id="70" dur="500" fill="hold"/>
                                        <p:tgtEl>
                                          <p:spTgt spid="40"/>
                                        </p:tgtEl>
                                        <p:attrNameLst>
                                          <p:attrName>ppt_y</p:attrName>
                                        </p:attrNameLst>
                                      </p:cBhvr>
                                      <p:tavLst>
                                        <p:tav tm="0">
                                          <p:val>
                                            <p:strVal val="1+#ppt_h/2"/>
                                          </p:val>
                                        </p:tav>
                                        <p:tav tm="100000">
                                          <p:val>
                                            <p:strVal val="#ppt_y"/>
                                          </p:val>
                                        </p:tav>
                                      </p:tavLst>
                                    </p:anim>
                                  </p:childTnLst>
                                </p:cTn>
                              </p:par>
                            </p:childTnLst>
                          </p:cTn>
                        </p:par>
                        <p:par>
                          <p:cTn id="71" fill="hold">
                            <p:stCondLst>
                              <p:cond delay="3350"/>
                            </p:stCondLst>
                            <p:childTnLst>
                              <p:par>
                                <p:cTn id="72" presetID="2" presetClass="entr" presetSubtype="4"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ppt_x"/>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childTnLst>
                          </p:cTn>
                        </p:par>
                        <p:par>
                          <p:cTn id="76" fill="hold">
                            <p:stCondLst>
                              <p:cond delay="3850"/>
                            </p:stCondLst>
                            <p:childTnLst>
                              <p:par>
                                <p:cTn id="77" presetID="2" presetClass="entr" presetSubtype="4"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0490" grpId="0"/>
      <p:bldP spid="12" grpId="0" animBg="1"/>
      <p:bldP spid="20492" grpId="0"/>
      <p:bldP spid="20494" grpId="0"/>
      <p:bldP spid="20496"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37"/>
          <p:cNvSpPr/>
          <p:nvPr/>
        </p:nvSpPr>
        <p:spPr>
          <a:xfrm>
            <a:off x="524792" y="1378874"/>
            <a:ext cx="1624874" cy="776728"/>
          </a:xfrm>
          <a:prstGeom prst="roundRect">
            <a:avLst>
              <a:gd name="adj" fmla="val 5186"/>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ounded Rectangle 45"/>
          <p:cNvSpPr/>
          <p:nvPr/>
        </p:nvSpPr>
        <p:spPr>
          <a:xfrm>
            <a:off x="524792" y="2239852"/>
            <a:ext cx="1624874" cy="776728"/>
          </a:xfrm>
          <a:prstGeom prst="roundRect">
            <a:avLst>
              <a:gd name="adj" fmla="val 5186"/>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ounded Rectangle 47"/>
          <p:cNvSpPr/>
          <p:nvPr/>
        </p:nvSpPr>
        <p:spPr>
          <a:xfrm>
            <a:off x="524792" y="3102612"/>
            <a:ext cx="1624874" cy="776728"/>
          </a:xfrm>
          <a:prstGeom prst="roundRect">
            <a:avLst>
              <a:gd name="adj" fmla="val 5186"/>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圆角矩形 9"/>
          <p:cNvSpPr/>
          <p:nvPr/>
        </p:nvSpPr>
        <p:spPr>
          <a:xfrm>
            <a:off x="2249355" y="1389759"/>
            <a:ext cx="3378198" cy="2500466"/>
          </a:xfrm>
          <a:prstGeom prst="roundRect">
            <a:avLst>
              <a:gd name="adj" fmla="val 4477"/>
            </a:avLst>
          </a:prstGeom>
          <a:blipFill dpi="0" rotWithShape="1">
            <a:blip r:embed="rId6"/>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Прямоугольник 121"/>
          <p:cNvSpPr/>
          <p:nvPr/>
        </p:nvSpPr>
        <p:spPr>
          <a:xfrm>
            <a:off x="5847179" y="1600422"/>
            <a:ext cx="2703393" cy="2677656"/>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15" name="TextBox 14"/>
          <p:cNvSpPr txBox="1"/>
          <p:nvPr/>
        </p:nvSpPr>
        <p:spPr>
          <a:xfrm>
            <a:off x="5876477" y="1163430"/>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anose="02010601030101010101" pitchFamily="65" charset="-122"/>
                <a:ea typeface="方正粗圆简体" panose="02010601030101010101" pitchFamily="65" charset="-122"/>
                <a:cs typeface="+mn-ea"/>
                <a:sym typeface="+mn-lt"/>
              </a:rPr>
              <a:t>添加标题文本</a:t>
            </a:r>
          </a:p>
        </p:txBody>
      </p:sp>
      <p:sp>
        <p:nvSpPr>
          <p:cNvPr id="16" name="TextBox 1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12" presetClass="entr" presetSubtype="8"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135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childTnLst>
                          </p:cTn>
                        </p:par>
                        <p:par>
                          <p:cTn id="29" fill="hold">
                            <p:stCondLst>
                              <p:cond delay="185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35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2763772" y="1099968"/>
            <a:ext cx="1694412" cy="1561555"/>
            <a:chOff x="2659494" y="1293239"/>
            <a:chExt cx="1793574" cy="1750108"/>
          </a:xfrm>
        </p:grpSpPr>
        <p:sp>
          <p:nvSpPr>
            <p:cNvPr id="63" name="Freeform 11"/>
            <p:cNvSpPr>
              <a:spLocks noEditPoints="1"/>
            </p:cNvSpPr>
            <p:nvPr/>
          </p:nvSpPr>
          <p:spPr bwMode="auto">
            <a:xfrm rot="21129250">
              <a:off x="2659494" y="1293239"/>
              <a:ext cx="1793574" cy="175010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6"/>
            </a:solidFill>
            <a:ln w="6350">
              <a:solidFill>
                <a:schemeClr val="accent6"/>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64" name="Freeform 12"/>
            <p:cNvSpPr/>
            <p:nvPr/>
          </p:nvSpPr>
          <p:spPr bwMode="auto">
            <a:xfrm rot="21129250">
              <a:off x="2759356" y="1390587"/>
              <a:ext cx="1593849" cy="1555413"/>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65" name="组合 64"/>
          <p:cNvGrpSpPr/>
          <p:nvPr/>
        </p:nvGrpSpPr>
        <p:grpSpPr>
          <a:xfrm>
            <a:off x="831093" y="1101469"/>
            <a:ext cx="1684214" cy="1552156"/>
            <a:chOff x="683568" y="1293240"/>
            <a:chExt cx="1782779" cy="1739574"/>
          </a:xfrm>
        </p:grpSpPr>
        <p:sp>
          <p:nvSpPr>
            <p:cNvPr id="66" name="Freeform 11"/>
            <p:cNvSpPr>
              <a:spLocks noEditPoints="1"/>
            </p:cNvSpPr>
            <p:nvPr/>
          </p:nvSpPr>
          <p:spPr bwMode="auto">
            <a:xfrm>
              <a:off x="683568"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67" name="Freeform 12"/>
            <p:cNvSpPr/>
            <p:nvPr/>
          </p:nvSpPr>
          <p:spPr bwMode="auto">
            <a:xfrm>
              <a:off x="782830"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68" name="组合 67"/>
          <p:cNvGrpSpPr/>
          <p:nvPr/>
        </p:nvGrpSpPr>
        <p:grpSpPr>
          <a:xfrm>
            <a:off x="6566887" y="1101469"/>
            <a:ext cx="1684214" cy="1552156"/>
            <a:chOff x="6571766" y="1293240"/>
            <a:chExt cx="1782779" cy="1739574"/>
          </a:xfrm>
        </p:grpSpPr>
        <p:sp>
          <p:nvSpPr>
            <p:cNvPr id="69" name="Freeform 11"/>
            <p:cNvSpPr>
              <a:spLocks noEditPoints="1"/>
            </p:cNvSpPr>
            <p:nvPr/>
          </p:nvSpPr>
          <p:spPr bwMode="auto">
            <a:xfrm>
              <a:off x="6571766"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noFill/>
            <a:ln w="6350">
              <a:solidFill>
                <a:srgbClr val="6AA903"/>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70" name="Freeform 12"/>
            <p:cNvSpPr/>
            <p:nvPr/>
          </p:nvSpPr>
          <p:spPr bwMode="auto">
            <a:xfrm>
              <a:off x="6671028"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71" name="组合 70"/>
          <p:cNvGrpSpPr/>
          <p:nvPr/>
        </p:nvGrpSpPr>
        <p:grpSpPr>
          <a:xfrm rot="20861870">
            <a:off x="4617065" y="1106408"/>
            <a:ext cx="1669766" cy="1538841"/>
            <a:chOff x="4804630" y="1241302"/>
            <a:chExt cx="1767486" cy="1724652"/>
          </a:xfrm>
        </p:grpSpPr>
        <p:sp>
          <p:nvSpPr>
            <p:cNvPr id="72" name="Freeform 11"/>
            <p:cNvSpPr>
              <a:spLocks noEditPoints="1"/>
            </p:cNvSpPr>
            <p:nvPr/>
          </p:nvSpPr>
          <p:spPr bwMode="auto">
            <a:xfrm rot="943525">
              <a:off x="4804630" y="1241302"/>
              <a:ext cx="1767486" cy="1724652"/>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4"/>
            </a:solidFill>
            <a:ln w="0">
              <a:solidFill>
                <a:schemeClr val="accent6"/>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73" name="Freeform 12"/>
            <p:cNvSpPr/>
            <p:nvPr/>
          </p:nvSpPr>
          <p:spPr bwMode="auto">
            <a:xfrm rot="943525">
              <a:off x="4903040" y="1337234"/>
              <a:ext cx="1570666" cy="153278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cs typeface="+mn-ea"/>
                <a:sym typeface="+mn-lt"/>
              </a:endParaRPr>
            </a:p>
          </p:txBody>
        </p:sp>
      </p:grpSp>
      <p:sp>
        <p:nvSpPr>
          <p:cNvPr id="74" name="Freeform 3"/>
          <p:cNvSpPr/>
          <p:nvPr/>
        </p:nvSpPr>
        <p:spPr bwMode="gray">
          <a:xfrm>
            <a:off x="1602300" y="2676273"/>
            <a:ext cx="1567622"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rgbClr val="6AA903"/>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5" name="Freeform 4"/>
          <p:cNvSpPr/>
          <p:nvPr/>
        </p:nvSpPr>
        <p:spPr bwMode="gray">
          <a:xfrm>
            <a:off x="3498995" y="2644227"/>
            <a:ext cx="331626"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accent6"/>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Freeform 5"/>
          <p:cNvSpPr/>
          <p:nvPr/>
        </p:nvSpPr>
        <p:spPr bwMode="gray">
          <a:xfrm flipH="1">
            <a:off x="5778483" y="2676273"/>
            <a:ext cx="1676760"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rgbClr val="6AA903"/>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7" name="Freeform 4"/>
          <p:cNvSpPr/>
          <p:nvPr/>
        </p:nvSpPr>
        <p:spPr bwMode="gray">
          <a:xfrm>
            <a:off x="5284844" y="2644227"/>
            <a:ext cx="331626"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accent6"/>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20" name="组合 19"/>
          <p:cNvGrpSpPr/>
          <p:nvPr/>
        </p:nvGrpSpPr>
        <p:grpSpPr>
          <a:xfrm>
            <a:off x="1697020" y="3510760"/>
            <a:ext cx="6082906" cy="893116"/>
            <a:chOff x="2384896" y="3483697"/>
            <a:chExt cx="4586666" cy="892911"/>
          </a:xfrm>
        </p:grpSpPr>
        <p:sp>
          <p:nvSpPr>
            <p:cNvPr id="21" name="AutoShape 19"/>
            <p:cNvSpPr>
              <a:spLocks noChangeArrowheads="1"/>
            </p:cNvSpPr>
            <p:nvPr/>
          </p:nvSpPr>
          <p:spPr bwMode="ltGray">
            <a:xfrm>
              <a:off x="2384896" y="3483697"/>
              <a:ext cx="4586666" cy="892911"/>
            </a:xfrm>
            <a:prstGeom prst="roundRect">
              <a:avLst>
                <a:gd name="adj" fmla="val 13434"/>
              </a:avLst>
            </a:prstGeom>
            <a:noFill/>
            <a:ln w="12700">
              <a:solidFill>
                <a:srgbClr val="6AA9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zh-CN">
                <a:cs typeface="+mn-ea"/>
                <a:sym typeface="+mn-lt"/>
              </a:endParaRPr>
            </a:p>
          </p:txBody>
        </p:sp>
        <p:sp>
          <p:nvSpPr>
            <p:cNvPr id="22" name="矩形 21"/>
            <p:cNvSpPr/>
            <p:nvPr/>
          </p:nvSpPr>
          <p:spPr>
            <a:xfrm>
              <a:off x="2548628" y="3587836"/>
              <a:ext cx="4344414" cy="706567"/>
            </a:xfrm>
            <a:prstGeom prst="rect">
              <a:avLst/>
            </a:prstGeom>
          </p:spPr>
          <p:txBody>
            <a:bodyPr wrap="square">
              <a:spAutoFit/>
            </a:bodyPr>
            <a:lstStyle/>
            <a:p>
              <a:pPr algn="ctr">
                <a:lnSpc>
                  <a:spcPct val="150000"/>
                </a:lnSpc>
              </a:pPr>
              <a:r>
                <a:rPr lang="zh-CN" altLang="en-US" sz="1400" dirty="0" smtClean="0">
                  <a:solidFill>
                    <a:schemeClr val="tx2">
                      <a:lumMod val="75000"/>
                      <a:lumOff val="25000"/>
                    </a:schemeClr>
                  </a:solidFill>
                  <a:latin typeface="+mn-ea"/>
                  <a:ea typeface="+mn-ea"/>
                  <a:cs typeface="+mn-ea"/>
                  <a:sym typeface="+mn-lt"/>
                </a:rPr>
                <a:t>点击</a:t>
              </a:r>
              <a:r>
                <a:rPr lang="zh-CN" altLang="en-US" sz="1400" dirty="0">
                  <a:solidFill>
                    <a:schemeClr val="tx2">
                      <a:lumMod val="75000"/>
                      <a:lumOff val="25000"/>
                    </a:schemeClr>
                  </a:solidFill>
                  <a:latin typeface="+mn-ea"/>
                  <a:ea typeface="+mn-ea"/>
                  <a:cs typeface="+mn-ea"/>
                  <a:sym typeface="+mn-lt"/>
                </a:rPr>
                <a:t>此处添加文字点击此处添加文字点击此处添加文字点击此处添加文字点击此处添加文字点击此处添加文字点击此处添加文字</a:t>
              </a:r>
            </a:p>
          </p:txBody>
        </p:sp>
      </p:gr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67250" y="4041664"/>
            <a:ext cx="595313" cy="429499"/>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3377" y="3296023"/>
            <a:ext cx="595312" cy="429498"/>
          </a:xfrm>
          <a:prstGeom prst="rect">
            <a:avLst/>
          </a:prstGeom>
        </p:spPr>
      </p:pic>
      <p:sp>
        <p:nvSpPr>
          <p:cNvPr id="25" name="TextBox 2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500"/>
                                        <p:tgtEl>
                                          <p:spTgt spid="71"/>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par>
                          <p:cTn id="28" fill="hold">
                            <p:stCondLst>
                              <p:cond delay="2850"/>
                            </p:stCondLst>
                            <p:childTnLst>
                              <p:par>
                                <p:cTn id="29" presetID="22" presetClass="entr" presetSubtype="1" fill="hold" grpId="0"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up)">
                                      <p:cBhvr>
                                        <p:cTn id="31" dur="500"/>
                                        <p:tgtEl>
                                          <p:spTgt spid="7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up)">
                                      <p:cBhvr>
                                        <p:cTn id="37" dur="500"/>
                                        <p:tgtEl>
                                          <p:spTgt spid="7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wipe(up)">
                                      <p:cBhvr>
                                        <p:cTn id="40" dur="500"/>
                                        <p:tgtEl>
                                          <p:spTgt spid="77"/>
                                        </p:tgtEl>
                                      </p:cBhvr>
                                    </p:animEffect>
                                  </p:childTnLst>
                                </p:cTn>
                              </p:par>
                            </p:childTnLst>
                          </p:cTn>
                        </p:par>
                        <p:par>
                          <p:cTn id="41" fill="hold">
                            <p:stCondLst>
                              <p:cond delay="3350"/>
                            </p:stCondLst>
                            <p:childTnLst>
                              <p:par>
                                <p:cTn id="42" presetID="16" presetClass="entr" presetSubtype="37"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outVertical)">
                                      <p:cBhvr>
                                        <p:cTn id="44" dur="750"/>
                                        <p:tgtEl>
                                          <p:spTgt spid="20"/>
                                        </p:tgtEl>
                                      </p:cBhvr>
                                    </p:animEffect>
                                  </p:childTnLst>
                                </p:cTn>
                              </p:par>
                              <p:par>
                                <p:cTn id="45" presetID="10" presetClass="entr" presetSubtype="0"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750"/>
                                        <p:tgtEl>
                                          <p:spTgt spid="24"/>
                                        </p:tgtEl>
                                      </p:cBhvr>
                                    </p:animEffect>
                                  </p:childTnLst>
                                </p:cTn>
                              </p:par>
                              <p:par>
                                <p:cTn id="48" presetID="10" presetClass="entr" presetSubtype="0" fill="hold" nodeType="withEffect">
                                  <p:stCondLst>
                                    <p:cond delay="50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18593" y="1309079"/>
            <a:ext cx="4198938" cy="2729522"/>
          </a:xfrm>
          <a:prstGeom prst="roundRect">
            <a:avLst>
              <a:gd name="adj" fmla="val 5255"/>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Oval 47"/>
          <p:cNvSpPr/>
          <p:nvPr/>
        </p:nvSpPr>
        <p:spPr bwMode="auto">
          <a:xfrm>
            <a:off x="4251638" y="881396"/>
            <a:ext cx="1070966" cy="107809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350">
              <a:solidFill>
                <a:srgbClr val="6AA903"/>
              </a:solidFill>
              <a:cs typeface="+mn-ea"/>
              <a:sym typeface="+mn-lt"/>
            </a:endParaRPr>
          </a:p>
        </p:txBody>
      </p:sp>
      <p:grpSp>
        <p:nvGrpSpPr>
          <p:cNvPr id="10" name="组合 9"/>
          <p:cNvGrpSpPr/>
          <p:nvPr/>
        </p:nvGrpSpPr>
        <p:grpSpPr>
          <a:xfrm>
            <a:off x="4593211" y="1135901"/>
            <a:ext cx="404738" cy="484755"/>
            <a:chOff x="6542088" y="2519364"/>
            <a:chExt cx="217488" cy="258763"/>
          </a:xfrm>
          <a:solidFill>
            <a:schemeClr val="bg1"/>
          </a:solidFill>
        </p:grpSpPr>
        <p:sp>
          <p:nvSpPr>
            <p:cNvPr id="11" name="Freeform 102"/>
            <p:cNvSpPr>
              <a:spLocks noEditPoints="1"/>
            </p:cNvSpPr>
            <p:nvPr/>
          </p:nvSpPr>
          <p:spPr bwMode="auto">
            <a:xfrm>
              <a:off x="6542088" y="2519364"/>
              <a:ext cx="217488" cy="25876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latin typeface="+mn-lt"/>
                <a:ea typeface="+mn-ea"/>
                <a:cs typeface="+mn-ea"/>
                <a:sym typeface="+mn-lt"/>
              </a:endParaRPr>
            </a:p>
          </p:txBody>
        </p:sp>
        <p:sp>
          <p:nvSpPr>
            <p:cNvPr id="12" name="Freeform 103"/>
            <p:cNvSpPr/>
            <p:nvPr/>
          </p:nvSpPr>
          <p:spPr bwMode="auto">
            <a:xfrm>
              <a:off x="6640513" y="2608264"/>
              <a:ext cx="66675" cy="103188"/>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latin typeface="+mn-lt"/>
                <a:ea typeface="+mn-ea"/>
                <a:cs typeface="+mn-ea"/>
                <a:sym typeface="+mn-lt"/>
              </a:endParaRPr>
            </a:p>
          </p:txBody>
        </p:sp>
      </p:grpSp>
      <p:sp>
        <p:nvSpPr>
          <p:cNvPr id="15" name="Прямоугольник 121"/>
          <p:cNvSpPr/>
          <p:nvPr/>
        </p:nvSpPr>
        <p:spPr>
          <a:xfrm>
            <a:off x="5493550" y="1777757"/>
            <a:ext cx="3171477" cy="2160591"/>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16" name="TextBox 15"/>
          <p:cNvSpPr txBox="1"/>
          <p:nvPr/>
        </p:nvSpPr>
        <p:spPr>
          <a:xfrm>
            <a:off x="5522848" y="1340765"/>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anose="02010601030101010101" pitchFamily="65" charset="-122"/>
                <a:ea typeface="方正粗圆简体" panose="02010601030101010101" pitchFamily="65" charset="-122"/>
                <a:cs typeface="+mn-ea"/>
                <a:sym typeface="+mn-lt"/>
              </a:rPr>
              <a:t>添加标题文本</a:t>
            </a:r>
          </a:p>
        </p:txBody>
      </p:sp>
      <p:sp>
        <p:nvSpPr>
          <p:cNvPr id="17" name="TextBox 1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350"/>
                            </p:stCondLst>
                            <p:childTnLst>
                              <p:par>
                                <p:cTn id="17" presetID="3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fltVal val="0"/>
                                          </p:val>
                                        </p:tav>
                                        <p:tav tm="100000">
                                          <p:val>
                                            <p:strVal val="#ppt_h"/>
                                          </p:val>
                                        </p:tav>
                                      </p:tavLst>
                                    </p:anim>
                                    <p:anim calcmode="lin" valueType="num">
                                      <p:cBhvr>
                                        <p:cTn id="21" dur="750" fill="hold"/>
                                        <p:tgtEl>
                                          <p:spTgt spid="9"/>
                                        </p:tgtEl>
                                        <p:attrNameLst>
                                          <p:attrName>style.rotation</p:attrName>
                                        </p:attrNameLst>
                                      </p:cBhvr>
                                      <p:tavLst>
                                        <p:tav tm="0">
                                          <p:val>
                                            <p:fltVal val="90"/>
                                          </p:val>
                                        </p:tav>
                                        <p:tav tm="100000">
                                          <p:val>
                                            <p:fltVal val="0"/>
                                          </p:val>
                                        </p:tav>
                                      </p:tavLst>
                                    </p:anim>
                                    <p:animEffect transition="in" filter="fade">
                                      <p:cBhvr>
                                        <p:cTn id="22" dur="75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750" fill="hold"/>
                                        <p:tgtEl>
                                          <p:spTgt spid="10"/>
                                        </p:tgtEl>
                                        <p:attrNameLst>
                                          <p:attrName>ppt_w</p:attrName>
                                        </p:attrNameLst>
                                      </p:cBhvr>
                                      <p:tavLst>
                                        <p:tav tm="0">
                                          <p:val>
                                            <p:fltVal val="0"/>
                                          </p:val>
                                        </p:tav>
                                        <p:tav tm="100000">
                                          <p:val>
                                            <p:strVal val="#ppt_w"/>
                                          </p:val>
                                        </p:tav>
                                      </p:tavLst>
                                    </p:anim>
                                    <p:anim calcmode="lin" valueType="num">
                                      <p:cBhvr>
                                        <p:cTn id="26" dur="750" fill="hold"/>
                                        <p:tgtEl>
                                          <p:spTgt spid="10"/>
                                        </p:tgtEl>
                                        <p:attrNameLst>
                                          <p:attrName>ppt_h</p:attrName>
                                        </p:attrNameLst>
                                      </p:cBhvr>
                                      <p:tavLst>
                                        <p:tav tm="0">
                                          <p:val>
                                            <p:fltVal val="0"/>
                                          </p:val>
                                        </p:tav>
                                        <p:tav tm="100000">
                                          <p:val>
                                            <p:strVal val="#ppt_h"/>
                                          </p:val>
                                        </p:tav>
                                      </p:tavLst>
                                    </p:anim>
                                    <p:anim calcmode="lin" valueType="num">
                                      <p:cBhvr>
                                        <p:cTn id="27" dur="750" fill="hold"/>
                                        <p:tgtEl>
                                          <p:spTgt spid="10"/>
                                        </p:tgtEl>
                                        <p:attrNameLst>
                                          <p:attrName>style.rotation</p:attrName>
                                        </p:attrNameLst>
                                      </p:cBhvr>
                                      <p:tavLst>
                                        <p:tav tm="0">
                                          <p:val>
                                            <p:fltVal val="90"/>
                                          </p:val>
                                        </p:tav>
                                        <p:tav tm="100000">
                                          <p:val>
                                            <p:fltVal val="0"/>
                                          </p:val>
                                        </p:tav>
                                      </p:tavLst>
                                    </p:anim>
                                    <p:animEffect transition="in" filter="fade">
                                      <p:cBhvr>
                                        <p:cTn id="28" dur="750"/>
                                        <p:tgtEl>
                                          <p:spTgt spid="10"/>
                                        </p:tgtEl>
                                      </p:cBhvr>
                                    </p:animEffect>
                                  </p:childTnLst>
                                </p:cTn>
                              </p:par>
                            </p:childTnLst>
                          </p:cTn>
                        </p:par>
                        <p:par>
                          <p:cTn id="29" fill="hold">
                            <p:stCondLst>
                              <p:cond delay="2350"/>
                            </p:stCondLst>
                            <p:childTnLst>
                              <p:par>
                                <p:cTn id="30" presetID="14" presetClass="entr" presetSubtype="1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285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5217763" y="1771734"/>
            <a:ext cx="584827" cy="326329"/>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011938" y="3052207"/>
            <a:ext cx="790652" cy="358488"/>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312425" y="2948521"/>
            <a:ext cx="808462" cy="395378"/>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310853" y="1953031"/>
            <a:ext cx="511605" cy="223890"/>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2809519" y="1508590"/>
            <a:ext cx="707246" cy="682782"/>
            <a:chOff x="2959736" y="1529230"/>
            <a:chExt cx="682624" cy="682624"/>
          </a:xfrm>
        </p:grpSpPr>
        <p:sp>
          <p:nvSpPr>
            <p:cNvPr id="31" name="椭圆 30"/>
            <p:cNvSpPr/>
            <p:nvPr/>
          </p:nvSpPr>
          <p:spPr>
            <a:xfrm>
              <a:off x="2959736" y="1529230"/>
              <a:ext cx="682624" cy="682624"/>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32" name="矩形 31"/>
            <p:cNvSpPr/>
            <p:nvPr/>
          </p:nvSpPr>
          <p:spPr>
            <a:xfrm>
              <a:off x="2968951" y="1707654"/>
              <a:ext cx="623830" cy="369247"/>
            </a:xfrm>
            <a:prstGeom prst="rect">
              <a:avLst/>
            </a:prstGeom>
          </p:spPr>
          <p:txBody>
            <a:bodyPr wrap="none">
              <a:spAutoFit/>
            </a:bodyPr>
            <a:lstStyle/>
            <a:p>
              <a:pPr algn="ct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33" name="组合 32"/>
          <p:cNvGrpSpPr/>
          <p:nvPr/>
        </p:nvGrpSpPr>
        <p:grpSpPr>
          <a:xfrm>
            <a:off x="2797249" y="3146210"/>
            <a:ext cx="756892" cy="730709"/>
            <a:chOff x="2904200" y="3340606"/>
            <a:chExt cx="730540" cy="730540"/>
          </a:xfrm>
        </p:grpSpPr>
        <p:sp>
          <p:nvSpPr>
            <p:cNvPr id="34" name="椭圆 33"/>
            <p:cNvSpPr/>
            <p:nvPr/>
          </p:nvSpPr>
          <p:spPr>
            <a:xfrm>
              <a:off x="2904200" y="3340606"/>
              <a:ext cx="730540" cy="730540"/>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35" name="矩形 34"/>
            <p:cNvSpPr/>
            <p:nvPr/>
          </p:nvSpPr>
          <p:spPr>
            <a:xfrm>
              <a:off x="2957555" y="3549784"/>
              <a:ext cx="623828" cy="369247"/>
            </a:xfrm>
            <a:prstGeom prst="rect">
              <a:avLst/>
            </a:prstGeom>
          </p:spPr>
          <p:txBody>
            <a:bodyPr wrap="none">
              <a:spAutoFit/>
            </a:bodyPr>
            <a:lstStyle/>
            <a:p>
              <a:pPr algn="ct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36" name="组合 35"/>
          <p:cNvGrpSpPr/>
          <p:nvPr/>
        </p:nvGrpSpPr>
        <p:grpSpPr>
          <a:xfrm>
            <a:off x="5573725" y="3189467"/>
            <a:ext cx="802588" cy="774825"/>
            <a:chOff x="5748074" y="3318553"/>
            <a:chExt cx="774646" cy="774646"/>
          </a:xfrm>
        </p:grpSpPr>
        <p:sp>
          <p:nvSpPr>
            <p:cNvPr id="37" name="椭圆 36"/>
            <p:cNvSpPr/>
            <p:nvPr/>
          </p:nvSpPr>
          <p:spPr>
            <a:xfrm>
              <a:off x="5748074" y="3318553"/>
              <a:ext cx="774646" cy="774646"/>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方正粗圆简体" panose="02010601030101010101" pitchFamily="65" charset="-122"/>
                <a:ea typeface="方正粗圆简体" panose="02010601030101010101" pitchFamily="65" charset="-122"/>
                <a:cs typeface="+mn-ea"/>
                <a:sym typeface="+mn-lt"/>
              </a:endParaRPr>
            </a:p>
          </p:txBody>
        </p:sp>
        <p:sp>
          <p:nvSpPr>
            <p:cNvPr id="38" name="矩形 37"/>
            <p:cNvSpPr/>
            <p:nvPr/>
          </p:nvSpPr>
          <p:spPr>
            <a:xfrm>
              <a:off x="5823483" y="3560117"/>
              <a:ext cx="623829" cy="369247"/>
            </a:xfrm>
            <a:prstGeom prst="rect">
              <a:avLst/>
            </a:prstGeom>
          </p:spPr>
          <p:txBody>
            <a:bodyPr wrap="none">
              <a:spAutoFit/>
            </a:bodyPr>
            <a:lstStyle/>
            <a:p>
              <a:pPr algn="ct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39" name="组合 38"/>
          <p:cNvGrpSpPr/>
          <p:nvPr/>
        </p:nvGrpSpPr>
        <p:grpSpPr>
          <a:xfrm>
            <a:off x="5647910" y="1306413"/>
            <a:ext cx="812430" cy="784328"/>
            <a:chOff x="5959347" y="1120854"/>
            <a:chExt cx="784146" cy="784146"/>
          </a:xfrm>
        </p:grpSpPr>
        <p:sp>
          <p:nvSpPr>
            <p:cNvPr id="40" name="椭圆 39"/>
            <p:cNvSpPr/>
            <p:nvPr/>
          </p:nvSpPr>
          <p:spPr>
            <a:xfrm>
              <a:off x="5959347" y="1120854"/>
              <a:ext cx="784146" cy="784146"/>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1" name="矩形 40"/>
            <p:cNvSpPr/>
            <p:nvPr/>
          </p:nvSpPr>
          <p:spPr>
            <a:xfrm>
              <a:off x="6039506" y="1335014"/>
              <a:ext cx="623830" cy="369246"/>
            </a:xfrm>
            <a:prstGeom prst="rect">
              <a:avLst/>
            </a:prstGeom>
          </p:spPr>
          <p:txBody>
            <a:bodyPr wrap="none">
              <a:spAutoFit/>
            </a:bodyPr>
            <a:lstStyle/>
            <a:p>
              <a:pPr algn="ctr"/>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26" name="组合 25"/>
          <p:cNvGrpSpPr/>
          <p:nvPr/>
        </p:nvGrpSpPr>
        <p:grpSpPr>
          <a:xfrm>
            <a:off x="3751900" y="1708005"/>
            <a:ext cx="1566712" cy="1512518"/>
            <a:chOff x="3957155" y="1815666"/>
            <a:chExt cx="1512168" cy="1512168"/>
          </a:xfrm>
        </p:grpSpPr>
        <p:sp>
          <p:nvSpPr>
            <p:cNvPr id="27" name="椭圆 26"/>
            <p:cNvSpPr/>
            <p:nvPr/>
          </p:nvSpPr>
          <p:spPr>
            <a:xfrm>
              <a:off x="3957155" y="1815666"/>
              <a:ext cx="1512168" cy="1512168"/>
            </a:xfrm>
            <a:prstGeom prst="ellipse">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粗圆简体" panose="02010601030101010101" pitchFamily="65" charset="-122"/>
                <a:ea typeface="方正粗圆简体" panose="02010601030101010101" pitchFamily="65" charset="-122"/>
                <a:cs typeface="+mn-ea"/>
                <a:sym typeface="+mn-lt"/>
              </a:endParaRPr>
            </a:p>
          </p:txBody>
        </p:sp>
        <p:sp>
          <p:nvSpPr>
            <p:cNvPr id="28" name="TextBox 27"/>
            <p:cNvSpPr txBox="1"/>
            <p:nvPr/>
          </p:nvSpPr>
          <p:spPr>
            <a:xfrm>
              <a:off x="4193655" y="2283718"/>
              <a:ext cx="1069422" cy="646181"/>
            </a:xfrm>
            <a:prstGeom prst="rect">
              <a:avLst/>
            </a:prstGeom>
            <a:noFill/>
          </p:spPr>
          <p:txBody>
            <a:bodyPr wrap="none" rtlCol="0">
              <a:spAutoFit/>
            </a:bodyPr>
            <a:lstStyle/>
            <a:p>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单击此处</a:t>
              </a:r>
              <a:endParaRPr lang="en-US" altLang="zh-CN" dirty="0">
                <a:solidFill>
                  <a:schemeClr val="bg1"/>
                </a:solidFill>
                <a:latin typeface="方正粗圆简体" panose="02010601030101010101" pitchFamily="65" charset="-122"/>
                <a:ea typeface="方正粗圆简体" panose="02010601030101010101" pitchFamily="65" charset="-122"/>
                <a:cs typeface="+mn-ea"/>
                <a:sym typeface="+mn-lt"/>
              </a:endParaRPr>
            </a:p>
            <a:p>
              <a:r>
                <a:rPr lang="zh-CN" altLang="en-US" dirty="0">
                  <a:solidFill>
                    <a:schemeClr val="bg1"/>
                  </a:solidFill>
                  <a:latin typeface="方正粗圆简体" panose="02010601030101010101" pitchFamily="65" charset="-122"/>
                  <a:ea typeface="方正粗圆简体" panose="02010601030101010101" pitchFamily="65" charset="-122"/>
                  <a:cs typeface="+mn-ea"/>
                  <a:sym typeface="+mn-lt"/>
                </a:rPr>
                <a:t>添加标题</a:t>
              </a:r>
            </a:p>
          </p:txBody>
        </p:sp>
      </p:grpSp>
      <p:grpSp>
        <p:nvGrpSpPr>
          <p:cNvPr id="44" name="组合 32"/>
          <p:cNvGrpSpPr/>
          <p:nvPr/>
        </p:nvGrpSpPr>
        <p:grpSpPr bwMode="auto">
          <a:xfrm>
            <a:off x="781104" y="1338316"/>
            <a:ext cx="2118226" cy="866835"/>
            <a:chOff x="1058443" y="2087979"/>
            <a:chExt cx="3350806" cy="1390453"/>
          </a:xfrm>
        </p:grpSpPr>
        <p:sp>
          <p:nvSpPr>
            <p:cNvPr id="45"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48" name="组合 32"/>
          <p:cNvGrpSpPr/>
          <p:nvPr/>
        </p:nvGrpSpPr>
        <p:grpSpPr bwMode="auto">
          <a:xfrm>
            <a:off x="781104" y="3023953"/>
            <a:ext cx="2118226" cy="866835"/>
            <a:chOff x="1058443" y="2087979"/>
            <a:chExt cx="3350806" cy="1390453"/>
          </a:xfrm>
        </p:grpSpPr>
        <p:sp>
          <p:nvSpPr>
            <p:cNvPr id="49"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0"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51" name="组合 32"/>
          <p:cNvGrpSpPr/>
          <p:nvPr/>
        </p:nvGrpSpPr>
        <p:grpSpPr bwMode="auto">
          <a:xfrm>
            <a:off x="6460340" y="1189552"/>
            <a:ext cx="2118226" cy="866835"/>
            <a:chOff x="1058443" y="2087979"/>
            <a:chExt cx="3350806" cy="1390453"/>
          </a:xfrm>
        </p:grpSpPr>
        <p:sp>
          <p:nvSpPr>
            <p:cNvPr id="52"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3"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54" name="组合 32"/>
          <p:cNvGrpSpPr/>
          <p:nvPr/>
        </p:nvGrpSpPr>
        <p:grpSpPr bwMode="auto">
          <a:xfrm>
            <a:off x="6424425" y="3121689"/>
            <a:ext cx="2118226" cy="866835"/>
            <a:chOff x="1058443" y="2087979"/>
            <a:chExt cx="3350806" cy="1390453"/>
          </a:xfrm>
        </p:grpSpPr>
        <p:sp>
          <p:nvSpPr>
            <p:cNvPr id="55"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sp>
        <p:nvSpPr>
          <p:cNvPr id="57" name="TextBox 5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7"/>
                                        </p:tgtEl>
                                        <p:attrNameLst>
                                          <p:attrName>ppt_y</p:attrName>
                                        </p:attrNameLst>
                                      </p:cBhvr>
                                      <p:tavLst>
                                        <p:tav tm="0">
                                          <p:val>
                                            <p:strVal val="#ppt_y"/>
                                          </p:val>
                                        </p:tav>
                                        <p:tav tm="100000">
                                          <p:val>
                                            <p:strVal val="#ppt_y"/>
                                          </p:val>
                                        </p:tav>
                                      </p:tavLst>
                                    </p:anim>
                                    <p:anim calcmode="lin" valueType="num">
                                      <p:cBhvr>
                                        <p:cTn id="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7"/>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right)">
                                      <p:cBhvr>
                                        <p:cTn id="30" dur="500"/>
                                        <p:tgtEl>
                                          <p:spTgt spid="29"/>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10"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childTnLst>
                                </p:cTn>
                              </p:par>
                              <p:par>
                                <p:cTn id="38" presetID="10" presetClass="entr" presetSubtype="0"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750"/>
                                        <p:tgtEl>
                                          <p:spTgt spid="36"/>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750"/>
                                        <p:tgtEl>
                                          <p:spTgt spid="33"/>
                                        </p:tgtEl>
                                      </p:cBhvr>
                                    </p:animEffect>
                                  </p:childTnLst>
                                </p:cTn>
                              </p:par>
                            </p:childTnLst>
                          </p:cTn>
                        </p:par>
                        <p:par>
                          <p:cTn id="44" fill="hold">
                            <p:stCondLst>
                              <p:cond delay="2850"/>
                            </p:stCondLst>
                            <p:childTnLst>
                              <p:par>
                                <p:cTn id="45" presetID="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1+#ppt_w/2"/>
                                          </p:val>
                                        </p:tav>
                                        <p:tav tm="100000">
                                          <p:val>
                                            <p:strVal val="#ppt_x"/>
                                          </p:val>
                                        </p:tav>
                                      </p:tavLst>
                                    </p:anim>
                                    <p:anim calcmode="lin" valueType="num">
                                      <p:cBhvr additive="base">
                                        <p:cTn id="60"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E:\PPT素材\卡通D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0" y="515565"/>
            <a:ext cx="5698067" cy="462793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09200" y="757084"/>
            <a:ext cx="1813721" cy="938719"/>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r" eaLnBrk="1" fontAlgn="auto" hangingPunct="1">
              <a:spcBef>
                <a:spcPts val="0"/>
              </a:spcBef>
              <a:spcAft>
                <a:spcPts val="0"/>
              </a:spcAft>
            </a:pPr>
            <a:r>
              <a:rPr lang="zh-CN" altLang="en-US" sz="5500" spc="-150" dirty="0">
                <a:ln w="11430"/>
                <a:solidFill>
                  <a:srgbClr val="6AA903"/>
                </a:solidFill>
                <a:latin typeface="方正少儿简体" panose="03000509000000000000" pitchFamily="65" charset="-122"/>
                <a:ea typeface="方正少儿简体" panose="03000509000000000000" pitchFamily="65" charset="-122"/>
                <a:cs typeface="+mn-ea"/>
                <a:sym typeface="+mn-lt"/>
              </a:rPr>
              <a:t>目录</a:t>
            </a:r>
          </a:p>
        </p:txBody>
      </p:sp>
      <p:sp>
        <p:nvSpPr>
          <p:cNvPr id="11" name="文本框 31"/>
          <p:cNvSpPr txBox="1">
            <a:spLocks noChangeArrowheads="1"/>
          </p:cNvSpPr>
          <p:nvPr/>
        </p:nvSpPr>
        <p:spPr bwMode="auto">
          <a:xfrm>
            <a:off x="5219950" y="1734715"/>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rPr>
              <a:t>点击此处添加</a:t>
            </a:r>
            <a:r>
              <a:rPr lang="zh-CN" altLang="en-US" sz="2200" dirty="0" smtClean="0">
                <a:solidFill>
                  <a:srgbClr val="6AA903"/>
                </a:solidFill>
                <a:latin typeface="方正少儿简体" panose="03000509000000000000" pitchFamily="65" charset="-122"/>
                <a:ea typeface="方正少儿简体" panose="03000509000000000000" pitchFamily="65" charset="-122"/>
                <a:cs typeface="+mn-ea"/>
                <a:sym typeface="+mn-lt"/>
              </a:rPr>
              <a:t>目录</a:t>
            </a:r>
            <a:endPar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25" name="椭圆 24"/>
          <p:cNvSpPr/>
          <p:nvPr/>
        </p:nvSpPr>
        <p:spPr>
          <a:xfrm>
            <a:off x="4901056" y="1796984"/>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1</a:t>
            </a:r>
            <a:endParaRPr lang="zh-CN" altLang="en-US" sz="2500" dirty="0"/>
          </a:p>
        </p:txBody>
      </p:sp>
      <p:sp>
        <p:nvSpPr>
          <p:cNvPr id="26" name="TextBox 25"/>
          <p:cNvSpPr txBox="1"/>
          <p:nvPr/>
        </p:nvSpPr>
        <p:spPr>
          <a:xfrm>
            <a:off x="2460964" y="1434193"/>
            <a:ext cx="1761957" cy="523220"/>
          </a:xfrm>
          <a:prstGeom prst="rect">
            <a:avLst/>
          </a:prstGeom>
          <a:noFill/>
        </p:spPr>
        <p:txBody>
          <a:bodyPr wrap="none" rtlCol="0">
            <a:spAutoFit/>
          </a:bodyPr>
          <a:lstStyle/>
          <a:p>
            <a:pPr algn="r"/>
            <a:r>
              <a:rPr lang="en-US" altLang="zh-CN" sz="2800" dirty="0" smtClean="0">
                <a:solidFill>
                  <a:srgbClr val="6AA903"/>
                </a:solidFill>
              </a:rPr>
              <a:t>CONTENTS</a:t>
            </a:r>
            <a:endParaRPr lang="zh-CN" altLang="en-US" sz="2800" dirty="0">
              <a:solidFill>
                <a:srgbClr val="6AA903"/>
              </a:solidFill>
            </a:endParaRPr>
          </a:p>
        </p:txBody>
      </p:sp>
      <p:sp>
        <p:nvSpPr>
          <p:cNvPr id="27" name="文本框 31"/>
          <p:cNvSpPr txBox="1">
            <a:spLocks noChangeArrowheads="1"/>
          </p:cNvSpPr>
          <p:nvPr/>
        </p:nvSpPr>
        <p:spPr bwMode="auto">
          <a:xfrm>
            <a:off x="5219950" y="2369416"/>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rPr>
              <a:t>点击此处添加</a:t>
            </a:r>
            <a:r>
              <a:rPr lang="zh-CN" altLang="en-US" sz="2200" dirty="0" smtClean="0">
                <a:solidFill>
                  <a:srgbClr val="6AA903"/>
                </a:solidFill>
                <a:latin typeface="方正少儿简体" panose="03000509000000000000" pitchFamily="65" charset="-122"/>
                <a:ea typeface="方正少儿简体" panose="03000509000000000000" pitchFamily="65" charset="-122"/>
                <a:cs typeface="+mn-ea"/>
                <a:sym typeface="+mn-lt"/>
              </a:rPr>
              <a:t>目录</a:t>
            </a:r>
            <a:endPar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28" name="椭圆 27"/>
          <p:cNvSpPr/>
          <p:nvPr/>
        </p:nvSpPr>
        <p:spPr>
          <a:xfrm>
            <a:off x="4901056" y="2431685"/>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2</a:t>
            </a:r>
            <a:endParaRPr lang="zh-CN" altLang="en-US" sz="2500" dirty="0"/>
          </a:p>
        </p:txBody>
      </p:sp>
      <p:sp>
        <p:nvSpPr>
          <p:cNvPr id="29" name="文本框 31"/>
          <p:cNvSpPr txBox="1">
            <a:spLocks noChangeArrowheads="1"/>
          </p:cNvSpPr>
          <p:nvPr/>
        </p:nvSpPr>
        <p:spPr bwMode="auto">
          <a:xfrm>
            <a:off x="5219950" y="2985604"/>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rPr>
              <a:t>点击此处添加</a:t>
            </a:r>
            <a:r>
              <a:rPr lang="zh-CN" altLang="en-US" sz="2200" dirty="0" smtClean="0">
                <a:solidFill>
                  <a:srgbClr val="6AA903"/>
                </a:solidFill>
                <a:latin typeface="方正少儿简体" panose="03000509000000000000" pitchFamily="65" charset="-122"/>
                <a:ea typeface="方正少儿简体" panose="03000509000000000000" pitchFamily="65" charset="-122"/>
                <a:cs typeface="+mn-ea"/>
                <a:sym typeface="+mn-lt"/>
              </a:rPr>
              <a:t>目录</a:t>
            </a:r>
            <a:endPar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30" name="椭圆 29"/>
          <p:cNvSpPr/>
          <p:nvPr/>
        </p:nvSpPr>
        <p:spPr>
          <a:xfrm>
            <a:off x="4901056" y="3047873"/>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3</a:t>
            </a:r>
            <a:endParaRPr lang="zh-CN" altLang="en-US" sz="2500" dirty="0"/>
          </a:p>
        </p:txBody>
      </p:sp>
      <p:sp>
        <p:nvSpPr>
          <p:cNvPr id="31" name="文本框 31"/>
          <p:cNvSpPr txBox="1">
            <a:spLocks noChangeArrowheads="1"/>
          </p:cNvSpPr>
          <p:nvPr/>
        </p:nvSpPr>
        <p:spPr bwMode="auto">
          <a:xfrm>
            <a:off x="5219950" y="3620305"/>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rPr>
              <a:t>点击此处添加</a:t>
            </a:r>
            <a:r>
              <a:rPr lang="zh-CN" altLang="en-US" sz="2200" dirty="0" smtClean="0">
                <a:solidFill>
                  <a:srgbClr val="6AA903"/>
                </a:solidFill>
                <a:latin typeface="方正少儿简体" panose="03000509000000000000" pitchFamily="65" charset="-122"/>
                <a:ea typeface="方正少儿简体" panose="03000509000000000000" pitchFamily="65" charset="-122"/>
                <a:cs typeface="+mn-ea"/>
                <a:sym typeface="+mn-lt"/>
              </a:rPr>
              <a:t>目录</a:t>
            </a:r>
            <a:endParaRPr lang="zh-CN" altLang="en-US" sz="22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32" name="椭圆 31"/>
          <p:cNvSpPr/>
          <p:nvPr/>
        </p:nvSpPr>
        <p:spPr>
          <a:xfrm>
            <a:off x="4901056" y="3682574"/>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4</a:t>
            </a:r>
            <a:endParaRPr lang="zh-CN" altLang="en-US" sz="2500" dirty="0"/>
          </a:p>
        </p:txBody>
      </p:sp>
      <p:pic>
        <p:nvPicPr>
          <p:cNvPr id="16" name="Picture 9" descr="E:\PPT素材\卡通D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100639" y="1011620"/>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E:\PPT素材\卡通D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6063" y="597396"/>
            <a:ext cx="414224" cy="41422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PPT素材\卡通D5.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6759326" y="2829532"/>
            <a:ext cx="2384674" cy="2313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par>
                          <p:cTn id="41" fill="hold">
                            <p:stCondLst>
                              <p:cond delay="4000"/>
                            </p:stCondLst>
                            <p:childTnLst>
                              <p:par>
                                <p:cTn id="42" presetID="2" presetClass="entr" presetSubtype="2"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1+#ppt_w/2"/>
                                          </p:val>
                                        </p:tav>
                                        <p:tav tm="100000">
                                          <p:val>
                                            <p:strVal val="#ppt_x"/>
                                          </p:val>
                                        </p:tav>
                                      </p:tavLst>
                                    </p:anim>
                                    <p:anim calcmode="lin" valueType="num">
                                      <p:cBhvr additive="base">
                                        <p:cTn id="56" dur="500" fill="hold"/>
                                        <p:tgtEl>
                                          <p:spTgt spid="27"/>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par>
                          <p:cTn id="63" fill="hold">
                            <p:stCondLst>
                              <p:cond delay="6000"/>
                            </p:stCondLst>
                            <p:childTnLst>
                              <p:par>
                                <p:cTn id="64" presetID="2" presetClass="entr" presetSubtype="2"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1+#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1+#ppt_w/2"/>
                                          </p:val>
                                        </p:tav>
                                        <p:tav tm="100000">
                                          <p:val>
                                            <p:strVal val="#ppt_x"/>
                                          </p:val>
                                        </p:tav>
                                      </p:tavLst>
                                    </p:anim>
                                    <p:anim calcmode="lin" valueType="num">
                                      <p:cBhvr additive="base">
                                        <p:cTn id="7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5" grpId="0" animBg="1"/>
      <p:bldP spid="26" grpId="0"/>
      <p:bldP spid="27" grpId="0"/>
      <p:bldP spid="28" grpId="0" animBg="1"/>
      <p:bldP spid="29" grpId="0"/>
      <p:bldP spid="30" grpId="0" animBg="1"/>
      <p:bldP spid="31" grpId="0"/>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11"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点击此处</a:t>
            </a:r>
            <a:r>
              <a:rPr lang="zh-CN" altLang="en-US" sz="4300" dirty="0" smtClean="0">
                <a:solidFill>
                  <a:srgbClr val="6AA903"/>
                </a:solidFill>
                <a:latin typeface="方正少儿简体" panose="03000509000000000000" pitchFamily="65" charset="-122"/>
                <a:ea typeface="方正少儿简体" panose="03000509000000000000" pitchFamily="65" charset="-122"/>
                <a:cs typeface="+mn-ea"/>
                <a:sym typeface="+mn-lt"/>
              </a:rPr>
              <a:t>添加</a:t>
            </a:r>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标题</a:t>
            </a:r>
          </a:p>
        </p:txBody>
      </p:sp>
      <p:sp>
        <p:nvSpPr>
          <p:cNvPr id="18"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anose="02010601030101010101" pitchFamily="65" charset="-122"/>
                <a:ea typeface="方正粗圆简体" panose="02010601030101010101" pitchFamily="65" charset="-122"/>
                <a:cs typeface="+mn-ea"/>
                <a:sym typeface="+mn-lt"/>
              </a:rPr>
              <a:t>PART 4</a:t>
            </a:r>
            <a:endParaRPr lang="zh-CN" altLang="en-US" sz="4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pic>
        <p:nvPicPr>
          <p:cNvPr id="19"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by="(-#ppt_w*2)" calcmode="lin" valueType="num">
                                      <p:cBhvr rctx="PPT">
                                        <p:cTn id="29" dur="500" autoRev="1" fill="hold">
                                          <p:stCondLst>
                                            <p:cond delay="0"/>
                                          </p:stCondLst>
                                        </p:cTn>
                                        <p:tgtEl>
                                          <p:spTgt spid="11"/>
                                        </p:tgtEl>
                                        <p:attrNameLst>
                                          <p:attrName>ppt_w</p:attrName>
                                        </p:attrNameLst>
                                      </p:cBhvr>
                                    </p:anim>
                                    <p:anim by="(#ppt_w*0.50)" calcmode="lin" valueType="num">
                                      <p:cBhvr>
                                        <p:cTn id="30" dur="500" decel="50000" autoRev="1" fill="hold">
                                          <p:stCondLst>
                                            <p:cond delay="0"/>
                                          </p:stCondLst>
                                        </p:cTn>
                                        <p:tgtEl>
                                          <p:spTgt spid="11"/>
                                        </p:tgtEl>
                                        <p:attrNameLst>
                                          <p:attrName>ppt_x</p:attrName>
                                        </p:attrNameLst>
                                      </p:cBhvr>
                                    </p:anim>
                                    <p:anim from="(-#ppt_h/2)" to="(#ppt_y)" calcmode="lin" valueType="num">
                                      <p:cBhvr>
                                        <p:cTn id="31" dur="1000" fill="hold">
                                          <p:stCondLst>
                                            <p:cond delay="0"/>
                                          </p:stCondLst>
                                        </p:cTn>
                                        <p:tgtEl>
                                          <p:spTgt spid="11"/>
                                        </p:tgtEl>
                                        <p:attrNameLst>
                                          <p:attrName>ppt_y</p:attrName>
                                        </p:attrNameLst>
                                      </p:cBhvr>
                                    </p:anim>
                                    <p:animRot by="21600000">
                                      <p:cBhvr>
                                        <p:cTn id="32" dur="1000" fill="hold">
                                          <p:stCondLst>
                                            <p:cond delay="0"/>
                                          </p:stCondLst>
                                        </p:cTn>
                                        <p:tgtEl>
                                          <p:spTgt spid="11"/>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6"/>
          <p:cNvSpPr>
            <a:spLocks noEditPoints="1"/>
          </p:cNvSpPr>
          <p:nvPr/>
        </p:nvSpPr>
        <p:spPr bwMode="auto">
          <a:xfrm>
            <a:off x="5003124" y="2238895"/>
            <a:ext cx="1941953" cy="163868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6AA903"/>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6" name="Freeform 17"/>
          <p:cNvSpPr/>
          <p:nvPr/>
        </p:nvSpPr>
        <p:spPr bwMode="auto">
          <a:xfrm>
            <a:off x="3979398" y="2413562"/>
            <a:ext cx="1574226" cy="14052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6"/>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ea"/>
              <a:sym typeface="+mn-lt"/>
            </a:endParaRPr>
          </a:p>
        </p:txBody>
      </p:sp>
      <p:sp>
        <p:nvSpPr>
          <p:cNvPr id="7" name="Freeform 18"/>
          <p:cNvSpPr/>
          <p:nvPr/>
        </p:nvSpPr>
        <p:spPr bwMode="auto">
          <a:xfrm>
            <a:off x="3054981" y="2542178"/>
            <a:ext cx="1376352" cy="1219482"/>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6AA903"/>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8" name="Freeform 19"/>
          <p:cNvSpPr/>
          <p:nvPr/>
        </p:nvSpPr>
        <p:spPr bwMode="auto">
          <a:xfrm>
            <a:off x="2328778" y="2650153"/>
            <a:ext cx="1092677" cy="100353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6"/>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9" name="任意多边形 8"/>
          <p:cNvSpPr/>
          <p:nvPr/>
        </p:nvSpPr>
        <p:spPr bwMode="auto">
          <a:xfrm>
            <a:off x="6640562" y="2723195"/>
            <a:ext cx="1570578" cy="276289"/>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6AA903"/>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2" name="任意多边形 11"/>
          <p:cNvSpPr/>
          <p:nvPr/>
        </p:nvSpPr>
        <p:spPr bwMode="auto">
          <a:xfrm flipH="1">
            <a:off x="745582" y="2867691"/>
            <a:ext cx="1750277" cy="28422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chemeClr val="accent6"/>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4" name="任意多边形 13"/>
          <p:cNvSpPr/>
          <p:nvPr/>
        </p:nvSpPr>
        <p:spPr>
          <a:xfrm>
            <a:off x="4894153" y="1895917"/>
            <a:ext cx="7144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chemeClr val="accent6"/>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5" name="任意多边形 14"/>
          <p:cNvSpPr/>
          <p:nvPr/>
        </p:nvSpPr>
        <p:spPr>
          <a:xfrm flipH="1">
            <a:off x="2989713" y="1889566"/>
            <a:ext cx="7144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rgbClr val="6AA903"/>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grpSp>
        <p:nvGrpSpPr>
          <p:cNvPr id="17" name="组合 32"/>
          <p:cNvGrpSpPr/>
          <p:nvPr/>
        </p:nvGrpSpPr>
        <p:grpSpPr bwMode="auto">
          <a:xfrm>
            <a:off x="6948807" y="2790956"/>
            <a:ext cx="1814194" cy="1082279"/>
            <a:chOff x="1058443" y="2087979"/>
            <a:chExt cx="2869860" cy="1736037"/>
          </a:xfrm>
        </p:grpSpPr>
        <p:sp>
          <p:nvSpPr>
            <p:cNvPr id="18" name="文本框 33"/>
            <p:cNvSpPr txBox="1"/>
            <p:nvPr/>
          </p:nvSpPr>
          <p:spPr>
            <a:xfrm>
              <a:off x="1058443" y="2639157"/>
              <a:ext cx="2869858"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19" name="文本框 34"/>
            <p:cNvSpPr txBox="1">
              <a:spLocks noChangeArrowheads="1"/>
            </p:cNvSpPr>
            <p:nvPr/>
          </p:nvSpPr>
          <p:spPr bwMode="auto">
            <a:xfrm>
              <a:off x="1058443" y="2087979"/>
              <a:ext cx="2869860"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20" name="组合 32"/>
          <p:cNvGrpSpPr/>
          <p:nvPr/>
        </p:nvGrpSpPr>
        <p:grpSpPr bwMode="auto">
          <a:xfrm>
            <a:off x="5608596" y="1268571"/>
            <a:ext cx="2118226" cy="866835"/>
            <a:chOff x="1058443" y="2087979"/>
            <a:chExt cx="3350806" cy="1390453"/>
          </a:xfrm>
        </p:grpSpPr>
        <p:sp>
          <p:nvSpPr>
            <p:cNvPr id="21"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2"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23" name="组合 32"/>
          <p:cNvGrpSpPr/>
          <p:nvPr/>
        </p:nvGrpSpPr>
        <p:grpSpPr bwMode="auto">
          <a:xfrm>
            <a:off x="1011531" y="1377431"/>
            <a:ext cx="2043450" cy="866835"/>
            <a:chOff x="-185617" y="2180116"/>
            <a:chExt cx="3202739" cy="1390453"/>
          </a:xfrm>
        </p:grpSpPr>
        <p:sp>
          <p:nvSpPr>
            <p:cNvPr id="24" name="文本框 33"/>
            <p:cNvSpPr txBox="1"/>
            <p:nvPr/>
          </p:nvSpPr>
          <p:spPr>
            <a:xfrm>
              <a:off x="-185617" y="2731294"/>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5" name="文本框 34"/>
            <p:cNvSpPr txBox="1">
              <a:spLocks noChangeArrowheads="1"/>
            </p:cNvSpPr>
            <p:nvPr/>
          </p:nvSpPr>
          <p:spPr bwMode="auto">
            <a:xfrm>
              <a:off x="-185617" y="2180116"/>
              <a:ext cx="2782761"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26" name="组合 32"/>
          <p:cNvGrpSpPr/>
          <p:nvPr/>
        </p:nvGrpSpPr>
        <p:grpSpPr bwMode="auto">
          <a:xfrm>
            <a:off x="625836" y="2933958"/>
            <a:ext cx="2118226" cy="1082279"/>
            <a:chOff x="1058443" y="2087979"/>
            <a:chExt cx="3350806" cy="1736037"/>
          </a:xfrm>
        </p:grpSpPr>
        <p:sp>
          <p:nvSpPr>
            <p:cNvPr id="27" name="文本框 33"/>
            <p:cNvSpPr txBox="1"/>
            <p:nvPr/>
          </p:nvSpPr>
          <p:spPr>
            <a:xfrm>
              <a:off x="1058445" y="2639157"/>
              <a:ext cx="2768749"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8"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sp>
        <p:nvSpPr>
          <p:cNvPr id="29" name="TextBox 2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1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par>
                          <p:cTn id="17" fill="hold">
                            <p:stCondLst>
                              <p:cond delay="1350"/>
                            </p:stCondLst>
                            <p:childTnLst>
                              <p:par>
                                <p:cTn id="18" presetID="1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ppt_x</p:attrName>
                                        </p:attrNameLst>
                                      </p:cBhvr>
                                      <p:tavLst>
                                        <p:tav tm="0">
                                          <p:val>
                                            <p:strVal val="#ppt_x-#ppt_w*1.125000"/>
                                          </p:val>
                                        </p:tav>
                                        <p:tav tm="100000">
                                          <p:val>
                                            <p:strVal val="#ppt_x"/>
                                          </p:val>
                                        </p:tav>
                                      </p:tavLst>
                                    </p:anim>
                                    <p:animEffect transition="in" filter="wipe(right)">
                                      <p:cBhvr>
                                        <p:cTn id="21" dur="500"/>
                                        <p:tgtEl>
                                          <p:spTgt spid="7"/>
                                        </p:tgtEl>
                                      </p:cBhvr>
                                    </p:animEffect>
                                  </p:childTnLst>
                                </p:cTn>
                              </p:par>
                            </p:childTnLst>
                          </p:cTn>
                        </p:par>
                        <p:par>
                          <p:cTn id="22" fill="hold">
                            <p:stCondLst>
                              <p:cond delay="1850"/>
                            </p:stCondLst>
                            <p:childTnLst>
                              <p:par>
                                <p:cTn id="23" presetID="1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par>
                          <p:cTn id="27" fill="hold">
                            <p:stCondLst>
                              <p:cond delay="2350"/>
                            </p:stCondLst>
                            <p:childTnLst>
                              <p:par>
                                <p:cTn id="28" presetID="1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ppt_x</p:attrName>
                                        </p:attrNameLst>
                                      </p:cBhvr>
                                      <p:tavLst>
                                        <p:tav tm="0">
                                          <p:val>
                                            <p:strVal val="#ppt_x-#ppt_w*1.125000"/>
                                          </p:val>
                                        </p:tav>
                                        <p:tav tm="100000">
                                          <p:val>
                                            <p:strVal val="#ppt_x"/>
                                          </p:val>
                                        </p:tav>
                                      </p:tavLst>
                                    </p:anim>
                                    <p:animEffect transition="in" filter="wipe(right)">
                                      <p:cBhvr>
                                        <p:cTn id="31" dur="500"/>
                                        <p:tgtEl>
                                          <p:spTgt spid="5"/>
                                        </p:tgtEl>
                                      </p:cBhvr>
                                    </p:animEffect>
                                  </p:childTnLst>
                                </p:cTn>
                              </p:par>
                            </p:childTnLst>
                          </p:cTn>
                        </p:par>
                        <p:par>
                          <p:cTn id="32" fill="hold">
                            <p:stCondLst>
                              <p:cond delay="2850"/>
                            </p:stCondLst>
                            <p:childTnLst>
                              <p:par>
                                <p:cTn id="33" presetID="2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par>
                                <p:cTn id="36" presetID="22" presetClass="entr" presetSubtype="4"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par>
                                <p:cTn id="39" presetID="22" presetClass="entr" presetSubtype="4"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8"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3350"/>
                            </p:stCondLst>
                            <p:childTnLst>
                              <p:par>
                                <p:cTn id="46" presetID="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48151" y="1788783"/>
            <a:ext cx="2128527" cy="2578577"/>
            <a:chOff x="1236832" y="2385044"/>
            <a:chExt cx="2128527" cy="3438102"/>
          </a:xfrm>
        </p:grpSpPr>
        <p:sp>
          <p:nvSpPr>
            <p:cNvPr id="17" name="Rectangle 69"/>
            <p:cNvSpPr/>
            <p:nvPr/>
          </p:nvSpPr>
          <p:spPr>
            <a:xfrm rot="16200000">
              <a:off x="861979" y="3050018"/>
              <a:ext cx="3168353" cy="1838406"/>
            </a:xfrm>
            <a:prstGeom prst="homePlate">
              <a:avLst/>
            </a:prstGeom>
            <a:solidFill>
              <a:srgbClr val="FFFDE5"/>
            </a:solidFill>
            <a:ln w="28575" cap="rnd" cmpd="sng" algn="ctr">
              <a:solidFill>
                <a:srgbClr val="6AA903"/>
              </a:solidFill>
              <a:prstDash val="sysDot"/>
            </a:ln>
            <a:effectLst/>
          </p:spPr>
          <p:txBody>
            <a:bodyPr rtlCol="0" anchor="ctr"/>
            <a:lstStyle/>
            <a:p>
              <a:pPr algn="ctr">
                <a:defRPr/>
              </a:pPr>
              <a:endParaRPr lang="en-US" sz="2400" kern="0">
                <a:solidFill>
                  <a:prstClr val="white"/>
                </a:solidFill>
                <a:latin typeface="+mn-lt"/>
                <a:ea typeface="+mn-ea"/>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832" y="5283649"/>
              <a:ext cx="560833" cy="539497"/>
            </a:xfrm>
            <a:prstGeom prst="rect">
              <a:avLst/>
            </a:prstGeom>
          </p:spPr>
        </p:pic>
      </p:grpSp>
      <p:grpSp>
        <p:nvGrpSpPr>
          <p:cNvPr id="19" name="组合 18"/>
          <p:cNvGrpSpPr/>
          <p:nvPr/>
        </p:nvGrpSpPr>
        <p:grpSpPr>
          <a:xfrm>
            <a:off x="3513598" y="1788784"/>
            <a:ext cx="2118824" cy="2557313"/>
            <a:chOff x="3644224" y="2385044"/>
            <a:chExt cx="2118824" cy="3409751"/>
          </a:xfrm>
        </p:grpSpPr>
        <p:sp>
          <p:nvSpPr>
            <p:cNvPr id="20" name="Rectangle 76"/>
            <p:cNvSpPr/>
            <p:nvPr/>
          </p:nvSpPr>
          <p:spPr>
            <a:xfrm rot="16200000">
              <a:off x="3259669" y="3050017"/>
              <a:ext cx="3168351" cy="1838406"/>
            </a:xfrm>
            <a:prstGeom prst="homePlate">
              <a:avLst/>
            </a:prstGeom>
            <a:solidFill>
              <a:srgbClr val="FFFDE5"/>
            </a:solidFill>
            <a:ln w="28575" cap="rnd" cmpd="sng" algn="ctr">
              <a:solidFill>
                <a:schemeClr val="accent6"/>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4224" y="5255298"/>
              <a:ext cx="560833" cy="539497"/>
            </a:xfrm>
            <a:prstGeom prst="rect">
              <a:avLst/>
            </a:prstGeom>
          </p:spPr>
        </p:pic>
      </p:grpSp>
      <p:grpSp>
        <p:nvGrpSpPr>
          <p:cNvPr id="22" name="组合 21"/>
          <p:cNvGrpSpPr/>
          <p:nvPr/>
        </p:nvGrpSpPr>
        <p:grpSpPr>
          <a:xfrm>
            <a:off x="6013291" y="1788783"/>
            <a:ext cx="2074876" cy="2579084"/>
            <a:chOff x="6085861" y="2385044"/>
            <a:chExt cx="2074876" cy="3438778"/>
          </a:xfrm>
        </p:grpSpPr>
        <p:sp>
          <p:nvSpPr>
            <p:cNvPr id="23" name="Rectangle 79"/>
            <p:cNvSpPr/>
            <p:nvPr/>
          </p:nvSpPr>
          <p:spPr>
            <a:xfrm rot="16200000">
              <a:off x="5657357" y="3050018"/>
              <a:ext cx="3168353" cy="1838406"/>
            </a:xfrm>
            <a:prstGeom prst="homePlate">
              <a:avLst/>
            </a:prstGeom>
            <a:solidFill>
              <a:srgbClr val="FFFDE5"/>
            </a:solidFill>
            <a:ln w="28575" cap="rnd" cmpd="sng" algn="ctr">
              <a:solidFill>
                <a:srgbClr val="6AA903"/>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861" y="5284325"/>
              <a:ext cx="560833" cy="539497"/>
            </a:xfrm>
            <a:prstGeom prst="rect">
              <a:avLst/>
            </a:prstGeom>
          </p:spPr>
        </p:pic>
      </p:grpSp>
      <p:sp>
        <p:nvSpPr>
          <p:cNvPr id="25" name="矩形 24"/>
          <p:cNvSpPr/>
          <p:nvPr/>
        </p:nvSpPr>
        <p:spPr>
          <a:xfrm>
            <a:off x="1352222" y="2652138"/>
            <a:ext cx="1824456" cy="1384995"/>
          </a:xfrm>
          <a:prstGeom prst="rect">
            <a:avLst/>
          </a:prstGeom>
        </p:spPr>
        <p:txBody>
          <a:bodyPr wrap="square">
            <a:spAutoFit/>
          </a:bodyPr>
          <a:lstStyle/>
          <a:p>
            <a:pPr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sp>
        <p:nvSpPr>
          <p:cNvPr id="26" name="矩形 25"/>
          <p:cNvSpPr/>
          <p:nvPr/>
        </p:nvSpPr>
        <p:spPr>
          <a:xfrm>
            <a:off x="3794016" y="2652138"/>
            <a:ext cx="1838407" cy="1384995"/>
          </a:xfrm>
          <a:prstGeom prst="rect">
            <a:avLst/>
          </a:prstGeom>
        </p:spPr>
        <p:txBody>
          <a:bodyPr wrap="square">
            <a:spAutoFit/>
          </a:bodyPr>
          <a:lstStyle/>
          <a:p>
            <a:pPr lvl="0"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sp>
        <p:nvSpPr>
          <p:cNvPr id="27" name="矩形 26"/>
          <p:cNvSpPr/>
          <p:nvPr/>
        </p:nvSpPr>
        <p:spPr>
          <a:xfrm>
            <a:off x="6232937" y="2652138"/>
            <a:ext cx="1855230" cy="1384995"/>
          </a:xfrm>
          <a:prstGeom prst="rect">
            <a:avLst/>
          </a:prstGeom>
        </p:spPr>
        <p:txBody>
          <a:bodyPr wrap="square">
            <a:spAutoFit/>
          </a:bodyPr>
          <a:lstStyle/>
          <a:p>
            <a:pPr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grpSp>
        <p:nvGrpSpPr>
          <p:cNvPr id="28" name="组合 27"/>
          <p:cNvGrpSpPr/>
          <p:nvPr/>
        </p:nvGrpSpPr>
        <p:grpSpPr>
          <a:xfrm>
            <a:off x="1608984" y="1275605"/>
            <a:ext cx="1308575" cy="976203"/>
            <a:chOff x="1797665" y="1700807"/>
            <a:chExt cx="1308575" cy="1301604"/>
          </a:xfrm>
        </p:grpSpPr>
        <p:grpSp>
          <p:nvGrpSpPr>
            <p:cNvPr id="29" name="组合 28"/>
            <p:cNvGrpSpPr/>
            <p:nvPr/>
          </p:nvGrpSpPr>
          <p:grpSpPr>
            <a:xfrm>
              <a:off x="1797665" y="1700807"/>
              <a:ext cx="1308575" cy="1301604"/>
              <a:chOff x="1797666" y="1796015"/>
              <a:chExt cx="1308575" cy="1301604"/>
            </a:xfrm>
          </p:grpSpPr>
          <p:sp>
            <p:nvSpPr>
              <p:cNvPr id="31" name="Oval 15"/>
              <p:cNvSpPr>
                <a:spLocks noChangeArrowheads="1"/>
              </p:cNvSpPr>
              <p:nvPr/>
            </p:nvSpPr>
            <p:spPr bwMode="auto">
              <a:xfrm>
                <a:off x="1797666" y="1796015"/>
                <a:ext cx="1308575" cy="1301604"/>
              </a:xfrm>
              <a:prstGeom prst="ellipse">
                <a:avLst/>
              </a:prstGeom>
              <a:solidFill>
                <a:srgbClr val="FFFDE5"/>
              </a:solidFill>
              <a:ln w="12700" cap="flat" cmpd="sng" algn="ctr">
                <a:solidFill>
                  <a:srgbClr val="6AA903"/>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anose="02010601030101010101" pitchFamily="65" charset="-122"/>
                  <a:ea typeface="+mn-ea"/>
                  <a:cs typeface="+mn-ea"/>
                  <a:sym typeface="+mn-lt"/>
                </a:endParaRPr>
              </a:p>
            </p:txBody>
          </p:sp>
          <p:sp>
            <p:nvSpPr>
              <p:cNvPr id="32" name="Oval 15"/>
              <p:cNvSpPr>
                <a:spLocks noChangeArrowheads="1"/>
              </p:cNvSpPr>
              <p:nvPr/>
            </p:nvSpPr>
            <p:spPr bwMode="auto">
              <a:xfrm>
                <a:off x="1874561" y="1872501"/>
                <a:ext cx="1154786" cy="1148634"/>
              </a:xfrm>
              <a:prstGeom prst="ellipse">
                <a:avLst/>
              </a:prstGeom>
              <a:solidFill>
                <a:srgbClr val="6AA90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anose="02010601030101010101" pitchFamily="65" charset="-122"/>
                  <a:ea typeface="+mn-ea"/>
                  <a:cs typeface="+mn-ea"/>
                  <a:sym typeface="+mn-lt"/>
                </a:endParaRPr>
              </a:p>
            </p:txBody>
          </p:sp>
        </p:grpSp>
        <p:sp>
          <p:nvSpPr>
            <p:cNvPr id="30" name="矩形 29"/>
            <p:cNvSpPr/>
            <p:nvPr/>
          </p:nvSpPr>
          <p:spPr>
            <a:xfrm>
              <a:off x="2053021" y="1864391"/>
              <a:ext cx="800219" cy="1107996"/>
            </a:xfrm>
            <a:prstGeom prst="rect">
              <a:avLst/>
            </a:prstGeom>
          </p:spPr>
          <p:txBody>
            <a:bodyPr wrap="none">
              <a:spAutoFit/>
            </a:bodyPr>
            <a:lstStyle/>
            <a:p>
              <a:pPr algn="ctr"/>
              <a:r>
                <a:rPr lang="zh-CN" altLang="en-US" sz="2400" dirty="0" smtClean="0">
                  <a:solidFill>
                    <a:schemeClr val="bg1"/>
                  </a:solidFill>
                  <a:latin typeface="方正粗圆简体" panose="02010601030101010101" pitchFamily="65" charset="-122"/>
                  <a:ea typeface="方正粗圆简体" panose="02010601030101010101" pitchFamily="65" charset="-122"/>
                  <a:cs typeface="+mn-ea"/>
                  <a:sym typeface="+mn-lt"/>
                </a:rPr>
                <a:t>关键</a:t>
              </a:r>
              <a:endParaRPr lang="en-US" altLang="zh-CN" sz="2400" dirty="0" smtClean="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sz="2400"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zh-CN" altLang="en-US" sz="24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33" name="组合 32"/>
          <p:cNvGrpSpPr/>
          <p:nvPr/>
        </p:nvGrpSpPr>
        <p:grpSpPr>
          <a:xfrm>
            <a:off x="4064730" y="1275606"/>
            <a:ext cx="1308575" cy="976203"/>
            <a:chOff x="4195355" y="1700808"/>
            <a:chExt cx="1308575" cy="1301604"/>
          </a:xfrm>
        </p:grpSpPr>
        <p:grpSp>
          <p:nvGrpSpPr>
            <p:cNvPr id="34" name="组合 33"/>
            <p:cNvGrpSpPr/>
            <p:nvPr/>
          </p:nvGrpSpPr>
          <p:grpSpPr>
            <a:xfrm>
              <a:off x="4195355" y="1700808"/>
              <a:ext cx="1308575" cy="1301604"/>
              <a:chOff x="1797666" y="1796016"/>
              <a:chExt cx="1308575" cy="1301604"/>
            </a:xfrm>
          </p:grpSpPr>
          <p:sp>
            <p:nvSpPr>
              <p:cNvPr id="36" name="Oval 15"/>
              <p:cNvSpPr>
                <a:spLocks noChangeArrowheads="1"/>
              </p:cNvSpPr>
              <p:nvPr/>
            </p:nvSpPr>
            <p:spPr bwMode="auto">
              <a:xfrm>
                <a:off x="1797666" y="1796016"/>
                <a:ext cx="1308575" cy="1301604"/>
              </a:xfrm>
              <a:prstGeom prst="ellipse">
                <a:avLst/>
              </a:prstGeom>
              <a:solidFill>
                <a:srgbClr val="FFFDE5"/>
              </a:solidFill>
              <a:ln w="12700" cap="flat" cmpd="sng" algn="ctr">
                <a:solidFill>
                  <a:schemeClr val="accent6"/>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anose="02010601030101010101" pitchFamily="65" charset="-122"/>
                  <a:ea typeface="+mn-ea"/>
                  <a:cs typeface="+mn-ea"/>
                  <a:sym typeface="+mn-lt"/>
                </a:endParaRPr>
              </a:p>
            </p:txBody>
          </p:sp>
          <p:sp>
            <p:nvSpPr>
              <p:cNvPr id="37" name="Oval 15"/>
              <p:cNvSpPr>
                <a:spLocks noChangeArrowheads="1"/>
              </p:cNvSpPr>
              <p:nvPr/>
            </p:nvSpPr>
            <p:spPr bwMode="auto">
              <a:xfrm>
                <a:off x="1874561" y="1872501"/>
                <a:ext cx="1154786" cy="1148634"/>
              </a:xfrm>
              <a:prstGeom prst="ellipse">
                <a:avLst/>
              </a:prstGeom>
              <a:solidFill>
                <a:schemeClr val="accent6"/>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anose="02010601030101010101" pitchFamily="65" charset="-122"/>
                  <a:ea typeface="+mn-ea"/>
                  <a:cs typeface="+mn-ea"/>
                  <a:sym typeface="+mn-lt"/>
                </a:endParaRPr>
              </a:p>
            </p:txBody>
          </p:sp>
        </p:grpSp>
        <p:sp>
          <p:nvSpPr>
            <p:cNvPr id="35" name="矩形 34"/>
            <p:cNvSpPr/>
            <p:nvPr/>
          </p:nvSpPr>
          <p:spPr>
            <a:xfrm>
              <a:off x="4443734" y="1835703"/>
              <a:ext cx="800219" cy="1107996"/>
            </a:xfrm>
            <a:prstGeom prst="rect">
              <a:avLst/>
            </a:prstGeom>
          </p:spPr>
          <p:txBody>
            <a:bodyPr wrap="none">
              <a:spAutoFit/>
            </a:bodyPr>
            <a:lstStyle/>
            <a:p>
              <a:pPr algn="ctr"/>
              <a:r>
                <a:rPr lang="zh-CN" altLang="en-US" sz="2400" dirty="0" smtClean="0">
                  <a:solidFill>
                    <a:schemeClr val="bg1"/>
                  </a:solidFill>
                  <a:latin typeface="方正粗圆简体" panose="02010601030101010101" pitchFamily="65" charset="-122"/>
                  <a:ea typeface="方正粗圆简体" panose="02010601030101010101" pitchFamily="65" charset="-122"/>
                  <a:cs typeface="+mn-ea"/>
                  <a:sym typeface="+mn-lt"/>
                </a:rPr>
                <a:t>关键</a:t>
              </a:r>
              <a:endParaRPr lang="en-US" altLang="zh-CN" sz="2400" dirty="0" smtClean="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sz="2400"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zh-CN" altLang="en-US" sz="24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38" name="组合 37"/>
          <p:cNvGrpSpPr/>
          <p:nvPr/>
        </p:nvGrpSpPr>
        <p:grpSpPr>
          <a:xfrm>
            <a:off x="6520475" y="1275606"/>
            <a:ext cx="1308575" cy="976203"/>
            <a:chOff x="6593044" y="1700808"/>
            <a:chExt cx="1308575" cy="1301604"/>
          </a:xfrm>
        </p:grpSpPr>
        <p:grpSp>
          <p:nvGrpSpPr>
            <p:cNvPr id="39" name="组合 38"/>
            <p:cNvGrpSpPr/>
            <p:nvPr/>
          </p:nvGrpSpPr>
          <p:grpSpPr>
            <a:xfrm>
              <a:off x="6593044" y="1700808"/>
              <a:ext cx="1308575" cy="1301604"/>
              <a:chOff x="1797666" y="1796016"/>
              <a:chExt cx="1308575" cy="1301604"/>
            </a:xfrm>
          </p:grpSpPr>
          <p:sp>
            <p:nvSpPr>
              <p:cNvPr id="41" name="Oval 15"/>
              <p:cNvSpPr>
                <a:spLocks noChangeArrowheads="1"/>
              </p:cNvSpPr>
              <p:nvPr/>
            </p:nvSpPr>
            <p:spPr bwMode="auto">
              <a:xfrm>
                <a:off x="1797666" y="1796016"/>
                <a:ext cx="1308575" cy="1301604"/>
              </a:xfrm>
              <a:prstGeom prst="ellipse">
                <a:avLst/>
              </a:prstGeom>
              <a:solidFill>
                <a:srgbClr val="FFFDE5"/>
              </a:solidFill>
              <a:ln w="12700" cap="flat" cmpd="sng" algn="ctr">
                <a:solidFill>
                  <a:srgbClr val="6AA903"/>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anose="02010601030101010101" pitchFamily="65" charset="-122"/>
                  <a:ea typeface="+mn-ea"/>
                  <a:cs typeface="+mn-ea"/>
                  <a:sym typeface="+mn-lt"/>
                </a:endParaRPr>
              </a:p>
            </p:txBody>
          </p:sp>
          <p:sp>
            <p:nvSpPr>
              <p:cNvPr id="42" name="Oval 15"/>
              <p:cNvSpPr>
                <a:spLocks noChangeArrowheads="1"/>
              </p:cNvSpPr>
              <p:nvPr/>
            </p:nvSpPr>
            <p:spPr bwMode="auto">
              <a:xfrm>
                <a:off x="1874561" y="1872501"/>
                <a:ext cx="1154786" cy="1148634"/>
              </a:xfrm>
              <a:prstGeom prst="ellipse">
                <a:avLst/>
              </a:prstGeom>
              <a:solidFill>
                <a:srgbClr val="6AA90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anose="02010601030101010101" pitchFamily="65" charset="-122"/>
                  <a:ea typeface="+mn-ea"/>
                  <a:cs typeface="+mn-ea"/>
                  <a:sym typeface="+mn-lt"/>
                </a:endParaRPr>
              </a:p>
            </p:txBody>
          </p:sp>
        </p:grpSp>
        <p:sp>
          <p:nvSpPr>
            <p:cNvPr id="40" name="矩形 39"/>
            <p:cNvSpPr/>
            <p:nvPr/>
          </p:nvSpPr>
          <p:spPr>
            <a:xfrm>
              <a:off x="6854528" y="1850047"/>
              <a:ext cx="800219" cy="1107996"/>
            </a:xfrm>
            <a:prstGeom prst="rect">
              <a:avLst/>
            </a:prstGeom>
          </p:spPr>
          <p:txBody>
            <a:bodyPr wrap="none">
              <a:spAutoFit/>
            </a:bodyPr>
            <a:lstStyle/>
            <a:p>
              <a:pPr algn="ctr"/>
              <a:r>
                <a:rPr lang="zh-CN" altLang="en-US" sz="2400" dirty="0" smtClean="0">
                  <a:solidFill>
                    <a:schemeClr val="bg1"/>
                  </a:solidFill>
                  <a:latin typeface="方正粗圆简体" panose="02010601030101010101" pitchFamily="65" charset="-122"/>
                  <a:ea typeface="方正粗圆简体" panose="02010601030101010101" pitchFamily="65" charset="-122"/>
                  <a:cs typeface="+mn-ea"/>
                  <a:sym typeface="+mn-lt"/>
                </a:rPr>
                <a:t>关键</a:t>
              </a:r>
              <a:endParaRPr lang="en-US" altLang="zh-CN" sz="2400" dirty="0" smtClean="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sz="2400"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zh-CN" altLang="en-US" sz="24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45" name="TextBox 4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850"/>
                            </p:stCondLst>
                            <p:childTnLst>
                              <p:par>
                                <p:cTn id="13" presetID="23" presetClass="entr" presetSubtype="36"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strVal val="(6*min(max(#ppt_w*#ppt_h,.3),1)-7.4)/-.7*#ppt_w"/>
                                          </p:val>
                                        </p:tav>
                                        <p:tav tm="100000">
                                          <p:val>
                                            <p:strVal val="#ppt_w"/>
                                          </p:val>
                                        </p:tav>
                                      </p:tavLst>
                                    </p:anim>
                                    <p:anim calcmode="lin" valueType="num">
                                      <p:cBhvr>
                                        <p:cTn id="16" dur="500" fill="hold"/>
                                        <p:tgtEl>
                                          <p:spTgt spid="28"/>
                                        </p:tgtEl>
                                        <p:attrNameLst>
                                          <p:attrName>ppt_h</p:attrName>
                                        </p:attrNameLst>
                                      </p:cBhvr>
                                      <p:tavLst>
                                        <p:tav tm="0">
                                          <p:val>
                                            <p:strVal val="(6*min(max(#ppt_w*#ppt_h,.3),1)-7.4)/-.7*#ppt_h"/>
                                          </p:val>
                                        </p:tav>
                                        <p:tav tm="100000">
                                          <p:val>
                                            <p:strVal val="#ppt_h"/>
                                          </p:val>
                                        </p:tav>
                                      </p:tavLst>
                                    </p:anim>
                                    <p:anim calcmode="lin" valueType="num">
                                      <p:cBhvr>
                                        <p:cTn id="17" dur="500" fill="hold"/>
                                        <p:tgtEl>
                                          <p:spTgt spid="28"/>
                                        </p:tgtEl>
                                        <p:attrNameLst>
                                          <p:attrName>ppt_x</p:attrName>
                                        </p:attrNameLst>
                                      </p:cBhvr>
                                      <p:tavLst>
                                        <p:tav tm="0">
                                          <p:val>
                                            <p:fltVal val="0.5"/>
                                          </p:val>
                                        </p:tav>
                                        <p:tav tm="100000">
                                          <p:val>
                                            <p:strVal val="#ppt_x"/>
                                          </p:val>
                                        </p:tav>
                                      </p:tavLst>
                                    </p:anim>
                                    <p:anim calcmode="lin" valueType="num">
                                      <p:cBhvr>
                                        <p:cTn id="18" dur="500" fill="hold"/>
                                        <p:tgtEl>
                                          <p:spTgt spid="28"/>
                                        </p:tgtEl>
                                        <p:attrNameLst>
                                          <p:attrName>ppt_y</p:attrName>
                                        </p:attrNameLst>
                                      </p:cBhvr>
                                      <p:tavLst>
                                        <p:tav tm="0">
                                          <p:val>
                                            <p:strVal val="1+(6*min(max(#ppt_w*#ppt_h,.3),1)-7.4)/-.7*#ppt_h/2"/>
                                          </p:val>
                                        </p:tav>
                                        <p:tav tm="100000">
                                          <p:val>
                                            <p:strVal val="#ppt_y"/>
                                          </p:val>
                                        </p:tav>
                                      </p:tavLst>
                                    </p:anim>
                                  </p:childTnLst>
                                </p:cTn>
                              </p:par>
                              <p:par>
                                <p:cTn id="19" presetID="23" presetClass="entr" presetSubtype="36" fill="hold" nodeType="withEffect">
                                  <p:stCondLst>
                                    <p:cond delay="25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strVal val="(6*min(max(#ppt_w*#ppt_h,.3),1)-7.4)/-.7*#ppt_w"/>
                                          </p:val>
                                        </p:tav>
                                        <p:tav tm="100000">
                                          <p:val>
                                            <p:strVal val="#ppt_w"/>
                                          </p:val>
                                        </p:tav>
                                      </p:tavLst>
                                    </p:anim>
                                    <p:anim calcmode="lin" valueType="num">
                                      <p:cBhvr>
                                        <p:cTn id="22" dur="500" fill="hold"/>
                                        <p:tgtEl>
                                          <p:spTgt spid="33"/>
                                        </p:tgtEl>
                                        <p:attrNameLst>
                                          <p:attrName>ppt_h</p:attrName>
                                        </p:attrNameLst>
                                      </p:cBhvr>
                                      <p:tavLst>
                                        <p:tav tm="0">
                                          <p:val>
                                            <p:strVal val="(6*min(max(#ppt_w*#ppt_h,.3),1)-7.4)/-.7*#ppt_h"/>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5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1350"/>
                            </p:stCondLst>
                            <p:childTnLst>
                              <p:par>
                                <p:cTn id="32" presetID="47"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anim calcmode="lin" valueType="num">
                                      <p:cBhvr>
                                        <p:cTn id="40" dur="750" fill="hold"/>
                                        <p:tgtEl>
                                          <p:spTgt spid="19"/>
                                        </p:tgtEl>
                                        <p:attrNameLst>
                                          <p:attrName>ppt_x</p:attrName>
                                        </p:attrNameLst>
                                      </p:cBhvr>
                                      <p:tavLst>
                                        <p:tav tm="0">
                                          <p:val>
                                            <p:strVal val="#ppt_x"/>
                                          </p:val>
                                        </p:tav>
                                        <p:tav tm="100000">
                                          <p:val>
                                            <p:strVal val="#ppt_x"/>
                                          </p:val>
                                        </p:tav>
                                      </p:tavLst>
                                    </p:anim>
                                    <p:anim calcmode="lin" valueType="num">
                                      <p:cBhvr>
                                        <p:cTn id="41" dur="750" fill="hold"/>
                                        <p:tgtEl>
                                          <p:spTgt spid="1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35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randombar(horizontal)">
                                      <p:cBhvr>
                                        <p:cTn id="5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04850" y="1028702"/>
          <a:ext cx="7715251" cy="3324222"/>
        </p:xfrm>
        <a:graphic>
          <a:graphicData uri="http://schemas.openxmlformats.org/drawingml/2006/table">
            <a:tbl>
              <a:tblPr firstRow="1" bandRow="1">
                <a:tableStyleId>{F5AB1C69-6EDB-4FF4-983F-18BD219EF322}</a:tableStyleId>
              </a:tblPr>
              <a:tblGrid>
                <a:gridCol w="1098012">
                  <a:extLst>
                    <a:ext uri="{9D8B030D-6E8A-4147-A177-3AD203B41FA5}">
                      <a16:colId xmlns:a16="http://schemas.microsoft.com/office/drawing/2014/main" xmlns="" val="20000"/>
                    </a:ext>
                  </a:extLst>
                </a:gridCol>
                <a:gridCol w="2032143">
                  <a:extLst>
                    <a:ext uri="{9D8B030D-6E8A-4147-A177-3AD203B41FA5}">
                      <a16:colId xmlns:a16="http://schemas.microsoft.com/office/drawing/2014/main" xmlns="" val="20001"/>
                    </a:ext>
                  </a:extLst>
                </a:gridCol>
                <a:gridCol w="1524108">
                  <a:extLst>
                    <a:ext uri="{9D8B030D-6E8A-4147-A177-3AD203B41FA5}">
                      <a16:colId xmlns:a16="http://schemas.microsoft.com/office/drawing/2014/main" xmlns="" val="20002"/>
                    </a:ext>
                  </a:extLst>
                </a:gridCol>
                <a:gridCol w="1524108">
                  <a:extLst>
                    <a:ext uri="{9D8B030D-6E8A-4147-A177-3AD203B41FA5}">
                      <a16:colId xmlns:a16="http://schemas.microsoft.com/office/drawing/2014/main" xmlns="" val="20003"/>
                    </a:ext>
                  </a:extLst>
                </a:gridCol>
                <a:gridCol w="1536880">
                  <a:extLst>
                    <a:ext uri="{9D8B030D-6E8A-4147-A177-3AD203B41FA5}">
                      <a16:colId xmlns:a16="http://schemas.microsoft.com/office/drawing/2014/main" xmlns="" val="20004"/>
                    </a:ext>
                  </a:extLst>
                </a:gridCol>
              </a:tblGrid>
              <a:tr h="554037">
                <a:tc>
                  <a:txBody>
                    <a:bodyPr/>
                    <a:lstStyle/>
                    <a:p>
                      <a:pPr algn="ctr"/>
                      <a:r>
                        <a:rPr lang="zh-CN" altLang="en-US" sz="1400" b="0" dirty="0" smtClean="0">
                          <a:latin typeface="方正粗圆简体" panose="02010601030101010101" pitchFamily="65" charset="-122"/>
                          <a:ea typeface="方正粗圆简体" panose="02010601030101010101" pitchFamily="65" charset="-122"/>
                          <a:sym typeface="+mn-lt"/>
                        </a:rPr>
                        <a:t>时间</a:t>
                      </a:r>
                      <a:endParaRPr lang="zh-CN" altLang="en-US" sz="1400" b="0" dirty="0">
                        <a:solidFill>
                          <a:schemeClr val="bg1"/>
                        </a:solidFill>
                        <a:latin typeface="方正粗圆简体" panose="02010601030101010101" pitchFamily="65" charset="-122"/>
                        <a:ea typeface="方正粗圆简体" panose="02010601030101010101"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anose="02010601030101010101" pitchFamily="65" charset="-122"/>
                          <a:ea typeface="方正粗圆简体" panose="02010601030101010101" pitchFamily="65" charset="-122"/>
                          <a:sym typeface="+mn-lt"/>
                        </a:rPr>
                        <a:t>标题</a:t>
                      </a:r>
                      <a:endParaRPr lang="zh-CN" altLang="en-US" sz="1400" b="0" dirty="0">
                        <a:solidFill>
                          <a:schemeClr val="bg1"/>
                        </a:solidFill>
                        <a:latin typeface="方正粗圆简体" panose="02010601030101010101" pitchFamily="65" charset="-122"/>
                        <a:ea typeface="方正粗圆简体" panose="02010601030101010101"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anose="02010601030101010101" pitchFamily="65" charset="-122"/>
                          <a:ea typeface="方正粗圆简体" panose="02010601030101010101" pitchFamily="65" charset="-122"/>
                          <a:sym typeface="+mn-lt"/>
                        </a:rPr>
                        <a:t>内容</a:t>
                      </a:r>
                      <a:r>
                        <a:rPr lang="en-US" altLang="zh-CN" sz="1400" b="0" dirty="0" smtClean="0">
                          <a:latin typeface="方正粗圆简体" panose="02010601030101010101" pitchFamily="65" charset="-122"/>
                          <a:ea typeface="方正粗圆简体" panose="02010601030101010101" pitchFamily="65" charset="-122"/>
                          <a:sym typeface="+mn-lt"/>
                        </a:rPr>
                        <a:t>A</a:t>
                      </a:r>
                      <a:endParaRPr lang="zh-CN" altLang="en-US" sz="1400" b="0" dirty="0">
                        <a:solidFill>
                          <a:schemeClr val="bg1"/>
                        </a:solidFill>
                        <a:latin typeface="方正粗圆简体" panose="02010601030101010101" pitchFamily="65" charset="-122"/>
                        <a:ea typeface="方正粗圆简体" panose="02010601030101010101"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anose="02010601030101010101" pitchFamily="65" charset="-122"/>
                          <a:ea typeface="方正粗圆简体" panose="02010601030101010101" pitchFamily="65" charset="-122"/>
                          <a:sym typeface="+mn-lt"/>
                        </a:rPr>
                        <a:t>内容</a:t>
                      </a:r>
                      <a:r>
                        <a:rPr lang="en-US" altLang="zh-CN" sz="1400" b="0" dirty="0" smtClean="0">
                          <a:latin typeface="方正粗圆简体" panose="02010601030101010101" pitchFamily="65" charset="-122"/>
                          <a:ea typeface="方正粗圆简体" panose="02010601030101010101" pitchFamily="65" charset="-122"/>
                          <a:sym typeface="+mn-lt"/>
                        </a:rPr>
                        <a:t>B</a:t>
                      </a:r>
                      <a:endParaRPr lang="zh-CN" altLang="en-US" sz="1400" b="0" dirty="0">
                        <a:solidFill>
                          <a:schemeClr val="bg1"/>
                        </a:solidFill>
                        <a:latin typeface="方正粗圆简体" panose="02010601030101010101" pitchFamily="65" charset="-122"/>
                        <a:ea typeface="方正粗圆简体" panose="02010601030101010101"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anose="02010601030101010101" pitchFamily="65" charset="-122"/>
                          <a:ea typeface="方正粗圆简体" panose="02010601030101010101" pitchFamily="65" charset="-122"/>
                          <a:sym typeface="+mn-lt"/>
                        </a:rPr>
                        <a:t>内容</a:t>
                      </a:r>
                      <a:r>
                        <a:rPr lang="en-US" altLang="zh-CN" sz="1400" b="0" dirty="0" smtClean="0">
                          <a:latin typeface="方正粗圆简体" panose="02010601030101010101" pitchFamily="65" charset="-122"/>
                          <a:ea typeface="方正粗圆简体" panose="02010601030101010101" pitchFamily="65" charset="-122"/>
                          <a:sym typeface="+mn-lt"/>
                        </a:rPr>
                        <a:t>C</a:t>
                      </a:r>
                      <a:endParaRPr lang="zh-CN" altLang="en-US" sz="1400" b="0" dirty="0">
                        <a:solidFill>
                          <a:schemeClr val="bg1"/>
                        </a:solidFill>
                        <a:latin typeface="方正粗圆简体" panose="02010601030101010101" pitchFamily="65" charset="-122"/>
                        <a:ea typeface="方正粗圆简体" panose="02010601030101010101" pitchFamily="65" charset="-122"/>
                        <a:cs typeface="+mn-ea"/>
                        <a:sym typeface="+mn-lt"/>
                      </a:endParaRPr>
                    </a:p>
                  </a:txBody>
                  <a:tcPr marL="67668" marR="67668" marT="33834" marB="33834" anchor="ctr"/>
                </a:tc>
                <a:extLst>
                  <a:ext uri="{0D108BD9-81ED-4DB2-BD59-A6C34878D82A}">
                    <a16:rowId xmlns:a16="http://schemas.microsoft.com/office/drawing/2014/main" xmlns="" val="10000"/>
                  </a:ext>
                </a:extLst>
              </a:tr>
              <a:tr h="554037">
                <a:tc>
                  <a:txBody>
                    <a:bodyPr/>
                    <a:lstStyle/>
                    <a:p>
                      <a:pPr algn="ctr"/>
                      <a:r>
                        <a:rPr lang="en-US" altLang="zh-CN" sz="1500" dirty="0" smtClean="0">
                          <a:solidFill>
                            <a:schemeClr val="tx2">
                              <a:lumMod val="75000"/>
                              <a:lumOff val="25000"/>
                            </a:schemeClr>
                          </a:solidFill>
                          <a:sym typeface="+mn-lt"/>
                        </a:rPr>
                        <a:t>1</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xmlns="" val="10001"/>
                  </a:ext>
                </a:extLst>
              </a:tr>
              <a:tr h="554037">
                <a:tc>
                  <a:txBody>
                    <a:bodyPr/>
                    <a:lstStyle/>
                    <a:p>
                      <a:pPr algn="ctr"/>
                      <a:r>
                        <a:rPr lang="en-US" altLang="zh-CN" sz="1500" dirty="0" smtClean="0">
                          <a:solidFill>
                            <a:schemeClr val="tx2">
                              <a:lumMod val="75000"/>
                              <a:lumOff val="25000"/>
                            </a:schemeClr>
                          </a:solidFill>
                          <a:sym typeface="+mn-lt"/>
                        </a:rPr>
                        <a:t>2</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xmlns="" val="10002"/>
                  </a:ext>
                </a:extLst>
              </a:tr>
              <a:tr h="554037">
                <a:tc>
                  <a:txBody>
                    <a:bodyPr/>
                    <a:lstStyle/>
                    <a:p>
                      <a:pPr algn="ctr"/>
                      <a:r>
                        <a:rPr lang="en-US" altLang="zh-CN" sz="1500" dirty="0" smtClean="0">
                          <a:solidFill>
                            <a:schemeClr val="tx2">
                              <a:lumMod val="75000"/>
                              <a:lumOff val="25000"/>
                            </a:schemeClr>
                          </a:solidFill>
                          <a:sym typeface="+mn-lt"/>
                        </a:rPr>
                        <a:t>3</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xmlns="" val="10003"/>
                  </a:ext>
                </a:extLst>
              </a:tr>
              <a:tr h="554037">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500" kern="1200" dirty="0" smtClean="0">
                          <a:solidFill>
                            <a:schemeClr val="tx2">
                              <a:lumMod val="75000"/>
                              <a:lumOff val="25000"/>
                            </a:schemeClr>
                          </a:solidFill>
                          <a:sym typeface="+mn-lt"/>
                        </a:rPr>
                        <a:t>4</a:t>
                      </a:r>
                      <a:endParaRPr lang="zh-CN" altLang="en-US" sz="1500" kern="1200"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en-US" altLang="zh-CN"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xmlns="" val="10004"/>
                  </a:ext>
                </a:extLst>
              </a:tr>
              <a:tr h="554037">
                <a:tc>
                  <a:txBody>
                    <a:bodyPr/>
                    <a:lstStyle/>
                    <a:p>
                      <a:pPr algn="ctr"/>
                      <a:r>
                        <a:rPr lang="en-US" altLang="zh-CN" sz="1500" dirty="0" smtClean="0">
                          <a:solidFill>
                            <a:schemeClr val="tx2">
                              <a:lumMod val="75000"/>
                              <a:lumOff val="25000"/>
                            </a:schemeClr>
                          </a:solidFill>
                          <a:sym typeface="+mn-lt"/>
                        </a:rPr>
                        <a:t>5</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extLst>
                  <a:ext uri="{0D108BD9-81ED-4DB2-BD59-A6C34878D82A}">
                    <a16:rowId xmlns:a16="http://schemas.microsoft.com/office/drawing/2014/main" xmlns="" val="10005"/>
                  </a:ext>
                </a:extLst>
              </a:tr>
            </a:tbl>
          </a:graphicData>
        </a:graphic>
      </p:graphicFrame>
      <p:sp>
        <p:nvSpPr>
          <p:cNvPr id="3" name="TextBox 2"/>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5"/>
          <p:cNvGrpSpPr/>
          <p:nvPr/>
        </p:nvGrpSpPr>
        <p:grpSpPr bwMode="auto">
          <a:xfrm>
            <a:off x="1276072" y="2558283"/>
            <a:ext cx="952059" cy="953626"/>
            <a:chOff x="0" y="0"/>
            <a:chExt cx="1080120" cy="1080120"/>
          </a:xfrm>
        </p:grpSpPr>
        <p:grpSp>
          <p:nvGrpSpPr>
            <p:cNvPr id="38" name="Group 6"/>
            <p:cNvGrpSpPr/>
            <p:nvPr/>
          </p:nvGrpSpPr>
          <p:grpSpPr bwMode="auto">
            <a:xfrm>
              <a:off x="0" y="0"/>
              <a:ext cx="1080120" cy="1080120"/>
              <a:chOff x="0" y="0"/>
              <a:chExt cx="1080120" cy="1080120"/>
            </a:xfrm>
          </p:grpSpPr>
          <p:sp>
            <p:nvSpPr>
              <p:cNvPr id="40" name="椭圆 6"/>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1" name="椭圆 5"/>
              <p:cNvSpPr>
                <a:spLocks noChangeArrowheads="1"/>
              </p:cNvSpPr>
              <p:nvPr/>
            </p:nvSpPr>
            <p:spPr bwMode="auto">
              <a:xfrm>
                <a:off x="72008" y="72008"/>
                <a:ext cx="936104" cy="936104"/>
              </a:xfrm>
              <a:prstGeom prst="ellipse">
                <a:avLst/>
              </a:prstGeom>
              <a:solidFill>
                <a:srgbClr val="6AA903"/>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39" name="文本框 10"/>
            <p:cNvSpPr>
              <a:spLocks noChangeArrowheads="1"/>
            </p:cNvSpPr>
            <p:nvPr/>
          </p:nvSpPr>
          <p:spPr bwMode="auto">
            <a:xfrm>
              <a:off x="126958" y="365759"/>
              <a:ext cx="820564" cy="348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400" dirty="0">
                  <a:solidFill>
                    <a:schemeClr val="bg1"/>
                  </a:solidFill>
                  <a:latin typeface="方正粗圆简体" panose="02010601030101010101" pitchFamily="65" charset="-122"/>
                  <a:ea typeface="方正粗圆简体" panose="02010601030101010101" pitchFamily="65" charset="-122"/>
                  <a:cs typeface="+mn-ea"/>
                  <a:sym typeface="+mn-lt"/>
                </a:rPr>
                <a:t>关键词</a:t>
              </a:r>
            </a:p>
          </p:txBody>
        </p:sp>
      </p:grpSp>
      <p:grpSp>
        <p:nvGrpSpPr>
          <p:cNvPr id="42" name="Group 10"/>
          <p:cNvGrpSpPr/>
          <p:nvPr/>
        </p:nvGrpSpPr>
        <p:grpSpPr bwMode="auto">
          <a:xfrm>
            <a:off x="2258935" y="1289582"/>
            <a:ext cx="1306281" cy="1306509"/>
            <a:chOff x="0" y="0"/>
            <a:chExt cx="1080120" cy="1080120"/>
          </a:xfrm>
        </p:grpSpPr>
        <p:grpSp>
          <p:nvGrpSpPr>
            <p:cNvPr id="43" name="Group 11"/>
            <p:cNvGrpSpPr/>
            <p:nvPr/>
          </p:nvGrpSpPr>
          <p:grpSpPr bwMode="auto">
            <a:xfrm>
              <a:off x="0" y="0"/>
              <a:ext cx="1080120" cy="1080120"/>
              <a:chOff x="0" y="0"/>
              <a:chExt cx="1080120" cy="1080120"/>
            </a:xfrm>
          </p:grpSpPr>
          <p:sp>
            <p:nvSpPr>
              <p:cNvPr id="45" name="椭圆 27"/>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6" name="椭圆 28"/>
              <p:cNvSpPr>
                <a:spLocks noChangeArrowheads="1"/>
              </p:cNvSpPr>
              <p:nvPr/>
            </p:nvSpPr>
            <p:spPr bwMode="auto">
              <a:xfrm>
                <a:off x="72008" y="72008"/>
                <a:ext cx="936104" cy="936104"/>
              </a:xfrm>
              <a:prstGeom prst="ellipse">
                <a:avLst/>
              </a:prstGeom>
              <a:solidFill>
                <a:schemeClr val="accent6"/>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44" name="文本框 26"/>
            <p:cNvSpPr>
              <a:spLocks noChangeArrowheads="1"/>
            </p:cNvSpPr>
            <p:nvPr/>
          </p:nvSpPr>
          <p:spPr bwMode="auto">
            <a:xfrm>
              <a:off x="207237" y="400115"/>
              <a:ext cx="665652" cy="27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solidFill>
                    <a:schemeClr val="bg1"/>
                  </a:solidFill>
                  <a:latin typeface="方正粗圆简体" panose="02010601030101010101" pitchFamily="65" charset="-122"/>
                  <a:ea typeface="方正粗圆简体" panose="02010601030101010101" pitchFamily="65" charset="-122"/>
                  <a:cs typeface="+mn-ea"/>
                  <a:sym typeface="+mn-lt"/>
                </a:rPr>
                <a:t>关键词</a:t>
              </a:r>
            </a:p>
          </p:txBody>
        </p:sp>
      </p:grpSp>
      <p:grpSp>
        <p:nvGrpSpPr>
          <p:cNvPr id="47" name="Group 15"/>
          <p:cNvGrpSpPr/>
          <p:nvPr/>
        </p:nvGrpSpPr>
        <p:grpSpPr bwMode="auto">
          <a:xfrm>
            <a:off x="3988041" y="2558284"/>
            <a:ext cx="1170473" cy="1170677"/>
            <a:chOff x="0" y="0"/>
            <a:chExt cx="1080120" cy="1080120"/>
          </a:xfrm>
        </p:grpSpPr>
        <p:grpSp>
          <p:nvGrpSpPr>
            <p:cNvPr id="48" name="Group 16"/>
            <p:cNvGrpSpPr/>
            <p:nvPr/>
          </p:nvGrpSpPr>
          <p:grpSpPr bwMode="auto">
            <a:xfrm>
              <a:off x="0" y="0"/>
              <a:ext cx="1080120" cy="1080120"/>
              <a:chOff x="0" y="0"/>
              <a:chExt cx="1080120" cy="1080120"/>
            </a:xfrm>
          </p:grpSpPr>
          <p:sp>
            <p:nvSpPr>
              <p:cNvPr id="50" name="椭圆 32"/>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51" name="椭圆 33"/>
              <p:cNvSpPr>
                <a:spLocks noChangeArrowheads="1"/>
              </p:cNvSpPr>
              <p:nvPr/>
            </p:nvSpPr>
            <p:spPr bwMode="auto">
              <a:xfrm>
                <a:off x="72008" y="72008"/>
                <a:ext cx="936104" cy="936104"/>
              </a:xfrm>
              <a:prstGeom prst="ellipse">
                <a:avLst/>
              </a:prstGeom>
              <a:solidFill>
                <a:srgbClr val="6AA903"/>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49" name="文本框 31"/>
            <p:cNvSpPr>
              <a:spLocks noChangeArrowheads="1"/>
            </p:cNvSpPr>
            <p:nvPr/>
          </p:nvSpPr>
          <p:spPr bwMode="auto">
            <a:xfrm>
              <a:off x="168618" y="398075"/>
              <a:ext cx="742886" cy="312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solidFill>
                    <a:schemeClr val="bg1"/>
                  </a:solidFill>
                  <a:latin typeface="方正粗圆简体" panose="02010601030101010101" pitchFamily="65" charset="-122"/>
                  <a:ea typeface="方正粗圆简体" panose="02010601030101010101" pitchFamily="65" charset="-122"/>
                  <a:cs typeface="+mn-ea"/>
                  <a:sym typeface="+mn-lt"/>
                </a:rPr>
                <a:t>关键词</a:t>
              </a:r>
            </a:p>
          </p:txBody>
        </p:sp>
      </p:grpSp>
      <p:grpSp>
        <p:nvGrpSpPr>
          <p:cNvPr id="52" name="Group 20"/>
          <p:cNvGrpSpPr/>
          <p:nvPr/>
        </p:nvGrpSpPr>
        <p:grpSpPr bwMode="auto">
          <a:xfrm>
            <a:off x="5358726" y="718246"/>
            <a:ext cx="1715106" cy="1715406"/>
            <a:chOff x="0" y="0"/>
            <a:chExt cx="1080120" cy="1080120"/>
          </a:xfrm>
        </p:grpSpPr>
        <p:grpSp>
          <p:nvGrpSpPr>
            <p:cNvPr id="53" name="Group 21"/>
            <p:cNvGrpSpPr/>
            <p:nvPr/>
          </p:nvGrpSpPr>
          <p:grpSpPr bwMode="auto">
            <a:xfrm>
              <a:off x="0" y="0"/>
              <a:ext cx="1080120" cy="1080120"/>
              <a:chOff x="0" y="0"/>
              <a:chExt cx="1080120" cy="1080120"/>
            </a:xfrm>
          </p:grpSpPr>
          <p:sp>
            <p:nvSpPr>
              <p:cNvPr id="55" name="椭圆 38"/>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56" name="椭圆 39"/>
              <p:cNvSpPr>
                <a:spLocks noChangeArrowheads="1"/>
              </p:cNvSpPr>
              <p:nvPr/>
            </p:nvSpPr>
            <p:spPr bwMode="auto">
              <a:xfrm>
                <a:off x="72008" y="72008"/>
                <a:ext cx="936104" cy="936104"/>
              </a:xfrm>
              <a:prstGeom prst="ellipse">
                <a:avLst/>
              </a:prstGeom>
              <a:solidFill>
                <a:schemeClr val="accent6"/>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54" name="文本框 37"/>
            <p:cNvSpPr>
              <a:spLocks noChangeArrowheads="1"/>
            </p:cNvSpPr>
            <p:nvPr/>
          </p:nvSpPr>
          <p:spPr bwMode="auto">
            <a:xfrm>
              <a:off x="238111" y="414093"/>
              <a:ext cx="603896" cy="25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rPr>
                <a:t>关键词</a:t>
              </a:r>
            </a:p>
          </p:txBody>
        </p:sp>
      </p:grpSp>
      <p:cxnSp>
        <p:nvCxnSpPr>
          <p:cNvPr id="57" name="直接连接符 13"/>
          <p:cNvCxnSpPr>
            <a:cxnSpLocks noChangeShapeType="1"/>
            <a:stCxn id="40" idx="7"/>
          </p:cNvCxnSpPr>
          <p:nvPr/>
        </p:nvCxnSpPr>
        <p:spPr bwMode="auto">
          <a:xfrm flipV="1">
            <a:off x="2088706" y="2404757"/>
            <a:ext cx="361528" cy="293180"/>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58" name="直接连接符 17"/>
          <p:cNvCxnSpPr>
            <a:cxnSpLocks noChangeShapeType="1"/>
            <a:endCxn id="50" idx="1"/>
          </p:cNvCxnSpPr>
          <p:nvPr/>
        </p:nvCxnSpPr>
        <p:spPr bwMode="auto">
          <a:xfrm>
            <a:off x="3478130" y="2239008"/>
            <a:ext cx="681323" cy="490717"/>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59" name="直接连接符 20"/>
          <p:cNvCxnSpPr>
            <a:cxnSpLocks noChangeShapeType="1"/>
            <a:stCxn id="50" idx="7"/>
            <a:endCxn id="55" idx="3"/>
          </p:cNvCxnSpPr>
          <p:nvPr/>
        </p:nvCxnSpPr>
        <p:spPr bwMode="auto">
          <a:xfrm flipV="1">
            <a:off x="4986304" y="2181592"/>
            <a:ext cx="623038" cy="548930"/>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0" name="直接连接符 23"/>
          <p:cNvCxnSpPr>
            <a:cxnSpLocks noChangeShapeType="1"/>
            <a:stCxn id="69" idx="5"/>
            <a:endCxn id="40" idx="1"/>
          </p:cNvCxnSpPr>
          <p:nvPr/>
        </p:nvCxnSpPr>
        <p:spPr bwMode="auto">
          <a:xfrm>
            <a:off x="1115931" y="2484355"/>
            <a:ext cx="299567" cy="213584"/>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1" name="直接连接符 43"/>
          <p:cNvCxnSpPr>
            <a:cxnSpLocks noChangeShapeType="1"/>
            <a:stCxn id="70" idx="7"/>
            <a:endCxn id="50" idx="3"/>
          </p:cNvCxnSpPr>
          <p:nvPr/>
        </p:nvCxnSpPr>
        <p:spPr bwMode="auto">
          <a:xfrm flipV="1">
            <a:off x="3857932" y="3557519"/>
            <a:ext cx="301521" cy="278043"/>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2" name="直接连接符 72"/>
          <p:cNvCxnSpPr>
            <a:cxnSpLocks noChangeShapeType="1"/>
            <a:stCxn id="55" idx="6"/>
            <a:endCxn id="71" idx="1"/>
          </p:cNvCxnSpPr>
          <p:nvPr/>
        </p:nvCxnSpPr>
        <p:spPr bwMode="auto">
          <a:xfrm>
            <a:off x="7073832" y="1575949"/>
            <a:ext cx="418781" cy="281076"/>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sp>
        <p:nvSpPr>
          <p:cNvPr id="63" name="矩形 76"/>
          <p:cNvSpPr>
            <a:spLocks noChangeArrowheads="1"/>
          </p:cNvSpPr>
          <p:nvPr/>
        </p:nvSpPr>
        <p:spPr bwMode="auto">
          <a:xfrm>
            <a:off x="1030234" y="3570550"/>
            <a:ext cx="1366485" cy="4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4" name="矩形 80"/>
          <p:cNvSpPr>
            <a:spLocks noChangeArrowheads="1"/>
          </p:cNvSpPr>
          <p:nvPr/>
        </p:nvSpPr>
        <p:spPr bwMode="auto">
          <a:xfrm>
            <a:off x="2256298" y="2672938"/>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5" name="矩形 81"/>
          <p:cNvSpPr>
            <a:spLocks noChangeArrowheads="1"/>
          </p:cNvSpPr>
          <p:nvPr/>
        </p:nvSpPr>
        <p:spPr bwMode="auto">
          <a:xfrm>
            <a:off x="3920013" y="3814207"/>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6" name="矩形 82"/>
          <p:cNvSpPr>
            <a:spLocks noChangeArrowheads="1"/>
          </p:cNvSpPr>
          <p:nvPr/>
        </p:nvSpPr>
        <p:spPr bwMode="auto">
          <a:xfrm>
            <a:off x="5553913" y="2506299"/>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7" name="矩形 85"/>
          <p:cNvSpPr>
            <a:spLocks noChangeArrowheads="1"/>
          </p:cNvSpPr>
          <p:nvPr/>
        </p:nvSpPr>
        <p:spPr bwMode="auto">
          <a:xfrm>
            <a:off x="5513047" y="3110562"/>
            <a:ext cx="2323291"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6" tIns="43202" rIns="86406" bIns="4320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700" b="1" dirty="0">
                <a:solidFill>
                  <a:srgbClr val="6AA903"/>
                </a:solidFill>
                <a:latin typeface="+mn-lt"/>
                <a:ea typeface="+mn-ea"/>
                <a:cs typeface="+mn-ea"/>
                <a:sym typeface="+mn-lt"/>
              </a:rPr>
              <a:t>添加主要观点</a:t>
            </a:r>
            <a:endParaRPr lang="zh-CN" altLang="en-US" sz="1700" dirty="0">
              <a:solidFill>
                <a:srgbClr val="6AA903"/>
              </a:solidFill>
              <a:latin typeface="+mn-lt"/>
              <a:ea typeface="+mn-ea"/>
              <a:cs typeface="+mn-ea"/>
              <a:sym typeface="+mn-lt"/>
            </a:endParaRPr>
          </a:p>
        </p:txBody>
      </p:sp>
      <p:sp>
        <p:nvSpPr>
          <p:cNvPr id="68" name="文本框 13"/>
          <p:cNvSpPr txBox="1"/>
          <p:nvPr/>
        </p:nvSpPr>
        <p:spPr>
          <a:xfrm>
            <a:off x="5513047" y="3436915"/>
            <a:ext cx="2917520" cy="955640"/>
          </a:xfrm>
          <a:prstGeom prst="rect">
            <a:avLst/>
          </a:prstGeom>
          <a:noFill/>
        </p:spPr>
        <p:txBody>
          <a:bodyPr wrap="square" lIns="68576" tIns="34287" rIns="68576" bIns="34287" rtlCol="0">
            <a:spAutoFit/>
          </a:bodyPr>
          <a:lstStyle/>
          <a:p>
            <a:pPr>
              <a:lnSpc>
                <a:spcPct val="120000"/>
              </a:lnSpc>
              <a:spcBef>
                <a:spcPct val="0"/>
              </a:spcBef>
              <a:buNone/>
            </a:pPr>
            <a:r>
              <a:rPr lang="zh-CN" altLang="en-US" sz="1200" dirty="0">
                <a:solidFill>
                  <a:schemeClr val="tx2">
                    <a:lumMod val="75000"/>
                    <a:lumOff val="25000"/>
                  </a:schemeClr>
                </a:solidFill>
                <a:latin typeface="+mj-ea"/>
                <a:ea typeface="+mj-ea"/>
                <a:cs typeface="+mn-ea"/>
                <a:sym typeface="+mn-lt"/>
              </a:rPr>
              <a:t>在此输入文字描述在此输入文字描述在此输入文字描述在此输入文字描述在此输入文字描述在此输入文字描述在此输入文字描述在此输入文字描述在此输入文字</a:t>
            </a:r>
            <a:r>
              <a:rPr lang="zh-CN" altLang="en-US" sz="1200" dirty="0" smtClean="0">
                <a:solidFill>
                  <a:schemeClr val="tx2">
                    <a:lumMod val="75000"/>
                    <a:lumOff val="25000"/>
                  </a:schemeClr>
                </a:solidFill>
                <a:latin typeface="+mj-ea"/>
                <a:ea typeface="+mj-ea"/>
                <a:cs typeface="+mn-ea"/>
                <a:sym typeface="+mn-lt"/>
              </a:rPr>
              <a:t>描述</a:t>
            </a:r>
            <a:endParaRPr lang="zh-CN" altLang="en-US" sz="1200" dirty="0">
              <a:solidFill>
                <a:schemeClr val="tx2">
                  <a:lumMod val="75000"/>
                  <a:lumOff val="25000"/>
                </a:schemeClr>
              </a:solidFill>
              <a:latin typeface="+mj-ea"/>
              <a:ea typeface="+mj-ea"/>
              <a:cs typeface="+mn-ea"/>
              <a:sym typeface="+mn-lt"/>
            </a:endParaRPr>
          </a:p>
        </p:txBody>
      </p:sp>
      <p:sp>
        <p:nvSpPr>
          <p:cNvPr id="69" name="椭圆 56"/>
          <p:cNvSpPr>
            <a:spLocks noChangeArrowheads="1"/>
          </p:cNvSpPr>
          <p:nvPr/>
        </p:nvSpPr>
        <p:spPr bwMode="auto">
          <a:xfrm rot="21019161">
            <a:off x="767608" y="2181592"/>
            <a:ext cx="383624" cy="383691"/>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0" name="椭圆 58"/>
          <p:cNvSpPr>
            <a:spLocks noChangeArrowheads="1"/>
          </p:cNvSpPr>
          <p:nvPr/>
        </p:nvSpPr>
        <p:spPr bwMode="auto">
          <a:xfrm>
            <a:off x="3437274" y="3763171"/>
            <a:ext cx="492831" cy="494318"/>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1" name="椭圆 70"/>
          <p:cNvSpPr>
            <a:spLocks noChangeArrowheads="1"/>
          </p:cNvSpPr>
          <p:nvPr/>
        </p:nvSpPr>
        <p:spPr bwMode="auto">
          <a:xfrm>
            <a:off x="7409162" y="1773560"/>
            <a:ext cx="569836" cy="569935"/>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2" name="TextBox 71"/>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
                                        </p:tgtEl>
                                        <p:attrNameLst>
                                          <p:attrName>ppt_y</p:attrName>
                                        </p:attrNameLst>
                                      </p:cBhvr>
                                      <p:tavLst>
                                        <p:tav tm="0">
                                          <p:val>
                                            <p:strVal val="#ppt_y"/>
                                          </p:val>
                                        </p:tav>
                                        <p:tav tm="100000">
                                          <p:val>
                                            <p:strVal val="#ppt_y"/>
                                          </p:val>
                                        </p:tav>
                                      </p:tavLst>
                                    </p:anim>
                                    <p:anim calcmode="lin" valueType="num">
                                      <p:cBhvr>
                                        <p:cTn id="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500"/>
                                        <p:tgtEl>
                                          <p:spTgt spid="69"/>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350"/>
                                        <p:tgtEl>
                                          <p:spTgt spid="6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650"/>
                                        <p:tgtEl>
                                          <p:spTgt spid="37"/>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400"/>
                                        <p:tgtEl>
                                          <p:spTgt spid="63"/>
                                        </p:tgtEl>
                                      </p:cBhvr>
                                    </p:animEffect>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350"/>
                                        <p:tgtEl>
                                          <p:spTgt spid="57"/>
                                        </p:tgtEl>
                                      </p:cBhvr>
                                    </p:animEffect>
                                  </p:childTnLst>
                                </p:cTn>
                              </p:par>
                            </p:childTnLst>
                          </p:cTn>
                        </p:par>
                        <p:par>
                          <p:cTn id="31" fill="hold">
                            <p:stCondLst>
                              <p:cond delay="3350"/>
                            </p:stCondLst>
                            <p:childTnLst>
                              <p:par>
                                <p:cTn id="32" presetID="22" presetClass="entr" presetSubtype="8"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750"/>
                                        <p:tgtEl>
                                          <p:spTgt spid="42"/>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435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450"/>
                                        <p:tgtEl>
                                          <p:spTgt spid="58"/>
                                        </p:tgtEl>
                                      </p:cBhvr>
                                    </p:animEffect>
                                  </p:childTnLst>
                                </p:cTn>
                              </p:par>
                            </p:childTnLst>
                          </p:cTn>
                        </p:par>
                        <p:par>
                          <p:cTn id="42" fill="hold">
                            <p:stCondLst>
                              <p:cond delay="4850"/>
                            </p:stCondLst>
                            <p:childTnLst>
                              <p:par>
                                <p:cTn id="43" presetID="22" presetClass="entr" presetSubtype="8"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left)">
                                      <p:cBhvr>
                                        <p:cTn id="45" dur="650"/>
                                        <p:tgtEl>
                                          <p:spTgt spid="47"/>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400"/>
                                        <p:tgtEl>
                                          <p:spTgt spid="65"/>
                                        </p:tgtEl>
                                      </p:cBhvr>
                                    </p:animEffect>
                                  </p:childTnLst>
                                </p:cTn>
                              </p:par>
                            </p:childTnLst>
                          </p:cTn>
                        </p:par>
                        <p:par>
                          <p:cTn id="49" fill="hold">
                            <p:stCondLst>
                              <p:cond delay="585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450"/>
                                        <p:tgtEl>
                                          <p:spTgt spid="59"/>
                                        </p:tgtEl>
                                      </p:cBhvr>
                                    </p:animEffect>
                                  </p:childTnLst>
                                </p:cTn>
                              </p:par>
                              <p:par>
                                <p:cTn id="53" presetID="22" presetClass="entr" presetSubtype="2"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right)">
                                      <p:cBhvr>
                                        <p:cTn id="55" dur="400"/>
                                        <p:tgtEl>
                                          <p:spTgt spid="61"/>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750"/>
                                        <p:tgtEl>
                                          <p:spTgt spid="52"/>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right)">
                                      <p:cBhvr>
                                        <p:cTn id="65" dur="400"/>
                                        <p:tgtEl>
                                          <p:spTgt spid="70"/>
                                        </p:tgtEl>
                                      </p:cBhvr>
                                    </p:animEffect>
                                  </p:childTnLst>
                                </p:cTn>
                              </p:par>
                            </p:childTnLst>
                          </p:cTn>
                        </p:par>
                        <p:par>
                          <p:cTn id="66" fill="hold">
                            <p:stCondLst>
                              <p:cond delay="7350"/>
                            </p:stCondLst>
                            <p:childTnLst>
                              <p:par>
                                <p:cTn id="67" presetID="22" presetClass="entr" presetSubtype="8" fill="hold" nodeType="after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left)">
                                      <p:cBhvr>
                                        <p:cTn id="69" dur="350"/>
                                        <p:tgtEl>
                                          <p:spTgt spid="62"/>
                                        </p:tgtEl>
                                      </p:cBhvr>
                                    </p:animEffect>
                                  </p:childTnLst>
                                </p:cTn>
                              </p:par>
                            </p:childTnLst>
                          </p:cTn>
                        </p:par>
                        <p:par>
                          <p:cTn id="70" fill="hold">
                            <p:stCondLst>
                              <p:cond delay="7850"/>
                            </p:stCondLst>
                            <p:childTnLst>
                              <p:par>
                                <p:cTn id="71" presetID="22" presetClass="entr" presetSubtype="8"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left)">
                                      <p:cBhvr>
                                        <p:cTn id="73" dur="400"/>
                                        <p:tgtEl>
                                          <p:spTgt spid="71"/>
                                        </p:tgtEl>
                                      </p:cBhvr>
                                    </p:animEffect>
                                  </p:childTnLst>
                                </p:cTn>
                              </p:par>
                            </p:childTnLst>
                          </p:cTn>
                        </p:par>
                        <p:par>
                          <p:cTn id="74" fill="hold">
                            <p:stCondLst>
                              <p:cond delay="8350"/>
                            </p:stCondLst>
                            <p:childTnLst>
                              <p:par>
                                <p:cTn id="75" presetID="26" presetClass="emph" presetSubtype="0" fill="hold" nodeType="afterEffect">
                                  <p:stCondLst>
                                    <p:cond delay="0"/>
                                  </p:stCondLst>
                                  <p:childTnLst>
                                    <p:animEffect transition="out" filter="fade">
                                      <p:cBhvr>
                                        <p:cTn id="76" dur="500" tmFilter="0, 0; .2, .5; .8, .5; 1, 0"/>
                                        <p:tgtEl>
                                          <p:spTgt spid="37"/>
                                        </p:tgtEl>
                                      </p:cBhvr>
                                    </p:animEffect>
                                    <p:animScale>
                                      <p:cBhvr>
                                        <p:cTn id="77" dur="250" autoRev="1" fill="hold"/>
                                        <p:tgtEl>
                                          <p:spTgt spid="37"/>
                                        </p:tgtEl>
                                      </p:cBhvr>
                                      <p:by x="105000" y="105000"/>
                                    </p:animScale>
                                  </p:childTnLst>
                                </p:cTn>
                              </p:par>
                              <p:par>
                                <p:cTn id="78" presetID="26" presetClass="emph" presetSubtype="0" fill="hold" nodeType="withEffect">
                                  <p:stCondLst>
                                    <p:cond delay="500"/>
                                  </p:stCondLst>
                                  <p:childTnLst>
                                    <p:animEffect transition="out" filter="fade">
                                      <p:cBhvr>
                                        <p:cTn id="79" dur="500" tmFilter="0, 0; .2, .5; .8, .5; 1, 0"/>
                                        <p:tgtEl>
                                          <p:spTgt spid="42"/>
                                        </p:tgtEl>
                                      </p:cBhvr>
                                    </p:animEffect>
                                    <p:animScale>
                                      <p:cBhvr>
                                        <p:cTn id="80" dur="250" autoRev="1" fill="hold"/>
                                        <p:tgtEl>
                                          <p:spTgt spid="42"/>
                                        </p:tgtEl>
                                      </p:cBhvr>
                                      <p:by x="105000" y="105000"/>
                                    </p:animScale>
                                  </p:childTnLst>
                                </p:cTn>
                              </p:par>
                              <p:par>
                                <p:cTn id="81" presetID="26" presetClass="emph" presetSubtype="0" fill="hold" nodeType="withEffect">
                                  <p:stCondLst>
                                    <p:cond delay="250"/>
                                  </p:stCondLst>
                                  <p:childTnLst>
                                    <p:animEffect transition="out" filter="fade">
                                      <p:cBhvr>
                                        <p:cTn id="82" dur="500" tmFilter="0, 0; .2, .5; .8, .5; 1, 0"/>
                                        <p:tgtEl>
                                          <p:spTgt spid="47"/>
                                        </p:tgtEl>
                                      </p:cBhvr>
                                    </p:animEffect>
                                    <p:animScale>
                                      <p:cBhvr>
                                        <p:cTn id="83" dur="250" autoRev="1" fill="hold"/>
                                        <p:tgtEl>
                                          <p:spTgt spid="47"/>
                                        </p:tgtEl>
                                      </p:cBhvr>
                                      <p:by x="105000" y="105000"/>
                                    </p:animScale>
                                  </p:childTnLst>
                                </p:cTn>
                              </p:par>
                              <p:par>
                                <p:cTn id="84" presetID="26" presetClass="emph" presetSubtype="0" fill="hold" nodeType="withEffect">
                                  <p:stCondLst>
                                    <p:cond delay="750"/>
                                  </p:stCondLst>
                                  <p:childTnLst>
                                    <p:animEffect transition="out" filter="fade">
                                      <p:cBhvr>
                                        <p:cTn id="85" dur="500" tmFilter="0, 0; .2, .5; .8, .5; 1, 0"/>
                                        <p:tgtEl>
                                          <p:spTgt spid="52"/>
                                        </p:tgtEl>
                                      </p:cBhvr>
                                    </p:animEffect>
                                    <p:animScale>
                                      <p:cBhvr>
                                        <p:cTn id="86" dur="250" autoRev="1" fill="hold"/>
                                        <p:tgtEl>
                                          <p:spTgt spid="52"/>
                                        </p:tgtEl>
                                      </p:cBhvr>
                                      <p:by x="105000" y="105000"/>
                                    </p:animScale>
                                  </p:childTnLst>
                                </p:cTn>
                              </p:par>
                            </p:childTnLst>
                          </p:cTn>
                        </p:par>
                        <p:par>
                          <p:cTn id="87" fill="hold">
                            <p:stCondLst>
                              <p:cond delay="8850"/>
                            </p:stCondLst>
                            <p:childTnLst>
                              <p:par>
                                <p:cTn id="88" presetID="22" presetClass="entr" presetSubtype="2" fill="hold" grpId="0"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wipe(right)">
                                      <p:cBhvr>
                                        <p:cTn id="90" dur="500"/>
                                        <p:tgtEl>
                                          <p:spTgt spid="67"/>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wipe(right)">
                                      <p:cBhvr>
                                        <p:cTn id="93"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animBg="1"/>
      <p:bldP spid="70" grpId="0" animBg="1"/>
      <p:bldP spid="71" grpId="0" animBg="1"/>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16" name="任意多边形 23"/>
          <p:cNvSpPr>
            <a:spLocks noChangeArrowheads="1"/>
          </p:cNvSpPr>
          <p:nvPr/>
        </p:nvSpPr>
        <p:spPr bwMode="auto">
          <a:xfrm>
            <a:off x="4255375" y="3961216"/>
            <a:ext cx="694668" cy="1182284"/>
          </a:xfrm>
          <a:custGeom>
            <a:avLst/>
            <a:gdLst>
              <a:gd name="T0" fmla="*/ 96678 w 288032"/>
              <a:gd name="T1" fmla="*/ 0 h 553620"/>
              <a:gd name="T2" fmla="*/ 194042 w 288032"/>
              <a:gd name="T3" fmla="*/ 0 h 553620"/>
              <a:gd name="T4" fmla="*/ 290720 w 288032"/>
              <a:gd name="T5" fmla="*/ 554875 h 553620"/>
              <a:gd name="T6" fmla="*/ 0 w 288032"/>
              <a:gd name="T7" fmla="*/ 554875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chemeClr val="accent3"/>
          </a:solidFill>
          <a:ln>
            <a:noFill/>
          </a:ln>
        </p:spPr>
        <p:txBody>
          <a:bodyPr lIns="68580" tIns="34290" rIns="68580" bIns="34290" anchor="ctr"/>
          <a:lstStyle/>
          <a:p>
            <a:endParaRPr lang="zh-CN" altLang="en-US" dirty="0">
              <a:cs typeface="+mn-ea"/>
              <a:sym typeface="+mn-lt"/>
            </a:endParaRPr>
          </a:p>
        </p:txBody>
      </p:sp>
      <p:grpSp>
        <p:nvGrpSpPr>
          <p:cNvPr id="17" name="Group 6"/>
          <p:cNvGrpSpPr/>
          <p:nvPr/>
        </p:nvGrpSpPr>
        <p:grpSpPr bwMode="auto">
          <a:xfrm rot="-744809">
            <a:off x="1362621" y="3646891"/>
            <a:ext cx="6480175" cy="288925"/>
            <a:chOff x="0" y="0"/>
            <a:chExt cx="6480000" cy="288000"/>
          </a:xfrm>
          <a:solidFill>
            <a:schemeClr val="accent3"/>
          </a:solidFill>
        </p:grpSpPr>
        <p:sp>
          <p:nvSpPr>
            <p:cNvPr id="18" name="矩形 7"/>
            <p:cNvSpPr>
              <a:spLocks noChangeArrowheads="1"/>
            </p:cNvSpPr>
            <p:nvPr/>
          </p:nvSpPr>
          <p:spPr bwMode="auto">
            <a:xfrm>
              <a:off x="0" y="71992"/>
              <a:ext cx="6480000" cy="1440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19" name="椭圆 8"/>
            <p:cNvSpPr>
              <a:spLocks noChangeArrowheads="1"/>
            </p:cNvSpPr>
            <p:nvPr/>
          </p:nvSpPr>
          <p:spPr bwMode="auto">
            <a:xfrm>
              <a:off x="3095984" y="0"/>
              <a:ext cx="288000" cy="288000"/>
            </a:xfrm>
            <a:prstGeom prst="ellipse">
              <a:avLst/>
            </a:prstGeom>
            <a:grpFill/>
            <a:ln w="3810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grpSp>
      <p:sp>
        <p:nvSpPr>
          <p:cNvPr id="20" name="TextBox 15"/>
          <p:cNvSpPr>
            <a:spLocks noChangeArrowheads="1"/>
          </p:cNvSpPr>
          <p:nvPr/>
        </p:nvSpPr>
        <p:spPr bwMode="auto">
          <a:xfrm rot="-709074">
            <a:off x="1233495" y="3543228"/>
            <a:ext cx="15234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6AA903"/>
                </a:solidFill>
                <a:latin typeface="+mn-lt"/>
                <a:ea typeface="+mn-ea"/>
                <a:cs typeface="+mn-ea"/>
                <a:sym typeface="+mn-lt"/>
              </a:rPr>
              <a:t>关键字</a:t>
            </a:r>
          </a:p>
        </p:txBody>
      </p:sp>
      <p:sp>
        <p:nvSpPr>
          <p:cNvPr id="21" name="TextBox 45"/>
          <p:cNvSpPr>
            <a:spLocks noChangeArrowheads="1"/>
          </p:cNvSpPr>
          <p:nvPr/>
        </p:nvSpPr>
        <p:spPr bwMode="auto">
          <a:xfrm rot="-709074">
            <a:off x="6242851" y="2478015"/>
            <a:ext cx="15234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FCA904"/>
                </a:solidFill>
                <a:latin typeface="+mn-lt"/>
                <a:ea typeface="+mn-ea"/>
                <a:cs typeface="+mn-ea"/>
                <a:sym typeface="+mn-lt"/>
              </a:rPr>
              <a:t>关键字</a:t>
            </a:r>
          </a:p>
        </p:txBody>
      </p:sp>
      <p:grpSp>
        <p:nvGrpSpPr>
          <p:cNvPr id="22" name="Group 11"/>
          <p:cNvGrpSpPr/>
          <p:nvPr/>
        </p:nvGrpSpPr>
        <p:grpSpPr bwMode="auto">
          <a:xfrm>
            <a:off x="1118146" y="1467342"/>
            <a:ext cx="2593975" cy="1647719"/>
            <a:chOff x="0" y="-354981"/>
            <a:chExt cx="2594714" cy="1648245"/>
          </a:xfrm>
        </p:grpSpPr>
        <p:sp>
          <p:nvSpPr>
            <p:cNvPr id="23" name="矩形 46"/>
            <p:cNvSpPr>
              <a:spLocks noChangeArrowheads="1"/>
            </p:cNvSpPr>
            <p:nvPr/>
          </p:nvSpPr>
          <p:spPr bwMode="auto">
            <a:xfrm>
              <a:off x="0" y="-354981"/>
              <a:ext cx="1904560" cy="36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dirty="0">
                  <a:solidFill>
                    <a:srgbClr val="6AA903"/>
                  </a:solidFill>
                  <a:latin typeface="方正粗圆简体" panose="02010601030101010101" pitchFamily="65" charset="-122"/>
                  <a:ea typeface="方正粗圆简体" panose="02010601030101010101" pitchFamily="65" charset="-122"/>
                  <a:cs typeface="+mn-ea"/>
                  <a:sym typeface="+mn-lt"/>
                </a:rPr>
                <a:t>添加主题</a:t>
              </a:r>
            </a:p>
          </p:txBody>
        </p:sp>
        <p:sp>
          <p:nvSpPr>
            <p:cNvPr id="24" name="矩形 47"/>
            <p:cNvSpPr>
              <a:spLocks noChangeArrowheads="1"/>
            </p:cNvSpPr>
            <p:nvPr/>
          </p:nvSpPr>
          <p:spPr bwMode="auto">
            <a:xfrm>
              <a:off x="0" y="-60157"/>
              <a:ext cx="2594714" cy="123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200" dirty="0">
                  <a:solidFill>
                    <a:schemeClr val="tx2">
                      <a:lumMod val="75000"/>
                      <a:lumOff val="25000"/>
                    </a:schemeClr>
                  </a:solidFill>
                  <a:latin typeface="+mn-lt"/>
                  <a:ea typeface="+mn-ea"/>
                  <a:cs typeface="+mn-ea"/>
                  <a:sym typeface="+mn-lt"/>
                </a:rPr>
                <a:t>在此输入文字描述在此输入文字描述在此输入文字描述在此输入文字描述在此输入文字描述在此输入文字描述在此输入文字描述在此输入文字描述。</a:t>
              </a:r>
            </a:p>
          </p:txBody>
        </p:sp>
        <p:sp>
          <p:nvSpPr>
            <p:cNvPr id="25" name="等腰三角形 1"/>
            <p:cNvSpPr>
              <a:spLocks noChangeAspect="1" noChangeArrowheads="1"/>
            </p:cNvSpPr>
            <p:nvPr/>
          </p:nvSpPr>
          <p:spPr bwMode="auto">
            <a:xfrm flipV="1">
              <a:off x="862280" y="1138091"/>
              <a:ext cx="180000" cy="155173"/>
            </a:xfrm>
            <a:prstGeom prst="triangle">
              <a:avLst>
                <a:gd name="adj" fmla="val 50000"/>
              </a:avLst>
            </a:prstGeom>
            <a:solidFill>
              <a:srgbClr val="6AA9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3BBE"/>
                </a:solidFill>
                <a:latin typeface="+mn-lt"/>
                <a:ea typeface="+mn-ea"/>
                <a:cs typeface="+mn-ea"/>
                <a:sym typeface="+mn-lt"/>
              </a:endParaRPr>
            </a:p>
          </p:txBody>
        </p:sp>
      </p:grpSp>
      <p:grpSp>
        <p:nvGrpSpPr>
          <p:cNvPr id="26" name="Group 15"/>
          <p:cNvGrpSpPr/>
          <p:nvPr/>
        </p:nvGrpSpPr>
        <p:grpSpPr bwMode="auto">
          <a:xfrm>
            <a:off x="5896521" y="685660"/>
            <a:ext cx="2593975" cy="1414370"/>
            <a:chOff x="0" y="-150720"/>
            <a:chExt cx="2594714" cy="1414330"/>
          </a:xfrm>
        </p:grpSpPr>
        <p:sp>
          <p:nvSpPr>
            <p:cNvPr id="27" name="矩形 48"/>
            <p:cNvSpPr>
              <a:spLocks noChangeArrowheads="1"/>
            </p:cNvSpPr>
            <p:nvPr/>
          </p:nvSpPr>
          <p:spPr bwMode="auto">
            <a:xfrm>
              <a:off x="0" y="-150720"/>
              <a:ext cx="1904560" cy="36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dirty="0">
                  <a:solidFill>
                    <a:schemeClr val="accent6"/>
                  </a:solidFill>
                  <a:latin typeface="方正粗圆简体" panose="02010601030101010101" pitchFamily="65" charset="-122"/>
                  <a:ea typeface="方正粗圆简体" panose="02010601030101010101" pitchFamily="65" charset="-122"/>
                  <a:cs typeface="+mn-ea"/>
                  <a:sym typeface="+mn-lt"/>
                </a:rPr>
                <a:t>添加主题</a:t>
              </a:r>
            </a:p>
          </p:txBody>
        </p:sp>
        <p:sp>
          <p:nvSpPr>
            <p:cNvPr id="28" name="矩形 49"/>
            <p:cNvSpPr>
              <a:spLocks noChangeArrowheads="1"/>
            </p:cNvSpPr>
            <p:nvPr/>
          </p:nvSpPr>
          <p:spPr bwMode="auto">
            <a:xfrm>
              <a:off x="0" y="134058"/>
              <a:ext cx="2594714" cy="99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200" dirty="0">
                  <a:solidFill>
                    <a:schemeClr val="tx2">
                      <a:lumMod val="75000"/>
                      <a:lumOff val="25000"/>
                    </a:schemeClr>
                  </a:solidFill>
                  <a:latin typeface="+mn-lt"/>
                  <a:ea typeface="+mn-ea"/>
                  <a:cs typeface="+mn-ea"/>
                  <a:sym typeface="+mn-lt"/>
                </a:rPr>
                <a:t>在此输入文字描述在此输入文字描述在此输入文字描述在此输入文字描述在此输入文字描述在此输入文字描述。</a:t>
              </a:r>
            </a:p>
          </p:txBody>
        </p:sp>
        <p:sp>
          <p:nvSpPr>
            <p:cNvPr id="29" name="等腰三角形 18"/>
            <p:cNvSpPr>
              <a:spLocks noChangeAspect="1" noChangeArrowheads="1"/>
            </p:cNvSpPr>
            <p:nvPr/>
          </p:nvSpPr>
          <p:spPr bwMode="auto">
            <a:xfrm flipV="1">
              <a:off x="862280" y="1108437"/>
              <a:ext cx="180000" cy="155173"/>
            </a:xfrm>
            <a:prstGeom prst="triangle">
              <a:avLst>
                <a:gd name="adj" fmla="val 50000"/>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85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anim calcmode="lin" valueType="num">
                                      <p:cBhvr>
                                        <p:cTn id="16" dur="500" fill="hold"/>
                                        <p:tgtEl>
                                          <p:spTgt spid="16"/>
                                        </p:tgtEl>
                                        <p:attrNameLst>
                                          <p:attrName>ppt_x</p:attrName>
                                        </p:attrNameLst>
                                      </p:cBhvr>
                                      <p:tavLst>
                                        <p:tav tm="0">
                                          <p:val>
                                            <p:strVal val="#ppt_x"/>
                                          </p:val>
                                        </p:tav>
                                        <p:tav tm="100000">
                                          <p:val>
                                            <p:strVal val="#ppt_x"/>
                                          </p:val>
                                        </p:tav>
                                      </p:tavLst>
                                    </p:anim>
                                    <p:anim calcmode="lin" valueType="num">
                                      <p:cBhvr>
                                        <p:cTn id="17" dur="5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135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42" presetClass="path" presetSubtype="0" autoRev="1" fill="hold" grpId="1" nodeType="withEffect">
                                  <p:stCondLst>
                                    <p:cond delay="1500"/>
                                  </p:stCondLst>
                                  <p:childTnLst>
                                    <p:animMotion origin="layout" path="M -0.00169 -0.22963 L 8.33333E-7 4.44444E-6 " pathEditMode="relative" rAng="0" ptsTypes="AA">
                                      <p:cBhvr>
                                        <p:cTn id="33" dur="750" spd="-100000" fill="hold"/>
                                        <p:tgtEl>
                                          <p:spTgt spid="20"/>
                                        </p:tgtEl>
                                        <p:attrNameLst>
                                          <p:attrName>ppt_x</p:attrName>
                                          <p:attrName>ppt_y</p:attrName>
                                        </p:attrNameLst>
                                      </p:cBhvr>
                                      <p:rCtr x="78" y="11481"/>
                                    </p:animMotion>
                                  </p:childTnLst>
                                </p:cTn>
                              </p:par>
                              <p:par>
                                <p:cTn id="34" presetID="42" presetClass="path" presetSubtype="0" autoRev="1" fill="hold" grpId="1" nodeType="withEffect">
                                  <p:stCondLst>
                                    <p:cond delay="1500"/>
                                  </p:stCondLst>
                                  <p:childTnLst>
                                    <p:animMotion origin="layout" path="M 4.375E-6 -1.11111E-6 L 4.375E-6 0.16134 " pathEditMode="relative" rAng="0" ptsTypes="AA">
                                      <p:cBhvr>
                                        <p:cTn id="35" dur="750" fill="hold"/>
                                        <p:tgtEl>
                                          <p:spTgt spid="21"/>
                                        </p:tgtEl>
                                        <p:attrNameLst>
                                          <p:attrName>ppt_x</p:attrName>
                                          <p:attrName>ppt_y</p:attrName>
                                        </p:attrNameLst>
                                      </p:cBhvr>
                                      <p:rCtr x="0" y="8056"/>
                                    </p:animMotion>
                                  </p:childTnLst>
                                </p:cTn>
                              </p:par>
                              <p:par>
                                <p:cTn id="36" presetID="8" presetClass="emph" presetSubtype="0" fill="hold" nodeType="withEffect">
                                  <p:stCondLst>
                                    <p:cond delay="1500"/>
                                  </p:stCondLst>
                                  <p:childTnLst>
                                    <p:animRot by="1440000">
                                      <p:cBhvr>
                                        <p:cTn id="37" dur="750" fill="hold"/>
                                        <p:tgtEl>
                                          <p:spTgt spid="17"/>
                                        </p:tgtEl>
                                        <p:attrNameLst>
                                          <p:attrName>r</p:attrName>
                                        </p:attrNameLst>
                                      </p:cBhvr>
                                    </p:animRot>
                                  </p:childTnLst>
                                </p:cTn>
                              </p:par>
                              <p:par>
                                <p:cTn id="38" presetID="8" presetClass="emph" presetSubtype="0" fill="hold" nodeType="withEffect">
                                  <p:stCondLst>
                                    <p:cond delay="2250"/>
                                  </p:stCondLst>
                                  <p:childTnLst>
                                    <p:animRot by="-1440000">
                                      <p:cBhvr>
                                        <p:cTn id="39" dur="750" fill="hold"/>
                                        <p:tgtEl>
                                          <p:spTgt spid="17"/>
                                        </p:tgtEl>
                                        <p:attrNameLst>
                                          <p:attrName>r</p:attrName>
                                        </p:attrNameLst>
                                      </p:cBhvr>
                                    </p:animRot>
                                  </p:childTnLst>
                                </p:cTn>
                              </p:par>
                            </p:childTnLst>
                          </p:cTn>
                        </p:par>
                        <p:par>
                          <p:cTn id="40" fill="hold">
                            <p:stCondLst>
                              <p:cond delay="1850"/>
                            </p:stCondLst>
                            <p:childTnLst>
                              <p:par>
                                <p:cTn id="41" presetID="2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750"/>
                                        <p:tgtEl>
                                          <p:spTgt spid="22"/>
                                        </p:tgtEl>
                                      </p:cBhvr>
                                    </p:animEffect>
                                  </p:childTnLst>
                                </p:cTn>
                              </p:par>
                            </p:childTnLst>
                          </p:cTn>
                        </p:par>
                        <p:par>
                          <p:cTn id="44" fill="hold">
                            <p:stCondLst>
                              <p:cond delay="2850"/>
                            </p:stCondLst>
                            <p:childTnLst>
                              <p:par>
                                <p:cTn id="45" presetID="22" presetClass="entr" presetSubtype="1"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0" grpId="0"/>
      <p:bldP spid="20" grpId="1"/>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433058" y="1953527"/>
            <a:ext cx="1746000" cy="1497821"/>
            <a:chOff x="4932419" y="2620258"/>
            <a:chExt cx="2195176" cy="1997094"/>
          </a:xfrm>
        </p:grpSpPr>
        <p:sp>
          <p:nvSpPr>
            <p:cNvPr id="32" name="Block Arc 27"/>
            <p:cNvSpPr/>
            <p:nvPr/>
          </p:nvSpPr>
          <p:spPr>
            <a:xfrm>
              <a:off x="5130501" y="2620258"/>
              <a:ext cx="1997094" cy="1997094"/>
            </a:xfrm>
            <a:prstGeom prst="blockArc">
              <a:avLst>
                <a:gd name="adj1" fmla="val 14421142"/>
                <a:gd name="adj2" fmla="val 10800000"/>
                <a:gd name="adj3" fmla="val 18030"/>
              </a:avLst>
            </a:prstGeom>
            <a:solidFill>
              <a:schemeClr val="accent3"/>
            </a:solidFill>
            <a:ln>
              <a:solidFill>
                <a:schemeClr val="accent3"/>
              </a:solid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cs typeface="+mn-ea"/>
                <a:sym typeface="+mn-lt"/>
              </a:endParaRPr>
            </a:p>
          </p:txBody>
        </p:sp>
        <p:sp>
          <p:nvSpPr>
            <p:cNvPr id="33" name="Up Arrow 28"/>
            <p:cNvSpPr/>
            <p:nvPr/>
          </p:nvSpPr>
          <p:spPr>
            <a:xfrm>
              <a:off x="4932419" y="3081124"/>
              <a:ext cx="726216" cy="544662"/>
            </a:xfrm>
            <a:prstGeom prst="upArrow">
              <a:avLst>
                <a:gd name="adj1" fmla="val 49616"/>
                <a:gd name="adj2" fmla="val 80855"/>
              </a:avLst>
            </a:prstGeom>
            <a:solidFill>
              <a:schemeClr val="accent3"/>
            </a:solidFill>
            <a:ln>
              <a:no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cs typeface="+mn-ea"/>
                <a:sym typeface="+mn-lt"/>
              </a:endParaRPr>
            </a:p>
          </p:txBody>
        </p:sp>
      </p:grpSp>
      <p:grpSp>
        <p:nvGrpSpPr>
          <p:cNvPr id="34" name="组合 33"/>
          <p:cNvGrpSpPr/>
          <p:nvPr/>
        </p:nvGrpSpPr>
        <p:grpSpPr>
          <a:xfrm>
            <a:off x="4303529" y="1459926"/>
            <a:ext cx="1137448" cy="939440"/>
            <a:chOff x="3700762" y="1962123"/>
            <a:chExt cx="1283698" cy="1252586"/>
          </a:xfrm>
        </p:grpSpPr>
        <p:sp>
          <p:nvSpPr>
            <p:cNvPr id="35" name="Freeform 11"/>
            <p:cNvSpPr>
              <a:spLocks noEditPoints="1"/>
            </p:cNvSpPr>
            <p:nvPr/>
          </p:nvSpPr>
          <p:spPr bwMode="auto">
            <a:xfrm>
              <a:off x="3700762" y="1962123"/>
              <a:ext cx="1283698" cy="125258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36" name="Freeform 12"/>
            <p:cNvSpPr/>
            <p:nvPr/>
          </p:nvSpPr>
          <p:spPr bwMode="auto">
            <a:xfrm>
              <a:off x="3772236" y="2017283"/>
              <a:ext cx="1140751" cy="1113239"/>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37" name="TextBox 44"/>
            <p:cNvSpPr txBox="1">
              <a:spLocks noChangeArrowheads="1"/>
            </p:cNvSpPr>
            <p:nvPr/>
          </p:nvSpPr>
          <p:spPr bwMode="auto">
            <a:xfrm>
              <a:off x="3892262" y="2199988"/>
              <a:ext cx="900695" cy="861774"/>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添加</a:t>
              </a:r>
              <a:endParaRPr lang="en-US" altLang="zh-CN" dirty="0" smtClean="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38" name="Прямоугольник 121"/>
          <p:cNvSpPr/>
          <p:nvPr/>
        </p:nvSpPr>
        <p:spPr>
          <a:xfrm>
            <a:off x="754563" y="1738251"/>
            <a:ext cx="2869913" cy="2419124"/>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39" name="TextBox 38"/>
          <p:cNvSpPr txBox="1"/>
          <p:nvPr/>
        </p:nvSpPr>
        <p:spPr>
          <a:xfrm>
            <a:off x="783861" y="1301259"/>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anose="02010601030101010101" pitchFamily="65" charset="-122"/>
                <a:ea typeface="方正粗圆简体" panose="02010601030101010101" pitchFamily="65" charset="-122"/>
                <a:cs typeface="+mn-ea"/>
                <a:sym typeface="+mn-lt"/>
              </a:rPr>
              <a:t>添加标题文本</a:t>
            </a:r>
          </a:p>
        </p:txBody>
      </p:sp>
      <p:grpSp>
        <p:nvGrpSpPr>
          <p:cNvPr id="40" name="组合 39"/>
          <p:cNvGrpSpPr/>
          <p:nvPr/>
        </p:nvGrpSpPr>
        <p:grpSpPr>
          <a:xfrm>
            <a:off x="4303529" y="2856352"/>
            <a:ext cx="1118408" cy="1112336"/>
            <a:chOff x="3635896" y="3857629"/>
            <a:chExt cx="1329524" cy="1390453"/>
          </a:xfrm>
        </p:grpSpPr>
        <p:sp>
          <p:nvSpPr>
            <p:cNvPr id="41" name="Freeform 13"/>
            <p:cNvSpPr/>
            <p:nvPr/>
          </p:nvSpPr>
          <p:spPr bwMode="auto">
            <a:xfrm>
              <a:off x="3635896" y="3857629"/>
              <a:ext cx="1329524" cy="139045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42" name="TextBox 44"/>
            <p:cNvSpPr txBox="1">
              <a:spLocks noChangeArrowheads="1"/>
            </p:cNvSpPr>
            <p:nvPr/>
          </p:nvSpPr>
          <p:spPr bwMode="auto">
            <a:xfrm>
              <a:off x="3850428" y="4327999"/>
              <a:ext cx="1031132"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43" name="组合 42"/>
          <p:cNvGrpSpPr/>
          <p:nvPr/>
        </p:nvGrpSpPr>
        <p:grpSpPr>
          <a:xfrm>
            <a:off x="7234285" y="1541353"/>
            <a:ext cx="1044798" cy="944849"/>
            <a:chOff x="7175225" y="1957361"/>
            <a:chExt cx="1291086" cy="1259798"/>
          </a:xfrm>
        </p:grpSpPr>
        <p:sp>
          <p:nvSpPr>
            <p:cNvPr id="44" name="Freeform 11"/>
            <p:cNvSpPr>
              <a:spLocks noEditPoints="1"/>
            </p:cNvSpPr>
            <p:nvPr/>
          </p:nvSpPr>
          <p:spPr bwMode="auto">
            <a:xfrm rot="943525">
              <a:off x="7175225" y="1957361"/>
              <a:ext cx="1291086" cy="125979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45" name="Freeform 12"/>
            <p:cNvSpPr/>
            <p:nvPr/>
          </p:nvSpPr>
          <p:spPr bwMode="auto">
            <a:xfrm rot="943525">
              <a:off x="7247110" y="2027436"/>
              <a:ext cx="1147316" cy="111964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46" name="TextBox 44"/>
            <p:cNvSpPr txBox="1">
              <a:spLocks noChangeArrowheads="1"/>
            </p:cNvSpPr>
            <p:nvPr/>
          </p:nvSpPr>
          <p:spPr bwMode="auto">
            <a:xfrm>
              <a:off x="7353188" y="2189369"/>
              <a:ext cx="935159" cy="861774"/>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添加</a:t>
              </a:r>
              <a:endParaRPr lang="en-US" altLang="zh-CN" dirty="0" smtClean="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47" name="组合 46"/>
          <p:cNvGrpSpPr/>
          <p:nvPr/>
        </p:nvGrpSpPr>
        <p:grpSpPr>
          <a:xfrm>
            <a:off x="5863331" y="3542677"/>
            <a:ext cx="1051894" cy="940542"/>
            <a:chOff x="5446426" y="4819643"/>
            <a:chExt cx="1285204" cy="1254056"/>
          </a:xfrm>
        </p:grpSpPr>
        <p:sp>
          <p:nvSpPr>
            <p:cNvPr id="48" name="Freeform 11"/>
            <p:cNvSpPr>
              <a:spLocks noEditPoints="1"/>
            </p:cNvSpPr>
            <p:nvPr/>
          </p:nvSpPr>
          <p:spPr bwMode="auto">
            <a:xfrm rot="21129250">
              <a:off x="5446426" y="4819643"/>
              <a:ext cx="1285204" cy="125405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49" name="Freeform 12"/>
            <p:cNvSpPr/>
            <p:nvPr/>
          </p:nvSpPr>
          <p:spPr bwMode="auto">
            <a:xfrm rot="21129250">
              <a:off x="5517983" y="4889399"/>
              <a:ext cx="1142089" cy="1114545"/>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50" name="TextBox 44"/>
            <p:cNvSpPr txBox="1">
              <a:spLocks noChangeArrowheads="1"/>
            </p:cNvSpPr>
            <p:nvPr/>
          </p:nvSpPr>
          <p:spPr bwMode="auto">
            <a:xfrm>
              <a:off x="5554179" y="5037191"/>
              <a:ext cx="1109245" cy="861775"/>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添加</a:t>
              </a:r>
              <a:endParaRPr lang="en-US" altLang="zh-CN" dirty="0" smtClean="0">
                <a:solidFill>
                  <a:schemeClr val="bg1"/>
                </a:solidFill>
                <a:latin typeface="方正粗圆简体" panose="02010601030101010101" pitchFamily="65" charset="-122"/>
                <a:ea typeface="方正粗圆简体" panose="02010601030101010101" pitchFamily="65" charset="-122"/>
                <a:cs typeface="+mn-ea"/>
                <a:sym typeface="+mn-lt"/>
              </a:endParaRPr>
            </a:p>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51" name="组合 50"/>
          <p:cNvGrpSpPr/>
          <p:nvPr/>
        </p:nvGrpSpPr>
        <p:grpSpPr>
          <a:xfrm>
            <a:off x="5735257" y="813622"/>
            <a:ext cx="1122914" cy="1046359"/>
            <a:chOff x="5353657" y="1019158"/>
            <a:chExt cx="1334012" cy="1395145"/>
          </a:xfrm>
        </p:grpSpPr>
        <p:sp>
          <p:nvSpPr>
            <p:cNvPr id="52" name="Freeform 13"/>
            <p:cNvSpPr/>
            <p:nvPr/>
          </p:nvSpPr>
          <p:spPr bwMode="auto">
            <a:xfrm>
              <a:off x="5353657" y="1019158"/>
              <a:ext cx="1334012" cy="1395145"/>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53" name="TextBox 44"/>
            <p:cNvSpPr txBox="1">
              <a:spLocks noChangeArrowheads="1"/>
            </p:cNvSpPr>
            <p:nvPr/>
          </p:nvSpPr>
          <p:spPr bwMode="auto">
            <a:xfrm>
              <a:off x="5594918" y="1508191"/>
              <a:ext cx="960693"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grpSp>
        <p:nvGrpSpPr>
          <p:cNvPr id="54" name="组合 53"/>
          <p:cNvGrpSpPr/>
          <p:nvPr/>
        </p:nvGrpSpPr>
        <p:grpSpPr>
          <a:xfrm>
            <a:off x="7253909" y="2803192"/>
            <a:ext cx="1014586" cy="1042982"/>
            <a:chOff x="7099013" y="3857628"/>
            <a:chExt cx="1329706" cy="1390643"/>
          </a:xfrm>
        </p:grpSpPr>
        <p:sp>
          <p:nvSpPr>
            <p:cNvPr id="55" name="Freeform 13"/>
            <p:cNvSpPr/>
            <p:nvPr/>
          </p:nvSpPr>
          <p:spPr bwMode="auto">
            <a:xfrm>
              <a:off x="7099013" y="3857628"/>
              <a:ext cx="1329706" cy="139064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anose="02010601030101010101" pitchFamily="65" charset="-122"/>
                <a:ea typeface="方正粗圆简体" panose="02010601030101010101" pitchFamily="65" charset="-122"/>
                <a:cs typeface="+mn-ea"/>
                <a:sym typeface="+mn-lt"/>
              </a:endParaRPr>
            </a:p>
          </p:txBody>
        </p:sp>
        <p:sp>
          <p:nvSpPr>
            <p:cNvPr id="56" name="TextBox 44"/>
            <p:cNvSpPr txBox="1">
              <a:spLocks noChangeArrowheads="1"/>
            </p:cNvSpPr>
            <p:nvPr/>
          </p:nvSpPr>
          <p:spPr bwMode="auto">
            <a:xfrm>
              <a:off x="7334716" y="4368460"/>
              <a:ext cx="999631"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文本</a:t>
              </a:r>
              <a:endParaRPr 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grpSp>
      <p:sp>
        <p:nvSpPr>
          <p:cNvPr id="57" name="TextBox 56"/>
          <p:cNvSpPr txBox="1"/>
          <p:nvPr/>
        </p:nvSpPr>
        <p:spPr>
          <a:xfrm>
            <a:off x="5979063" y="2399366"/>
            <a:ext cx="804400" cy="707886"/>
          </a:xfrm>
          <a:prstGeom prst="rect">
            <a:avLst/>
          </a:prstGeom>
          <a:noFill/>
        </p:spPr>
        <p:txBody>
          <a:bodyPr wrap="square" rtlCol="0">
            <a:spAutoFit/>
          </a:bodyPr>
          <a:lstStyle/>
          <a:p>
            <a:pPr algn="ctr"/>
            <a:r>
              <a:rPr lang="zh-CN" altLang="en-US" sz="2000" dirty="0" smtClean="0">
                <a:solidFill>
                  <a:schemeClr val="accent3"/>
                </a:solidFill>
                <a:latin typeface="方正粗圆简体" panose="02010601030101010101" pitchFamily="65" charset="-122"/>
                <a:ea typeface="方正粗圆简体" panose="02010601030101010101" pitchFamily="65" charset="-122"/>
                <a:cs typeface="+mn-ea"/>
                <a:sym typeface="+mn-lt"/>
              </a:rPr>
              <a:t>添加</a:t>
            </a:r>
            <a:endParaRPr lang="en-US" altLang="zh-CN" sz="2000" dirty="0" smtClean="0">
              <a:solidFill>
                <a:schemeClr val="accent3"/>
              </a:solidFill>
              <a:latin typeface="方正粗圆简体" panose="02010601030101010101" pitchFamily="65" charset="-122"/>
              <a:ea typeface="方正粗圆简体" panose="02010601030101010101" pitchFamily="65" charset="-122"/>
              <a:cs typeface="+mn-ea"/>
              <a:sym typeface="+mn-lt"/>
            </a:endParaRPr>
          </a:p>
          <a:p>
            <a:pPr algn="ctr"/>
            <a:r>
              <a:rPr lang="zh-CN" altLang="en-US" sz="2000" dirty="0" smtClean="0">
                <a:solidFill>
                  <a:schemeClr val="accent3"/>
                </a:solidFill>
                <a:latin typeface="方正粗圆简体" panose="02010601030101010101" pitchFamily="65" charset="-122"/>
                <a:ea typeface="方正粗圆简体" panose="02010601030101010101" pitchFamily="65" charset="-122"/>
                <a:cs typeface="+mn-ea"/>
                <a:sym typeface="+mn-lt"/>
              </a:rPr>
              <a:t>文本</a:t>
            </a:r>
            <a:endParaRPr lang="zh-CN" altLang="en-US" sz="2000" dirty="0">
              <a:solidFill>
                <a:schemeClr val="accent3"/>
              </a:solidFill>
              <a:latin typeface="方正粗圆简体" panose="02010601030101010101" pitchFamily="65" charset="-122"/>
              <a:ea typeface="方正粗圆简体" panose="02010601030101010101" pitchFamily="65" charset="-122"/>
              <a:cs typeface="+mn-ea"/>
              <a:sym typeface="+mn-lt"/>
            </a:endParaRPr>
          </a:p>
        </p:txBody>
      </p:sp>
      <p:sp>
        <p:nvSpPr>
          <p:cNvPr id="30" name="TextBox 29"/>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750"/>
                                        <p:tgtEl>
                                          <p:spTgt spid="38"/>
                                        </p:tgtEl>
                                      </p:cBhvr>
                                    </p:animEffect>
                                  </p:childTnLst>
                                </p:cTn>
                              </p:par>
                            </p:childTnLst>
                          </p:cTn>
                        </p:par>
                        <p:par>
                          <p:cTn id="20" fill="hold">
                            <p:stCondLst>
                              <p:cond delay="235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par>
                                <p:cTn id="26" presetID="21" presetClass="entr" presetSubtype="1"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heel(1)">
                                      <p:cBhvr>
                                        <p:cTn id="28" dur="750"/>
                                        <p:tgtEl>
                                          <p:spTgt spid="31"/>
                                        </p:tgtEl>
                                      </p:cBhvr>
                                    </p:animEffect>
                                  </p:childTnLst>
                                </p:cTn>
                              </p:par>
                            </p:childTnLst>
                          </p:cTn>
                        </p:par>
                        <p:par>
                          <p:cTn id="29" fill="hold">
                            <p:stCondLst>
                              <p:cond delay="2850"/>
                            </p:stCondLst>
                            <p:childTnLst>
                              <p:par>
                                <p:cTn id="30" presetID="23" presetClass="entr" presetSubtype="16"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25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50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childTnLst>
                                </p:cTn>
                              </p:par>
                            </p:childTnLst>
                          </p:cTn>
                        </p:par>
                        <p:par>
                          <p:cTn id="42" fill="hold">
                            <p:stCondLst>
                              <p:cond delay="3350"/>
                            </p:stCondLst>
                            <p:childTnLst>
                              <p:par>
                                <p:cTn id="43" presetID="23" presetClass="entr" presetSubtype="288"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strVal val="4/3*#ppt_w"/>
                                          </p:val>
                                        </p:tav>
                                        <p:tav tm="100000">
                                          <p:val>
                                            <p:strVal val="#ppt_w"/>
                                          </p:val>
                                        </p:tav>
                                      </p:tavLst>
                                    </p:anim>
                                    <p:anim calcmode="lin" valueType="num">
                                      <p:cBhvr>
                                        <p:cTn id="46" dur="500" fill="hold"/>
                                        <p:tgtEl>
                                          <p:spTgt spid="34"/>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25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strVal val="4/3*#ppt_w"/>
                                          </p:val>
                                        </p:tav>
                                        <p:tav tm="100000">
                                          <p:val>
                                            <p:strVal val="#ppt_w"/>
                                          </p:val>
                                        </p:tav>
                                      </p:tavLst>
                                    </p:anim>
                                    <p:anim calcmode="lin" valueType="num">
                                      <p:cBhvr>
                                        <p:cTn id="50" dur="500" fill="hold"/>
                                        <p:tgtEl>
                                          <p:spTgt spid="43"/>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5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strVal val="4/3*#ppt_w"/>
                                          </p:val>
                                        </p:tav>
                                        <p:tav tm="100000">
                                          <p:val>
                                            <p:strVal val="#ppt_w"/>
                                          </p:val>
                                        </p:tav>
                                      </p:tavLst>
                                    </p:anim>
                                    <p:anim calcmode="lin" valueType="num">
                                      <p:cBhvr>
                                        <p:cTn id="54" dur="500" fill="hold"/>
                                        <p:tgtEl>
                                          <p:spTgt spid="4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57"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E:\PPT素材\卡通D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6529"/>
            <a:ext cx="9144000" cy="4696971"/>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483768" y="1018371"/>
            <a:ext cx="4176464" cy="1446550"/>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ctr" eaLnBrk="1" fontAlgn="auto" hangingPunct="1">
              <a:spcBef>
                <a:spcPts val="0"/>
              </a:spcBef>
              <a:spcAft>
                <a:spcPts val="0"/>
              </a:spcAft>
              <a:defRPr/>
            </a:pPr>
            <a:r>
              <a:rPr lang="en-US" altLang="zh-CN" sz="8800" spc="-150" dirty="0" smtClean="0">
                <a:ln w="11430"/>
                <a:solidFill>
                  <a:srgbClr val="6AA903"/>
                </a:solidFill>
                <a:latin typeface="+mj-ea"/>
                <a:ea typeface="+mj-ea"/>
                <a:cs typeface="+mn-ea"/>
                <a:sym typeface="+mn-lt"/>
              </a:rPr>
              <a:t>THANKS</a:t>
            </a:r>
          </a:p>
        </p:txBody>
      </p:sp>
      <p:sp>
        <p:nvSpPr>
          <p:cNvPr id="3" name="TextBox 2"/>
          <p:cNvSpPr txBox="1"/>
          <p:nvPr/>
        </p:nvSpPr>
        <p:spPr>
          <a:xfrm>
            <a:off x="3594809" y="2113600"/>
            <a:ext cx="1954382" cy="646331"/>
          </a:xfrm>
          <a:prstGeom prst="rect">
            <a:avLst/>
          </a:prstGeom>
          <a:noFill/>
        </p:spPr>
        <p:txBody>
          <a:bodyPr wrap="none" rtlCol="0">
            <a:spAutoFit/>
          </a:bodyPr>
          <a:lstStyle/>
          <a:p>
            <a:pPr algn="ctr"/>
            <a:r>
              <a:rPr lang="zh-CN" altLang="en-US" sz="3600" spc="-150" dirty="0">
                <a:ln w="11430"/>
                <a:solidFill>
                  <a:srgbClr val="6AA903"/>
                </a:solidFill>
                <a:latin typeface="方正少儿简体" panose="03000509000000000000" pitchFamily="65" charset="-122"/>
                <a:ea typeface="方正少儿简体" panose="03000509000000000000" pitchFamily="65" charset="-122"/>
                <a:cs typeface="+mn-ea"/>
                <a:sym typeface="+mn-lt"/>
              </a:rPr>
              <a:t>谢谢</a:t>
            </a:r>
            <a:r>
              <a:rPr lang="zh-CN" altLang="en-US" sz="3600" spc="-150" dirty="0" smtClean="0">
                <a:ln w="11430"/>
                <a:solidFill>
                  <a:srgbClr val="6AA903"/>
                </a:solidFill>
                <a:latin typeface="方正少儿简体" panose="03000509000000000000" pitchFamily="65" charset="-122"/>
                <a:ea typeface="方正少儿简体" panose="03000509000000000000" pitchFamily="65" charset="-122"/>
                <a:cs typeface="+mn-ea"/>
                <a:sym typeface="+mn-lt"/>
              </a:rPr>
              <a:t>观看</a:t>
            </a:r>
            <a:endParaRPr lang="zh-CN" altLang="en-US" sz="3600" spc="-150" dirty="0">
              <a:ln w="1143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13" name="文本框 4"/>
          <p:cNvSpPr txBox="1"/>
          <p:nvPr/>
        </p:nvSpPr>
        <p:spPr>
          <a:xfrm>
            <a:off x="3945021" y="2782086"/>
            <a:ext cx="1253959" cy="374571"/>
          </a:xfrm>
          <a:prstGeom prst="roundRect">
            <a:avLst/>
          </a:prstGeom>
          <a:solidFill>
            <a:schemeClr val="accent6"/>
          </a:solidFill>
        </p:spPr>
        <p:txBody>
          <a:bodyPr wrap="none" rtlCol="0">
            <a:spAutoFit/>
          </a:bodyPr>
          <a:lstStyle/>
          <a:p>
            <a:pPr algn="ctr"/>
            <a:r>
              <a:rPr lang="zh-CN" altLang="en-US" sz="1600" b="1" dirty="0" smtClean="0">
                <a:solidFill>
                  <a:schemeClr val="bg1"/>
                </a:solidFill>
                <a:latin typeface="+mj-ea"/>
                <a:ea typeface="+mj-ea"/>
                <a:cs typeface="+mn-ea"/>
                <a:sym typeface="+mn-lt"/>
              </a:rPr>
              <a:t>三年级</a:t>
            </a:r>
            <a:r>
              <a:rPr lang="zh-CN" altLang="en-US" sz="1600" b="1" dirty="0" smtClean="0">
                <a:solidFill>
                  <a:schemeClr val="bg1"/>
                </a:solidFill>
                <a:latin typeface="+mj-ea"/>
                <a:ea typeface="+mj-ea"/>
                <a:cs typeface="+mn-ea"/>
                <a:sym typeface="+mn-lt"/>
              </a:rPr>
              <a:t>语文</a:t>
            </a:r>
            <a:endParaRPr lang="zh-CN" altLang="en-US" sz="1600" b="1" dirty="0" smtClean="0">
              <a:solidFill>
                <a:schemeClr val="bg1"/>
              </a:solidFill>
              <a:latin typeface="+mj-ea"/>
              <a:ea typeface="+mj-ea"/>
              <a:cs typeface="+mn-ea"/>
              <a:sym typeface="+mn-lt"/>
            </a:endParaRPr>
          </a:p>
        </p:txBody>
      </p:sp>
      <p:pic>
        <p:nvPicPr>
          <p:cNvPr id="22"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1397" y="860733"/>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PPT素材\卡通D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5290" y="2667278"/>
            <a:ext cx="414224" cy="414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 calcmode="lin" valueType="num">
                                      <p:cBhvr>
                                        <p:cTn id="2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9"/>
                                        </p:tgtEl>
                                      </p:cBhvr>
                                    </p:animEffect>
                                  </p:childTnLst>
                                </p:cTn>
                              </p:par>
                            </p:childTnLst>
                          </p:cTn>
                        </p:par>
                        <p:par>
                          <p:cTn id="23" fill="hold">
                            <p:stCondLst>
                              <p:cond delay="1750"/>
                            </p:stCondLst>
                            <p:childTnLst>
                              <p:par>
                                <p:cTn id="24" presetID="2" presetClass="entr" presetSubtype="3"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750"/>
                            </p:stCondLst>
                            <p:childTnLst>
                              <p:par>
                                <p:cTn id="35" presetID="23" presetClass="entr" presetSubtype="32"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strVal val="4*#ppt_w"/>
                                          </p:val>
                                        </p:tav>
                                        <p:tav tm="100000">
                                          <p:val>
                                            <p:strVal val="#ppt_w"/>
                                          </p:val>
                                        </p:tav>
                                      </p:tavLst>
                                    </p:anim>
                                    <p:anim calcmode="lin" valueType="num">
                                      <p:cBhvr>
                                        <p:cTn id="38" dur="500" fill="hold"/>
                                        <p:tgtEl>
                                          <p:spTgt spid="13"/>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 presetClass="entr" presetSubtype="2"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1+#ppt_w/2"/>
                                          </p:val>
                                        </p:tav>
                                        <p:tav tm="100000">
                                          <p:val>
                                            <p:strVal val="#ppt_x"/>
                                          </p:val>
                                        </p:tav>
                                      </p:tavLst>
                                    </p:anim>
                                    <p:anim calcmode="lin" valueType="num">
                                      <p:cBhvr additive="base">
                                        <p:cTn id="43"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5128"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5129"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点击此处</a:t>
            </a:r>
            <a:r>
              <a:rPr lang="zh-CN" altLang="en-US" sz="4300" dirty="0" smtClean="0">
                <a:solidFill>
                  <a:srgbClr val="6AA903"/>
                </a:solidFill>
                <a:latin typeface="方正少儿简体" panose="03000509000000000000" pitchFamily="65" charset="-122"/>
                <a:ea typeface="方正少儿简体" panose="03000509000000000000" pitchFamily="65" charset="-122"/>
                <a:cs typeface="+mn-ea"/>
                <a:sym typeface="+mn-lt"/>
              </a:rPr>
              <a:t>添加</a:t>
            </a:r>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标题</a:t>
            </a:r>
          </a:p>
        </p:txBody>
      </p:sp>
      <p:sp>
        <p:nvSpPr>
          <p:cNvPr id="5130"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anose="02010601030101010101" pitchFamily="65" charset="-122"/>
                <a:ea typeface="方正粗圆简体" panose="02010601030101010101" pitchFamily="65" charset="-122"/>
                <a:cs typeface="+mn-ea"/>
                <a:sym typeface="+mn-lt"/>
              </a:rPr>
              <a:t>PART 1</a:t>
            </a:r>
            <a:endParaRPr lang="zh-CN" altLang="en-US" sz="4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pic>
        <p:nvPicPr>
          <p:cNvPr id="8"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30"/>
                                        </p:tgtEl>
                                        <p:attrNameLst>
                                          <p:attrName>style.visibility</p:attrName>
                                        </p:attrNameLst>
                                      </p:cBhvr>
                                      <p:to>
                                        <p:strVal val="visible"/>
                                      </p:to>
                                    </p:set>
                                    <p:anim calcmode="lin" valueType="num">
                                      <p:cBhvr>
                                        <p:cTn id="18" dur="500" fill="hold"/>
                                        <p:tgtEl>
                                          <p:spTgt spid="5130"/>
                                        </p:tgtEl>
                                        <p:attrNameLst>
                                          <p:attrName>ppt_w</p:attrName>
                                        </p:attrNameLst>
                                      </p:cBhvr>
                                      <p:tavLst>
                                        <p:tav tm="0">
                                          <p:val>
                                            <p:fltVal val="0"/>
                                          </p:val>
                                        </p:tav>
                                        <p:tav tm="100000">
                                          <p:val>
                                            <p:strVal val="#ppt_w"/>
                                          </p:val>
                                        </p:tav>
                                      </p:tavLst>
                                    </p:anim>
                                    <p:anim calcmode="lin" valueType="num">
                                      <p:cBhvr>
                                        <p:cTn id="19" dur="500" fill="hold"/>
                                        <p:tgtEl>
                                          <p:spTgt spid="5130"/>
                                        </p:tgtEl>
                                        <p:attrNameLst>
                                          <p:attrName>ppt_h</p:attrName>
                                        </p:attrNameLst>
                                      </p:cBhvr>
                                      <p:tavLst>
                                        <p:tav tm="0">
                                          <p:val>
                                            <p:fltVal val="0"/>
                                          </p:val>
                                        </p:tav>
                                        <p:tav tm="100000">
                                          <p:val>
                                            <p:strVal val="#ppt_h"/>
                                          </p:val>
                                        </p:tav>
                                      </p:tavLst>
                                    </p:anim>
                                    <p:animEffect transition="in" filter="fade">
                                      <p:cBhvr>
                                        <p:cTn id="20" dur="500"/>
                                        <p:tgtEl>
                                          <p:spTgt spid="5130"/>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5129"/>
                                        </p:tgtEl>
                                        <p:attrNameLst>
                                          <p:attrName>style.visibility</p:attrName>
                                        </p:attrNameLst>
                                      </p:cBhvr>
                                      <p:to>
                                        <p:strVal val="visible"/>
                                      </p:to>
                                    </p:set>
                                    <p:anim by="(-#ppt_w*2)" calcmode="lin" valueType="num">
                                      <p:cBhvr rctx="PPT">
                                        <p:cTn id="29" dur="500" autoRev="1" fill="hold">
                                          <p:stCondLst>
                                            <p:cond delay="0"/>
                                          </p:stCondLst>
                                        </p:cTn>
                                        <p:tgtEl>
                                          <p:spTgt spid="5129"/>
                                        </p:tgtEl>
                                        <p:attrNameLst>
                                          <p:attrName>ppt_w</p:attrName>
                                        </p:attrNameLst>
                                      </p:cBhvr>
                                    </p:anim>
                                    <p:anim by="(#ppt_w*0.50)" calcmode="lin" valueType="num">
                                      <p:cBhvr>
                                        <p:cTn id="30" dur="500" decel="50000" autoRev="1" fill="hold">
                                          <p:stCondLst>
                                            <p:cond delay="0"/>
                                          </p:stCondLst>
                                        </p:cTn>
                                        <p:tgtEl>
                                          <p:spTgt spid="5129"/>
                                        </p:tgtEl>
                                        <p:attrNameLst>
                                          <p:attrName>ppt_x</p:attrName>
                                        </p:attrNameLst>
                                      </p:cBhvr>
                                    </p:anim>
                                    <p:anim from="(-#ppt_h/2)" to="(#ppt_y)" calcmode="lin" valueType="num">
                                      <p:cBhvr>
                                        <p:cTn id="31" dur="1000" fill="hold">
                                          <p:stCondLst>
                                            <p:cond delay="0"/>
                                          </p:stCondLst>
                                        </p:cTn>
                                        <p:tgtEl>
                                          <p:spTgt spid="5129"/>
                                        </p:tgtEl>
                                        <p:attrNameLst>
                                          <p:attrName>ppt_y</p:attrName>
                                        </p:attrNameLst>
                                      </p:cBhvr>
                                    </p:anim>
                                    <p:animRot by="21600000">
                                      <p:cBhvr>
                                        <p:cTn id="32" dur="1000" fill="hold">
                                          <p:stCondLst>
                                            <p:cond delay="0"/>
                                          </p:stCondLst>
                                        </p:cTn>
                                        <p:tgtEl>
                                          <p:spTgt spid="5129"/>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5128"/>
                                        </p:tgtEl>
                                        <p:attrNameLst>
                                          <p:attrName>style.visibility</p:attrName>
                                        </p:attrNameLst>
                                      </p:cBhvr>
                                      <p:to>
                                        <p:strVal val="visible"/>
                                      </p:to>
                                    </p:set>
                                    <p:animEffect transition="in" filter="wipe(up)">
                                      <p:cBhvr>
                                        <p:cTn id="36" dur="1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p:bldP spid="5129" grpId="0"/>
      <p:bldP spid="51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7501176"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5572079"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812544"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3699871"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圆角矩形 21"/>
          <p:cNvSpPr/>
          <p:nvPr/>
        </p:nvSpPr>
        <p:spPr>
          <a:xfrm>
            <a:off x="0" y="1244492"/>
            <a:ext cx="9144000" cy="45719"/>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3" name="五边形 9"/>
          <p:cNvSpPr/>
          <p:nvPr/>
        </p:nvSpPr>
        <p:spPr>
          <a:xfrm rot="5400000">
            <a:off x="2992943" y="1675648"/>
            <a:ext cx="1307050" cy="954982"/>
          </a:xfrm>
          <a:prstGeom prst="roundRect">
            <a:avLst/>
          </a:prstGeom>
          <a:solidFill>
            <a:srgbClr val="6AA903"/>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24" name="椭圆 23"/>
          <p:cNvSpPr/>
          <p:nvPr/>
        </p:nvSpPr>
        <p:spPr>
          <a:xfrm>
            <a:off x="3568996"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2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3294753"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五边形 12"/>
          <p:cNvSpPr/>
          <p:nvPr/>
        </p:nvSpPr>
        <p:spPr>
          <a:xfrm rot="5400000">
            <a:off x="1108812" y="1675648"/>
            <a:ext cx="1307638" cy="954982"/>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7" name="椭圆 26"/>
          <p:cNvSpPr/>
          <p:nvPr/>
        </p:nvSpPr>
        <p:spPr>
          <a:xfrm>
            <a:off x="1681669"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1407426"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五边形 15"/>
          <p:cNvSpPr/>
          <p:nvPr/>
        </p:nvSpPr>
        <p:spPr>
          <a:xfrm rot="5400000">
            <a:off x="6760322" y="1675648"/>
            <a:ext cx="1307642" cy="954982"/>
          </a:xfrm>
          <a:prstGeom prst="roundRect">
            <a:avLst/>
          </a:prstGeom>
          <a:solidFill>
            <a:srgbClr val="6AA903"/>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31" name="椭圆 30"/>
          <p:cNvSpPr/>
          <p:nvPr/>
        </p:nvSpPr>
        <p:spPr>
          <a:xfrm>
            <a:off x="7370301"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32"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7096058"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五边形 18"/>
          <p:cNvSpPr/>
          <p:nvPr/>
        </p:nvSpPr>
        <p:spPr>
          <a:xfrm rot="5400000">
            <a:off x="4876486" y="1675648"/>
            <a:ext cx="1307639" cy="954982"/>
          </a:xfrm>
          <a:prstGeom prst="roundRect">
            <a:avLst/>
          </a:prstGeom>
          <a:solidFill>
            <a:schemeClr val="accent6"/>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34" name="椭圆 33"/>
          <p:cNvSpPr/>
          <p:nvPr/>
        </p:nvSpPr>
        <p:spPr>
          <a:xfrm>
            <a:off x="5441204"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3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5166961"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1037499" y="2922112"/>
            <a:ext cx="2373399" cy="58365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22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22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40" name="TextBox 39"/>
          <p:cNvSpPr txBox="1"/>
          <p:nvPr/>
        </p:nvSpPr>
        <p:spPr>
          <a:xfrm>
            <a:off x="1037504" y="3388898"/>
            <a:ext cx="7528807" cy="96292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1" name="TextBox 40"/>
          <p:cNvSpPr txBox="1"/>
          <p:nvPr/>
        </p:nvSpPr>
        <p:spPr>
          <a:xfrm>
            <a:off x="1549161"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anose="02010601030101010101" pitchFamily="65" charset="-122"/>
                <a:ea typeface="方正粗圆简体" panose="02010601030101010101" pitchFamily="65" charset="-122"/>
                <a:cs typeface="+mn-ea"/>
                <a:sym typeface="+mn-lt"/>
              </a:rPr>
              <a:t>添加文本</a:t>
            </a:r>
            <a:endPar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2" name="TextBox 41"/>
          <p:cNvSpPr txBox="1"/>
          <p:nvPr/>
        </p:nvSpPr>
        <p:spPr>
          <a:xfrm>
            <a:off x="3396309"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anose="02010601030101010101" pitchFamily="65" charset="-122"/>
                <a:ea typeface="方正粗圆简体" panose="02010601030101010101" pitchFamily="65" charset="-122"/>
                <a:cs typeface="+mn-ea"/>
                <a:sym typeface="+mn-lt"/>
              </a:rPr>
              <a:t>添加文本</a:t>
            </a:r>
            <a:endPar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3" name="TextBox 42"/>
          <p:cNvSpPr txBox="1"/>
          <p:nvPr/>
        </p:nvSpPr>
        <p:spPr>
          <a:xfrm>
            <a:off x="5312059"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anose="02010601030101010101" pitchFamily="65" charset="-122"/>
                <a:ea typeface="方正粗圆简体" panose="02010601030101010101" pitchFamily="65" charset="-122"/>
                <a:cs typeface="+mn-ea"/>
                <a:sym typeface="+mn-lt"/>
              </a:rPr>
              <a:t>添加文本</a:t>
            </a:r>
            <a:endPar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4" name="TextBox 43"/>
          <p:cNvSpPr txBox="1"/>
          <p:nvPr/>
        </p:nvSpPr>
        <p:spPr>
          <a:xfrm>
            <a:off x="7197614"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anose="02010601030101010101" pitchFamily="65" charset="-122"/>
                <a:ea typeface="方正粗圆简体" panose="02010601030101010101" pitchFamily="65" charset="-122"/>
                <a:cs typeface="+mn-ea"/>
                <a:sym typeface="+mn-lt"/>
              </a:rPr>
              <a:t>添加文本</a:t>
            </a:r>
            <a:endParaRPr lang="zh-CN" altLang="en-US" sz="2000"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46" name="TextBox 4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0-#ppt_w/2"/>
                                          </p:val>
                                        </p:tav>
                                        <p:tav tm="100000">
                                          <p:val>
                                            <p:strVal val="#ppt_x"/>
                                          </p:val>
                                        </p:tav>
                                      </p:tavLst>
                                    </p:anim>
                                    <p:anim calcmode="lin" valueType="num">
                                      <p:cBhvr additive="base">
                                        <p:cTn id="16" dur="75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85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0-#ppt_w/2"/>
                                          </p:val>
                                        </p:tav>
                                        <p:tav tm="100000">
                                          <p:val>
                                            <p:strVal val="#ppt_x"/>
                                          </p:val>
                                        </p:tav>
                                      </p:tavLst>
                                    </p:anim>
                                    <p:anim calcmode="lin" valueType="num">
                                      <p:cBhvr additive="base">
                                        <p:cTn id="21" dur="75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0-#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750" fill="hold"/>
                                        <p:tgtEl>
                                          <p:spTgt spid="25"/>
                                        </p:tgtEl>
                                        <p:attrNameLst>
                                          <p:attrName>ppt_x</p:attrName>
                                        </p:attrNameLst>
                                      </p:cBhvr>
                                      <p:tavLst>
                                        <p:tav tm="0">
                                          <p:val>
                                            <p:strVal val="0-#ppt_w/2"/>
                                          </p:val>
                                        </p:tav>
                                        <p:tav tm="100000">
                                          <p:val>
                                            <p:strVal val="#ppt_x"/>
                                          </p:val>
                                        </p:tav>
                                      </p:tavLst>
                                    </p:anim>
                                    <p:anim calcmode="lin" valueType="num">
                                      <p:cBhvr additive="base">
                                        <p:cTn id="29" dur="75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fill="hold"/>
                                        <p:tgtEl>
                                          <p:spTgt spid="21"/>
                                        </p:tgtEl>
                                        <p:attrNameLst>
                                          <p:attrName>ppt_x</p:attrName>
                                        </p:attrNameLst>
                                      </p:cBhvr>
                                      <p:tavLst>
                                        <p:tav tm="0">
                                          <p:val>
                                            <p:strVal val="0-#ppt_w/2"/>
                                          </p:val>
                                        </p:tav>
                                        <p:tav tm="100000">
                                          <p:val>
                                            <p:strVal val="#ppt_x"/>
                                          </p:val>
                                        </p:tav>
                                      </p:tavLst>
                                    </p:anim>
                                    <p:anim calcmode="lin" valueType="num">
                                      <p:cBhvr additive="base">
                                        <p:cTn id="33" dur="75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750" fill="hold"/>
                                        <p:tgtEl>
                                          <p:spTgt spid="35"/>
                                        </p:tgtEl>
                                        <p:attrNameLst>
                                          <p:attrName>ppt_x</p:attrName>
                                        </p:attrNameLst>
                                      </p:cBhvr>
                                      <p:tavLst>
                                        <p:tav tm="0">
                                          <p:val>
                                            <p:strVal val="0-#ppt_w/2"/>
                                          </p:val>
                                        </p:tav>
                                        <p:tav tm="100000">
                                          <p:val>
                                            <p:strVal val="#ppt_x"/>
                                          </p:val>
                                        </p:tav>
                                      </p:tavLst>
                                    </p:anim>
                                    <p:anim calcmode="lin" valueType="num">
                                      <p:cBhvr additive="base">
                                        <p:cTn id="37" dur="75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0-#ppt_w/2"/>
                                          </p:val>
                                        </p:tav>
                                        <p:tav tm="100000">
                                          <p:val>
                                            <p:strVal val="#ppt_x"/>
                                          </p:val>
                                        </p:tav>
                                      </p:tavLst>
                                    </p:anim>
                                    <p:anim calcmode="lin" valueType="num">
                                      <p:cBhvr additive="base">
                                        <p:cTn id="41" dur="75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750" fill="hold"/>
                                        <p:tgtEl>
                                          <p:spTgt spid="32"/>
                                        </p:tgtEl>
                                        <p:attrNameLst>
                                          <p:attrName>ppt_x</p:attrName>
                                        </p:attrNameLst>
                                      </p:cBhvr>
                                      <p:tavLst>
                                        <p:tav tm="0">
                                          <p:val>
                                            <p:strVal val="0-#ppt_w/2"/>
                                          </p:val>
                                        </p:tav>
                                        <p:tav tm="100000">
                                          <p:val>
                                            <p:strVal val="#ppt_x"/>
                                          </p:val>
                                        </p:tav>
                                      </p:tavLst>
                                    </p:anim>
                                    <p:anim calcmode="lin" valueType="num">
                                      <p:cBhvr additive="base">
                                        <p:cTn id="45" dur="75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750" fill="hold"/>
                                        <p:tgtEl>
                                          <p:spTgt spid="18"/>
                                        </p:tgtEl>
                                        <p:attrNameLst>
                                          <p:attrName>ppt_x</p:attrName>
                                        </p:attrNameLst>
                                      </p:cBhvr>
                                      <p:tavLst>
                                        <p:tav tm="0">
                                          <p:val>
                                            <p:strVal val="0-#ppt_w/2"/>
                                          </p:val>
                                        </p:tav>
                                        <p:tav tm="100000">
                                          <p:val>
                                            <p:strVal val="#ppt_x"/>
                                          </p:val>
                                        </p:tav>
                                      </p:tavLst>
                                    </p:anim>
                                    <p:anim calcmode="lin" valueType="num">
                                      <p:cBhvr additive="base">
                                        <p:cTn id="49" dur="750" fill="hold"/>
                                        <p:tgtEl>
                                          <p:spTgt spid="18"/>
                                        </p:tgtEl>
                                        <p:attrNameLst>
                                          <p:attrName>ppt_y</p:attrName>
                                        </p:attrNameLst>
                                      </p:cBhvr>
                                      <p:tavLst>
                                        <p:tav tm="0">
                                          <p:val>
                                            <p:strVal val="#ppt_y"/>
                                          </p:val>
                                        </p:tav>
                                        <p:tav tm="100000">
                                          <p:val>
                                            <p:strVal val="#ppt_y"/>
                                          </p:val>
                                        </p:tav>
                                      </p:tavLst>
                                    </p:anim>
                                  </p:childTnLst>
                                </p:cTn>
                              </p:par>
                              <p:par>
                                <p:cTn id="50" presetID="1"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childTnLst>
                                </p:cTn>
                              </p:par>
                            </p:childTnLst>
                          </p:cTn>
                        </p:par>
                        <p:par>
                          <p:cTn id="58" fill="hold">
                            <p:stCondLst>
                              <p:cond delay="2850"/>
                            </p:stCondLst>
                            <p:childTnLst>
                              <p:par>
                                <p:cTn id="59" presetID="2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edge">
                                      <p:cBhvr>
                                        <p:cTn id="61" dur="1000"/>
                                        <p:tgtEl>
                                          <p:spTgt spid="26"/>
                                        </p:tgtEl>
                                      </p:cBhvr>
                                    </p:animEffect>
                                  </p:childTnLst>
                                </p:cTn>
                              </p:par>
                              <p:par>
                                <p:cTn id="62" presetID="2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edge">
                                      <p:cBhvr>
                                        <p:cTn id="64" dur="1000"/>
                                        <p:tgtEl>
                                          <p:spTgt spid="23"/>
                                        </p:tgtEl>
                                      </p:cBhvr>
                                    </p:animEffect>
                                  </p:childTnLst>
                                </p:cTn>
                              </p:par>
                              <p:par>
                                <p:cTn id="65" presetID="2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edge">
                                      <p:cBhvr>
                                        <p:cTn id="67" dur="1000"/>
                                        <p:tgtEl>
                                          <p:spTgt spid="33"/>
                                        </p:tgtEl>
                                      </p:cBhvr>
                                    </p:animEffect>
                                  </p:childTnLst>
                                </p:cTn>
                              </p:par>
                              <p:par>
                                <p:cTn id="68" presetID="2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edge">
                                      <p:cBhvr>
                                        <p:cTn id="70" dur="1000"/>
                                        <p:tgtEl>
                                          <p:spTgt spid="30"/>
                                        </p:tgtEl>
                                      </p:cBhvr>
                                    </p:animEffect>
                                  </p:childTnLst>
                                </p:cTn>
                              </p:par>
                            </p:childTnLst>
                          </p:cTn>
                        </p:par>
                        <p:par>
                          <p:cTn id="71" fill="hold">
                            <p:stCondLst>
                              <p:cond delay="3850"/>
                            </p:stCondLst>
                            <p:childTnLst>
                              <p:par>
                                <p:cTn id="72" presetID="22" presetClass="entr" presetSubtype="1"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up)">
                                      <p:cBhvr>
                                        <p:cTn id="74" dur="500"/>
                                        <p:tgtEl>
                                          <p:spTgt spid="41"/>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up)">
                                      <p:cBhvr>
                                        <p:cTn id="77" dur="500"/>
                                        <p:tgtEl>
                                          <p:spTgt spid="42"/>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up)">
                                      <p:cBhvr>
                                        <p:cTn id="80" dur="500"/>
                                        <p:tgtEl>
                                          <p:spTgt spid="43"/>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up)">
                                      <p:cBhvr>
                                        <p:cTn id="83" dur="500"/>
                                        <p:tgtEl>
                                          <p:spTgt spid="44"/>
                                        </p:tgtEl>
                                      </p:cBhvr>
                                    </p:animEffect>
                                  </p:childTnLst>
                                </p:cTn>
                              </p:par>
                            </p:childTnLst>
                          </p:cTn>
                        </p:par>
                        <p:par>
                          <p:cTn id="84" fill="hold">
                            <p:stCondLst>
                              <p:cond delay="4350"/>
                            </p:stCondLst>
                            <p:childTnLst>
                              <p:par>
                                <p:cTn id="85" presetID="47" presetClass="entr" presetSubtype="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childTnLst>
                          </p:cTn>
                        </p:par>
                        <p:par>
                          <p:cTn id="90" fill="hold">
                            <p:stCondLst>
                              <p:cond delay="4850"/>
                            </p:stCondLst>
                            <p:childTnLst>
                              <p:par>
                                <p:cTn id="91" presetID="22" presetClass="entr" presetSubtype="8"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left)">
                                      <p:cBhvr>
                                        <p:cTn id="9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animBg="1"/>
      <p:bldP spid="27" grpId="0" animBg="1"/>
      <p:bldP spid="30" grpId="0" animBg="1"/>
      <p:bldP spid="31" grpId="0" animBg="1"/>
      <p:bldP spid="33" grpId="0" animBg="1"/>
      <p:bldP spid="34" grpId="0" animBg="1"/>
      <p:bldP spid="39" grpId="0"/>
      <p:bldP spid="40" grpId="0"/>
      <p:bldP spid="41" grpId="0"/>
      <p:bldP spid="42" grpId="0"/>
      <p:bldP spid="43" grpId="0"/>
      <p:bldP spid="44"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837250" y="1459160"/>
            <a:ext cx="1418798" cy="20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33"/>
          <p:cNvGrpSpPr/>
          <p:nvPr/>
        </p:nvGrpSpPr>
        <p:grpSpPr>
          <a:xfrm>
            <a:off x="2918302" y="1543806"/>
            <a:ext cx="903416" cy="707231"/>
            <a:chOff x="3854928" y="2308225"/>
            <a:chExt cx="1221113" cy="942975"/>
          </a:xfrm>
        </p:grpSpPr>
        <p:sp>
          <p:nvSpPr>
            <p:cNvPr id="35" name="椭圆 34"/>
            <p:cNvSpPr/>
            <p:nvPr/>
          </p:nvSpPr>
          <p:spPr>
            <a:xfrm>
              <a:off x="3854928" y="2308225"/>
              <a:ext cx="1099001" cy="827088"/>
            </a:xfrm>
            <a:prstGeom prst="ellipse">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6" name="椭圆 35"/>
            <p:cNvSpPr/>
            <p:nvPr/>
          </p:nvSpPr>
          <p:spPr>
            <a:xfrm>
              <a:off x="4589700" y="2906713"/>
              <a:ext cx="347386" cy="260350"/>
            </a:xfrm>
            <a:prstGeom prst="ellipse">
              <a:avLst/>
            </a:prstGeom>
            <a:solidFill>
              <a:srgbClr val="6AA90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7" name="椭圆 36"/>
            <p:cNvSpPr/>
            <p:nvPr/>
          </p:nvSpPr>
          <p:spPr>
            <a:xfrm>
              <a:off x="4918138" y="3132138"/>
              <a:ext cx="157903" cy="119062"/>
            </a:xfrm>
            <a:prstGeom prst="ellipse">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8" name="文本框 11"/>
            <p:cNvSpPr txBox="1">
              <a:spLocks noChangeArrowheads="1"/>
            </p:cNvSpPr>
            <p:nvPr/>
          </p:nvSpPr>
          <p:spPr bwMode="auto">
            <a:xfrm>
              <a:off x="4012806" y="2418441"/>
              <a:ext cx="81141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01</a:t>
              </a:r>
              <a:endParaRPr lang="zh-CN" altLang="en-US" sz="2700" b="1" dirty="0">
                <a:solidFill>
                  <a:srgbClr val="FFFFFF"/>
                </a:solidFill>
                <a:latin typeface="+mn-lt"/>
                <a:ea typeface="+mn-ea"/>
                <a:cs typeface="+mn-ea"/>
                <a:sym typeface="+mn-lt"/>
              </a:endParaRPr>
            </a:p>
          </p:txBody>
        </p:sp>
      </p:grpSp>
      <p:grpSp>
        <p:nvGrpSpPr>
          <p:cNvPr id="39" name="组合 38"/>
          <p:cNvGrpSpPr/>
          <p:nvPr/>
        </p:nvGrpSpPr>
        <p:grpSpPr>
          <a:xfrm>
            <a:off x="5462524" y="1522375"/>
            <a:ext cx="995314" cy="770334"/>
            <a:chOff x="7008768" y="2279651"/>
            <a:chExt cx="1345328" cy="1027112"/>
          </a:xfrm>
          <a:solidFill>
            <a:schemeClr val="accent6"/>
          </a:solidFill>
        </p:grpSpPr>
        <p:sp>
          <p:nvSpPr>
            <p:cNvPr id="40" name="椭圆 39"/>
            <p:cNvSpPr/>
            <p:nvPr/>
          </p:nvSpPr>
          <p:spPr>
            <a:xfrm rot="4500000">
              <a:off x="7142878" y="2145541"/>
              <a:ext cx="828675" cy="10968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1" name="椭圆 40"/>
            <p:cNvSpPr/>
            <p:nvPr/>
          </p:nvSpPr>
          <p:spPr>
            <a:xfrm rot="4500000">
              <a:off x="7115446" y="2863196"/>
              <a:ext cx="260350" cy="347385"/>
            </a:xfrm>
            <a:prstGeom prst="ellipse">
              <a:avLst/>
            </a:prstGeom>
            <a:grp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2" name="椭圆 41"/>
            <p:cNvSpPr/>
            <p:nvPr/>
          </p:nvSpPr>
          <p:spPr>
            <a:xfrm rot="4500000">
              <a:off x="7048187" y="3167228"/>
              <a:ext cx="119063" cy="160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3" name="文本框 15"/>
            <p:cNvSpPr txBox="1">
              <a:spLocks noChangeArrowheads="1"/>
            </p:cNvSpPr>
            <p:nvPr/>
          </p:nvSpPr>
          <p:spPr bwMode="auto">
            <a:xfrm>
              <a:off x="7168775" y="2381702"/>
              <a:ext cx="1185321" cy="677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grpSp>
      <p:grpSp>
        <p:nvGrpSpPr>
          <p:cNvPr id="44" name="组合 43"/>
          <p:cNvGrpSpPr/>
          <p:nvPr/>
        </p:nvGrpSpPr>
        <p:grpSpPr>
          <a:xfrm>
            <a:off x="5291990" y="2955210"/>
            <a:ext cx="1154192" cy="701904"/>
            <a:chOff x="6838232" y="4146550"/>
            <a:chExt cx="1560077" cy="935871"/>
          </a:xfrm>
          <a:solidFill>
            <a:srgbClr val="6AA903"/>
          </a:solidFill>
        </p:grpSpPr>
        <p:sp>
          <p:nvSpPr>
            <p:cNvPr id="45" name="椭圆 44"/>
            <p:cNvSpPr/>
            <p:nvPr/>
          </p:nvSpPr>
          <p:spPr>
            <a:xfrm rot="10477999">
              <a:off x="7017189" y="4219575"/>
              <a:ext cx="1096895" cy="827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6" name="椭圆 45"/>
            <p:cNvSpPr/>
            <p:nvPr/>
          </p:nvSpPr>
          <p:spPr>
            <a:xfrm rot="10477999">
              <a:off x="6994029" y="4213225"/>
              <a:ext cx="347386" cy="26193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7" name="椭圆 46"/>
            <p:cNvSpPr/>
            <p:nvPr/>
          </p:nvSpPr>
          <p:spPr>
            <a:xfrm rot="10477999">
              <a:off x="6838232" y="4146550"/>
              <a:ext cx="157903"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8" name="文本框 19"/>
            <p:cNvSpPr txBox="1">
              <a:spLocks noChangeArrowheads="1"/>
            </p:cNvSpPr>
            <p:nvPr/>
          </p:nvSpPr>
          <p:spPr bwMode="auto">
            <a:xfrm>
              <a:off x="7183512" y="4405313"/>
              <a:ext cx="1214797" cy="677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grpSp>
      <p:grpSp>
        <p:nvGrpSpPr>
          <p:cNvPr id="49" name="组合 48"/>
          <p:cNvGrpSpPr/>
          <p:nvPr/>
        </p:nvGrpSpPr>
        <p:grpSpPr>
          <a:xfrm>
            <a:off x="2908862" y="2951481"/>
            <a:ext cx="950341" cy="730309"/>
            <a:chOff x="3673755" y="4669389"/>
            <a:chExt cx="1291433" cy="1298327"/>
          </a:xfrm>
          <a:solidFill>
            <a:schemeClr val="accent6"/>
          </a:solidFill>
        </p:grpSpPr>
        <p:grpSp>
          <p:nvGrpSpPr>
            <p:cNvPr id="50" name="组合 49"/>
            <p:cNvGrpSpPr/>
            <p:nvPr/>
          </p:nvGrpSpPr>
          <p:grpSpPr>
            <a:xfrm rot="16200000">
              <a:off x="3689465" y="4653679"/>
              <a:ext cx="1226681" cy="1258102"/>
              <a:chOff x="8011886" y="2061029"/>
              <a:chExt cx="1226681" cy="1258102"/>
            </a:xfrm>
            <a:grpFill/>
          </p:grpSpPr>
          <p:sp>
            <p:nvSpPr>
              <p:cNvPr id="52" name="椭圆 51"/>
              <p:cNvSpPr/>
              <p:nvPr/>
            </p:nvSpPr>
            <p:spPr>
              <a:xfrm>
                <a:off x="8011886" y="2061029"/>
                <a:ext cx="1103085" cy="11030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53" name="椭圆 52"/>
              <p:cNvSpPr/>
              <p:nvPr/>
            </p:nvSpPr>
            <p:spPr>
              <a:xfrm>
                <a:off x="8750213" y="2859392"/>
                <a:ext cx="348342" cy="348342"/>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54" name="椭圆 53"/>
              <p:cNvSpPr/>
              <p:nvPr/>
            </p:nvSpPr>
            <p:spPr>
              <a:xfrm>
                <a:off x="9078910" y="3159474"/>
                <a:ext cx="159657" cy="159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sp>
          <p:nvSpPr>
            <p:cNvPr id="51" name="文本框 22"/>
            <p:cNvSpPr txBox="1"/>
            <p:nvPr/>
          </p:nvSpPr>
          <p:spPr>
            <a:xfrm>
              <a:off x="3820642" y="5064905"/>
              <a:ext cx="1144546" cy="902811"/>
            </a:xfrm>
            <a:prstGeom prst="rect">
              <a:avLst/>
            </a:prstGeom>
            <a:noFill/>
          </p:spPr>
          <p:txBody>
            <a:bodyPr>
              <a:spAutoFit/>
            </a:bodyPr>
            <a:lstStyle/>
            <a:p>
              <a:pPr eaLnBrk="1" fontAlgn="auto" hangingPunct="1">
                <a:spcBef>
                  <a:spcPts val="0"/>
                </a:spcBef>
                <a:spcAft>
                  <a:spcPts val="0"/>
                </a:spcAft>
                <a:defRPr/>
              </a:pPr>
              <a:r>
                <a:rPr lang="en-US" altLang="zh-CN" sz="2700" b="1" dirty="0">
                  <a:solidFill>
                    <a:prstClr val="white"/>
                  </a:solidFill>
                  <a:latin typeface="+mn-lt"/>
                  <a:ea typeface="+mn-ea"/>
                  <a:cs typeface="+mn-ea"/>
                  <a:sym typeface="+mn-lt"/>
                </a:rPr>
                <a:t>04</a:t>
              </a:r>
              <a:endParaRPr lang="zh-CN" altLang="en-US" sz="2700" b="1" dirty="0">
                <a:solidFill>
                  <a:prstClr val="white"/>
                </a:solidFill>
                <a:latin typeface="+mn-lt"/>
                <a:ea typeface="+mn-ea"/>
                <a:cs typeface="+mn-ea"/>
                <a:sym typeface="+mn-lt"/>
              </a:endParaRPr>
            </a:p>
          </p:txBody>
        </p:sp>
      </p:grpSp>
      <p:grpSp>
        <p:nvGrpSpPr>
          <p:cNvPr id="33" name="组合 32"/>
          <p:cNvGrpSpPr/>
          <p:nvPr/>
        </p:nvGrpSpPr>
        <p:grpSpPr bwMode="auto">
          <a:xfrm>
            <a:off x="6307985" y="1252155"/>
            <a:ext cx="1814194" cy="1082279"/>
            <a:chOff x="1058443" y="2087979"/>
            <a:chExt cx="2869860" cy="1736037"/>
          </a:xfrm>
        </p:grpSpPr>
        <p:sp>
          <p:nvSpPr>
            <p:cNvPr id="64" name="文本框 33"/>
            <p:cNvSpPr txBox="1"/>
            <p:nvPr/>
          </p:nvSpPr>
          <p:spPr>
            <a:xfrm>
              <a:off x="1058443" y="2639157"/>
              <a:ext cx="2869858"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65" name="文本框 34"/>
            <p:cNvSpPr txBox="1">
              <a:spLocks noChangeArrowheads="1"/>
            </p:cNvSpPr>
            <p:nvPr/>
          </p:nvSpPr>
          <p:spPr bwMode="auto">
            <a:xfrm>
              <a:off x="1058443" y="2087979"/>
              <a:ext cx="2869860"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66" name="组合 32"/>
          <p:cNvGrpSpPr/>
          <p:nvPr/>
        </p:nvGrpSpPr>
        <p:grpSpPr bwMode="auto">
          <a:xfrm>
            <a:off x="919174" y="2858499"/>
            <a:ext cx="2118226" cy="866835"/>
            <a:chOff x="1058443" y="2087979"/>
            <a:chExt cx="3350806" cy="1390453"/>
          </a:xfrm>
        </p:grpSpPr>
        <p:sp>
          <p:nvSpPr>
            <p:cNvPr id="67"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68"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69" name="组合 32"/>
          <p:cNvGrpSpPr/>
          <p:nvPr/>
        </p:nvGrpSpPr>
        <p:grpSpPr bwMode="auto">
          <a:xfrm>
            <a:off x="919174" y="1355659"/>
            <a:ext cx="2043450" cy="866835"/>
            <a:chOff x="-185617" y="2180116"/>
            <a:chExt cx="3202739" cy="1390453"/>
          </a:xfrm>
        </p:grpSpPr>
        <p:sp>
          <p:nvSpPr>
            <p:cNvPr id="70" name="文本框 33"/>
            <p:cNvSpPr txBox="1"/>
            <p:nvPr/>
          </p:nvSpPr>
          <p:spPr>
            <a:xfrm>
              <a:off x="-185617" y="2731294"/>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71" name="文本框 34"/>
            <p:cNvSpPr txBox="1">
              <a:spLocks noChangeArrowheads="1"/>
            </p:cNvSpPr>
            <p:nvPr/>
          </p:nvSpPr>
          <p:spPr bwMode="auto">
            <a:xfrm>
              <a:off x="-185617" y="2180116"/>
              <a:ext cx="2782761"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grpSp>
        <p:nvGrpSpPr>
          <p:cNvPr id="72" name="组合 32"/>
          <p:cNvGrpSpPr/>
          <p:nvPr/>
        </p:nvGrpSpPr>
        <p:grpSpPr bwMode="auto">
          <a:xfrm>
            <a:off x="6274075" y="2855199"/>
            <a:ext cx="2118226" cy="1082279"/>
            <a:chOff x="1058443" y="2087979"/>
            <a:chExt cx="3350806" cy="1736037"/>
          </a:xfrm>
        </p:grpSpPr>
        <p:sp>
          <p:nvSpPr>
            <p:cNvPr id="73" name="文本框 33"/>
            <p:cNvSpPr txBox="1"/>
            <p:nvPr/>
          </p:nvSpPr>
          <p:spPr>
            <a:xfrm>
              <a:off x="1058445" y="2639157"/>
              <a:ext cx="2768749"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74"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anose="02010601030101010101" pitchFamily="65" charset="-122"/>
                  <a:ea typeface="方正粗圆简体" panose="02010601030101010101" pitchFamily="65" charset="-122"/>
                  <a:cs typeface="+mn-ea"/>
                  <a:sym typeface="+mn-lt"/>
                </a:rPr>
                <a:t>添加您的标题</a:t>
              </a:r>
            </a:p>
          </p:txBody>
        </p:sp>
      </p:grpSp>
      <p:sp>
        <p:nvSpPr>
          <p:cNvPr id="75" name="TextBox 7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5"/>
                                        </p:tgtEl>
                                        <p:attrNameLst>
                                          <p:attrName>ppt_y</p:attrName>
                                        </p:attrNameLst>
                                      </p:cBhvr>
                                      <p:tavLst>
                                        <p:tav tm="0">
                                          <p:val>
                                            <p:strVal val="#ppt_y"/>
                                          </p:val>
                                        </p:tav>
                                        <p:tav tm="100000">
                                          <p:val>
                                            <p:strVal val="#ppt_y"/>
                                          </p:val>
                                        </p:tav>
                                      </p:tavLst>
                                    </p:anim>
                                    <p:anim calcmode="lin" valueType="num">
                                      <p:cBhvr>
                                        <p:cTn id="9"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5"/>
                                        </p:tgtEl>
                                      </p:cBhvr>
                                    </p:animEffect>
                                  </p:childTnLst>
                                </p:cTn>
                              </p:par>
                            </p:childTnLst>
                          </p:cTn>
                        </p:par>
                        <p:par>
                          <p:cTn id="12" fill="hold">
                            <p:stCondLst>
                              <p:cond delay="850"/>
                            </p:stCondLst>
                            <p:childTnLst>
                              <p:par>
                                <p:cTn id="13" presetID="45"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anim calcmode="lin" valueType="num">
                                      <p:cBhvr>
                                        <p:cTn id="16" dur="500" fill="hold"/>
                                        <p:tgtEl>
                                          <p:spTgt spid="32"/>
                                        </p:tgtEl>
                                        <p:attrNameLst>
                                          <p:attrName>ppt_w</p:attrName>
                                        </p:attrNameLst>
                                      </p:cBhvr>
                                      <p:tavLst>
                                        <p:tav tm="0" fmla="#ppt_w*sin(2.5*pi*$)">
                                          <p:val>
                                            <p:fltVal val="0"/>
                                          </p:val>
                                        </p:tav>
                                        <p:tav tm="100000">
                                          <p:val>
                                            <p:fltVal val="1"/>
                                          </p:val>
                                        </p:tav>
                                      </p:tavLst>
                                    </p:anim>
                                    <p:anim calcmode="lin" valueType="num">
                                      <p:cBhvr>
                                        <p:cTn id="17" dur="500" fill="hold"/>
                                        <p:tgtEl>
                                          <p:spTgt spid="32"/>
                                        </p:tgtEl>
                                        <p:attrNameLst>
                                          <p:attrName>ppt_h</p:attrName>
                                        </p:attrNameLst>
                                      </p:cBhvr>
                                      <p:tavLst>
                                        <p:tav tm="0">
                                          <p:val>
                                            <p:strVal val="#ppt_h"/>
                                          </p:val>
                                        </p:tav>
                                        <p:tav tm="100000">
                                          <p:val>
                                            <p:strVal val="#ppt_h"/>
                                          </p:val>
                                        </p:tav>
                                      </p:tavLst>
                                    </p:anim>
                                  </p:childTnLst>
                                </p:cTn>
                              </p:par>
                            </p:childTnLst>
                          </p:cTn>
                        </p:par>
                        <p:par>
                          <p:cTn id="18" fill="hold">
                            <p:stCondLst>
                              <p:cond delay="1350"/>
                            </p:stCondLst>
                            <p:childTnLst>
                              <p:par>
                                <p:cTn id="19" presetID="23" presetClass="entr" presetSubtype="52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 calcmode="lin" valueType="num">
                                      <p:cBhvr>
                                        <p:cTn id="23" dur="500" fill="hold"/>
                                        <p:tgtEl>
                                          <p:spTgt spid="34"/>
                                        </p:tgtEl>
                                        <p:attrNameLst>
                                          <p:attrName>ppt_x</p:attrName>
                                        </p:attrNameLst>
                                      </p:cBhvr>
                                      <p:tavLst>
                                        <p:tav tm="0">
                                          <p:val>
                                            <p:fltVal val="0.5"/>
                                          </p:val>
                                        </p:tav>
                                        <p:tav tm="100000">
                                          <p:val>
                                            <p:strVal val="#ppt_x"/>
                                          </p:val>
                                        </p:tav>
                                      </p:tavLst>
                                    </p:anim>
                                    <p:anim calcmode="lin" valueType="num">
                                      <p:cBhvr>
                                        <p:cTn id="24" dur="500" fill="hold"/>
                                        <p:tgtEl>
                                          <p:spTgt spid="3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ppt_x</p:attrName>
                                        </p:attrNameLst>
                                      </p:cBhvr>
                                      <p:tavLst>
                                        <p:tav tm="0">
                                          <p:val>
                                            <p:fltVal val="0.5"/>
                                          </p:val>
                                        </p:tav>
                                        <p:tav tm="100000">
                                          <p:val>
                                            <p:strVal val="#ppt_x"/>
                                          </p:val>
                                        </p:tav>
                                      </p:tavLst>
                                    </p:anim>
                                    <p:anim calcmode="lin" valueType="num">
                                      <p:cBhvr>
                                        <p:cTn id="30" dur="500" fill="hold"/>
                                        <p:tgtEl>
                                          <p:spTgt spid="49"/>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ppt_x</p:attrName>
                                        </p:attrNameLst>
                                      </p:cBhvr>
                                      <p:tavLst>
                                        <p:tav tm="0">
                                          <p:val>
                                            <p:fltVal val="0.5"/>
                                          </p:val>
                                        </p:tav>
                                        <p:tav tm="100000">
                                          <p:val>
                                            <p:strVal val="#ppt_x"/>
                                          </p:val>
                                        </p:tav>
                                      </p:tavLst>
                                    </p:anim>
                                    <p:anim calcmode="lin" valueType="num">
                                      <p:cBhvr>
                                        <p:cTn id="36" dur="500" fill="hold"/>
                                        <p:tgtEl>
                                          <p:spTgt spid="39"/>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 calcmode="lin" valueType="num">
                                      <p:cBhvr>
                                        <p:cTn id="41" dur="500" fill="hold"/>
                                        <p:tgtEl>
                                          <p:spTgt spid="44"/>
                                        </p:tgtEl>
                                        <p:attrNameLst>
                                          <p:attrName>ppt_x</p:attrName>
                                        </p:attrNameLst>
                                      </p:cBhvr>
                                      <p:tavLst>
                                        <p:tav tm="0">
                                          <p:val>
                                            <p:fltVal val="0.5"/>
                                          </p:val>
                                        </p:tav>
                                        <p:tav tm="100000">
                                          <p:val>
                                            <p:strVal val="#ppt_x"/>
                                          </p:val>
                                        </p:tav>
                                      </p:tavLst>
                                    </p:anim>
                                    <p:anim calcmode="lin" valueType="num">
                                      <p:cBhvr>
                                        <p:cTn id="42" dur="500" fill="hold"/>
                                        <p:tgtEl>
                                          <p:spTgt spid="44"/>
                                        </p:tgtEl>
                                        <p:attrNameLst>
                                          <p:attrName>ppt_y</p:attrName>
                                        </p:attrNameLst>
                                      </p:cBhvr>
                                      <p:tavLst>
                                        <p:tav tm="0">
                                          <p:val>
                                            <p:fltVal val="0.5"/>
                                          </p:val>
                                        </p:tav>
                                        <p:tav tm="100000">
                                          <p:val>
                                            <p:strVal val="#ppt_y"/>
                                          </p:val>
                                        </p:tav>
                                      </p:tavLst>
                                    </p:anim>
                                  </p:childTnLst>
                                </p:cTn>
                              </p:par>
                            </p:childTnLst>
                          </p:cTn>
                        </p:par>
                        <p:par>
                          <p:cTn id="43" fill="hold">
                            <p:stCondLst>
                              <p:cond delay="1850"/>
                            </p:stCondLst>
                            <p:childTnLst>
                              <p:par>
                                <p:cTn id="44" presetID="2" presetClass="entr" presetSubtype="8"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1+#ppt_w/2"/>
                                          </p:val>
                                        </p:tav>
                                        <p:tav tm="100000">
                                          <p:val>
                                            <p:strVal val="#ppt_x"/>
                                          </p:val>
                                        </p:tav>
                                      </p:tavLst>
                                    </p:anim>
                                    <p:anim calcmode="lin" valueType="num">
                                      <p:cBhvr additive="base">
                                        <p:cTn id="51" dur="500" fill="hold"/>
                                        <p:tgtEl>
                                          <p:spTgt spid="66"/>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500" fill="hold"/>
                                        <p:tgtEl>
                                          <p:spTgt spid="69"/>
                                        </p:tgtEl>
                                        <p:attrNameLst>
                                          <p:attrName>ppt_x</p:attrName>
                                        </p:attrNameLst>
                                      </p:cBhvr>
                                      <p:tavLst>
                                        <p:tav tm="0">
                                          <p:val>
                                            <p:strVal val="1+#ppt_w/2"/>
                                          </p:val>
                                        </p:tav>
                                        <p:tav tm="100000">
                                          <p:val>
                                            <p:strVal val="#ppt_x"/>
                                          </p:val>
                                        </p:tav>
                                      </p:tavLst>
                                    </p:anim>
                                    <p:anim calcmode="lin" valueType="num">
                                      <p:cBhvr additive="base">
                                        <p:cTn id="55" dur="500" fill="hold"/>
                                        <p:tgtEl>
                                          <p:spTgt spid="69"/>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500" fill="hold"/>
                                        <p:tgtEl>
                                          <p:spTgt spid="72"/>
                                        </p:tgtEl>
                                        <p:attrNameLst>
                                          <p:attrName>ppt_x</p:attrName>
                                        </p:attrNameLst>
                                      </p:cBhvr>
                                      <p:tavLst>
                                        <p:tav tm="0">
                                          <p:val>
                                            <p:strVal val="0-#ppt_w/2"/>
                                          </p:val>
                                        </p:tav>
                                        <p:tav tm="100000">
                                          <p:val>
                                            <p:strVal val="#ppt_x"/>
                                          </p:val>
                                        </p:tav>
                                      </p:tavLst>
                                    </p:anim>
                                    <p:anim calcmode="lin" valueType="num">
                                      <p:cBhvr additive="base">
                                        <p:cTn id="59"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9"/>
          <p:cNvSpPr>
            <a:spLocks noChangeArrowheads="1"/>
          </p:cNvSpPr>
          <p:nvPr/>
        </p:nvSpPr>
        <p:spPr bwMode="auto">
          <a:xfrm>
            <a:off x="4167103" y="1804974"/>
            <a:ext cx="2791088" cy="2733675"/>
          </a:xfrm>
          <a:prstGeom prst="ellipse">
            <a:avLst/>
          </a:prstGeom>
          <a:solidFill>
            <a:srgbClr val="6AA903"/>
          </a:solidFill>
          <a:ln>
            <a:noFill/>
          </a:ln>
        </p:spPr>
        <p:txBody>
          <a:bodyPr anchor="ctr"/>
          <a:lstStyle/>
          <a:p>
            <a:pPr algn="ctr"/>
            <a:endParaRPr lang="zh-CN" altLang="en-US">
              <a:solidFill>
                <a:srgbClr val="FFFFFF"/>
              </a:solidFill>
              <a:latin typeface="+mn-lt"/>
              <a:ea typeface="+mn-ea"/>
              <a:cs typeface="+mn-ea"/>
              <a:sym typeface="+mn-lt"/>
            </a:endParaRPr>
          </a:p>
        </p:txBody>
      </p:sp>
      <p:sp>
        <p:nvSpPr>
          <p:cNvPr id="4" name="椭圆 10"/>
          <p:cNvSpPr>
            <a:spLocks noChangeArrowheads="1"/>
          </p:cNvSpPr>
          <p:nvPr/>
        </p:nvSpPr>
        <p:spPr bwMode="auto">
          <a:xfrm>
            <a:off x="6815234" y="1172090"/>
            <a:ext cx="967642" cy="947738"/>
          </a:xfrm>
          <a:prstGeom prst="ellipse">
            <a:avLst/>
          </a:prstGeom>
          <a:solidFill>
            <a:srgbClr val="6AA903"/>
          </a:solidFill>
          <a:ln>
            <a:noFill/>
          </a:ln>
        </p:spPr>
        <p:txBody>
          <a:bodyPr anchor="ctr"/>
          <a:lstStyle/>
          <a:p>
            <a:pPr algn="ctr"/>
            <a:r>
              <a:rPr lang="zh-CN" altLang="en-US" dirty="0" smtClean="0">
                <a:solidFill>
                  <a:srgbClr val="FFFFFF"/>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dirty="0">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5" name="椭圆 11"/>
          <p:cNvSpPr>
            <a:spLocks noChangeArrowheads="1"/>
          </p:cNvSpPr>
          <p:nvPr/>
        </p:nvSpPr>
        <p:spPr bwMode="auto">
          <a:xfrm>
            <a:off x="7148751" y="2359296"/>
            <a:ext cx="1311329" cy="1284355"/>
          </a:xfrm>
          <a:prstGeom prst="ellipse">
            <a:avLst/>
          </a:prstGeom>
          <a:solidFill>
            <a:schemeClr val="accent6"/>
          </a:solidFill>
          <a:ln>
            <a:noFill/>
          </a:ln>
        </p:spPr>
        <p:txBody>
          <a:bodyPr anchor="ctr"/>
          <a:lstStyle/>
          <a:p>
            <a:pPr algn="ctr"/>
            <a:r>
              <a:rPr lang="zh-CN" altLang="en-US" sz="2400" dirty="0" smtClean="0">
                <a:solidFill>
                  <a:srgbClr val="FFFFFF"/>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2400" dirty="0">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6" name="椭圆 14"/>
          <p:cNvSpPr>
            <a:spLocks noChangeArrowheads="1"/>
          </p:cNvSpPr>
          <p:nvPr/>
        </p:nvSpPr>
        <p:spPr bwMode="auto">
          <a:xfrm>
            <a:off x="5344460" y="662333"/>
            <a:ext cx="1084095" cy="1061795"/>
          </a:xfrm>
          <a:prstGeom prst="ellipse">
            <a:avLst/>
          </a:prstGeom>
          <a:solidFill>
            <a:schemeClr val="accent6"/>
          </a:solidFill>
          <a:ln>
            <a:noFill/>
          </a:ln>
        </p:spPr>
        <p:txBody>
          <a:bodyPr anchor="ctr"/>
          <a:lstStyle/>
          <a:p>
            <a:pPr algn="ctr"/>
            <a:r>
              <a:rPr lang="zh-CN" altLang="en-US" dirty="0" smtClean="0">
                <a:solidFill>
                  <a:srgbClr val="FFFFFF"/>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dirty="0">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7" name="椭圆 15"/>
          <p:cNvSpPr>
            <a:spLocks noChangeArrowheads="1"/>
          </p:cNvSpPr>
          <p:nvPr/>
        </p:nvSpPr>
        <p:spPr bwMode="auto">
          <a:xfrm>
            <a:off x="4024324" y="828559"/>
            <a:ext cx="1012762" cy="976415"/>
          </a:xfrm>
          <a:prstGeom prst="ellipse">
            <a:avLst/>
          </a:prstGeom>
          <a:solidFill>
            <a:srgbClr val="6AA903"/>
          </a:solidFill>
          <a:ln>
            <a:noFill/>
          </a:ln>
        </p:spPr>
        <p:txBody>
          <a:bodyPr anchor="ctr"/>
          <a:lstStyle/>
          <a:p>
            <a:pPr algn="ctr"/>
            <a:r>
              <a:rPr lang="zh-CN" altLang="en-US" dirty="0" smtClean="0">
                <a:solidFill>
                  <a:srgbClr val="FFFFFF"/>
                </a:solidFill>
                <a:latin typeface="方正粗圆简体" panose="02010601030101010101" pitchFamily="65" charset="-122"/>
                <a:ea typeface="方正粗圆简体" panose="02010601030101010101" pitchFamily="65" charset="-122"/>
                <a:cs typeface="+mn-ea"/>
                <a:sym typeface="+mn-lt"/>
              </a:rPr>
              <a:t>添加文本</a:t>
            </a:r>
            <a:endParaRPr lang="zh-CN" altLang="en-US" dirty="0">
              <a:solidFill>
                <a:srgbClr val="FFFFFF"/>
              </a:solidFill>
              <a:latin typeface="方正粗圆简体" panose="02010601030101010101" pitchFamily="65" charset="-122"/>
              <a:ea typeface="方正粗圆简体" panose="02010601030101010101" pitchFamily="65" charset="-122"/>
              <a:cs typeface="+mn-ea"/>
              <a:sym typeface="+mn-lt"/>
            </a:endParaRP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167103" y="2079721"/>
            <a:ext cx="2958474" cy="2219575"/>
          </a:xfrm>
          <a:prstGeom prst="rect">
            <a:avLst/>
          </a:prstGeom>
        </p:spPr>
      </p:pic>
      <p:sp>
        <p:nvSpPr>
          <p:cNvPr id="9" name="椭圆 8"/>
          <p:cNvSpPr>
            <a:spLocks noChangeArrowheads="1"/>
          </p:cNvSpPr>
          <p:nvPr/>
        </p:nvSpPr>
        <p:spPr bwMode="auto">
          <a:xfrm>
            <a:off x="2842169" y="1386123"/>
            <a:ext cx="991200" cy="973173"/>
          </a:xfrm>
          <a:prstGeom prst="ellipse">
            <a:avLst/>
          </a:prstGeom>
          <a:solidFill>
            <a:schemeClr val="accent6"/>
          </a:solidFill>
          <a:ln>
            <a:noFill/>
          </a:ln>
        </p:spPr>
        <p:txBody>
          <a:bodyPr anchor="ctr"/>
          <a:lstStyle/>
          <a:p>
            <a:pPr algn="ctr"/>
            <a:r>
              <a:rPr lang="zh-CN" altLang="en-US" dirty="0" smtClean="0">
                <a:solidFill>
                  <a:schemeClr val="bg1"/>
                </a:solidFill>
                <a:latin typeface="方正粗圆简体" panose="02010601030101010101" pitchFamily="65" charset="-122"/>
                <a:ea typeface="方正粗圆简体" panose="02010601030101010101" pitchFamily="65" charset="-122"/>
                <a:cs typeface="+mn-ea"/>
                <a:sym typeface="+mn-lt"/>
              </a:rPr>
              <a:t>添加文本</a:t>
            </a:r>
            <a:endParaRPr lang="zh-CN" altLang="en-US" dirty="0">
              <a:solidFill>
                <a:schemeClr val="bg1"/>
              </a:solidFill>
              <a:latin typeface="方正粗圆简体" panose="02010601030101010101" pitchFamily="65" charset="-122"/>
              <a:ea typeface="方正粗圆简体" panose="02010601030101010101" pitchFamily="65" charset="-122"/>
              <a:cs typeface="+mn-ea"/>
              <a:sym typeface="+mn-lt"/>
            </a:endParaRPr>
          </a:p>
        </p:txBody>
      </p:sp>
      <p:sp>
        <p:nvSpPr>
          <p:cNvPr id="10" name="椭圆 9"/>
          <p:cNvSpPr>
            <a:spLocks noChangeArrowheads="1"/>
          </p:cNvSpPr>
          <p:nvPr/>
        </p:nvSpPr>
        <p:spPr bwMode="auto">
          <a:xfrm>
            <a:off x="3194231" y="847247"/>
            <a:ext cx="352393" cy="345984"/>
          </a:xfrm>
          <a:prstGeom prst="ellipse">
            <a:avLst/>
          </a:prstGeom>
          <a:solidFill>
            <a:schemeClr val="accent4"/>
          </a:solidFill>
          <a:ln>
            <a:noFill/>
          </a:ln>
        </p:spPr>
        <p:txBody>
          <a:bodyPr anchor="ctr"/>
          <a:lstStyle/>
          <a:p>
            <a:pPr algn="ctr"/>
            <a:endParaRPr lang="zh-CN" altLang="en-US">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12" name="椭圆 11"/>
          <p:cNvSpPr>
            <a:spLocks noChangeArrowheads="1"/>
          </p:cNvSpPr>
          <p:nvPr/>
        </p:nvSpPr>
        <p:spPr bwMode="auto">
          <a:xfrm>
            <a:off x="7816693" y="1906729"/>
            <a:ext cx="352393" cy="345984"/>
          </a:xfrm>
          <a:prstGeom prst="ellipse">
            <a:avLst/>
          </a:prstGeom>
          <a:solidFill>
            <a:schemeClr val="accent6"/>
          </a:solidFill>
          <a:ln>
            <a:noFill/>
          </a:ln>
        </p:spPr>
        <p:txBody>
          <a:bodyPr anchor="ctr"/>
          <a:lstStyle/>
          <a:p>
            <a:pPr algn="ctr"/>
            <a:endParaRPr lang="zh-CN" altLang="en-US">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13" name="椭圆 12"/>
          <p:cNvSpPr>
            <a:spLocks noChangeArrowheads="1"/>
          </p:cNvSpPr>
          <p:nvPr/>
        </p:nvSpPr>
        <p:spPr bwMode="auto">
          <a:xfrm>
            <a:off x="4167102" y="1930458"/>
            <a:ext cx="352393" cy="345984"/>
          </a:xfrm>
          <a:prstGeom prst="ellipse">
            <a:avLst/>
          </a:prstGeom>
          <a:solidFill>
            <a:schemeClr val="accent3"/>
          </a:solidFill>
          <a:ln>
            <a:noFill/>
          </a:ln>
        </p:spPr>
        <p:txBody>
          <a:bodyPr anchor="ctr"/>
          <a:lstStyle/>
          <a:p>
            <a:pPr algn="ctr"/>
            <a:endParaRPr lang="zh-CN" altLang="en-US">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14" name="椭圆 13"/>
          <p:cNvSpPr>
            <a:spLocks noChangeArrowheads="1"/>
          </p:cNvSpPr>
          <p:nvPr/>
        </p:nvSpPr>
        <p:spPr bwMode="auto">
          <a:xfrm>
            <a:off x="6843225" y="875713"/>
            <a:ext cx="229931" cy="225749"/>
          </a:xfrm>
          <a:prstGeom prst="ellipse">
            <a:avLst/>
          </a:prstGeom>
          <a:solidFill>
            <a:srgbClr val="92D050"/>
          </a:solidFill>
          <a:ln>
            <a:noFill/>
          </a:ln>
        </p:spPr>
        <p:txBody>
          <a:bodyPr anchor="ctr"/>
          <a:lstStyle/>
          <a:p>
            <a:pPr algn="ctr"/>
            <a:endParaRPr lang="zh-CN" altLang="en-US">
              <a:solidFill>
                <a:srgbClr val="FFFFFF"/>
              </a:solidFill>
              <a:latin typeface="方正粗圆简体" panose="02010601030101010101" pitchFamily="65" charset="-122"/>
              <a:ea typeface="方正粗圆简体" panose="02010601030101010101" pitchFamily="65" charset="-122"/>
              <a:cs typeface="+mn-ea"/>
              <a:sym typeface="+mn-lt"/>
            </a:endParaRPr>
          </a:p>
        </p:txBody>
      </p:sp>
      <p:sp>
        <p:nvSpPr>
          <p:cNvPr id="15" name="Прямоугольник 121"/>
          <p:cNvSpPr/>
          <p:nvPr/>
        </p:nvSpPr>
        <p:spPr>
          <a:xfrm>
            <a:off x="652822" y="2569958"/>
            <a:ext cx="3171477" cy="1643527"/>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ru-RU" sz="1400" dirty="0" smtClean="0">
              <a:solidFill>
                <a:schemeClr val="tx2">
                  <a:lumMod val="75000"/>
                  <a:lumOff val="25000"/>
                </a:schemeClr>
              </a:solidFill>
              <a:latin typeface="+mn-lt"/>
              <a:ea typeface="+mn-ea"/>
              <a:cs typeface="+mn-ea"/>
              <a:sym typeface="+mn-lt"/>
            </a:endParaRPr>
          </a:p>
        </p:txBody>
      </p:sp>
      <p:sp>
        <p:nvSpPr>
          <p:cNvPr id="16" name="TextBox 15"/>
          <p:cNvSpPr txBox="1"/>
          <p:nvPr/>
        </p:nvSpPr>
        <p:spPr>
          <a:xfrm>
            <a:off x="682120" y="2143852"/>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anose="02010601030101010101" pitchFamily="65" charset="-122"/>
                <a:ea typeface="方正粗圆简体" panose="02010601030101010101" pitchFamily="65" charset="-122"/>
                <a:cs typeface="+mn-ea"/>
                <a:sym typeface="+mn-lt"/>
              </a:rPr>
              <a:t>添加标题文本</a:t>
            </a:r>
          </a:p>
        </p:txBody>
      </p:sp>
      <p:sp>
        <p:nvSpPr>
          <p:cNvPr id="17" name="TextBox 1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235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85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500" fill="hold"/>
                                        <p:tgtEl>
                                          <p:spTgt spid="8"/>
                                        </p:tgtEl>
                                        <p:attrNameLst>
                                          <p:attrName>ppt_w</p:attrName>
                                        </p:attrNameLst>
                                      </p:cBhvr>
                                      <p:tavLst>
                                        <p:tav tm="0">
                                          <p:val>
                                            <p:fltVal val="0"/>
                                          </p:val>
                                        </p:tav>
                                        <p:tav tm="100000">
                                          <p:val>
                                            <p:strVal val="#ppt_w"/>
                                          </p:val>
                                        </p:tav>
                                      </p:tavLst>
                                    </p:anim>
                                    <p:anim calcmode="lin" valueType="num">
                                      <p:cBhvr>
                                        <p:cTn id="28" dur="1500" fill="hold"/>
                                        <p:tgtEl>
                                          <p:spTgt spid="8"/>
                                        </p:tgtEl>
                                        <p:attrNameLst>
                                          <p:attrName>ppt_h</p:attrName>
                                        </p:attrNameLst>
                                      </p:cBhvr>
                                      <p:tavLst>
                                        <p:tav tm="0">
                                          <p:val>
                                            <p:fltVal val="0"/>
                                          </p:val>
                                        </p:tav>
                                        <p:tav tm="100000">
                                          <p:val>
                                            <p:strVal val="#ppt_h"/>
                                          </p:val>
                                        </p:tav>
                                      </p:tavLst>
                                    </p:anim>
                                    <p:animEffect transition="in" filter="fade">
                                      <p:cBhvr>
                                        <p:cTn id="29" dur="1500"/>
                                        <p:tgtEl>
                                          <p:spTgt spid="8"/>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par>
                          <p:cTn id="33" fill="hold">
                            <p:stCondLst>
                              <p:cond delay="4350"/>
                            </p:stCondLst>
                            <p:childTnLst>
                              <p:par>
                                <p:cTn id="34" presetID="23" presetClass="entr" presetSubtype="28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strVal val="4/3*#ppt_w"/>
                                          </p:val>
                                        </p:tav>
                                        <p:tav tm="100000">
                                          <p:val>
                                            <p:strVal val="#ppt_w"/>
                                          </p:val>
                                        </p:tav>
                                      </p:tavLst>
                                    </p:anim>
                                    <p:anim calcmode="lin" valueType="num">
                                      <p:cBhvr>
                                        <p:cTn id="37" dur="500" fill="hold"/>
                                        <p:tgtEl>
                                          <p:spTgt spid="5"/>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strVal val="4/3*#ppt_w"/>
                                          </p:val>
                                        </p:tav>
                                        <p:tav tm="100000">
                                          <p:val>
                                            <p:strVal val="#ppt_w"/>
                                          </p:val>
                                        </p:tav>
                                      </p:tavLst>
                                    </p:anim>
                                    <p:anim calcmode="lin" valueType="num">
                                      <p:cBhvr>
                                        <p:cTn id="41" dur="500" fill="hold"/>
                                        <p:tgtEl>
                                          <p:spTgt spid="4"/>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strVal val="4/3*#ppt_w"/>
                                          </p:val>
                                        </p:tav>
                                        <p:tav tm="100000">
                                          <p:val>
                                            <p:strVal val="#ppt_w"/>
                                          </p:val>
                                        </p:tav>
                                      </p:tavLst>
                                    </p:anim>
                                    <p:anim calcmode="lin" valueType="num">
                                      <p:cBhvr>
                                        <p:cTn id="45" dur="500" fill="hold"/>
                                        <p:tgtEl>
                                          <p:spTgt spid="6"/>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strVal val="4/3*#ppt_w"/>
                                          </p:val>
                                        </p:tav>
                                        <p:tav tm="100000">
                                          <p:val>
                                            <p:strVal val="#ppt_w"/>
                                          </p:val>
                                        </p:tav>
                                      </p:tavLst>
                                    </p:anim>
                                    <p:anim calcmode="lin" valueType="num">
                                      <p:cBhvr>
                                        <p:cTn id="49" dur="500" fill="hold"/>
                                        <p:tgtEl>
                                          <p:spTgt spid="7"/>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strVal val="4/3*#ppt_w"/>
                                          </p:val>
                                        </p:tav>
                                        <p:tav tm="100000">
                                          <p:val>
                                            <p:strVal val="#ppt_w"/>
                                          </p:val>
                                        </p:tav>
                                      </p:tavLst>
                                    </p:anim>
                                    <p:anim calcmode="lin" valueType="num">
                                      <p:cBhvr>
                                        <p:cTn id="53" dur="500" fill="hold"/>
                                        <p:tgtEl>
                                          <p:spTgt spid="9"/>
                                        </p:tgtEl>
                                        <p:attrNameLst>
                                          <p:attrName>ppt_h</p:attrName>
                                        </p:attrNameLst>
                                      </p:cBhvr>
                                      <p:tavLst>
                                        <p:tav tm="0">
                                          <p:val>
                                            <p:strVal val="4/3*#ppt_h"/>
                                          </p:val>
                                        </p:tav>
                                        <p:tav tm="100000">
                                          <p:val>
                                            <p:strVal val="#ppt_h"/>
                                          </p:val>
                                        </p:tav>
                                      </p:tavLst>
                                    </p:anim>
                                  </p:childTnLst>
                                </p:cTn>
                              </p:par>
                              <p:par>
                                <p:cTn id="54" presetID="26" presetClass="emph" presetSubtype="0" fill="hold" grpId="1" nodeType="withEffect">
                                  <p:stCondLst>
                                    <p:cond delay="250"/>
                                  </p:stCondLst>
                                  <p:childTnLst>
                                    <p:animEffect transition="out" filter="fade">
                                      <p:cBhvr>
                                        <p:cTn id="55" dur="750" tmFilter="0, 0; .2, .5; .8, .5; 1, 0"/>
                                        <p:tgtEl>
                                          <p:spTgt spid="5"/>
                                        </p:tgtEl>
                                      </p:cBhvr>
                                    </p:animEffect>
                                    <p:animScale>
                                      <p:cBhvr>
                                        <p:cTn id="56" dur="375" autoRev="1" fill="hold"/>
                                        <p:tgtEl>
                                          <p:spTgt spid="5"/>
                                        </p:tgtEl>
                                      </p:cBhvr>
                                      <p:by x="105000" y="105000"/>
                                    </p:animScale>
                                  </p:childTnLst>
                                </p:cTn>
                              </p:par>
                              <p:par>
                                <p:cTn id="57" presetID="26" presetClass="emph" presetSubtype="0" fill="hold" grpId="1" nodeType="withEffect">
                                  <p:stCondLst>
                                    <p:cond delay="250"/>
                                  </p:stCondLst>
                                  <p:childTnLst>
                                    <p:animEffect transition="out" filter="fade">
                                      <p:cBhvr>
                                        <p:cTn id="58" dur="750" tmFilter="0, 0; .2, .5; .8, .5; 1, 0"/>
                                        <p:tgtEl>
                                          <p:spTgt spid="4"/>
                                        </p:tgtEl>
                                      </p:cBhvr>
                                    </p:animEffect>
                                    <p:animScale>
                                      <p:cBhvr>
                                        <p:cTn id="59" dur="375" autoRev="1" fill="hold"/>
                                        <p:tgtEl>
                                          <p:spTgt spid="4"/>
                                        </p:tgtEl>
                                      </p:cBhvr>
                                      <p:by x="105000" y="105000"/>
                                    </p:animScale>
                                  </p:childTnLst>
                                </p:cTn>
                              </p:par>
                              <p:par>
                                <p:cTn id="60" presetID="26" presetClass="emph" presetSubtype="0" fill="hold" grpId="1" nodeType="withEffect">
                                  <p:stCondLst>
                                    <p:cond delay="250"/>
                                  </p:stCondLst>
                                  <p:childTnLst>
                                    <p:animEffect transition="out" filter="fade">
                                      <p:cBhvr>
                                        <p:cTn id="61" dur="750" tmFilter="0, 0; .2, .5; .8, .5; 1, 0"/>
                                        <p:tgtEl>
                                          <p:spTgt spid="6"/>
                                        </p:tgtEl>
                                      </p:cBhvr>
                                    </p:animEffect>
                                    <p:animScale>
                                      <p:cBhvr>
                                        <p:cTn id="62" dur="375" autoRev="1" fill="hold"/>
                                        <p:tgtEl>
                                          <p:spTgt spid="6"/>
                                        </p:tgtEl>
                                      </p:cBhvr>
                                      <p:by x="105000" y="105000"/>
                                    </p:animScale>
                                  </p:childTnLst>
                                </p:cTn>
                              </p:par>
                              <p:par>
                                <p:cTn id="63" presetID="26" presetClass="emph" presetSubtype="0" fill="hold" grpId="1" nodeType="withEffect">
                                  <p:stCondLst>
                                    <p:cond delay="250"/>
                                  </p:stCondLst>
                                  <p:childTnLst>
                                    <p:animEffect transition="out" filter="fade">
                                      <p:cBhvr>
                                        <p:cTn id="64" dur="750" tmFilter="0, 0; .2, .5; .8, .5; 1, 0"/>
                                        <p:tgtEl>
                                          <p:spTgt spid="7"/>
                                        </p:tgtEl>
                                      </p:cBhvr>
                                    </p:animEffect>
                                    <p:animScale>
                                      <p:cBhvr>
                                        <p:cTn id="65" dur="375" autoRev="1" fill="hold"/>
                                        <p:tgtEl>
                                          <p:spTgt spid="7"/>
                                        </p:tgtEl>
                                      </p:cBhvr>
                                      <p:by x="105000" y="105000"/>
                                    </p:animScale>
                                  </p:childTnLst>
                                </p:cTn>
                              </p:par>
                              <p:par>
                                <p:cTn id="66" presetID="26" presetClass="emph" presetSubtype="0" fill="hold" grpId="1" nodeType="withEffect">
                                  <p:stCondLst>
                                    <p:cond delay="250"/>
                                  </p:stCondLst>
                                  <p:childTnLst>
                                    <p:animEffect transition="out" filter="fade">
                                      <p:cBhvr>
                                        <p:cTn id="67" dur="750" tmFilter="0, 0; .2, .5; .8, .5; 1, 0"/>
                                        <p:tgtEl>
                                          <p:spTgt spid="9"/>
                                        </p:tgtEl>
                                      </p:cBhvr>
                                    </p:animEffect>
                                    <p:animScale>
                                      <p:cBhvr>
                                        <p:cTn id="68" dur="375" autoRev="1" fill="hold"/>
                                        <p:tgtEl>
                                          <p:spTgt spid="9"/>
                                        </p:tgtEl>
                                      </p:cBhvr>
                                      <p:by x="105000" y="105000"/>
                                    </p:animScale>
                                  </p:childTnLst>
                                </p:cTn>
                              </p:par>
                            </p:childTnLst>
                          </p:cTn>
                        </p:par>
                        <p:par>
                          <p:cTn id="69" fill="hold">
                            <p:stCondLst>
                              <p:cond delay="4850"/>
                            </p:stCondLst>
                            <p:childTnLst>
                              <p:par>
                                <p:cTn id="70" presetID="10"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P spid="9" grpId="0" animBg="1"/>
      <p:bldP spid="9" grpId="1" animBg="1"/>
      <p:bldP spid="10" grpId="0" animBg="1"/>
      <p:bldP spid="12" grpId="0" animBg="1"/>
      <p:bldP spid="13" grpId="0" animBg="1"/>
      <p:bldP spid="14"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云形 35"/>
          <p:cNvSpPr/>
          <p:nvPr/>
        </p:nvSpPr>
        <p:spPr bwMode="auto">
          <a:xfrm>
            <a:off x="837425" y="1040861"/>
            <a:ext cx="2206991" cy="1618852"/>
          </a:xfrm>
          <a:prstGeom prst="cloud">
            <a:avLst/>
          </a:prstGeom>
          <a:blipFill>
            <a:blip r:embed="rId3"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21" name="TextBox 20"/>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
        <p:nvSpPr>
          <p:cNvPr id="40" name="TextBox 39"/>
          <p:cNvSpPr txBox="1"/>
          <p:nvPr/>
        </p:nvSpPr>
        <p:spPr>
          <a:xfrm>
            <a:off x="751362"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1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41" name="TextBox 40"/>
          <p:cNvSpPr txBox="1"/>
          <p:nvPr/>
        </p:nvSpPr>
        <p:spPr>
          <a:xfrm>
            <a:off x="751368"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2" name="云形 41"/>
          <p:cNvSpPr/>
          <p:nvPr/>
        </p:nvSpPr>
        <p:spPr bwMode="auto">
          <a:xfrm>
            <a:off x="3442455" y="1040861"/>
            <a:ext cx="2206991" cy="1618852"/>
          </a:xfrm>
          <a:prstGeom prst="cloud">
            <a:avLst/>
          </a:prstGeom>
          <a:blipFill>
            <a:blip r:embed="rId4"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3" name="TextBox 42"/>
          <p:cNvSpPr txBox="1"/>
          <p:nvPr/>
        </p:nvSpPr>
        <p:spPr>
          <a:xfrm>
            <a:off x="3356392"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1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44" name="TextBox 43"/>
          <p:cNvSpPr txBox="1"/>
          <p:nvPr/>
        </p:nvSpPr>
        <p:spPr>
          <a:xfrm>
            <a:off x="3356398"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5" name="云形 44"/>
          <p:cNvSpPr/>
          <p:nvPr/>
        </p:nvSpPr>
        <p:spPr bwMode="auto">
          <a:xfrm>
            <a:off x="6164139" y="1040861"/>
            <a:ext cx="2206991" cy="1618852"/>
          </a:xfrm>
          <a:prstGeom prst="cloud">
            <a:avLst/>
          </a:prstGeom>
          <a:blipFill>
            <a:blip r:embed="rId5"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6" name="TextBox 45"/>
          <p:cNvSpPr txBox="1"/>
          <p:nvPr/>
        </p:nvSpPr>
        <p:spPr>
          <a:xfrm>
            <a:off x="6078076"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anose="02010601030101010101" pitchFamily="65" charset="-122"/>
                <a:ea typeface="方正粗圆简体" panose="02010601030101010101" pitchFamily="65" charset="-122"/>
                <a:cs typeface="+mn-ea"/>
                <a:sym typeface="+mn-lt"/>
              </a:rPr>
              <a:t>添加关键文本</a:t>
            </a:r>
            <a:endParaRPr lang="zh-CN" altLang="en-US" sz="1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sp>
        <p:nvSpPr>
          <p:cNvPr id="47" name="TextBox 46"/>
          <p:cNvSpPr txBox="1"/>
          <p:nvPr/>
        </p:nvSpPr>
        <p:spPr>
          <a:xfrm>
            <a:off x="6078082"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850"/>
                            </p:stCondLst>
                            <p:childTnLst>
                              <p:par>
                                <p:cTn id="13" presetID="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1+#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47"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anim calcmode="lin" valueType="num">
                                      <p:cBhvr>
                                        <p:cTn id="21" dur="500" fill="hold"/>
                                        <p:tgtEl>
                                          <p:spTgt spid="40"/>
                                        </p:tgtEl>
                                        <p:attrNameLst>
                                          <p:attrName>ppt_x</p:attrName>
                                        </p:attrNameLst>
                                      </p:cBhvr>
                                      <p:tavLst>
                                        <p:tav tm="0">
                                          <p:val>
                                            <p:strVal val="#ppt_x"/>
                                          </p:val>
                                        </p:tav>
                                        <p:tav tm="100000">
                                          <p:val>
                                            <p:strVal val="#ppt_x"/>
                                          </p:val>
                                        </p:tav>
                                      </p:tavLst>
                                    </p:anim>
                                    <p:anim calcmode="lin" valueType="num">
                                      <p:cBhvr>
                                        <p:cTn id="22" dur="500" fill="hold"/>
                                        <p:tgtEl>
                                          <p:spTgt spid="40"/>
                                        </p:tgtEl>
                                        <p:attrNameLst>
                                          <p:attrName>ppt_y</p:attrName>
                                        </p:attrNameLst>
                                      </p:cBhvr>
                                      <p:tavLst>
                                        <p:tav tm="0">
                                          <p:val>
                                            <p:strVal val="#ppt_y-.1"/>
                                          </p:val>
                                        </p:tav>
                                        <p:tav tm="100000">
                                          <p:val>
                                            <p:strVal val="#ppt_y"/>
                                          </p:val>
                                        </p:tav>
                                      </p:tavLst>
                                    </p:anim>
                                  </p:childTnLst>
                                </p:cTn>
                              </p:par>
                            </p:childTnLst>
                          </p:cTn>
                        </p:par>
                        <p:par>
                          <p:cTn id="23" fill="hold">
                            <p:stCondLst>
                              <p:cond delay="185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2350"/>
                            </p:stCondLst>
                            <p:childTnLst>
                              <p:par>
                                <p:cTn id="32" presetID="47" presetClass="entr" presetSubtype="0"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anim calcmode="lin" valueType="num">
                                      <p:cBhvr>
                                        <p:cTn id="35" dur="500" fill="hold"/>
                                        <p:tgtEl>
                                          <p:spTgt spid="43"/>
                                        </p:tgtEl>
                                        <p:attrNameLst>
                                          <p:attrName>ppt_x</p:attrName>
                                        </p:attrNameLst>
                                      </p:cBhvr>
                                      <p:tavLst>
                                        <p:tav tm="0">
                                          <p:val>
                                            <p:strVal val="#ppt_x"/>
                                          </p:val>
                                        </p:tav>
                                        <p:tav tm="100000">
                                          <p:val>
                                            <p:strVal val="#ppt_x"/>
                                          </p:val>
                                        </p:tav>
                                      </p:tavLst>
                                    </p:anim>
                                    <p:anim calcmode="lin" valueType="num">
                                      <p:cBhvr>
                                        <p:cTn id="36" dur="500" fill="hold"/>
                                        <p:tgtEl>
                                          <p:spTgt spid="43"/>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1+#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3350"/>
                            </p:stCondLst>
                            <p:childTnLst>
                              <p:par>
                                <p:cTn id="46" presetID="47"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1" grpId="0"/>
      <p:bldP spid="40" grpId="0"/>
      <p:bldP spid="41" grpId="0"/>
      <p:bldP spid="42" grpId="0" animBg="1"/>
      <p:bldP spid="43" grpId="0"/>
      <p:bldP spid="44" grpId="0"/>
      <p:bldP spid="45" grpId="0" animBg="1"/>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2788" y="1100141"/>
            <a:ext cx="5891212" cy="166543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0" y="1100908"/>
            <a:ext cx="3257054" cy="1666754"/>
          </a:xfrm>
          <a:prstGeom prst="rect">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2" name="文本框 11"/>
          <p:cNvSpPr txBox="1"/>
          <p:nvPr/>
        </p:nvSpPr>
        <p:spPr>
          <a:xfrm>
            <a:off x="596358" y="1281143"/>
            <a:ext cx="2580228" cy="126297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300" dirty="0">
                <a:solidFill>
                  <a:schemeClr val="bg1"/>
                </a:solidFill>
                <a:latin typeface="+mj-ea"/>
                <a:ea typeface="+mj-ea"/>
                <a:cs typeface="+mn-ea"/>
                <a:sym typeface="+mn-lt"/>
              </a:rPr>
              <a:t>点击此处添加文字点击此处添加文字点击此处添加文字点击此处添加文字点击此处添加文字点击此处添加文字点击此处添加</a:t>
            </a:r>
            <a:r>
              <a:rPr lang="zh-CN" altLang="en-US" sz="1300" dirty="0" smtClean="0">
                <a:solidFill>
                  <a:schemeClr val="bg1"/>
                </a:solidFill>
                <a:latin typeface="+mj-ea"/>
                <a:ea typeface="+mj-ea"/>
                <a:cs typeface="+mn-ea"/>
                <a:sym typeface="+mn-lt"/>
              </a:rPr>
              <a:t>文字</a:t>
            </a:r>
            <a:endParaRPr lang="en-US" altLang="zh-CN" sz="1300" dirty="0">
              <a:solidFill>
                <a:schemeClr val="bg1"/>
              </a:solidFill>
              <a:latin typeface="+mj-ea"/>
              <a:ea typeface="+mj-ea"/>
              <a:cs typeface="+mn-ea"/>
              <a:sym typeface="+mn-lt"/>
            </a:endParaRPr>
          </a:p>
        </p:txBody>
      </p:sp>
      <p:sp>
        <p:nvSpPr>
          <p:cNvPr id="17" name="椭圆 16"/>
          <p:cNvSpPr/>
          <p:nvPr/>
        </p:nvSpPr>
        <p:spPr bwMode="auto">
          <a:xfrm>
            <a:off x="4499992" y="2395541"/>
            <a:ext cx="708597" cy="703660"/>
          </a:xfrm>
          <a:prstGeom prst="ellipse">
            <a:avLst/>
          </a:prstGeom>
          <a:solidFill>
            <a:srgbClr val="6AA90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nvGrpSpPr>
          <p:cNvPr id="18" name="组合 17"/>
          <p:cNvGrpSpPr/>
          <p:nvPr/>
        </p:nvGrpSpPr>
        <p:grpSpPr bwMode="auto">
          <a:xfrm>
            <a:off x="4668143" y="2597782"/>
            <a:ext cx="372294" cy="299178"/>
            <a:chOff x="530226" y="4267200"/>
            <a:chExt cx="274638" cy="222250"/>
          </a:xfrm>
          <a:solidFill>
            <a:schemeClr val="bg1"/>
          </a:solidFill>
        </p:grpSpPr>
        <p:sp>
          <p:nvSpPr>
            <p:cNvPr id="19" name="Freeform 316"/>
            <p:cNvSpPr/>
            <p:nvPr/>
          </p:nvSpPr>
          <p:spPr bwMode="auto">
            <a:xfrm>
              <a:off x="530226" y="4267200"/>
              <a:ext cx="274638" cy="106362"/>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0" name="Freeform 317"/>
            <p:cNvSpPr>
              <a:spLocks noEditPoints="1"/>
            </p:cNvSpPr>
            <p:nvPr/>
          </p:nvSpPr>
          <p:spPr bwMode="auto">
            <a:xfrm>
              <a:off x="542926" y="4322763"/>
              <a:ext cx="247650" cy="166687"/>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2" name="椭圆 21"/>
          <p:cNvSpPr/>
          <p:nvPr/>
        </p:nvSpPr>
        <p:spPr bwMode="auto">
          <a:xfrm>
            <a:off x="5584254" y="2395541"/>
            <a:ext cx="708596" cy="703660"/>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nvGrpSpPr>
          <p:cNvPr id="23" name="组合 22"/>
          <p:cNvGrpSpPr/>
          <p:nvPr/>
        </p:nvGrpSpPr>
        <p:grpSpPr bwMode="auto">
          <a:xfrm>
            <a:off x="5703723" y="2559746"/>
            <a:ext cx="469658" cy="375250"/>
            <a:chOff x="3836988" y="3163888"/>
            <a:chExt cx="276225" cy="222249"/>
          </a:xfrm>
          <a:solidFill>
            <a:schemeClr val="bg1"/>
          </a:solidFill>
        </p:grpSpPr>
        <p:sp>
          <p:nvSpPr>
            <p:cNvPr id="24" name="Oval 298"/>
            <p:cNvSpPr>
              <a:spLocks noChangeArrowheads="1"/>
            </p:cNvSpPr>
            <p:nvPr/>
          </p:nvSpPr>
          <p:spPr bwMode="auto">
            <a:xfrm>
              <a:off x="3944938" y="3346450"/>
              <a:ext cx="39688" cy="396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5" name="Oval 299"/>
            <p:cNvSpPr>
              <a:spLocks noChangeArrowheads="1"/>
            </p:cNvSpPr>
            <p:nvPr/>
          </p:nvSpPr>
          <p:spPr bwMode="auto">
            <a:xfrm>
              <a:off x="4038601" y="3346450"/>
              <a:ext cx="39688" cy="396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6" name="Freeform 300"/>
            <p:cNvSpPr/>
            <p:nvPr/>
          </p:nvSpPr>
          <p:spPr bwMode="auto">
            <a:xfrm>
              <a:off x="3836988" y="3163888"/>
              <a:ext cx="254000" cy="166687"/>
            </a:xfrm>
            <a:custGeom>
              <a:avLst/>
              <a:gdLst>
                <a:gd name="T0" fmla="*/ 256 w 266"/>
                <a:gd name="T1" fmla="*/ 153 h 174"/>
                <a:gd name="T2" fmla="*/ 113 w 266"/>
                <a:gd name="T3" fmla="*/ 153 h 174"/>
                <a:gd name="T4" fmla="*/ 64 w 266"/>
                <a:gd name="T5" fmla="*/ 7 h 174"/>
                <a:gd name="T6" fmla="*/ 54 w 266"/>
                <a:gd name="T7" fmla="*/ 0 h 174"/>
                <a:gd name="T8" fmla="*/ 11 w 266"/>
                <a:gd name="T9" fmla="*/ 0 h 174"/>
                <a:gd name="T10" fmla="*/ 0 w 266"/>
                <a:gd name="T11" fmla="*/ 10 h 174"/>
                <a:gd name="T12" fmla="*/ 11 w 266"/>
                <a:gd name="T13" fmla="*/ 21 h 174"/>
                <a:gd name="T14" fmla="*/ 47 w 266"/>
                <a:gd name="T15" fmla="*/ 21 h 174"/>
                <a:gd name="T16" fmla="*/ 96 w 266"/>
                <a:gd name="T17" fmla="*/ 167 h 174"/>
                <a:gd name="T18" fmla="*/ 106 w 266"/>
                <a:gd name="T19" fmla="*/ 174 h 174"/>
                <a:gd name="T20" fmla="*/ 256 w 266"/>
                <a:gd name="T21" fmla="*/ 174 h 174"/>
                <a:gd name="T22" fmla="*/ 266 w 266"/>
                <a:gd name="T23" fmla="*/ 164 h 174"/>
                <a:gd name="T24" fmla="*/ 256 w 266"/>
                <a:gd name="T25" fmla="*/ 15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 h="174">
                  <a:moveTo>
                    <a:pt x="256" y="153"/>
                  </a:moveTo>
                  <a:cubicBezTo>
                    <a:pt x="113" y="153"/>
                    <a:pt x="113" y="153"/>
                    <a:pt x="113" y="153"/>
                  </a:cubicBezTo>
                  <a:cubicBezTo>
                    <a:pt x="64" y="7"/>
                    <a:pt x="64" y="7"/>
                    <a:pt x="64" y="7"/>
                  </a:cubicBezTo>
                  <a:cubicBezTo>
                    <a:pt x="63" y="3"/>
                    <a:pt x="59" y="0"/>
                    <a:pt x="54" y="0"/>
                  </a:cubicBezTo>
                  <a:cubicBezTo>
                    <a:pt x="11" y="0"/>
                    <a:pt x="11" y="0"/>
                    <a:pt x="11" y="0"/>
                  </a:cubicBezTo>
                  <a:cubicBezTo>
                    <a:pt x="5" y="0"/>
                    <a:pt x="0" y="5"/>
                    <a:pt x="0" y="10"/>
                  </a:cubicBezTo>
                  <a:cubicBezTo>
                    <a:pt x="0" y="16"/>
                    <a:pt x="5" y="21"/>
                    <a:pt x="11" y="21"/>
                  </a:cubicBezTo>
                  <a:cubicBezTo>
                    <a:pt x="47" y="21"/>
                    <a:pt x="47" y="21"/>
                    <a:pt x="47" y="21"/>
                  </a:cubicBezTo>
                  <a:cubicBezTo>
                    <a:pt x="96" y="167"/>
                    <a:pt x="96" y="167"/>
                    <a:pt x="96" y="167"/>
                  </a:cubicBezTo>
                  <a:cubicBezTo>
                    <a:pt x="97" y="171"/>
                    <a:pt x="101" y="174"/>
                    <a:pt x="106" y="174"/>
                  </a:cubicBezTo>
                  <a:cubicBezTo>
                    <a:pt x="256" y="174"/>
                    <a:pt x="256" y="174"/>
                    <a:pt x="256" y="174"/>
                  </a:cubicBezTo>
                  <a:cubicBezTo>
                    <a:pt x="262" y="174"/>
                    <a:pt x="266" y="169"/>
                    <a:pt x="266" y="164"/>
                  </a:cubicBezTo>
                  <a:cubicBezTo>
                    <a:pt x="266" y="158"/>
                    <a:pt x="262" y="153"/>
                    <a:pt x="256"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7" name="Freeform 301"/>
            <p:cNvSpPr>
              <a:spLocks noEditPoints="1"/>
            </p:cNvSpPr>
            <p:nvPr/>
          </p:nvSpPr>
          <p:spPr bwMode="auto">
            <a:xfrm>
              <a:off x="3925888" y="3187700"/>
              <a:ext cx="187325" cy="106362"/>
            </a:xfrm>
            <a:custGeom>
              <a:avLst/>
              <a:gdLst>
                <a:gd name="T0" fmla="*/ 185 w 195"/>
                <a:gd name="T1" fmla="*/ 16 h 111"/>
                <a:gd name="T2" fmla="*/ 9 w 195"/>
                <a:gd name="T3" fmla="*/ 0 h 111"/>
                <a:gd name="T4" fmla="*/ 1 w 195"/>
                <a:gd name="T5" fmla="*/ 9 h 111"/>
                <a:gd name="T6" fmla="*/ 32 w 195"/>
                <a:gd name="T7" fmla="*/ 101 h 111"/>
                <a:gd name="T8" fmla="*/ 46 w 195"/>
                <a:gd name="T9" fmla="*/ 111 h 111"/>
                <a:gd name="T10" fmla="*/ 175 w 195"/>
                <a:gd name="T11" fmla="*/ 111 h 111"/>
                <a:gd name="T12" fmla="*/ 187 w 195"/>
                <a:gd name="T13" fmla="*/ 100 h 111"/>
                <a:gd name="T14" fmla="*/ 195 w 195"/>
                <a:gd name="T15" fmla="*/ 27 h 111"/>
                <a:gd name="T16" fmla="*/ 185 w 195"/>
                <a:gd name="T17" fmla="*/ 16 h 111"/>
                <a:gd name="T18" fmla="*/ 96 w 195"/>
                <a:gd name="T19" fmla="*/ 76 h 111"/>
                <a:gd name="T20" fmla="*/ 59 w 195"/>
                <a:gd name="T21" fmla="*/ 76 h 111"/>
                <a:gd name="T22" fmla="*/ 54 w 195"/>
                <a:gd name="T23" fmla="*/ 73 h 111"/>
                <a:gd name="T24" fmla="*/ 43 w 195"/>
                <a:gd name="T25" fmla="*/ 41 h 111"/>
                <a:gd name="T26" fmla="*/ 46 w 195"/>
                <a:gd name="T27" fmla="*/ 38 h 111"/>
                <a:gd name="T28" fmla="*/ 86 w 195"/>
                <a:gd name="T29" fmla="*/ 41 h 111"/>
                <a:gd name="T30" fmla="*/ 90 w 195"/>
                <a:gd name="T31" fmla="*/ 45 h 111"/>
                <a:gd name="T32" fmla="*/ 99 w 195"/>
                <a:gd name="T33" fmla="*/ 73 h 111"/>
                <a:gd name="T34" fmla="*/ 96 w 195"/>
                <a:gd name="T35" fmla="*/ 76 h 111"/>
                <a:gd name="T36" fmla="*/ 162 w 195"/>
                <a:gd name="T37" fmla="*/ 73 h 111"/>
                <a:gd name="T38" fmla="*/ 158 w 195"/>
                <a:gd name="T39" fmla="*/ 76 h 111"/>
                <a:gd name="T40" fmla="*/ 135 w 195"/>
                <a:gd name="T41" fmla="*/ 76 h 111"/>
                <a:gd name="T42" fmla="*/ 131 w 195"/>
                <a:gd name="T43" fmla="*/ 73 h 111"/>
                <a:gd name="T44" fmla="*/ 122 w 195"/>
                <a:gd name="T45" fmla="*/ 48 h 111"/>
                <a:gd name="T46" fmla="*/ 125 w 195"/>
                <a:gd name="T47" fmla="*/ 45 h 111"/>
                <a:gd name="T48" fmla="*/ 161 w 195"/>
                <a:gd name="T49" fmla="*/ 48 h 111"/>
                <a:gd name="T50" fmla="*/ 164 w 195"/>
                <a:gd name="T51" fmla="*/ 51 h 111"/>
                <a:gd name="T52" fmla="*/ 162 w 195"/>
                <a:gd name="T53" fmla="*/ 7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111">
                  <a:moveTo>
                    <a:pt x="185" y="16"/>
                  </a:moveTo>
                  <a:cubicBezTo>
                    <a:pt x="9" y="0"/>
                    <a:pt x="9" y="0"/>
                    <a:pt x="9" y="0"/>
                  </a:cubicBezTo>
                  <a:cubicBezTo>
                    <a:pt x="3" y="0"/>
                    <a:pt x="0" y="4"/>
                    <a:pt x="1" y="9"/>
                  </a:cubicBezTo>
                  <a:cubicBezTo>
                    <a:pt x="32" y="101"/>
                    <a:pt x="32" y="101"/>
                    <a:pt x="32" y="101"/>
                  </a:cubicBezTo>
                  <a:cubicBezTo>
                    <a:pt x="34" y="106"/>
                    <a:pt x="40"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96" y="76"/>
                  </a:moveTo>
                  <a:cubicBezTo>
                    <a:pt x="59" y="76"/>
                    <a:pt x="59" y="76"/>
                    <a:pt x="59" y="76"/>
                  </a:cubicBezTo>
                  <a:cubicBezTo>
                    <a:pt x="57" y="76"/>
                    <a:pt x="55" y="75"/>
                    <a:pt x="54" y="73"/>
                  </a:cubicBezTo>
                  <a:cubicBezTo>
                    <a:pt x="43" y="41"/>
                    <a:pt x="43" y="41"/>
                    <a:pt x="43" y="41"/>
                  </a:cubicBezTo>
                  <a:cubicBezTo>
                    <a:pt x="43" y="39"/>
                    <a:pt x="44" y="38"/>
                    <a:pt x="46" y="38"/>
                  </a:cubicBezTo>
                  <a:cubicBezTo>
                    <a:pt x="86" y="41"/>
                    <a:pt x="86" y="41"/>
                    <a:pt x="86" y="41"/>
                  </a:cubicBezTo>
                  <a:cubicBezTo>
                    <a:pt x="88" y="42"/>
                    <a:pt x="90" y="43"/>
                    <a:pt x="90" y="45"/>
                  </a:cubicBezTo>
                  <a:cubicBezTo>
                    <a:pt x="99" y="73"/>
                    <a:pt x="99" y="73"/>
                    <a:pt x="99" y="73"/>
                  </a:cubicBezTo>
                  <a:cubicBezTo>
                    <a:pt x="99" y="75"/>
                    <a:pt x="98" y="76"/>
                    <a:pt x="96" y="76"/>
                  </a:cubicBezTo>
                  <a:close/>
                  <a:moveTo>
                    <a:pt x="162" y="73"/>
                  </a:moveTo>
                  <a:cubicBezTo>
                    <a:pt x="161" y="75"/>
                    <a:pt x="160" y="76"/>
                    <a:pt x="158" y="76"/>
                  </a:cubicBezTo>
                  <a:cubicBezTo>
                    <a:pt x="135" y="76"/>
                    <a:pt x="135" y="76"/>
                    <a:pt x="135" y="76"/>
                  </a:cubicBezTo>
                  <a:cubicBezTo>
                    <a:pt x="133" y="76"/>
                    <a:pt x="131" y="75"/>
                    <a:pt x="131" y="73"/>
                  </a:cubicBezTo>
                  <a:cubicBezTo>
                    <a:pt x="122" y="48"/>
                    <a:pt x="122" y="48"/>
                    <a:pt x="122" y="48"/>
                  </a:cubicBezTo>
                  <a:cubicBezTo>
                    <a:pt x="122" y="46"/>
                    <a:pt x="123" y="45"/>
                    <a:pt x="125" y="45"/>
                  </a:cubicBezTo>
                  <a:cubicBezTo>
                    <a:pt x="161" y="48"/>
                    <a:pt x="161" y="48"/>
                    <a:pt x="161" y="48"/>
                  </a:cubicBezTo>
                  <a:cubicBezTo>
                    <a:pt x="163" y="48"/>
                    <a:pt x="164" y="50"/>
                    <a:pt x="164" y="51"/>
                  </a:cubicBezTo>
                  <a:lnTo>
                    <a:pt x="16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9" name="椭圆 28"/>
          <p:cNvSpPr/>
          <p:nvPr/>
        </p:nvSpPr>
        <p:spPr bwMode="auto">
          <a:xfrm>
            <a:off x="6668517" y="2395541"/>
            <a:ext cx="708597" cy="703660"/>
          </a:xfrm>
          <a:prstGeom prst="ellipse">
            <a:avLst/>
          </a:prstGeom>
          <a:solidFill>
            <a:srgbClr val="6AA90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0" name="Freeform 325"/>
          <p:cNvSpPr/>
          <p:nvPr/>
        </p:nvSpPr>
        <p:spPr bwMode="auto">
          <a:xfrm>
            <a:off x="6856213" y="2588348"/>
            <a:ext cx="333204" cy="318046"/>
          </a:xfrm>
          <a:custGeom>
            <a:avLst/>
            <a:gdLst>
              <a:gd name="T0" fmla="*/ 249 w 287"/>
              <a:gd name="T1" fmla="*/ 222 h 277"/>
              <a:gd name="T2" fmla="*/ 182 w 287"/>
              <a:gd name="T3" fmla="*/ 206 h 277"/>
              <a:gd name="T4" fmla="*/ 172 w 287"/>
              <a:gd name="T5" fmla="*/ 176 h 277"/>
              <a:gd name="T6" fmla="*/ 179 w 287"/>
              <a:gd name="T7" fmla="*/ 180 h 277"/>
              <a:gd name="T8" fmla="*/ 185 w 287"/>
              <a:gd name="T9" fmla="*/ 180 h 277"/>
              <a:gd name="T10" fmla="*/ 207 w 287"/>
              <a:gd name="T11" fmla="*/ 177 h 277"/>
              <a:gd name="T12" fmla="*/ 211 w 287"/>
              <a:gd name="T13" fmla="*/ 178 h 277"/>
              <a:gd name="T14" fmla="*/ 215 w 287"/>
              <a:gd name="T15" fmla="*/ 179 h 277"/>
              <a:gd name="T16" fmla="*/ 214 w 287"/>
              <a:gd name="T17" fmla="*/ 175 h 277"/>
              <a:gd name="T18" fmla="*/ 208 w 287"/>
              <a:gd name="T19" fmla="*/ 160 h 277"/>
              <a:gd name="T20" fmla="*/ 218 w 287"/>
              <a:gd name="T21" fmla="*/ 154 h 277"/>
              <a:gd name="T22" fmla="*/ 228 w 287"/>
              <a:gd name="T23" fmla="*/ 152 h 277"/>
              <a:gd name="T24" fmla="*/ 200 w 287"/>
              <a:gd name="T25" fmla="*/ 13 h 277"/>
              <a:gd name="T26" fmla="*/ 166 w 287"/>
              <a:gd name="T27" fmla="*/ 0 h 277"/>
              <a:gd name="T28" fmla="*/ 143 w 287"/>
              <a:gd name="T29" fmla="*/ 8 h 277"/>
              <a:gd name="T30" fmla="*/ 121 w 287"/>
              <a:gd name="T31" fmla="*/ 0 h 277"/>
              <a:gd name="T32" fmla="*/ 87 w 287"/>
              <a:gd name="T33" fmla="*/ 13 h 277"/>
              <a:gd name="T34" fmla="*/ 55 w 287"/>
              <a:gd name="T35" fmla="*/ 151 h 277"/>
              <a:gd name="T36" fmla="*/ 63 w 287"/>
              <a:gd name="T37" fmla="*/ 154 h 277"/>
              <a:gd name="T38" fmla="*/ 77 w 287"/>
              <a:gd name="T39" fmla="*/ 160 h 277"/>
              <a:gd name="T40" fmla="*/ 72 w 287"/>
              <a:gd name="T41" fmla="*/ 178 h 277"/>
              <a:gd name="T42" fmla="*/ 72 w 287"/>
              <a:gd name="T43" fmla="*/ 179 h 277"/>
              <a:gd name="T44" fmla="*/ 78 w 287"/>
              <a:gd name="T45" fmla="*/ 177 h 277"/>
              <a:gd name="T46" fmla="*/ 80 w 287"/>
              <a:gd name="T47" fmla="*/ 177 h 277"/>
              <a:gd name="T48" fmla="*/ 94 w 287"/>
              <a:gd name="T49" fmla="*/ 180 h 277"/>
              <a:gd name="T50" fmla="*/ 100 w 287"/>
              <a:gd name="T51" fmla="*/ 180 h 277"/>
              <a:gd name="T52" fmla="*/ 115 w 287"/>
              <a:gd name="T53" fmla="*/ 176 h 277"/>
              <a:gd name="T54" fmla="*/ 104 w 287"/>
              <a:gd name="T55" fmla="*/ 206 h 277"/>
              <a:gd name="T56" fmla="*/ 38 w 287"/>
              <a:gd name="T57" fmla="*/ 222 h 277"/>
              <a:gd name="T58" fmla="*/ 0 w 287"/>
              <a:gd name="T59" fmla="*/ 257 h 277"/>
              <a:gd name="T60" fmla="*/ 0 w 287"/>
              <a:gd name="T61" fmla="*/ 277 h 277"/>
              <a:gd name="T62" fmla="*/ 287 w 287"/>
              <a:gd name="T63" fmla="*/ 277 h 277"/>
              <a:gd name="T64" fmla="*/ 287 w 287"/>
              <a:gd name="T65" fmla="*/ 257 h 277"/>
              <a:gd name="T66" fmla="*/ 249 w 287"/>
              <a:gd name="T67" fmla="*/ 22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 h="277">
                <a:moveTo>
                  <a:pt x="249" y="222"/>
                </a:moveTo>
                <a:cubicBezTo>
                  <a:pt x="233" y="214"/>
                  <a:pt x="214" y="211"/>
                  <a:pt x="182" y="206"/>
                </a:cubicBezTo>
                <a:cubicBezTo>
                  <a:pt x="180" y="203"/>
                  <a:pt x="176" y="190"/>
                  <a:pt x="172" y="176"/>
                </a:cubicBezTo>
                <a:cubicBezTo>
                  <a:pt x="173" y="176"/>
                  <a:pt x="178" y="180"/>
                  <a:pt x="179" y="180"/>
                </a:cubicBezTo>
                <a:cubicBezTo>
                  <a:pt x="181" y="180"/>
                  <a:pt x="183" y="180"/>
                  <a:pt x="185" y="180"/>
                </a:cubicBezTo>
                <a:cubicBezTo>
                  <a:pt x="186" y="180"/>
                  <a:pt x="201" y="177"/>
                  <a:pt x="207" y="177"/>
                </a:cubicBezTo>
                <a:cubicBezTo>
                  <a:pt x="209" y="177"/>
                  <a:pt x="210" y="177"/>
                  <a:pt x="211" y="178"/>
                </a:cubicBezTo>
                <a:cubicBezTo>
                  <a:pt x="211" y="178"/>
                  <a:pt x="213" y="179"/>
                  <a:pt x="215" y="179"/>
                </a:cubicBezTo>
                <a:cubicBezTo>
                  <a:pt x="214" y="178"/>
                  <a:pt x="214" y="176"/>
                  <a:pt x="214" y="175"/>
                </a:cubicBezTo>
                <a:cubicBezTo>
                  <a:pt x="208" y="160"/>
                  <a:pt x="208" y="160"/>
                  <a:pt x="208" y="160"/>
                </a:cubicBezTo>
                <a:cubicBezTo>
                  <a:pt x="208" y="160"/>
                  <a:pt x="214" y="152"/>
                  <a:pt x="218" y="154"/>
                </a:cubicBezTo>
                <a:cubicBezTo>
                  <a:pt x="222" y="156"/>
                  <a:pt x="228" y="152"/>
                  <a:pt x="228" y="152"/>
                </a:cubicBezTo>
                <a:cubicBezTo>
                  <a:pt x="233" y="116"/>
                  <a:pt x="238" y="42"/>
                  <a:pt x="200" y="13"/>
                </a:cubicBezTo>
                <a:cubicBezTo>
                  <a:pt x="187" y="4"/>
                  <a:pt x="175" y="0"/>
                  <a:pt x="166" y="0"/>
                </a:cubicBezTo>
                <a:cubicBezTo>
                  <a:pt x="156" y="0"/>
                  <a:pt x="149" y="4"/>
                  <a:pt x="143" y="8"/>
                </a:cubicBezTo>
                <a:cubicBezTo>
                  <a:pt x="138" y="4"/>
                  <a:pt x="130" y="0"/>
                  <a:pt x="121" y="0"/>
                </a:cubicBezTo>
                <a:cubicBezTo>
                  <a:pt x="111" y="0"/>
                  <a:pt x="100" y="4"/>
                  <a:pt x="87" y="13"/>
                </a:cubicBezTo>
                <a:cubicBezTo>
                  <a:pt x="50" y="41"/>
                  <a:pt x="52" y="114"/>
                  <a:pt x="55" y="151"/>
                </a:cubicBezTo>
                <a:cubicBezTo>
                  <a:pt x="55" y="151"/>
                  <a:pt x="58" y="149"/>
                  <a:pt x="63" y="154"/>
                </a:cubicBezTo>
                <a:cubicBezTo>
                  <a:pt x="68" y="159"/>
                  <a:pt x="77" y="160"/>
                  <a:pt x="77" y="160"/>
                </a:cubicBezTo>
                <a:cubicBezTo>
                  <a:pt x="72" y="178"/>
                  <a:pt x="72" y="178"/>
                  <a:pt x="72" y="178"/>
                </a:cubicBezTo>
                <a:cubicBezTo>
                  <a:pt x="72" y="179"/>
                  <a:pt x="72" y="179"/>
                  <a:pt x="72" y="179"/>
                </a:cubicBezTo>
                <a:cubicBezTo>
                  <a:pt x="74" y="179"/>
                  <a:pt x="76" y="178"/>
                  <a:pt x="78" y="177"/>
                </a:cubicBezTo>
                <a:cubicBezTo>
                  <a:pt x="79" y="177"/>
                  <a:pt x="79" y="177"/>
                  <a:pt x="80" y="177"/>
                </a:cubicBezTo>
                <a:cubicBezTo>
                  <a:pt x="86" y="177"/>
                  <a:pt x="92" y="180"/>
                  <a:pt x="94" y="180"/>
                </a:cubicBezTo>
                <a:cubicBezTo>
                  <a:pt x="96" y="180"/>
                  <a:pt x="98" y="180"/>
                  <a:pt x="100" y="180"/>
                </a:cubicBezTo>
                <a:cubicBezTo>
                  <a:pt x="103" y="180"/>
                  <a:pt x="113" y="176"/>
                  <a:pt x="115" y="176"/>
                </a:cubicBezTo>
                <a:cubicBezTo>
                  <a:pt x="112" y="184"/>
                  <a:pt x="108" y="200"/>
                  <a:pt x="104" y="206"/>
                </a:cubicBezTo>
                <a:cubicBezTo>
                  <a:pt x="73" y="211"/>
                  <a:pt x="54" y="214"/>
                  <a:pt x="38" y="222"/>
                </a:cubicBezTo>
                <a:cubicBezTo>
                  <a:pt x="0" y="239"/>
                  <a:pt x="0" y="257"/>
                  <a:pt x="0" y="257"/>
                </a:cubicBezTo>
                <a:cubicBezTo>
                  <a:pt x="0" y="277"/>
                  <a:pt x="0" y="277"/>
                  <a:pt x="0" y="277"/>
                </a:cubicBezTo>
                <a:cubicBezTo>
                  <a:pt x="287" y="277"/>
                  <a:pt x="287" y="277"/>
                  <a:pt x="287" y="277"/>
                </a:cubicBezTo>
                <a:cubicBezTo>
                  <a:pt x="287" y="257"/>
                  <a:pt x="287" y="257"/>
                  <a:pt x="287" y="257"/>
                </a:cubicBezTo>
                <a:cubicBezTo>
                  <a:pt x="287" y="257"/>
                  <a:pt x="287" y="239"/>
                  <a:pt x="249" y="222"/>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32" name="椭圆 31"/>
          <p:cNvSpPr/>
          <p:nvPr/>
        </p:nvSpPr>
        <p:spPr bwMode="auto">
          <a:xfrm>
            <a:off x="7753978" y="2395541"/>
            <a:ext cx="707398" cy="703660"/>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3" name="Freeform 493"/>
          <p:cNvSpPr/>
          <p:nvPr/>
        </p:nvSpPr>
        <p:spPr bwMode="auto">
          <a:xfrm>
            <a:off x="7933893" y="2567667"/>
            <a:ext cx="347568" cy="359408"/>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8" name="矩形 27"/>
          <p:cNvSpPr/>
          <p:nvPr/>
        </p:nvSpPr>
        <p:spPr>
          <a:xfrm>
            <a:off x="672560" y="3232743"/>
            <a:ext cx="7981585" cy="932563"/>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zh-CN" altLang="en-US" sz="1400" dirty="0">
              <a:solidFill>
                <a:schemeClr val="tx2">
                  <a:lumMod val="75000"/>
                  <a:lumOff val="25000"/>
                </a:schemeClr>
              </a:solidFill>
              <a:latin typeface="+mn-lt"/>
              <a:ea typeface="+mn-ea"/>
              <a:cs typeface="+mn-ea"/>
              <a:sym typeface="+mn-lt"/>
            </a:endParaRPr>
          </a:p>
        </p:txBody>
      </p:sp>
      <p:sp>
        <p:nvSpPr>
          <p:cNvPr id="35" name="TextBox 3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anose="03000509000000000000" pitchFamily="65" charset="-122"/>
                <a:ea typeface="方正少儿简体" panose="03000509000000000000" pitchFamily="65" charset="-122"/>
                <a:cs typeface="+mn-ea"/>
                <a:sym typeface="+mn-lt"/>
              </a:rPr>
              <a:t>点击此处添加标题</a:t>
            </a:r>
            <a:endParaRPr lang="zh-CN" altLang="en-US" sz="2400" dirty="0">
              <a:solidFill>
                <a:srgbClr val="6AA903"/>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22"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1850"/>
                            </p:stCondLst>
                            <p:childTnLst>
                              <p:par>
                                <p:cTn id="26" presetID="23" presetClass="entr" presetSubtype="27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strVal val="2/3*#ppt_w"/>
                                          </p:val>
                                        </p:tav>
                                        <p:tav tm="100000">
                                          <p:val>
                                            <p:strVal val="#ppt_w"/>
                                          </p:val>
                                        </p:tav>
                                      </p:tavLst>
                                    </p:anim>
                                    <p:anim calcmode="lin" valueType="num">
                                      <p:cBhvr>
                                        <p:cTn id="29" dur="500" fill="hold"/>
                                        <p:tgtEl>
                                          <p:spTgt spid="17"/>
                                        </p:tgtEl>
                                        <p:attrNameLst>
                                          <p:attrName>ppt_h</p:attrName>
                                        </p:attrNameLst>
                                      </p:cBhvr>
                                      <p:tavLst>
                                        <p:tav tm="0">
                                          <p:val>
                                            <p:strVal val="2/3*#ppt_h"/>
                                          </p:val>
                                        </p:tav>
                                        <p:tav tm="100000">
                                          <p:val>
                                            <p:strVal val="#ppt_h"/>
                                          </p:val>
                                        </p:tav>
                                      </p:tavLst>
                                    </p:anim>
                                  </p:childTnLst>
                                </p:cTn>
                              </p:par>
                              <p:par>
                                <p:cTn id="30" presetID="23" presetClass="entr" presetSubtype="272" fill="hold" grpId="0" nodeType="withEffect">
                                  <p:stCondLst>
                                    <p:cond delay="25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strVal val="2/3*#ppt_w"/>
                                          </p:val>
                                        </p:tav>
                                        <p:tav tm="100000">
                                          <p:val>
                                            <p:strVal val="#ppt_w"/>
                                          </p:val>
                                        </p:tav>
                                      </p:tavLst>
                                    </p:anim>
                                    <p:anim calcmode="lin" valueType="num">
                                      <p:cBhvr>
                                        <p:cTn id="33" dur="500" fill="hold"/>
                                        <p:tgtEl>
                                          <p:spTgt spid="22"/>
                                        </p:tgtEl>
                                        <p:attrNameLst>
                                          <p:attrName>ppt_h</p:attrName>
                                        </p:attrNameLst>
                                      </p:cBhvr>
                                      <p:tavLst>
                                        <p:tav tm="0">
                                          <p:val>
                                            <p:strVal val="2/3*#ppt_h"/>
                                          </p:val>
                                        </p:tav>
                                        <p:tav tm="100000">
                                          <p:val>
                                            <p:strVal val="#ppt_h"/>
                                          </p:val>
                                        </p:tav>
                                      </p:tavLst>
                                    </p:anim>
                                  </p:childTnLst>
                                </p:cTn>
                              </p:par>
                              <p:par>
                                <p:cTn id="34" presetID="23" presetClass="entr" presetSubtype="272" fill="hold" grpId="0" nodeType="withEffect">
                                  <p:stCondLst>
                                    <p:cond delay="50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strVal val="2/3*#ppt_w"/>
                                          </p:val>
                                        </p:tav>
                                        <p:tav tm="100000">
                                          <p:val>
                                            <p:strVal val="#ppt_w"/>
                                          </p:val>
                                        </p:tav>
                                      </p:tavLst>
                                    </p:anim>
                                    <p:anim calcmode="lin" valueType="num">
                                      <p:cBhvr>
                                        <p:cTn id="37" dur="500" fill="hold"/>
                                        <p:tgtEl>
                                          <p:spTgt spid="29"/>
                                        </p:tgtEl>
                                        <p:attrNameLst>
                                          <p:attrName>ppt_h</p:attrName>
                                        </p:attrNameLst>
                                      </p:cBhvr>
                                      <p:tavLst>
                                        <p:tav tm="0">
                                          <p:val>
                                            <p:strVal val="2/3*#ppt_h"/>
                                          </p:val>
                                        </p:tav>
                                        <p:tav tm="100000">
                                          <p:val>
                                            <p:strVal val="#ppt_h"/>
                                          </p:val>
                                        </p:tav>
                                      </p:tavLst>
                                    </p:anim>
                                  </p:childTnLst>
                                </p:cTn>
                              </p:par>
                              <p:par>
                                <p:cTn id="38" presetID="23" presetClass="entr" presetSubtype="272" fill="hold" grpId="0" nodeType="withEffect">
                                  <p:stCondLst>
                                    <p:cond delay="75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strVal val="2/3*#ppt_w"/>
                                          </p:val>
                                        </p:tav>
                                        <p:tav tm="100000">
                                          <p:val>
                                            <p:strVal val="#ppt_w"/>
                                          </p:val>
                                        </p:tav>
                                      </p:tavLst>
                                    </p:anim>
                                    <p:anim calcmode="lin" valueType="num">
                                      <p:cBhvr>
                                        <p:cTn id="41" dur="500" fill="hold"/>
                                        <p:tgtEl>
                                          <p:spTgt spid="32"/>
                                        </p:tgtEl>
                                        <p:attrNameLst>
                                          <p:attrName>ppt_h</p:attrName>
                                        </p:attrNameLst>
                                      </p:cBhvr>
                                      <p:tavLst>
                                        <p:tav tm="0">
                                          <p:val>
                                            <p:strVal val="2/3*#ppt_h"/>
                                          </p:val>
                                        </p:tav>
                                        <p:tav tm="100000">
                                          <p:val>
                                            <p:strVal val="#ppt_h"/>
                                          </p:val>
                                        </p:tav>
                                      </p:tavLst>
                                    </p:anim>
                                  </p:childTnLst>
                                </p:cTn>
                              </p:par>
                            </p:childTnLst>
                          </p:cTn>
                        </p:par>
                        <p:par>
                          <p:cTn id="42" fill="hold">
                            <p:stCondLst>
                              <p:cond delay="2350"/>
                            </p:stCondLst>
                            <p:childTnLst>
                              <p:par>
                                <p:cTn id="43" presetID="10"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childTnLst>
                          </p:cTn>
                        </p:par>
                        <p:par>
                          <p:cTn id="46" fill="hold">
                            <p:stCondLst>
                              <p:cond delay="2850"/>
                            </p:stCondLst>
                            <p:childTnLst>
                              <p:par>
                                <p:cTn id="47" presetID="10"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250"/>
                                        <p:tgtEl>
                                          <p:spTgt spid="23"/>
                                        </p:tgtEl>
                                      </p:cBhvr>
                                    </p:animEffect>
                                  </p:childTnLst>
                                </p:cTn>
                              </p:par>
                            </p:childTnLst>
                          </p:cTn>
                        </p:par>
                        <p:par>
                          <p:cTn id="50" fill="hold">
                            <p:stCondLst>
                              <p:cond delay="3350"/>
                            </p:stCondLst>
                            <p:childTnLst>
                              <p:par>
                                <p:cTn id="51" presetID="10"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250"/>
                                        <p:tgtEl>
                                          <p:spTgt spid="30"/>
                                        </p:tgtEl>
                                      </p:cBhvr>
                                    </p:animEffect>
                                  </p:childTnLst>
                                </p:cTn>
                              </p:par>
                            </p:childTnLst>
                          </p:cTn>
                        </p:par>
                        <p:par>
                          <p:cTn id="54" fill="hold">
                            <p:stCondLst>
                              <p:cond delay="3850"/>
                            </p:stCondLst>
                            <p:childTnLst>
                              <p:par>
                                <p:cTn id="55" presetID="10"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25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28"/>
                                        </p:tgtEl>
                                        <p:attrNameLst>
                                          <p:attrName>ppt_y</p:attrName>
                                        </p:attrNameLst>
                                      </p:cBhvr>
                                      <p:tavLst>
                                        <p:tav tm="0">
                                          <p:val>
                                            <p:strVal val="#ppt_y"/>
                                          </p:val>
                                        </p:tav>
                                        <p:tav tm="100000">
                                          <p:val>
                                            <p:strVal val="#ppt_y"/>
                                          </p:val>
                                        </p:tav>
                                      </p:tavLst>
                                    </p:anim>
                                    <p:anim calcmode="lin" valueType="num">
                                      <p:cBhvr>
                                        <p:cTn id="6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2" grpId="0"/>
      <p:bldP spid="17" grpId="0" animBg="1"/>
      <p:bldP spid="22" grpId="0" animBg="1"/>
      <p:bldP spid="29" grpId="0" animBg="1"/>
      <p:bldP spid="30" grpId="0" animBg="1"/>
      <p:bldP spid="32" grpId="0" animBg="1"/>
      <p:bldP spid="33" grpId="0" animBg="1"/>
      <p:bldP spid="28"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22"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点击此处</a:t>
            </a:r>
            <a:r>
              <a:rPr lang="zh-CN" altLang="en-US" sz="4300" dirty="0" smtClean="0">
                <a:solidFill>
                  <a:srgbClr val="6AA903"/>
                </a:solidFill>
                <a:latin typeface="方正少儿简体" panose="03000509000000000000" pitchFamily="65" charset="-122"/>
                <a:ea typeface="方正少儿简体" panose="03000509000000000000" pitchFamily="65" charset="-122"/>
                <a:cs typeface="+mn-ea"/>
                <a:sym typeface="+mn-lt"/>
              </a:rPr>
              <a:t>添加</a:t>
            </a:r>
            <a:r>
              <a:rPr lang="zh-CN" altLang="en-US" sz="4300" dirty="0">
                <a:solidFill>
                  <a:srgbClr val="6AA903"/>
                </a:solidFill>
                <a:latin typeface="方正少儿简体" panose="03000509000000000000" pitchFamily="65" charset="-122"/>
                <a:ea typeface="方正少儿简体" panose="03000509000000000000" pitchFamily="65" charset="-122"/>
                <a:cs typeface="+mn-ea"/>
                <a:sym typeface="+mn-lt"/>
              </a:rPr>
              <a:t>标题</a:t>
            </a:r>
          </a:p>
        </p:txBody>
      </p:sp>
      <p:sp>
        <p:nvSpPr>
          <p:cNvPr id="23"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anose="02010601030101010101" pitchFamily="65" charset="-122"/>
                <a:ea typeface="方正粗圆简体" panose="02010601030101010101" pitchFamily="65" charset="-122"/>
                <a:cs typeface="+mn-ea"/>
                <a:sym typeface="+mn-lt"/>
              </a:rPr>
              <a:t>PART 2</a:t>
            </a:r>
            <a:endParaRPr lang="zh-CN" altLang="en-US" sz="4800" dirty="0">
              <a:solidFill>
                <a:srgbClr val="6AA903"/>
              </a:solidFill>
              <a:latin typeface="方正粗圆简体" panose="02010601030101010101" pitchFamily="65" charset="-122"/>
              <a:ea typeface="方正粗圆简体" panose="02010601030101010101" pitchFamily="65" charset="-122"/>
              <a:cs typeface="+mn-ea"/>
              <a:sym typeface="+mn-lt"/>
            </a:endParaRPr>
          </a:p>
        </p:txBody>
      </p:sp>
      <p:pic>
        <p:nvPicPr>
          <p:cNvPr id="24"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22"/>
                                        </p:tgtEl>
                                        <p:attrNameLst>
                                          <p:attrName>style.visibility</p:attrName>
                                        </p:attrNameLst>
                                      </p:cBhvr>
                                      <p:to>
                                        <p:strVal val="visible"/>
                                      </p:to>
                                    </p:set>
                                    <p:anim by="(-#ppt_w*2)" calcmode="lin" valueType="num">
                                      <p:cBhvr rctx="PPT">
                                        <p:cTn id="29" dur="500" autoRev="1" fill="hold">
                                          <p:stCondLst>
                                            <p:cond delay="0"/>
                                          </p:stCondLst>
                                        </p:cTn>
                                        <p:tgtEl>
                                          <p:spTgt spid="22"/>
                                        </p:tgtEl>
                                        <p:attrNameLst>
                                          <p:attrName>ppt_w</p:attrName>
                                        </p:attrNameLst>
                                      </p:cBhvr>
                                    </p:anim>
                                    <p:anim by="(#ppt_w*0.50)" calcmode="lin" valueType="num">
                                      <p:cBhvr>
                                        <p:cTn id="30" dur="500" decel="50000" autoRev="1" fill="hold">
                                          <p:stCondLst>
                                            <p:cond delay="0"/>
                                          </p:stCondLst>
                                        </p:cTn>
                                        <p:tgtEl>
                                          <p:spTgt spid="22"/>
                                        </p:tgtEl>
                                        <p:attrNameLst>
                                          <p:attrName>ppt_x</p:attrName>
                                        </p:attrNameLst>
                                      </p:cBhvr>
                                    </p:anim>
                                    <p:anim from="(-#ppt_h/2)" to="(#ppt_y)" calcmode="lin" valueType="num">
                                      <p:cBhvr>
                                        <p:cTn id="31" dur="1000" fill="hold">
                                          <p:stCondLst>
                                            <p:cond delay="0"/>
                                          </p:stCondLst>
                                        </p:cTn>
                                        <p:tgtEl>
                                          <p:spTgt spid="22"/>
                                        </p:tgtEl>
                                        <p:attrNameLst>
                                          <p:attrName>ppt_y</p:attrName>
                                        </p:attrNameLst>
                                      </p:cBhvr>
                                    </p:anim>
                                    <p:animRot by="21600000">
                                      <p:cBhvr>
                                        <p:cTn id="32" dur="1000" fill="hold">
                                          <p:stCondLst>
                                            <p:cond delay="0"/>
                                          </p:stCondLst>
                                        </p:cTn>
                                        <p:tgtEl>
                                          <p:spTgt spid="22"/>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theme/theme1.xml><?xml version="1.0" encoding="utf-8"?>
<a:theme xmlns:a="http://schemas.openxmlformats.org/drawingml/2006/main" name="Office 主题">
  <a:themeElements>
    <a:clrScheme name="自定义 83">
      <a:dk1>
        <a:srgbClr val="002060"/>
      </a:dk1>
      <a:lt1>
        <a:sysClr val="window" lastClr="FFFFFF"/>
      </a:lt1>
      <a:dk2>
        <a:srgbClr val="1C1C1C"/>
      </a:dk2>
      <a:lt2>
        <a:srgbClr val="EEECE1"/>
      </a:lt2>
      <a:accent1>
        <a:srgbClr val="009999"/>
      </a:accent1>
      <a:accent2>
        <a:srgbClr val="FF0066"/>
      </a:accent2>
      <a:accent3>
        <a:srgbClr val="99CC00"/>
      </a:accent3>
      <a:accent4>
        <a:srgbClr val="FFCC00"/>
      </a:accent4>
      <a:accent5>
        <a:srgbClr val="548DD4"/>
      </a:accent5>
      <a:accent6>
        <a:srgbClr val="FF9B05"/>
      </a:accent6>
      <a:hlink>
        <a:srgbClr val="C7C7C7"/>
      </a:hlink>
      <a:folHlink>
        <a:srgbClr val="FF0000"/>
      </a:folHlink>
    </a:clrScheme>
    <a:fontScheme name="Temp">
      <a:majorFont>
        <a:latin typeface="方正准圆简体"/>
        <a:ea typeface="方正准圆简体"/>
        <a:cs typeface=""/>
      </a:majorFont>
      <a:minorFont>
        <a:latin typeface="方正准圆简体"/>
        <a:ea typeface="方正准圆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TotalTime>
  <Words>1686</Words>
  <Application>Microsoft Office PowerPoint</Application>
  <PresentationFormat>全屏显示(16:9)</PresentationFormat>
  <Paragraphs>243</Paragraphs>
  <Slides>27</Slides>
  <Notes>27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Calibri</vt:lpstr>
      <vt:lpstr>方正少儿简体</vt:lpstr>
      <vt:lpstr>方正准圆简体</vt:lpstr>
      <vt:lpstr>方正粗圆简体</vt:lpstr>
      <vt:lpstr>Arial</vt:lpstr>
      <vt:lpstr>宋体</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123</cp:revision>
  <dcterms:created xsi:type="dcterms:W3CDTF">2015-08-08T12:00:00Z</dcterms:created>
  <dcterms:modified xsi:type="dcterms:W3CDTF">2018-05-17T06:35:07Z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