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Lst>
  <p:notesMasterIdLst>
    <p:notesMasterId r:id="rId11"/>
  </p:notesMasterIdLst>
  <p:sldIdLst>
    <p:sldId id="257" r:id="rId10"/>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Lst>
  <p:sldSz cx="1188085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6" autoAdjust="0"/>
  </p:normalViewPr>
  <p:slideViewPr>
    <p:cSldViewPr>
      <p:cViewPr>
        <p:scale>
          <a:sx n="81" d="100"/>
          <a:sy n="81" d="100"/>
        </p:scale>
        <p:origin x="-1728" y="-468"/>
      </p:cViewPr>
      <p:guideLst>
        <p:guide orient="horz" pos="2155"/>
        <p:guide pos="374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133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E7D069-C105-4A4E-9452-87E3BFC85F2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52438" y="685800"/>
            <a:ext cx="5953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B8A4A7-A922-404E-8C41-07AEC5012F2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6" y="2125028"/>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0" y="4395706"/>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0"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2"/>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1"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1"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1"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6"/>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66"/>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2" y="2125022"/>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7" y="4395700"/>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27"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7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7"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77"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7"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0"/>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60"/>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597" y="2125014"/>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1" y="4395692"/>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21"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6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2"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72"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2"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52"/>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52"/>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endParaRPr lang="zh-CN" altLang="en-US"/>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endParaRPr lang="zh-CN" altLang="en-US"/>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endParaRPr lang="zh-CN" altLang="en-US"/>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endParaRPr lang="zh-CN" altLang="en-US"/>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image" Target="../media/image14.png"/><Relationship Id="rId25" Type="http://schemas.microsoft.com/office/2007/relationships/hdphoto" Target="../media/hdphoto1.wdp"/><Relationship Id="rId24" Type="http://schemas.openxmlformats.org/officeDocument/2006/relationships/image" Target="../media/image13.png"/><Relationship Id="rId23" Type="http://schemas.openxmlformats.org/officeDocument/2006/relationships/image" Target="../media/image12.png"/><Relationship Id="rId22" Type="http://schemas.openxmlformats.org/officeDocument/2006/relationships/image" Target="../media/image11.png"/><Relationship Id="rId21" Type="http://schemas.openxmlformats.org/officeDocument/2006/relationships/image" Target="../media/image10.png"/><Relationship Id="rId20" Type="http://schemas.openxmlformats.org/officeDocument/2006/relationships/image" Target="../media/image9.png"/><Relationship Id="rId2" Type="http://schemas.openxmlformats.org/officeDocument/2006/relationships/slideLayout" Target="../slideLayouts/slideLayout2.xml"/><Relationship Id="rId19" Type="http://schemas.openxmlformats.org/officeDocument/2006/relationships/image" Target="../media/image8.png"/><Relationship Id="rId18" Type="http://schemas.openxmlformats.org/officeDocument/2006/relationships/image" Target="../media/image7.png"/><Relationship Id="rId17" Type="http://schemas.openxmlformats.org/officeDocument/2006/relationships/image" Target="../media/image6.png"/><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4" Type="http://schemas.openxmlformats.org/officeDocument/2006/relationships/theme" Target="../theme/theme2.xml"/><Relationship Id="rId43" Type="http://schemas.microsoft.com/office/2007/relationships/hdphoto" Target="../media/hdphoto13.wdp"/><Relationship Id="rId42" Type="http://schemas.openxmlformats.org/officeDocument/2006/relationships/image" Target="../media/image29.png"/><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15.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11.wdp"/><Relationship Id="rId33" Type="http://schemas.openxmlformats.org/officeDocument/2006/relationships/image" Target="../media/image26.png"/><Relationship Id="rId32" Type="http://schemas.microsoft.com/office/2007/relationships/hdphoto" Target="../media/hdphoto10.wdp"/><Relationship Id="rId31" Type="http://schemas.openxmlformats.org/officeDocument/2006/relationships/image" Target="../media/image25.png"/><Relationship Id="rId30" Type="http://schemas.microsoft.com/office/2007/relationships/hdphoto" Target="../media/hdphoto9.wdp"/><Relationship Id="rId3" Type="http://schemas.openxmlformats.org/officeDocument/2006/relationships/slideLayout" Target="../slideLayouts/slideLayout14.xml"/><Relationship Id="rId29" Type="http://schemas.openxmlformats.org/officeDocument/2006/relationships/image" Target="../media/image24.png"/><Relationship Id="rId28" Type="http://schemas.microsoft.com/office/2007/relationships/hdphoto" Target="../media/hdphoto8.wdp"/><Relationship Id="rId27" Type="http://schemas.openxmlformats.org/officeDocument/2006/relationships/image" Target="../media/image23.png"/><Relationship Id="rId26" Type="http://schemas.openxmlformats.org/officeDocument/2006/relationships/image" Target="../media/image22.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13.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2" Type="http://schemas.openxmlformats.org/officeDocument/2006/relationships/theme" Target="../theme/theme3.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26.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25.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24.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2" Type="http://schemas.openxmlformats.org/officeDocument/2006/relationships/theme" Target="../theme/theme4.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37.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36.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35.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2" Type="http://schemas.openxmlformats.org/officeDocument/2006/relationships/theme" Target="../theme/theme5.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48.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47.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46.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2" Type="http://schemas.openxmlformats.org/officeDocument/2006/relationships/theme" Target="../theme/theme6.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59.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58.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57.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2" Type="http://schemas.openxmlformats.org/officeDocument/2006/relationships/theme" Target="../theme/theme7.xml"/><Relationship Id="rId41" Type="http://schemas.openxmlformats.org/officeDocument/2006/relationships/image" Target="../media/image3.png"/><Relationship Id="rId40" Type="http://schemas.openxmlformats.org/officeDocument/2006/relationships/image" Target="../media/image28.png"/><Relationship Id="rId4" Type="http://schemas.openxmlformats.org/officeDocument/2006/relationships/slideLayout" Target="../slideLayouts/slideLayout70.xml"/><Relationship Id="rId39" Type="http://schemas.openxmlformats.org/officeDocument/2006/relationships/image" Target="../media/image10.png"/><Relationship Id="rId38" Type="http://schemas.openxmlformats.org/officeDocument/2006/relationships/image" Target="../media/image11.png"/><Relationship Id="rId37" Type="http://schemas.microsoft.com/office/2007/relationships/hdphoto" Target="../media/hdphoto12.wdp"/><Relationship Id="rId36" Type="http://schemas.openxmlformats.org/officeDocument/2006/relationships/image" Target="../media/image27.png"/><Relationship Id="rId35" Type="http://schemas.openxmlformats.org/officeDocument/2006/relationships/image" Target="../media/image8.png"/><Relationship Id="rId34" Type="http://schemas.microsoft.com/office/2007/relationships/hdphoto" Target="../media/hdphoto8.wdp"/><Relationship Id="rId33" Type="http://schemas.openxmlformats.org/officeDocument/2006/relationships/image" Target="../media/image23.png"/><Relationship Id="rId32" Type="http://schemas.openxmlformats.org/officeDocument/2006/relationships/image" Target="../media/image22.png"/><Relationship Id="rId31" Type="http://schemas.microsoft.com/office/2007/relationships/hdphoto" Target="../media/hdphoto11.wdp"/><Relationship Id="rId30" Type="http://schemas.openxmlformats.org/officeDocument/2006/relationships/image" Target="../media/image26.png"/><Relationship Id="rId3" Type="http://schemas.openxmlformats.org/officeDocument/2006/relationships/slideLayout" Target="../slideLayouts/slideLayout69.xml"/><Relationship Id="rId29" Type="http://schemas.microsoft.com/office/2007/relationships/hdphoto" Target="../media/hdphoto10.wdp"/><Relationship Id="rId28" Type="http://schemas.openxmlformats.org/officeDocument/2006/relationships/image" Target="../media/image25.png"/><Relationship Id="rId27" Type="http://schemas.microsoft.com/office/2007/relationships/hdphoto" Target="../media/hdphoto9.wdp"/><Relationship Id="rId26" Type="http://schemas.openxmlformats.org/officeDocument/2006/relationships/image" Target="../media/image24.png"/><Relationship Id="rId25" Type="http://schemas.openxmlformats.org/officeDocument/2006/relationships/image" Target="../media/image21.png"/><Relationship Id="rId24" Type="http://schemas.microsoft.com/office/2007/relationships/hdphoto" Target="../media/hdphoto7.wdp"/><Relationship Id="rId23" Type="http://schemas.openxmlformats.org/officeDocument/2006/relationships/image" Target="../media/image20.png"/><Relationship Id="rId22" Type="http://schemas.microsoft.com/office/2007/relationships/hdphoto" Target="../media/hdphoto6.wdp"/><Relationship Id="rId21" Type="http://schemas.openxmlformats.org/officeDocument/2006/relationships/image" Target="../media/image19.png"/><Relationship Id="rId20" Type="http://schemas.microsoft.com/office/2007/relationships/hdphoto" Target="../media/hdphoto5.wdp"/><Relationship Id="rId2" Type="http://schemas.openxmlformats.org/officeDocument/2006/relationships/slideLayout" Target="../slideLayouts/slideLayout68.xml"/><Relationship Id="rId19" Type="http://schemas.openxmlformats.org/officeDocument/2006/relationships/image" Target="../media/image18.png"/><Relationship Id="rId18" Type="http://schemas.microsoft.com/office/2007/relationships/hdphoto" Target="../media/hdphoto4.wdp"/><Relationship Id="rId17" Type="http://schemas.openxmlformats.org/officeDocument/2006/relationships/image" Target="../media/image17.png"/><Relationship Id="rId16" Type="http://schemas.microsoft.com/office/2007/relationships/hdphoto" Target="../media/hdphoto3.wdp"/><Relationship Id="rId15" Type="http://schemas.openxmlformats.org/officeDocument/2006/relationships/image" Target="../media/image16.png"/><Relationship Id="rId14" Type="http://schemas.microsoft.com/office/2007/relationships/hdphoto" Target="../media/hdphoto2.wdp"/><Relationship Id="rId13" Type="http://schemas.openxmlformats.org/officeDocument/2006/relationships/image" Target="../media/image15.png"/><Relationship Id="rId12" Type="http://schemas.openxmlformats.org/officeDocument/2006/relationships/image" Target="../media/image1.pn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6" Type="http://schemas.openxmlformats.org/officeDocument/2006/relationships/theme" Target="../theme/theme8.xml"/><Relationship Id="rId25" Type="http://schemas.openxmlformats.org/officeDocument/2006/relationships/image" Target="../media/image14.png"/><Relationship Id="rId24" Type="http://schemas.microsoft.com/office/2007/relationships/hdphoto" Target="../media/hdphoto14.wdp"/><Relationship Id="rId23" Type="http://schemas.openxmlformats.org/officeDocument/2006/relationships/image" Target="../media/image30.png"/><Relationship Id="rId22" Type="http://schemas.openxmlformats.org/officeDocument/2006/relationships/image" Target="../media/image12.png"/><Relationship Id="rId21" Type="http://schemas.openxmlformats.org/officeDocument/2006/relationships/image" Target="../media/image11.png"/><Relationship Id="rId20" Type="http://schemas.openxmlformats.org/officeDocument/2006/relationships/image" Target="../media/image10.png"/><Relationship Id="rId2" Type="http://schemas.openxmlformats.org/officeDocument/2006/relationships/slideLayout" Target="../slideLayouts/slideLayout79.xml"/><Relationship Id="rId19" Type="http://schemas.openxmlformats.org/officeDocument/2006/relationships/image" Target="../media/image9.png"/><Relationship Id="rId18" Type="http://schemas.openxmlformats.org/officeDocument/2006/relationships/image" Target="../media/image8.png"/><Relationship Id="rId17" Type="http://schemas.openxmlformats.org/officeDocument/2006/relationships/image" Target="../media/image6.png"/><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8" descr="热气球"/>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rot="1023836">
            <a:off x="11114346" y="79701"/>
            <a:ext cx="571658" cy="927798"/>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userDrawn="1"/>
        </p:nvGrpSpPr>
        <p:grpSpPr>
          <a:xfrm>
            <a:off x="1181309" y="304800"/>
            <a:ext cx="9875742" cy="4608680"/>
            <a:chOff x="1181309" y="304800"/>
            <a:chExt cx="9875742" cy="4608680"/>
          </a:xfrm>
        </p:grpSpPr>
        <p:sp>
          <p:nvSpPr>
            <p:cNvPr id="20" name="矩形 19"/>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6"/>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22" name="Picture 7" descr="黑板文字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321425" y="899989"/>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黑板文字1"/>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978025" y="887811"/>
            <a:ext cx="4787900" cy="365244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粉笔"/>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flipH="1">
            <a:off x="1682302" y="4220488"/>
            <a:ext cx="8262403" cy="34925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4" descr="女教师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9112241" y="1717586"/>
            <a:ext cx="2619206" cy="5463003"/>
          </a:xfrm>
          <a:prstGeom prst="rect">
            <a:avLst/>
          </a:prstGeom>
          <a:noFill/>
          <a:effectLst>
            <a:glow rad="50800">
              <a:schemeClr val="bg1"/>
            </a:glow>
            <a:outerShdw blurRad="50800" dist="38100" dir="2700000" algn="tl" rotWithShape="0">
              <a:prstClr val="black">
                <a:alpha val="72000"/>
              </a:prstClr>
            </a:outerShdw>
            <a:softEdge rad="0"/>
          </a:effectLst>
          <a:extLst>
            <a:ext uri="{909E8E84-426E-40DD-AFC4-6F175D3DCCD1}">
              <a14:hiddenFill xmlns:a14="http://schemas.microsoft.com/office/drawing/2010/main">
                <a:solidFill>
                  <a:srgbClr val="FFFFFF"/>
                </a:solidFill>
              </a14:hiddenFill>
            </a:ext>
          </a:extLst>
        </p:spPr>
      </p:pic>
      <p:pic>
        <p:nvPicPr>
          <p:cNvPr id="36" name="Picture 26" descr="书1"/>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8495559" y="5424402"/>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尺子.png"/>
          <p:cNvPicPr>
            <a:picLocks noChangeAspect="1" noChangeArrowheads="1"/>
          </p:cNvPicPr>
          <p:nvPr userDrawn="1"/>
        </p:nvPicPr>
        <p:blipFill rotWithShape="1">
          <a:blip r:embed="rId20" cstate="print">
            <a:extLst>
              <a:ext uri="{28A0092B-C50C-407E-A947-70E740481C1C}">
                <a14:useLocalDpi xmlns:a14="http://schemas.microsoft.com/office/drawing/2010/main" val="0"/>
              </a:ext>
            </a:extLst>
          </a:blip>
          <a:srcRect t="20827" b="27692"/>
          <a:stretch>
            <a:fillRect/>
          </a:stretch>
        </p:blipFill>
        <p:spPr bwMode="auto">
          <a:xfrm rot="160242" flipV="1">
            <a:off x="2455170" y="5518912"/>
            <a:ext cx="1612078" cy="893656"/>
          </a:xfrm>
          <a:prstGeom prst="rect">
            <a:avLst/>
          </a:prstGeom>
          <a:noFill/>
          <a:effectLst>
            <a:outerShdw blurRad="50800" dist="38100" dir="2700000" algn="tl" rotWithShape="0">
              <a:prstClr val="black">
                <a:alpha val="82000"/>
              </a:prstClr>
            </a:outerShdw>
          </a:effectLst>
          <a:extLst>
            <a:ext uri="{909E8E84-426E-40DD-AFC4-6F175D3DCCD1}">
              <a14:hiddenFill xmlns:a14="http://schemas.microsoft.com/office/drawing/2010/main">
                <a:solidFill>
                  <a:srgbClr val="FFFFFF"/>
                </a:solidFill>
              </a14:hiddenFill>
            </a:ext>
          </a:extLst>
        </p:spPr>
      </p:pic>
      <p:pic>
        <p:nvPicPr>
          <p:cNvPr id="1029" name="Picture 5" descr="C:\Documents and Settings\Administrator\桌面\儿童类PPT\铅笔1.png"/>
          <p:cNvPicPr>
            <a:picLocks noChangeAspect="1" noChangeArrowheads="1"/>
          </p:cNvPicPr>
          <p:nvPr userDrawn="1"/>
        </p:nvPicPr>
        <p:blipFill rotWithShape="1">
          <a:blip r:embed="rId21">
            <a:extLst>
              <a:ext uri="{28A0092B-C50C-407E-A947-70E740481C1C}">
                <a14:useLocalDpi xmlns:a14="http://schemas.microsoft.com/office/drawing/2010/main" val="0"/>
              </a:ext>
            </a:extLst>
          </a:blip>
          <a:srcRect l="41943" r="46801" b="13000"/>
          <a:stretch>
            <a:fillRect/>
          </a:stretch>
        </p:blipFill>
        <p:spPr bwMode="auto">
          <a:xfrm rot="14579273" flipH="1">
            <a:off x="1641167" y="5410797"/>
            <a:ext cx="246461" cy="1380295"/>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铅笔2.png"/>
          <p:cNvPicPr>
            <a:picLocks noChangeAspect="1" noChangeArrowheads="1"/>
          </p:cNvPicPr>
          <p:nvPr userDrawn="1"/>
        </p:nvPicPr>
        <p:blipFill>
          <a:blip r:embed="rId22" cstate="print">
            <a:extLst>
              <a:ext uri="{28A0092B-C50C-407E-A947-70E740481C1C}">
                <a14:useLocalDpi xmlns:a14="http://schemas.microsoft.com/office/drawing/2010/main" val="0"/>
              </a:ext>
            </a:extLst>
          </a:blip>
          <a:srcRect/>
          <a:stretch>
            <a:fillRect/>
          </a:stretch>
        </p:blipFill>
        <p:spPr bwMode="auto">
          <a:xfrm>
            <a:off x="2988097" y="5677707"/>
            <a:ext cx="1065882" cy="1065882"/>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1031" name="Picture 7" descr="C:\Documents and Settings\Administrator\桌面\儿童类PPT\橡皮擦.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l="26190" t="35188" r="19410" b="45738"/>
          <a:stretch>
            <a:fillRect/>
          </a:stretch>
        </p:blipFill>
        <p:spPr bwMode="auto">
          <a:xfrm rot="21415037" flipV="1">
            <a:off x="1898612" y="6345185"/>
            <a:ext cx="532568" cy="164797"/>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pic>
        <p:nvPicPr>
          <p:cNvPr id="39" name="Picture 6" descr="C:\Documents and Settings\Administrator\桌面\儿童类PPT\铅笔2.png"/>
          <p:cNvPicPr>
            <a:picLocks noChangeAspect="1" noChangeArrowheads="1"/>
          </p:cNvPicPr>
          <p:nvPr userDrawn="1"/>
        </p:nvPicPr>
        <p:blipFill>
          <a:blip r:embed="rId24" cstate="print">
            <a:extLst>
              <a:ext uri="{BEBA8EAE-BF5A-486C-A8C5-ECC9F3942E4B}">
                <a14:imgProps xmlns:a14="http://schemas.microsoft.com/office/drawing/2010/main">
                  <a14:imgLayer r:embed="rId25">
                    <a14:imgEffect>
                      <a14:saturation sat="66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895659">
            <a:off x="8846702" y="5647325"/>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0" name="Picture 25" descr="书3"/>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286749" y="4913480"/>
            <a:ext cx="858534" cy="98423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par>
                                <p:cTn id="18" presetID="22" presetClass="entr" presetSubtype="4"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029"/>
                                        </p:tgtEl>
                                        <p:attrNameLst>
                                          <p:attrName>style.visibility</p:attrName>
                                        </p:attrNameLst>
                                      </p:cBhvr>
                                      <p:to>
                                        <p:strVal val="visible"/>
                                      </p:to>
                                    </p:set>
                                    <p:animEffect transition="in" filter="fade">
                                      <p:cBhvr>
                                        <p:cTn id="32" dur="1000"/>
                                        <p:tgtEl>
                                          <p:spTgt spid="1029"/>
                                        </p:tgtEl>
                                      </p:cBhvr>
                                    </p:animEffect>
                                    <p:anim calcmode="lin" valueType="num">
                                      <p:cBhvr>
                                        <p:cTn id="33" dur="1000" fill="hold"/>
                                        <p:tgtEl>
                                          <p:spTgt spid="1029"/>
                                        </p:tgtEl>
                                        <p:attrNameLst>
                                          <p:attrName>ppt_x</p:attrName>
                                        </p:attrNameLst>
                                      </p:cBhvr>
                                      <p:tavLst>
                                        <p:tav tm="0">
                                          <p:val>
                                            <p:strVal val="#ppt_x"/>
                                          </p:val>
                                        </p:tav>
                                        <p:tav tm="100000">
                                          <p:val>
                                            <p:strVal val="#ppt_x"/>
                                          </p:val>
                                        </p:tav>
                                      </p:tavLst>
                                    </p:anim>
                                    <p:anim calcmode="lin" valueType="num">
                                      <p:cBhvr>
                                        <p:cTn id="34" dur="1000" fill="hold"/>
                                        <p:tgtEl>
                                          <p:spTgt spid="10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031"/>
                                        </p:tgtEl>
                                        <p:attrNameLst>
                                          <p:attrName>style.visibility</p:attrName>
                                        </p:attrNameLst>
                                      </p:cBhvr>
                                      <p:to>
                                        <p:strVal val="visible"/>
                                      </p:to>
                                    </p:set>
                                    <p:animEffect transition="in" filter="fade">
                                      <p:cBhvr>
                                        <p:cTn id="37" dur="1000"/>
                                        <p:tgtEl>
                                          <p:spTgt spid="1031"/>
                                        </p:tgtEl>
                                      </p:cBhvr>
                                    </p:animEffect>
                                    <p:anim calcmode="lin" valueType="num">
                                      <p:cBhvr>
                                        <p:cTn id="38" dur="1000" fill="hold"/>
                                        <p:tgtEl>
                                          <p:spTgt spid="1031"/>
                                        </p:tgtEl>
                                        <p:attrNameLst>
                                          <p:attrName>ppt_x</p:attrName>
                                        </p:attrNameLst>
                                      </p:cBhvr>
                                      <p:tavLst>
                                        <p:tav tm="0">
                                          <p:val>
                                            <p:strVal val="#ppt_x"/>
                                          </p:val>
                                        </p:tav>
                                        <p:tav tm="100000">
                                          <p:val>
                                            <p:strVal val="#ppt_x"/>
                                          </p:val>
                                        </p:tav>
                                      </p:tavLst>
                                    </p:anim>
                                    <p:anim calcmode="lin" valueType="num">
                                      <p:cBhvr>
                                        <p:cTn id="39" dur="1000" fill="hold"/>
                                        <p:tgtEl>
                                          <p:spTgt spid="103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fade">
                                      <p:cBhvr>
                                        <p:cTn id="42" dur="1000"/>
                                        <p:tgtEl>
                                          <p:spTgt spid="1028"/>
                                        </p:tgtEl>
                                      </p:cBhvr>
                                    </p:animEffect>
                                    <p:anim calcmode="lin" valueType="num">
                                      <p:cBhvr>
                                        <p:cTn id="43" dur="1000" fill="hold"/>
                                        <p:tgtEl>
                                          <p:spTgt spid="1028"/>
                                        </p:tgtEl>
                                        <p:attrNameLst>
                                          <p:attrName>ppt_x</p:attrName>
                                        </p:attrNameLst>
                                      </p:cBhvr>
                                      <p:tavLst>
                                        <p:tav tm="0">
                                          <p:val>
                                            <p:strVal val="#ppt_x"/>
                                          </p:val>
                                        </p:tav>
                                        <p:tav tm="100000">
                                          <p:val>
                                            <p:strVal val="#ppt_x"/>
                                          </p:val>
                                        </p:tav>
                                      </p:tavLst>
                                    </p:anim>
                                    <p:anim calcmode="lin" valueType="num">
                                      <p:cBhvr>
                                        <p:cTn id="44" dur="1000" fill="hold"/>
                                        <p:tgtEl>
                                          <p:spTgt spid="102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030"/>
                                        </p:tgtEl>
                                        <p:attrNameLst>
                                          <p:attrName>style.visibility</p:attrName>
                                        </p:attrNameLst>
                                      </p:cBhvr>
                                      <p:to>
                                        <p:strVal val="visible"/>
                                      </p:to>
                                    </p:set>
                                    <p:animEffect transition="in" filter="fade">
                                      <p:cBhvr>
                                        <p:cTn id="47" dur="1000"/>
                                        <p:tgtEl>
                                          <p:spTgt spid="1030"/>
                                        </p:tgtEl>
                                      </p:cBhvr>
                                    </p:animEffect>
                                    <p:anim calcmode="lin" valueType="num">
                                      <p:cBhvr>
                                        <p:cTn id="48" dur="1000" fill="hold"/>
                                        <p:tgtEl>
                                          <p:spTgt spid="1030"/>
                                        </p:tgtEl>
                                        <p:attrNameLst>
                                          <p:attrName>ppt_x</p:attrName>
                                        </p:attrNameLst>
                                      </p:cBhvr>
                                      <p:tavLst>
                                        <p:tav tm="0">
                                          <p:val>
                                            <p:strVal val="#ppt_x"/>
                                          </p:val>
                                        </p:tav>
                                        <p:tav tm="100000">
                                          <p:val>
                                            <p:strVal val="#ppt_x"/>
                                          </p:val>
                                        </p:tav>
                                      </p:tavLst>
                                    </p:anim>
                                    <p:anim calcmode="lin" valueType="num">
                                      <p:cBhvr>
                                        <p:cTn id="49" dur="1000" fill="hold"/>
                                        <p:tgtEl>
                                          <p:spTgt spid="1030"/>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down)">
                                      <p:cBhvr>
                                        <p:cTn id="53" dur="500"/>
                                        <p:tgtEl>
                                          <p:spTgt spid="39"/>
                                        </p:tgtEl>
                                      </p:cBhvr>
                                    </p:animEffect>
                                  </p:childTnLst>
                                </p:cTn>
                              </p:par>
                              <p:par>
                                <p:cTn id="54" presetID="22" presetClass="entr" presetSubtype="4" fill="hold"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3000"/>
                            </p:stCondLst>
                            <p:childTnLst>
                              <p:par>
                                <p:cTn id="58" presetID="2" presetClass="entr" presetSubtype="2" fill="hold"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1+#ppt_w/2"/>
                                          </p:val>
                                        </p:tav>
                                        <p:tav tm="100000">
                                          <p:val>
                                            <p:strVal val="#ppt_x"/>
                                          </p:val>
                                        </p:tav>
                                      </p:tavLst>
                                    </p:anim>
                                    <p:anim calcmode="lin" valueType="num">
                                      <p:cBhvr additive="base">
                                        <p:cTn id="6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1"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09937" name="Group 17"/>
          <p:cNvGrpSpPr/>
          <p:nvPr userDrawn="1"/>
        </p:nvGrpSpPr>
        <p:grpSpPr bwMode="auto">
          <a:xfrm>
            <a:off x="-142874" y="0"/>
            <a:ext cx="3059114" cy="5288748"/>
            <a:chOff x="0" y="0"/>
            <a:chExt cx="1927" cy="3340"/>
          </a:xfrm>
        </p:grpSpPr>
        <p:pic>
          <p:nvPicPr>
            <p:cNvPr id="209938" name="Picture 18"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09939" name="Picture 19"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09928" name="Text Box 8"/>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析 教 材</a:t>
            </a:r>
            <a:endParaRPr lang="zh-CN" altLang="en-US" sz="3200" dirty="0">
              <a:solidFill>
                <a:srgbClr val="FFFFFF"/>
              </a:solidFill>
              <a:ea typeface="方正胖头鱼简体" pitchFamily="65" charset="-122"/>
            </a:endParaRPr>
          </a:p>
        </p:txBody>
      </p:sp>
      <p:sp>
        <p:nvSpPr>
          <p:cNvPr id="209929" name="Text Box 9"/>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讲 教 法</a:t>
            </a:r>
            <a:endParaRPr lang="zh-CN" altLang="en-US" sz="3200" dirty="0">
              <a:solidFill>
                <a:srgbClr val="FFFFFF"/>
              </a:solidFill>
              <a:ea typeface="方正胖头鱼简体" pitchFamily="65" charset="-122"/>
            </a:endParaRPr>
          </a:p>
        </p:txBody>
      </p:sp>
      <p:sp>
        <p:nvSpPr>
          <p:cNvPr id="209930" name="Text Box 10"/>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endParaRPr lang="zh-CN" altLang="en-US" sz="3200">
              <a:solidFill>
                <a:srgbClr val="FFFFFF"/>
              </a:solidFill>
              <a:ea typeface="方正胖头鱼简体" pitchFamily="65" charset="-122"/>
            </a:endParaRPr>
          </a:p>
        </p:txBody>
      </p:sp>
      <p:sp>
        <p:nvSpPr>
          <p:cNvPr id="209931" name="Text Box 11"/>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说 过 程</a:t>
            </a:r>
            <a:endParaRPr lang="zh-CN" altLang="en-US" sz="2800" dirty="0">
              <a:solidFill>
                <a:srgbClr val="FFFFFF"/>
              </a:solidFill>
              <a:ea typeface="方正胖头鱼简体" pitchFamily="65" charset="-122"/>
            </a:endParaRPr>
          </a:p>
        </p:txBody>
      </p:sp>
      <p:sp>
        <p:nvSpPr>
          <p:cNvPr id="209940" name="Text Box 20"/>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谈 反 思</a:t>
            </a:r>
            <a:endParaRPr lang="zh-CN" altLang="en-US" sz="2800" dirty="0">
              <a:solidFill>
                <a:srgbClr val="FFFFFF"/>
              </a:solidFill>
              <a:ea typeface="方正胖头鱼简体" pitchFamily="65" charset="-122"/>
            </a:endParaRPr>
          </a:p>
        </p:txBody>
      </p:sp>
      <p:pic>
        <p:nvPicPr>
          <p:cNvPr id="1029"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103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蒲公英1.png"/>
          <p:cNvPicPr>
            <a:picLocks noChangeAspect="1" noChangeArrowheads="1"/>
          </p:cNvPicPr>
          <p:nvPr userDrawn="1"/>
        </p:nvPicPr>
        <p:blipFill rotWithShape="1">
          <a:blip r:embed="rId26">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9" name="Picture 10" descr="C:\Documents and Settings\Administrator\桌面\儿童类PPT\草4.png"/>
          <p:cNvPicPr>
            <a:picLocks noChangeAspect="1" noChangeArrowheads="1"/>
          </p:cNvPicPr>
          <p:nvPr userDrawn="1"/>
        </p:nvPicPr>
        <p:blipFill rotWithShape="1">
          <a:blip r:embed="rId27">
            <a:extLst>
              <a:ext uri="{BEBA8EAE-BF5A-486C-A8C5-ECC9F3942E4B}">
                <a14:imgProps xmlns:a14="http://schemas.microsoft.com/office/drawing/2010/main">
                  <a14:imgLayer r:embed="rId28">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pic>
        <p:nvPicPr>
          <p:cNvPr id="40"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2"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3"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4" name="Picture 5" descr="C:\Documents and Settings\Administrator\桌面\儿童类PPT\蒲公英2.png"/>
          <p:cNvPicPr>
            <a:picLocks noChangeAspect="1" noChangeArrowheads="1"/>
          </p:cNvPicPr>
          <p:nvPr userDrawn="1"/>
        </p:nvPicPr>
        <p:blipFill>
          <a:blip r:embed="rId33" cstate="print">
            <a:extLst>
              <a:ext uri="{BEBA8EAE-BF5A-486C-A8C5-ECC9F3942E4B}">
                <a14:imgProps xmlns:a14="http://schemas.microsoft.com/office/drawing/2010/main">
                  <a14:imgLayer r:embed="rId3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userDrawn="1"/>
        </p:nvGrpSpPr>
        <p:grpSpPr>
          <a:xfrm rot="1302649">
            <a:off x="10578093" y="212679"/>
            <a:ext cx="1058639" cy="782465"/>
            <a:chOff x="8510146" y="293149"/>
            <a:chExt cx="1007343" cy="541338"/>
          </a:xfrm>
        </p:grpSpPr>
        <p:pic>
          <p:nvPicPr>
            <p:cNvPr id="48"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6"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8"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5"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3003665" y="770255"/>
            <a:ext cx="8216349" cy="5135832"/>
            <a:chOff x="1181309" y="304800"/>
            <a:chExt cx="9875742" cy="4608680"/>
          </a:xfrm>
        </p:grpSpPr>
        <p:sp>
          <p:nvSpPr>
            <p:cNvPr id="51" name="矩形 50"/>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46" name="图片 45" descr="粉笔画.png"/>
          <p:cNvPicPr>
            <a:picLocks noChangeAspect="1"/>
          </p:cNvPicPr>
          <p:nvPr userDrawn="1"/>
        </p:nvPicPr>
        <p:blipFill rotWithShape="1">
          <a:blip r:embed="rId42" cstate="print">
            <a:duotone>
              <a:prstClr val="black"/>
              <a:schemeClr val="tx2">
                <a:tint val="45000"/>
                <a:satMod val="400000"/>
              </a:schemeClr>
            </a:duotone>
            <a:extLst>
              <a:ext uri="{BEBA8EAE-BF5A-486C-A8C5-ECC9F3942E4B}">
                <a14:imgProps xmlns:a14="http://schemas.microsoft.com/office/drawing/2010/main">
                  <a14:imgLayer r:embed="rId43">
                    <a14:imgEffect>
                      <a14:brightnessContrast bright="-20000" contrast="20000"/>
                    </a14:imgEffect>
                  </a14:imgLayer>
                </a14:imgProps>
              </a:ext>
            </a:extLst>
          </a:blip>
          <a:srcRect l="53473" t="49892" r="6443" b="24506"/>
          <a:stretch>
            <a:fillRect/>
          </a:stretch>
        </p:blipFill>
        <p:spPr>
          <a:xfrm>
            <a:off x="8316688" y="4439811"/>
            <a:ext cx="2640077" cy="1096087"/>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09937"/>
                                        </p:tgtEl>
                                        <p:attrNameLst>
                                          <p:attrName>style.visibility</p:attrName>
                                        </p:attrNameLst>
                                      </p:cBhvr>
                                      <p:to>
                                        <p:strVal val="visible"/>
                                      </p:to>
                                    </p:set>
                                    <p:anim calcmode="lin" valueType="num">
                                      <p:cBhvr additive="base">
                                        <p:cTn id="7" dur="500" fill="hold"/>
                                        <p:tgtEl>
                                          <p:spTgt spid="209937"/>
                                        </p:tgtEl>
                                        <p:attrNameLst>
                                          <p:attrName>ppt_x</p:attrName>
                                        </p:attrNameLst>
                                      </p:cBhvr>
                                      <p:tavLst>
                                        <p:tav tm="0">
                                          <p:val>
                                            <p:strVal val="#ppt_x"/>
                                          </p:val>
                                        </p:tav>
                                        <p:tav tm="100000">
                                          <p:val>
                                            <p:strVal val="#ppt_x"/>
                                          </p:val>
                                        </p:tav>
                                      </p:tavLst>
                                    </p:anim>
                                    <p:anim calcmode="lin" valueType="num">
                                      <p:cBhvr additive="base">
                                        <p:cTn id="8" dur="500" fill="hold"/>
                                        <p:tgtEl>
                                          <p:spTgt spid="20993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anim calcmode="lin" valueType="num">
                                      <p:cBhvr>
                                        <p:cTn id="13" dur="500" fill="hold"/>
                                        <p:tgtEl>
                                          <p:spTgt spid="50"/>
                                        </p:tgtEl>
                                        <p:attrNameLst>
                                          <p:attrName>ppt_x</p:attrName>
                                        </p:attrNameLst>
                                      </p:cBhvr>
                                      <p:tavLst>
                                        <p:tav tm="0">
                                          <p:val>
                                            <p:strVal val="#ppt_x"/>
                                          </p:val>
                                        </p:tav>
                                        <p:tav tm="100000">
                                          <p:val>
                                            <p:strVal val="#ppt_x"/>
                                          </p:val>
                                        </p:tav>
                                      </p:tavLst>
                                    </p:anim>
                                    <p:anim calcmode="lin" valueType="num">
                                      <p:cBhvr>
                                        <p:cTn id="14" dur="500" fill="hold"/>
                                        <p:tgtEl>
                                          <p:spTgt spid="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9"/>
                                        </p:tgtEl>
                                        <p:attrNameLst>
                                          <p:attrName>style.visibility</p:attrName>
                                        </p:attrNameLst>
                                      </p:cBhvr>
                                      <p:to>
                                        <p:strVal val="visible"/>
                                      </p:to>
                                    </p:set>
                                    <p:animEffect transition="in" filter="wipe(left)">
                                      <p:cBhvr>
                                        <p:cTn id="24" dur="500"/>
                                        <p:tgtEl>
                                          <p:spTgt spid="1029"/>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22" presetClass="entr" presetSubtype="8"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par>
                                <p:cTn id="31" presetID="22" presetClass="entr" presetSubtype="8"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par>
                                <p:cTn id="34" presetID="22" presetClass="entr" presetSubtype="8"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nodeType="withEffect">
                                  <p:stCondLst>
                                    <p:cond delay="0"/>
                                  </p:stCondLst>
                                  <p:childTnLst>
                                    <p:set>
                                      <p:cBhvr>
                                        <p:cTn id="38" dur="1" fill="hold">
                                          <p:stCondLst>
                                            <p:cond delay="0"/>
                                          </p:stCondLst>
                                        </p:cTn>
                                        <p:tgtEl>
                                          <p:spTgt spid="1030"/>
                                        </p:tgtEl>
                                        <p:attrNameLst>
                                          <p:attrName>style.visibility</p:attrName>
                                        </p:attrNameLst>
                                      </p:cBhvr>
                                      <p:to>
                                        <p:strVal val="visible"/>
                                      </p:to>
                                    </p:set>
                                    <p:animEffect transition="in" filter="wipe(left)">
                                      <p:cBhvr>
                                        <p:cTn id="39" dur="500"/>
                                        <p:tgtEl>
                                          <p:spTgt spid="1030"/>
                                        </p:tgtEl>
                                      </p:cBhvr>
                                    </p:animEffect>
                                  </p:childTnLst>
                                </p:cTn>
                              </p:par>
                              <p:par>
                                <p:cTn id="40" presetID="22" presetClass="entr" presetSubtype="8" fill="hold" nodeType="with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wipe(left)">
                                      <p:cBhvr>
                                        <p:cTn id="42" dur="500"/>
                                        <p:tgtEl>
                                          <p:spTgt spid="1028"/>
                                        </p:tgtEl>
                                      </p:cBhvr>
                                    </p:animEffect>
                                  </p:childTnLst>
                                </p:cTn>
                              </p:par>
                              <p:par>
                                <p:cTn id="43" presetID="22" presetClass="entr" presetSubtype="8"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par>
                                <p:cTn id="46" presetID="22" presetClass="entr" presetSubtype="8"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par>
                                <p:cTn id="49" presetID="22" presetClass="entr" presetSubtype="8"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par>
                                <p:cTn id="52" presetID="22" presetClass="entr" presetSubtype="8"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par>
                                <p:cTn id="58" presetID="42" presetClass="entr" presetSubtype="0" fill="hold" nodeType="withEffect">
                                  <p:stCondLst>
                                    <p:cond delay="0"/>
                                  </p:stCondLst>
                                  <p:childTnLst>
                                    <p:set>
                                      <p:cBhvr>
                                        <p:cTn id="59" dur="1" fill="hold">
                                          <p:stCondLst>
                                            <p:cond delay="0"/>
                                          </p:stCondLst>
                                        </p:cTn>
                                        <p:tgtEl>
                                          <p:spTgt spid="1032"/>
                                        </p:tgtEl>
                                        <p:attrNameLst>
                                          <p:attrName>style.visibility</p:attrName>
                                        </p:attrNameLst>
                                      </p:cBhvr>
                                      <p:to>
                                        <p:strVal val="visible"/>
                                      </p:to>
                                    </p:set>
                                    <p:animEffect transition="in" filter="fade">
                                      <p:cBhvr>
                                        <p:cTn id="60" dur="500"/>
                                        <p:tgtEl>
                                          <p:spTgt spid="1032"/>
                                        </p:tgtEl>
                                      </p:cBhvr>
                                    </p:animEffect>
                                    <p:anim calcmode="lin" valueType="num">
                                      <p:cBhvr>
                                        <p:cTn id="61" dur="500" fill="hold"/>
                                        <p:tgtEl>
                                          <p:spTgt spid="1032"/>
                                        </p:tgtEl>
                                        <p:attrNameLst>
                                          <p:attrName>ppt_x</p:attrName>
                                        </p:attrNameLst>
                                      </p:cBhvr>
                                      <p:tavLst>
                                        <p:tav tm="0">
                                          <p:val>
                                            <p:strVal val="#ppt_x"/>
                                          </p:val>
                                        </p:tav>
                                        <p:tav tm="100000">
                                          <p:val>
                                            <p:strVal val="#ppt_x"/>
                                          </p:val>
                                        </p:tav>
                                      </p:tavLst>
                                    </p:anim>
                                    <p:anim calcmode="lin" valueType="num">
                                      <p:cBhvr>
                                        <p:cTn id="62" dur="500" fill="hold"/>
                                        <p:tgtEl>
                                          <p:spTgt spid="1032"/>
                                        </p:tgtEl>
                                        <p:attrNameLst>
                                          <p:attrName>ppt_y</p:attrName>
                                        </p:attrNameLst>
                                      </p:cBhvr>
                                      <p:tavLst>
                                        <p:tav tm="0">
                                          <p:val>
                                            <p:strVal val="#ppt_y+.1"/>
                                          </p:val>
                                        </p:tav>
                                        <p:tav tm="100000">
                                          <p:val>
                                            <p:strVal val="#ppt_y"/>
                                          </p:val>
                                        </p:tav>
                                      </p:tavLst>
                                    </p:anim>
                                  </p:childTnLst>
                                </p:cTn>
                              </p:par>
                            </p:childTnLst>
                          </p:cTn>
                        </p:par>
                        <p:par>
                          <p:cTn id="63" fill="hold">
                            <p:stCondLst>
                              <p:cond delay="2000"/>
                            </p:stCondLst>
                            <p:childTnLst>
                              <p:par>
                                <p:cTn id="64" presetID="22" presetClass="entr" presetSubtype="8"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2500"/>
                            </p:stCondLst>
                            <p:childTnLst>
                              <p:par>
                                <p:cTn id="68" presetID="22" presetClass="entr" presetSubtype="1" fill="hold"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up)">
                                      <p:cBhvr>
                                        <p:cTn id="70" dur="500"/>
                                        <p:tgtEl>
                                          <p:spTgt spid="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09928"/>
                                        </p:tgtEl>
                                        <p:attrNameLst>
                                          <p:attrName>style.visibility</p:attrName>
                                        </p:attrNameLst>
                                      </p:cBhvr>
                                      <p:to>
                                        <p:strVal val="visible"/>
                                      </p:to>
                                    </p:set>
                                    <p:animEffect transition="in" filter="fade">
                                      <p:cBhvr>
                                        <p:cTn id="73" dur="500"/>
                                        <p:tgtEl>
                                          <p:spTgt spid="20992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9929"/>
                                        </p:tgtEl>
                                        <p:attrNameLst>
                                          <p:attrName>style.visibility</p:attrName>
                                        </p:attrNameLst>
                                      </p:cBhvr>
                                      <p:to>
                                        <p:strVal val="visible"/>
                                      </p:to>
                                    </p:set>
                                    <p:animEffect transition="in" filter="fade">
                                      <p:cBhvr>
                                        <p:cTn id="76" dur="500"/>
                                        <p:tgtEl>
                                          <p:spTgt spid="20992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9930"/>
                                        </p:tgtEl>
                                        <p:attrNameLst>
                                          <p:attrName>style.visibility</p:attrName>
                                        </p:attrNameLst>
                                      </p:cBhvr>
                                      <p:to>
                                        <p:strVal val="visible"/>
                                      </p:to>
                                    </p:set>
                                    <p:animEffect transition="in" filter="fade">
                                      <p:cBhvr>
                                        <p:cTn id="79" dur="500"/>
                                        <p:tgtEl>
                                          <p:spTgt spid="20993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09931"/>
                                        </p:tgtEl>
                                        <p:attrNameLst>
                                          <p:attrName>style.visibility</p:attrName>
                                        </p:attrNameLst>
                                      </p:cBhvr>
                                      <p:to>
                                        <p:strVal val="visible"/>
                                      </p:to>
                                    </p:set>
                                    <p:animEffect transition="in" filter="fade">
                                      <p:cBhvr>
                                        <p:cTn id="82" dur="500"/>
                                        <p:tgtEl>
                                          <p:spTgt spid="20993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9940"/>
                                        </p:tgtEl>
                                        <p:attrNameLst>
                                          <p:attrName>style.visibility</p:attrName>
                                        </p:attrNameLst>
                                      </p:cBhvr>
                                      <p:to>
                                        <p:strVal val="visible"/>
                                      </p:to>
                                    </p:set>
                                    <p:animEffect transition="in" filter="fade">
                                      <p:cBhvr>
                                        <p:cTn id="85" dur="500"/>
                                        <p:tgtEl>
                                          <p:spTgt spid="209940"/>
                                        </p:tgtEl>
                                      </p:cBhvr>
                                    </p:animEffect>
                                  </p:childTnLst>
                                </p:cTn>
                              </p:par>
                              <p:par>
                                <p:cTn id="86" presetID="22" presetClass="entr" presetSubtype="8" fill="hold"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left)">
                                      <p:cBhvr>
                                        <p:cTn id="88" dur="500"/>
                                        <p:tgtEl>
                                          <p:spTgt spid="36"/>
                                        </p:tgtEl>
                                      </p:cBhvr>
                                    </p:animEffect>
                                  </p:childTnLst>
                                </p:cTn>
                              </p:par>
                              <p:par>
                                <p:cTn id="89" presetID="22" presetClass="entr" presetSubtype="8" fill="hold"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par>
                                <p:cTn id="92" presetID="22" presetClass="entr" presetSubtype="8" fill="hold"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left)">
                                      <p:cBhvr>
                                        <p:cTn id="9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8" grpId="0"/>
      <p:bldP spid="209929" grpId="0"/>
      <p:bldP spid="209930" grpId="0"/>
      <p:bldP spid="209931" grpId="0"/>
      <p:bldP spid="209940"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2"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18115" name="Group 3"/>
          <p:cNvGrpSpPr/>
          <p:nvPr userDrawn="1"/>
        </p:nvGrpSpPr>
        <p:grpSpPr bwMode="auto">
          <a:xfrm>
            <a:off x="-142874" y="0"/>
            <a:ext cx="3059114" cy="5288749"/>
            <a:chOff x="0" y="0"/>
            <a:chExt cx="1927" cy="3340"/>
          </a:xfrm>
        </p:grpSpPr>
        <p:pic>
          <p:nvPicPr>
            <p:cNvPr id="218116"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18117"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18122" name="Text Box 10"/>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析 教 材</a:t>
            </a:r>
            <a:endParaRPr lang="zh-CN" altLang="en-US" sz="3200">
              <a:solidFill>
                <a:srgbClr val="FF6600"/>
              </a:solidFill>
              <a:ea typeface="方正胖头鱼简体" pitchFamily="65" charset="-122"/>
            </a:endParaRPr>
          </a:p>
        </p:txBody>
      </p:sp>
      <p:sp>
        <p:nvSpPr>
          <p:cNvPr id="218123"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讲 教 法</a:t>
            </a:r>
            <a:endParaRPr lang="zh-CN" altLang="en-US" sz="3200">
              <a:solidFill>
                <a:srgbClr val="FFFFFF"/>
              </a:solidFill>
              <a:ea typeface="方正胖头鱼简体" pitchFamily="65" charset="-122"/>
            </a:endParaRPr>
          </a:p>
        </p:txBody>
      </p:sp>
      <p:sp>
        <p:nvSpPr>
          <p:cNvPr id="218124" name="Text Box 12"/>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endParaRPr lang="zh-CN" altLang="en-US" sz="3200">
              <a:solidFill>
                <a:srgbClr val="FFFFFF"/>
              </a:solidFill>
              <a:ea typeface="方正胖头鱼简体" pitchFamily="65" charset="-122"/>
            </a:endParaRPr>
          </a:p>
        </p:txBody>
      </p:sp>
      <p:sp>
        <p:nvSpPr>
          <p:cNvPr id="21812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endParaRPr lang="zh-CN" altLang="en-US" sz="2800">
              <a:solidFill>
                <a:srgbClr val="FFFFFF"/>
              </a:solidFill>
              <a:ea typeface="方正胖头鱼简体" pitchFamily="65" charset="-122"/>
            </a:endParaRPr>
          </a:p>
        </p:txBody>
      </p:sp>
      <p:sp>
        <p:nvSpPr>
          <p:cNvPr id="218128" name="Text Box 16"/>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endParaRPr lang="zh-CN" altLang="en-US" sz="2800">
              <a:solidFill>
                <a:srgbClr val="FFFFFF"/>
              </a:solidFill>
              <a:ea typeface="方正胖头鱼简体" pitchFamily="65" charset="-122"/>
            </a:endParaRPr>
          </a:p>
        </p:txBody>
      </p:sp>
      <p:pic>
        <p:nvPicPr>
          <p:cNvPr id="16"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44" name="组合 43"/>
          <p:cNvGrpSpPr/>
          <p:nvPr userDrawn="1"/>
        </p:nvGrpSpPr>
        <p:grpSpPr>
          <a:xfrm rot="1302649">
            <a:off x="10578093" y="212679"/>
            <a:ext cx="1058639" cy="782465"/>
            <a:chOff x="8510146" y="293149"/>
            <a:chExt cx="1007343" cy="541338"/>
          </a:xfrm>
        </p:grpSpPr>
        <p:pic>
          <p:nvPicPr>
            <p:cNvPr id="45"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47"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8"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9"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3003665" y="770255"/>
            <a:ext cx="8216349" cy="5135832"/>
            <a:chOff x="1181309" y="304800"/>
            <a:chExt cx="9875742" cy="4608680"/>
          </a:xfrm>
        </p:grpSpPr>
        <p:sp>
          <p:nvSpPr>
            <p:cNvPr id="51" name="矩形 50"/>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39619" name="Group 3"/>
          <p:cNvGrpSpPr/>
          <p:nvPr userDrawn="1"/>
        </p:nvGrpSpPr>
        <p:grpSpPr bwMode="auto">
          <a:xfrm>
            <a:off x="-142874" y="0"/>
            <a:ext cx="3059114" cy="5288749"/>
            <a:chOff x="0" y="0"/>
            <a:chExt cx="1927" cy="3340"/>
          </a:xfrm>
        </p:grpSpPr>
        <p:pic>
          <p:nvPicPr>
            <p:cNvPr id="239620"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39621"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39626" name="Text Box 10"/>
          <p:cNvSpPr txBox="1">
            <a:spLocks noChangeArrowheads="1"/>
          </p:cNvSpPr>
          <p:nvPr userDrawn="1"/>
        </p:nvSpPr>
        <p:spPr bwMode="auto">
          <a:xfrm rot="-243802">
            <a:off x="468315" y="47164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39627"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endParaRPr lang="zh-CN" altLang="en-US" sz="3200">
              <a:solidFill>
                <a:srgbClr val="FF6600"/>
              </a:solidFill>
              <a:ea typeface="方正胖头鱼简体" pitchFamily="65" charset="-122"/>
            </a:endParaRPr>
          </a:p>
        </p:txBody>
      </p:sp>
      <p:sp>
        <p:nvSpPr>
          <p:cNvPr id="239628" name="Text Box 12"/>
          <p:cNvSpPr txBox="1">
            <a:spLocks noChangeArrowheads="1"/>
          </p:cNvSpPr>
          <p:nvPr userDrawn="1"/>
        </p:nvSpPr>
        <p:spPr bwMode="auto">
          <a:xfrm>
            <a:off x="611188" y="241479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endParaRPr lang="zh-CN" altLang="en-US" sz="3200">
              <a:solidFill>
                <a:srgbClr val="FFFFFF"/>
              </a:solidFill>
              <a:ea typeface="方正胖头鱼简体" pitchFamily="65" charset="-122"/>
            </a:endParaRPr>
          </a:p>
        </p:txBody>
      </p:sp>
      <p:sp>
        <p:nvSpPr>
          <p:cNvPr id="23962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endParaRPr lang="zh-CN" altLang="en-US" sz="2800">
              <a:solidFill>
                <a:srgbClr val="FFFFFF"/>
              </a:solidFill>
              <a:ea typeface="方正胖头鱼简体" pitchFamily="65" charset="-122"/>
            </a:endParaRPr>
          </a:p>
        </p:txBody>
      </p:sp>
      <p:sp>
        <p:nvSpPr>
          <p:cNvPr id="239632" name="Text Box 16"/>
          <p:cNvSpPr txBox="1">
            <a:spLocks noChangeArrowheads="1"/>
          </p:cNvSpPr>
          <p:nvPr userDrawn="1"/>
        </p:nvSpPr>
        <p:spPr bwMode="auto">
          <a:xfrm rot="-131434">
            <a:off x="755650" y="427898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endParaRPr lang="zh-CN" altLang="en-US" sz="2800">
              <a:solidFill>
                <a:srgbClr val="FFFFFF"/>
              </a:solidFill>
              <a:ea typeface="方正胖头鱼简体" pitchFamily="65" charset="-122"/>
            </a:endParaRPr>
          </a:p>
        </p:txBody>
      </p:sp>
      <p:pic>
        <p:nvPicPr>
          <p:cNvPr id="16"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49859" name="Group 3"/>
          <p:cNvGrpSpPr/>
          <p:nvPr userDrawn="1"/>
        </p:nvGrpSpPr>
        <p:grpSpPr bwMode="auto">
          <a:xfrm>
            <a:off x="-142874" y="0"/>
            <a:ext cx="3059114" cy="5288749"/>
            <a:chOff x="0" y="0"/>
            <a:chExt cx="1927" cy="3340"/>
          </a:xfrm>
        </p:grpSpPr>
        <p:pic>
          <p:nvPicPr>
            <p:cNvPr id="249860"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49861"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49866" name="Text Box 10"/>
          <p:cNvSpPr txBox="1">
            <a:spLocks noChangeArrowheads="1"/>
          </p:cNvSpPr>
          <p:nvPr userDrawn="1"/>
        </p:nvSpPr>
        <p:spPr bwMode="auto">
          <a:xfrm rot="-243802">
            <a:off x="468315" y="47481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49867"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49868" name="Text Box 12"/>
          <p:cNvSpPr txBox="1">
            <a:spLocks noChangeArrowheads="1"/>
          </p:cNvSpPr>
          <p:nvPr userDrawn="1"/>
        </p:nvSpPr>
        <p:spPr bwMode="auto">
          <a:xfrm>
            <a:off x="611188" y="241478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endParaRPr lang="zh-CN" altLang="en-US" sz="3200">
              <a:solidFill>
                <a:srgbClr val="FF6600"/>
              </a:solidFill>
              <a:ea typeface="方正胖头鱼简体" pitchFamily="65" charset="-122"/>
            </a:endParaRPr>
          </a:p>
        </p:txBody>
      </p:sp>
      <p:sp>
        <p:nvSpPr>
          <p:cNvPr id="24986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endParaRPr lang="zh-CN" altLang="en-US" sz="2800">
              <a:solidFill>
                <a:srgbClr val="FFFFFF"/>
              </a:solidFill>
              <a:ea typeface="方正胖头鱼简体" pitchFamily="65" charset="-122"/>
            </a:endParaRPr>
          </a:p>
        </p:txBody>
      </p:sp>
      <p:sp>
        <p:nvSpPr>
          <p:cNvPr id="249871" name="Text Box 15"/>
          <p:cNvSpPr txBox="1">
            <a:spLocks noChangeArrowheads="1"/>
          </p:cNvSpPr>
          <p:nvPr userDrawn="1"/>
        </p:nvSpPr>
        <p:spPr bwMode="auto">
          <a:xfrm rot="-131434">
            <a:off x="755650" y="4278984"/>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endParaRPr lang="zh-CN" altLang="en-US" sz="2800">
              <a:solidFill>
                <a:srgbClr val="FFFFFF"/>
              </a:solidFill>
              <a:ea typeface="方正胖头鱼简体" pitchFamily="65" charset="-122"/>
            </a:endParaRPr>
          </a:p>
        </p:txBody>
      </p:sp>
      <p:pic>
        <p:nvPicPr>
          <p:cNvPr id="16"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5"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64195" name="Group 3"/>
          <p:cNvGrpSpPr/>
          <p:nvPr userDrawn="1"/>
        </p:nvGrpSpPr>
        <p:grpSpPr bwMode="auto">
          <a:xfrm>
            <a:off x="-142874" y="0"/>
            <a:ext cx="3059114" cy="5288749"/>
            <a:chOff x="0" y="0"/>
            <a:chExt cx="1927" cy="3340"/>
          </a:xfrm>
        </p:grpSpPr>
        <p:pic>
          <p:nvPicPr>
            <p:cNvPr id="264196"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64197"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64202" name="Text Box 10"/>
          <p:cNvSpPr txBox="1">
            <a:spLocks noChangeArrowheads="1"/>
          </p:cNvSpPr>
          <p:nvPr userDrawn="1"/>
        </p:nvSpPr>
        <p:spPr bwMode="auto">
          <a:xfrm rot="-243802">
            <a:off x="468315" y="47480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64203"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64204" name="Text Box 12"/>
          <p:cNvSpPr txBox="1">
            <a:spLocks noChangeArrowheads="1"/>
          </p:cNvSpPr>
          <p:nvPr userDrawn="1"/>
        </p:nvSpPr>
        <p:spPr bwMode="auto">
          <a:xfrm>
            <a:off x="611188" y="241478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endParaRPr lang="zh-CN" altLang="en-US" sz="3200">
              <a:solidFill>
                <a:srgbClr val="FFFFCC"/>
              </a:solidFill>
              <a:ea typeface="方正胖头鱼简体" pitchFamily="65" charset="-122"/>
            </a:endParaRPr>
          </a:p>
        </p:txBody>
      </p:sp>
      <p:sp>
        <p:nvSpPr>
          <p:cNvPr id="26420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endParaRPr lang="zh-CN" altLang="en-US" sz="2800">
              <a:solidFill>
                <a:srgbClr val="FF6600"/>
              </a:solidFill>
              <a:ea typeface="方正胖头鱼简体" pitchFamily="65" charset="-122"/>
            </a:endParaRPr>
          </a:p>
        </p:txBody>
      </p:sp>
      <p:sp>
        <p:nvSpPr>
          <p:cNvPr id="264207" name="Text Box 15"/>
          <p:cNvSpPr txBox="1">
            <a:spLocks noChangeArrowheads="1"/>
          </p:cNvSpPr>
          <p:nvPr userDrawn="1"/>
        </p:nvSpPr>
        <p:spPr bwMode="auto">
          <a:xfrm rot="-131434">
            <a:off x="755650" y="427897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endParaRPr lang="zh-CN" altLang="en-US" sz="2800">
              <a:solidFill>
                <a:srgbClr val="FFFFFF"/>
              </a:solidFill>
              <a:ea typeface="方正胖头鱼简体" pitchFamily="65" charset="-122"/>
            </a:endParaRPr>
          </a:p>
        </p:txBody>
      </p:sp>
      <p:pic>
        <p:nvPicPr>
          <p:cNvPr id="16"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userDrawn="1"/>
        </p:nvGrpSpPr>
        <p:grpSpPr>
          <a:xfrm rot="1302649">
            <a:off x="10578093" y="212679"/>
            <a:ext cx="1058639" cy="782465"/>
            <a:chOff x="8510146" y="293149"/>
            <a:chExt cx="1007343" cy="541338"/>
          </a:xfrm>
        </p:grpSpPr>
        <p:pic>
          <p:nvPicPr>
            <p:cNvPr id="36"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38"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0"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3003665" y="770255"/>
            <a:ext cx="8216349" cy="5135832"/>
            <a:chOff x="1181309" y="304800"/>
            <a:chExt cx="9875742" cy="4608680"/>
          </a:xfrm>
        </p:grpSpPr>
        <p:sp>
          <p:nvSpPr>
            <p:cNvPr id="42" name="矩形 41"/>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7"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78531" name="Group 3"/>
          <p:cNvGrpSpPr/>
          <p:nvPr userDrawn="1"/>
        </p:nvGrpSpPr>
        <p:grpSpPr bwMode="auto">
          <a:xfrm>
            <a:off x="-142874" y="0"/>
            <a:ext cx="3059114" cy="5288749"/>
            <a:chOff x="0" y="0"/>
            <a:chExt cx="1927" cy="3340"/>
          </a:xfrm>
        </p:grpSpPr>
        <p:pic>
          <p:nvPicPr>
            <p:cNvPr id="278532" name="Picture 4"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78533" name="Picture 5" descr="木牌2"/>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78538" name="Text Box 10"/>
          <p:cNvSpPr txBox="1">
            <a:spLocks noChangeArrowheads="1"/>
          </p:cNvSpPr>
          <p:nvPr userDrawn="1"/>
        </p:nvSpPr>
        <p:spPr bwMode="auto">
          <a:xfrm rot="-243802">
            <a:off x="468315" y="474804"/>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78539"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78540" name="Text Box 12"/>
          <p:cNvSpPr txBox="1">
            <a:spLocks noChangeArrowheads="1"/>
          </p:cNvSpPr>
          <p:nvPr userDrawn="1"/>
        </p:nvSpPr>
        <p:spPr bwMode="auto">
          <a:xfrm>
            <a:off x="611188" y="241478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endParaRPr lang="zh-CN" altLang="en-US" sz="3200">
              <a:solidFill>
                <a:srgbClr val="FFFFCC"/>
              </a:solidFill>
              <a:ea typeface="方正胖头鱼简体" pitchFamily="65" charset="-122"/>
            </a:endParaRPr>
          </a:p>
        </p:txBody>
      </p:sp>
      <p:sp>
        <p:nvSpPr>
          <p:cNvPr id="278541"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endParaRPr lang="zh-CN" altLang="en-US" sz="2800">
              <a:solidFill>
                <a:srgbClr val="FFFFCC"/>
              </a:solidFill>
              <a:ea typeface="方正胖头鱼简体" pitchFamily="65" charset="-122"/>
            </a:endParaRPr>
          </a:p>
        </p:txBody>
      </p:sp>
      <p:sp>
        <p:nvSpPr>
          <p:cNvPr id="278543" name="Text Box 15"/>
          <p:cNvSpPr txBox="1">
            <a:spLocks noChangeArrowheads="1"/>
          </p:cNvSpPr>
          <p:nvPr userDrawn="1"/>
        </p:nvSpPr>
        <p:spPr bwMode="auto">
          <a:xfrm rot="-131434">
            <a:off x="755650" y="427897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endParaRPr lang="zh-CN" altLang="en-US" sz="2800">
              <a:solidFill>
                <a:srgbClr val="FF6600"/>
              </a:solidFill>
              <a:ea typeface="方正胖头鱼简体" pitchFamily="65" charset="-122"/>
            </a:endParaRPr>
          </a:p>
        </p:txBody>
      </p:sp>
      <p:pic>
        <p:nvPicPr>
          <p:cNvPr id="17" name="Picture 5" descr="C:\Documents and Settings\Administrator\桌面\儿童类PPT\蒲公英2.png"/>
          <p:cNvPicPr>
            <a:picLocks noChangeAspect="1" noChangeArrowheads="1"/>
          </p:cNvPicPr>
          <p:nvPr userDrawn="1"/>
        </p:nvPicPr>
        <p:blipFill>
          <a:blip r:embed="rId15" cstate="print">
            <a:extLst>
              <a:ext uri="{BEBA8EAE-BF5A-486C-A8C5-ECC9F3942E4B}">
                <a14:imgProps xmlns:a14="http://schemas.microsoft.com/office/drawing/2010/main">
                  <a14:imgLayer r:embed="rId1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brightnessContrast bright="11000"/>
                    </a14:imgEffect>
                    <a14:imgEffect>
                      <a14:sharpenSoften amount="4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2" name="Picture 6" descr="C:\Documents and Settings\Administrator\桌面\儿童类PPT\蒲公英4.png"/>
          <p:cNvPicPr>
            <a:picLocks noChangeAspect="1" noChangeArrowheads="1"/>
          </p:cNvPicPr>
          <p:nvPr userDrawn="1"/>
        </p:nvPicPr>
        <p:blipFill rotWithShape="1">
          <a:blip r:embed="rId23">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b="48528"/>
          <a:stretch>
            <a:fillRect/>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3" name="Picture 8" descr="C:\Documents and Settings\Administrator\桌面\儿童类PPT\蒲公英5.png"/>
          <p:cNvPicPr>
            <a:picLocks noChangeAspect="1" noChangeArrowheads="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6" cstate="print">
            <a:extLst>
              <a:ext uri="{BEBA8EAE-BF5A-486C-A8C5-ECC9F3942E4B}">
                <a14:imgProps xmlns:a14="http://schemas.microsoft.com/office/drawing/2010/main">
                  <a14:imgLayer r:embed="rId2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8" cstate="print">
            <a:extLst>
              <a:ext uri="{BEBA8EAE-BF5A-486C-A8C5-ECC9F3942E4B}">
                <a14:imgProps xmlns:a14="http://schemas.microsoft.com/office/drawing/2010/main">
                  <a14:imgLayer r:embed="rId2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0" cstate="print">
            <a:extLst>
              <a:ext uri="{BEBA8EAE-BF5A-486C-A8C5-ECC9F3942E4B}">
                <a14:imgProps xmlns:a14="http://schemas.microsoft.com/office/drawing/2010/main">
                  <a14:imgLayer r:embed="rId3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2">
            <a:extLst>
              <a:ext uri="{28A0092B-C50C-407E-A947-70E740481C1C}">
                <a14:useLocalDpi xmlns:a14="http://schemas.microsoft.com/office/drawing/2010/main" val="0"/>
              </a:ext>
            </a:extLst>
          </a:blip>
          <a:srcRect l="21188" r="16291" b="7081"/>
          <a:stretch>
            <a:fillRect/>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3">
            <a:extLst>
              <a:ext uri="{BEBA8EAE-BF5A-486C-A8C5-ECC9F3942E4B}">
                <a14:imgProps xmlns:a14="http://schemas.microsoft.com/office/drawing/2010/main">
                  <a14:imgLayer r:embed="rId34">
                    <a14:imgEffect>
                      <a14:artisticPlasticWrap/>
                    </a14:imgEffect>
                    <a14:imgEffect>
                      <a14:brightnessContrast contrast="20000"/>
                    </a14:imgEffect>
                    <a14:imgEffect>
                      <a14:colorTemperature colorTemp="11200"/>
                    </a14:imgEffect>
                    <a14:imgEffect>
                      <a14:sharpenSoften amount="50000"/>
                    </a14:imgEffect>
                  </a14:imgLayer>
                </a14:imgProps>
              </a:ext>
              <a:ext uri="{28A0092B-C50C-407E-A947-70E740481C1C}">
                <a14:useLocalDpi xmlns:a14="http://schemas.microsoft.com/office/drawing/2010/main" val="0"/>
              </a:ext>
            </a:extLst>
          </a:blip>
          <a:srcRect t="42605" b="11645"/>
          <a:stretch>
            <a:fillRect/>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rot="1302649">
            <a:off x="10578093" y="212679"/>
            <a:ext cx="1058639" cy="782465"/>
            <a:chOff x="8510146" y="293149"/>
            <a:chExt cx="1007343" cy="541338"/>
          </a:xfrm>
        </p:grpSpPr>
        <p:pic>
          <p:nvPicPr>
            <p:cNvPr id="38" name="Picture 26" descr="书1"/>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rot="21100987">
              <a:off x="8510146" y="293149"/>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C:\Documents and Settings\Administrator\桌面\儿童类PPT\铅笔2.png"/>
            <p:cNvPicPr>
              <a:picLocks noChangeAspect="1" noChangeArrowheads="1"/>
            </p:cNvPicPr>
            <p:nvPr userDrawn="1"/>
          </p:nvPicPr>
          <p:blipFill>
            <a:blip r:embed="rId36" cstate="print">
              <a:extLst>
                <a:ext uri="{BEBA8EAE-BF5A-486C-A8C5-ECC9F3942E4B}">
                  <a14:imgProps xmlns:a14="http://schemas.microsoft.com/office/drawing/2010/main">
                    <a14:imgLayer r:embed="rId37">
                      <a14:imgEffect>
                        <a14:saturation sat="33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400000">
              <a:off x="8881370" y="425492"/>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grpSp>
      <p:pic>
        <p:nvPicPr>
          <p:cNvPr id="40" name="Picture 6" descr="C:\Documents and Settings\Administrator\桌面\儿童类PPT\铅笔2.png"/>
          <p:cNvPicPr>
            <a:picLocks noChangeAspect="1" noChangeArrowheads="1"/>
          </p:cNvPicPr>
          <p:nvPr userDrawn="1"/>
        </p:nvPicPr>
        <p:blipFill rotWithShape="1">
          <a:blip r:embed="rId38" cstate="print">
            <a:extLst>
              <a:ext uri="{28A0092B-C50C-407E-A947-70E740481C1C}">
                <a14:useLocalDpi xmlns:a14="http://schemas.microsoft.com/office/drawing/2010/main" val="0"/>
              </a:ext>
            </a:extLst>
          </a:blip>
          <a:srcRect l="-1976" t="25153" r="5850" b="22159"/>
          <a:stretch>
            <a:fillRect/>
          </a:stretch>
        </p:blipFill>
        <p:spPr bwMode="auto">
          <a:xfrm rot="6601577">
            <a:off x="10644434" y="1196576"/>
            <a:ext cx="1024587" cy="561588"/>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铅笔1.png"/>
          <p:cNvPicPr>
            <a:picLocks noChangeAspect="1" noChangeArrowheads="1"/>
          </p:cNvPicPr>
          <p:nvPr userDrawn="1"/>
        </p:nvPicPr>
        <p:blipFill rotWithShape="1">
          <a:blip r:embed="rId39">
            <a:extLst>
              <a:ext uri="{28A0092B-C50C-407E-A947-70E740481C1C}">
                <a14:useLocalDpi xmlns:a14="http://schemas.microsoft.com/office/drawing/2010/main" val="0"/>
              </a:ext>
            </a:extLst>
          </a:blip>
          <a:srcRect l="41943" r="46801" b="13000"/>
          <a:stretch>
            <a:fillRect/>
          </a:stretch>
        </p:blipFill>
        <p:spPr bwMode="auto">
          <a:xfrm rot="12621949" flipH="1">
            <a:off x="10061049" y="7119"/>
            <a:ext cx="208322" cy="1829822"/>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42" name="Picture 7" descr="C:\Documents and Settings\Administrator\桌面\儿童类PPT\橡皮擦.png"/>
          <p:cNvPicPr>
            <a:picLocks noChangeAspect="1" noChangeArrowheads="1"/>
          </p:cNvPicPr>
          <p:nvPr userDrawn="1"/>
        </p:nvPicPr>
        <p:blipFill rotWithShape="1">
          <a:blip r:embed="rId40" cstate="print">
            <a:extLst>
              <a:ext uri="{28A0092B-C50C-407E-A947-70E740481C1C}">
                <a14:useLocalDpi xmlns:a14="http://schemas.microsoft.com/office/drawing/2010/main" val="0"/>
              </a:ext>
            </a:extLst>
          </a:blip>
          <a:srcRect l="26190" t="35188" r="19410" b="45738"/>
          <a:stretch>
            <a:fillRect/>
          </a:stretch>
        </p:blipFill>
        <p:spPr bwMode="auto">
          <a:xfrm rot="3825820" flipV="1">
            <a:off x="11253378" y="402714"/>
            <a:ext cx="407409" cy="126068"/>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grpSp>
        <p:nvGrpSpPr>
          <p:cNvPr id="43" name="组合 42"/>
          <p:cNvGrpSpPr/>
          <p:nvPr userDrawn="1"/>
        </p:nvGrpSpPr>
        <p:grpSpPr>
          <a:xfrm>
            <a:off x="3003665" y="770255"/>
            <a:ext cx="8216349" cy="5135832"/>
            <a:chOff x="1181309" y="304800"/>
            <a:chExt cx="9875742" cy="4608680"/>
          </a:xfrm>
        </p:grpSpPr>
        <p:sp>
          <p:nvSpPr>
            <p:cNvPr id="44" name="矩形 43"/>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Picture 6"/>
            <p:cNvPicPr>
              <a:picLocks noChangeAspect="1" noChangeArrowheads="1"/>
            </p:cNvPicPr>
            <p:nvPr userDrawn="1"/>
          </p:nvPicPr>
          <p:blipFill>
            <a:blip r:embed="rId41">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6" name="Picture 5" descr="地板1"/>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8" descr="热气球"/>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rot="1023836">
            <a:off x="11114346" y="79701"/>
            <a:ext cx="571658" cy="927798"/>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nvGrpSpPr>
          <p:cNvPr id="28" name="组合 27"/>
          <p:cNvGrpSpPr/>
          <p:nvPr userDrawn="1"/>
        </p:nvGrpSpPr>
        <p:grpSpPr>
          <a:xfrm>
            <a:off x="1181309" y="304800"/>
            <a:ext cx="9875742" cy="4608680"/>
            <a:chOff x="1181309" y="304800"/>
            <a:chExt cx="9875742" cy="4608680"/>
          </a:xfrm>
        </p:grpSpPr>
        <p:sp>
          <p:nvSpPr>
            <p:cNvPr id="29" name="矩形 28"/>
            <p:cNvSpPr/>
            <p:nvPr userDrawn="1"/>
          </p:nvSpPr>
          <p:spPr>
            <a:xfrm>
              <a:off x="1331913" y="467941"/>
              <a:ext cx="9649072" cy="4392488"/>
            </a:xfrm>
            <a:prstGeom prst="rect">
              <a:avLst/>
            </a:prstGeom>
            <a:solidFill>
              <a:schemeClr val="bg2"/>
            </a:solidFill>
            <a:ln>
              <a:noFill/>
            </a:ln>
            <a:effectLst>
              <a:glow rad="406400">
                <a:schemeClr val="tx1">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30" name="Picture 6"/>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1181309" y="304800"/>
              <a:ext cx="9875742" cy="4608680"/>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31" name="Picture 7" descr="黑板文字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321425" y="899989"/>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黑板文字1"/>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978025" y="887811"/>
            <a:ext cx="4787900" cy="365244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6" descr="粉笔"/>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flipH="1">
            <a:off x="1682302" y="4220488"/>
            <a:ext cx="8262403" cy="34925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6" descr="书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8495559" y="5424402"/>
            <a:ext cx="1007343" cy="54133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Documents and Settings\Administrator\桌面\儿童类PPT\尺子.png"/>
          <p:cNvPicPr>
            <a:picLocks noChangeAspect="1" noChangeArrowheads="1"/>
          </p:cNvPicPr>
          <p:nvPr userDrawn="1"/>
        </p:nvPicPr>
        <p:blipFill rotWithShape="1">
          <a:blip r:embed="rId19" cstate="print">
            <a:extLst>
              <a:ext uri="{28A0092B-C50C-407E-A947-70E740481C1C}">
                <a14:useLocalDpi xmlns:a14="http://schemas.microsoft.com/office/drawing/2010/main" val="0"/>
              </a:ext>
            </a:extLst>
          </a:blip>
          <a:srcRect t="20827" b="27692"/>
          <a:stretch>
            <a:fillRect/>
          </a:stretch>
        </p:blipFill>
        <p:spPr bwMode="auto">
          <a:xfrm rot="160242" flipV="1">
            <a:off x="2455170" y="5518912"/>
            <a:ext cx="1612078" cy="893656"/>
          </a:xfrm>
          <a:prstGeom prst="rect">
            <a:avLst/>
          </a:prstGeom>
          <a:noFill/>
          <a:effectLst>
            <a:outerShdw blurRad="50800" dist="38100" dir="2700000" algn="tl" rotWithShape="0">
              <a:prstClr val="black">
                <a:alpha val="82000"/>
              </a:prstClr>
            </a:outerShdw>
          </a:effectLst>
          <a:extLst>
            <a:ext uri="{909E8E84-426E-40DD-AFC4-6F175D3DCCD1}">
              <a14:hiddenFill xmlns:a14="http://schemas.microsoft.com/office/drawing/2010/main">
                <a:solidFill>
                  <a:srgbClr val="FFFFFF"/>
                </a:solidFill>
              </a14:hiddenFill>
            </a:ext>
          </a:extLst>
        </p:spPr>
      </p:pic>
      <p:pic>
        <p:nvPicPr>
          <p:cNvPr id="37" name="Picture 5" descr="C:\Documents and Settings\Administrator\桌面\儿童类PPT\铅笔1.png"/>
          <p:cNvPicPr>
            <a:picLocks noChangeAspect="1" noChangeArrowheads="1"/>
          </p:cNvPicPr>
          <p:nvPr userDrawn="1"/>
        </p:nvPicPr>
        <p:blipFill rotWithShape="1">
          <a:blip r:embed="rId20">
            <a:extLst>
              <a:ext uri="{28A0092B-C50C-407E-A947-70E740481C1C}">
                <a14:useLocalDpi xmlns:a14="http://schemas.microsoft.com/office/drawing/2010/main" val="0"/>
              </a:ext>
            </a:extLst>
          </a:blip>
          <a:srcRect l="41943" r="46801" b="13000"/>
          <a:stretch>
            <a:fillRect/>
          </a:stretch>
        </p:blipFill>
        <p:spPr bwMode="auto">
          <a:xfrm rot="14579273" flipH="1">
            <a:off x="1641167" y="5410797"/>
            <a:ext cx="246461" cy="1380295"/>
          </a:xfrm>
          <a:prstGeom prst="rect">
            <a:avLst/>
          </a:prstGeom>
          <a:noFill/>
          <a:effectLst>
            <a:outerShdw blurRad="50800" dist="38100" dir="2700000" algn="tl" rotWithShape="0">
              <a:prstClr val="black">
                <a:alpha val="78000"/>
              </a:prstClr>
            </a:outerShdw>
          </a:effectLst>
          <a:extLst>
            <a:ext uri="{909E8E84-426E-40DD-AFC4-6F175D3DCCD1}">
              <a14:hiddenFill xmlns:a14="http://schemas.microsoft.com/office/drawing/2010/main">
                <a:solidFill>
                  <a:srgbClr val="FFFFFF"/>
                </a:solidFill>
              </a14:hiddenFill>
            </a:ext>
          </a:extLst>
        </p:spPr>
      </p:pic>
      <p:pic>
        <p:nvPicPr>
          <p:cNvPr id="38" name="Picture 6" descr="C:\Documents and Settings\Administrator\桌面\儿童类PPT\铅笔2.png"/>
          <p:cNvPicPr>
            <a:picLocks noChangeAspect="1" noChangeArrowheads="1"/>
          </p:cNvPicPr>
          <p:nvPr userDrawn="1"/>
        </p:nvPicPr>
        <p:blipFill>
          <a:blip r:embed="rId21" cstate="print">
            <a:extLst>
              <a:ext uri="{28A0092B-C50C-407E-A947-70E740481C1C}">
                <a14:useLocalDpi xmlns:a14="http://schemas.microsoft.com/office/drawing/2010/main" val="0"/>
              </a:ext>
            </a:extLst>
          </a:blip>
          <a:srcRect/>
          <a:stretch>
            <a:fillRect/>
          </a:stretch>
        </p:blipFill>
        <p:spPr bwMode="auto">
          <a:xfrm>
            <a:off x="2988097" y="5677707"/>
            <a:ext cx="1065882" cy="1065882"/>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39" name="Picture 7" descr="C:\Documents and Settings\Administrator\桌面\儿童类PPT\橡皮擦.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l="26190" t="35188" r="19410" b="45738"/>
          <a:stretch>
            <a:fillRect/>
          </a:stretch>
        </p:blipFill>
        <p:spPr bwMode="auto">
          <a:xfrm rot="21415037" flipV="1">
            <a:off x="1898612" y="6345185"/>
            <a:ext cx="532568" cy="164797"/>
          </a:xfrm>
          <a:prstGeom prst="rect">
            <a:avLst/>
          </a:prstGeom>
          <a:noFill/>
          <a:effectLst>
            <a:outerShdw blurRad="50800" dist="38100" dir="2700000" algn="tl" rotWithShape="0">
              <a:prstClr val="black">
                <a:alpha val="74000"/>
              </a:prstClr>
            </a:outerShdw>
          </a:effectLst>
          <a:extLst>
            <a:ext uri="{909E8E84-426E-40DD-AFC4-6F175D3DCCD1}">
              <a14:hiddenFill xmlns:a14="http://schemas.microsoft.com/office/drawing/2010/main">
                <a:solidFill>
                  <a:srgbClr val="FFFFFF"/>
                </a:solidFill>
              </a14:hiddenFill>
            </a:ext>
          </a:extLst>
        </p:spPr>
      </p:pic>
      <p:pic>
        <p:nvPicPr>
          <p:cNvPr id="40" name="Picture 6" descr="C:\Documents and Settings\Administrator\桌面\儿童类PPT\铅笔2.png"/>
          <p:cNvPicPr>
            <a:picLocks noChangeAspect="1" noChangeArrowheads="1"/>
          </p:cNvPicPr>
          <p:nvPr userDrawn="1"/>
        </p:nvPicPr>
        <p:blipFill>
          <a:blip r:embed="rId23" cstate="print">
            <a:extLst>
              <a:ext uri="{BEBA8EAE-BF5A-486C-A8C5-ECC9F3942E4B}">
                <a14:imgProps xmlns:a14="http://schemas.microsoft.com/office/drawing/2010/main">
                  <a14:imgLayer r:embed="rId24">
                    <a14:imgEffect>
                      <a14:saturation sat="66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895659">
            <a:off x="8846702" y="5647325"/>
            <a:ext cx="356517" cy="356517"/>
          </a:xfrm>
          <a:prstGeom prst="rect">
            <a:avLst/>
          </a:prstGeom>
          <a:noFill/>
          <a:effectLst>
            <a:outerShdw blurRad="50800" dist="38100" dir="8100000" algn="tr" rotWithShape="0">
              <a:prstClr val="black">
                <a:alpha val="58000"/>
              </a:prstClr>
            </a:outerShdw>
          </a:effectLst>
          <a:extLst>
            <a:ext uri="{909E8E84-426E-40DD-AFC4-6F175D3DCCD1}">
              <a14:hiddenFill xmlns:a14="http://schemas.microsoft.com/office/drawing/2010/main">
                <a:solidFill>
                  <a:srgbClr val="FFFFFF"/>
                </a:solidFill>
              </a14:hiddenFill>
            </a:ext>
          </a:extLst>
        </p:spPr>
      </p:pic>
      <p:pic>
        <p:nvPicPr>
          <p:cNvPr id="41" name="Picture 25" descr="书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286749" y="4913480"/>
            <a:ext cx="858534" cy="984236"/>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22"/>
          <p:cNvSpPr txBox="1">
            <a:spLocks noChangeArrowheads="1"/>
          </p:cNvSpPr>
          <p:nvPr userDrawn="1"/>
        </p:nvSpPr>
        <p:spPr bwMode="auto">
          <a:xfrm>
            <a:off x="3410589" y="2196133"/>
            <a:ext cx="6842125" cy="1107996"/>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en-US" altLang="zh-CN" sz="6600" dirty="0">
                <a:solidFill>
                  <a:srgbClr val="FFFFCC"/>
                </a:solidFill>
                <a:latin typeface="微软雅黑" panose="020B0503020204020204" pitchFamily="34" charset="-122"/>
                <a:ea typeface="微软雅黑" panose="020B0503020204020204" pitchFamily="34" charset="-122"/>
              </a:rPr>
              <a:t>  </a:t>
            </a:r>
            <a:r>
              <a:rPr lang="zh-CN" altLang="en-US" sz="6600" dirty="0">
                <a:solidFill>
                  <a:srgbClr val="FFFFCC"/>
                </a:solidFill>
                <a:latin typeface="微软雅黑" panose="020B0503020204020204" pitchFamily="34" charset="-122"/>
                <a:ea typeface="微软雅黑" panose="020B0503020204020204" pitchFamily="34" charset="-122"/>
              </a:rPr>
              <a:t>谢 谢 欣 赏 ！</a:t>
            </a:r>
            <a:endParaRPr lang="zh-CN" altLang="en-US" sz="6600" dirty="0">
              <a:solidFill>
                <a:srgbClr val="FFFFCC"/>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57.xml"/><Relationship Id="rId2" Type="http://schemas.openxmlformats.org/officeDocument/2006/relationships/image" Target="../media/image39.png"/><Relationship Id="rId1"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7.xml"/><Relationship Id="rId1" Type="http://schemas.openxmlformats.org/officeDocument/2006/relationships/image" Target="../media/image4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image" Target="../media/image33.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4.xml"/><Relationship Id="rId2" Type="http://schemas.microsoft.com/office/2007/relationships/hdphoto" Target="../media/hdphoto15.wdp"/><Relationship Id="rId1" Type="http://schemas.openxmlformats.org/officeDocument/2006/relationships/image" Target="../media/image3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4.xml"/><Relationship Id="rId1"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5.xml"/><Relationship Id="rId1"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6.xml"/><Relationship Id="rId1"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1992451" y="2197032"/>
            <a:ext cx="8280920" cy="830997"/>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fontAlgn="base">
              <a:spcBef>
                <a:spcPct val="50000"/>
              </a:spcBef>
              <a:spcAft>
                <a:spcPct val="0"/>
              </a:spcAft>
            </a:pPr>
            <a:r>
              <a:rPr lang="zh-CN" altLang="en-US" sz="4800" dirty="0" smtClean="0">
                <a:solidFill>
                  <a:srgbClr val="FFFFCC"/>
                </a:solidFill>
                <a:latin typeface="微软雅黑" panose="020B0503020204020204" pitchFamily="34" charset="-122"/>
                <a:ea typeface="微软雅黑" panose="020B0503020204020204" pitchFamily="34" charset="-122"/>
              </a:rPr>
              <a:t>教师</a:t>
            </a:r>
            <a:r>
              <a:rPr lang="zh-CN" altLang="en-US" sz="4800" dirty="0">
                <a:solidFill>
                  <a:srgbClr val="FFFFCC"/>
                </a:solidFill>
                <a:latin typeface="微软雅黑" panose="020B0503020204020204" pitchFamily="34" charset="-122"/>
                <a:ea typeface="微软雅黑" panose="020B0503020204020204" pitchFamily="34" charset="-122"/>
              </a:rPr>
              <a:t>通用说课</a:t>
            </a:r>
            <a:r>
              <a:rPr lang="en-US" altLang="zh-CN" sz="4800" dirty="0">
                <a:solidFill>
                  <a:srgbClr val="FFFFCC"/>
                </a:solidFill>
                <a:latin typeface="微软雅黑" panose="020B0503020204020204" pitchFamily="34" charset="-122"/>
                <a:ea typeface="微软雅黑" panose="020B0503020204020204" pitchFamily="34" charset="-122"/>
              </a:rPr>
              <a:t>PPT</a:t>
            </a:r>
            <a:r>
              <a:rPr lang="zh-CN" altLang="en-US" sz="4800" dirty="0">
                <a:solidFill>
                  <a:srgbClr val="FFFFCC"/>
                </a:solidFill>
                <a:latin typeface="微软雅黑" panose="020B0503020204020204" pitchFamily="34" charset="-122"/>
                <a:ea typeface="微软雅黑" panose="020B0503020204020204" pitchFamily="34" charset="-122"/>
              </a:rPr>
              <a:t>模板！</a:t>
            </a:r>
            <a:endParaRPr lang="zh-CN" altLang="en-US" sz="4800" dirty="0">
              <a:solidFill>
                <a:srgbClr val="FFFFCC"/>
              </a:solidFill>
              <a:latin typeface="微软雅黑" panose="020B0503020204020204" pitchFamily="34" charset="-122"/>
              <a:ea typeface="微软雅黑" panose="020B0503020204020204" pitchFamily="34" charset="-122"/>
            </a:endParaRPr>
          </a:p>
        </p:txBody>
      </p:sp>
      <p:sp>
        <p:nvSpPr>
          <p:cNvPr id="2053" name="Text Box 5"/>
          <p:cNvSpPr txBox="1">
            <a:spLocks noChangeArrowheads="1"/>
          </p:cNvSpPr>
          <p:nvPr/>
        </p:nvSpPr>
        <p:spPr bwMode="auto">
          <a:xfrm>
            <a:off x="5952911" y="3236833"/>
            <a:ext cx="38877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rPr>
              <a:t>请在此处输入教师名字</a:t>
            </a:r>
            <a:endParaRPr lang="zh-CN" altLang="en-US" sz="2400" dirty="0">
              <a:solidFill>
                <a:srgbClr val="FFFFFF"/>
              </a:solidFill>
              <a:latin typeface="微软雅黑" panose="020B0503020204020204" pitchFamily="34" charset="-122"/>
              <a:ea typeface="微软雅黑" panose="020B0503020204020204" pitchFamily="34" charset="-122"/>
            </a:endParaRPr>
          </a:p>
        </p:txBody>
      </p:sp>
      <p:pic>
        <p:nvPicPr>
          <p:cNvPr id="4" name="钢琴曲 - 雨中漫步.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44706" y="678482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2053"/>
                                        </p:tgtEl>
                                        <p:attrNameLst>
                                          <p:attrName>style.visibility</p:attrName>
                                        </p:attrNameLst>
                                      </p:cBhvr>
                                      <p:to>
                                        <p:strVal val="visible"/>
                                      </p:to>
                                    </p:set>
                                    <p:animEffect transition="in" filter="dissolve">
                                      <p:cBhvr>
                                        <p:cTn id="13" dur="500"/>
                                        <p:tgtEl>
                                          <p:spTgt spid="2053"/>
                                        </p:tgtEl>
                                      </p:cBhvr>
                                    </p:animEffect>
                                  </p:childTnLst>
                                </p:cTn>
                              </p:par>
                              <p:par>
                                <p:cTn id="14" presetID="1" presetClass="mediacall" presetSubtype="0" fill="hold" nodeType="withEffect">
                                  <p:stCondLst>
                                    <p:cond delay="0"/>
                                  </p:stCondLst>
                                  <p:childTnLst>
                                    <p:cmd type="call" cmd="playFrom(0.0)">
                                      <p:cBhvr>
                                        <p:cTn id="15"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p:cTn id="16" repeatCount="indefinite" fill="hold" display="0">
                  <p:stCondLst>
                    <p:cond delay="indefinite"/>
                  </p:stCondLst>
                  <p:endCondLst>
                    <p:cond evt="onStopAudio" delay="0">
                      <p:tgtEl>
                        <p:sldTgt/>
                      </p:tgtEl>
                    </p:cond>
                  </p:endCondLst>
                </p:cTn>
                <p:tgtEl>
                  <p:spTgt spid="4"/>
                </p:tgtEl>
              </p:cMediaNode>
            </p:audio>
          </p:childTnLst>
        </p:cTn>
      </p:par>
    </p:tnLst>
    <p:bldLst>
      <p:bldP spid="2052" grpId="0"/>
      <p:bldP spid="20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四、说  过  程</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263171"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2" name="Text Box 4"/>
          <p:cNvSpPr txBox="1">
            <a:spLocks noChangeArrowheads="1"/>
          </p:cNvSpPr>
          <p:nvPr/>
        </p:nvSpPr>
        <p:spPr bwMode="auto">
          <a:xfrm rot="-243802">
            <a:off x="468315" y="47164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63173"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63174" name="Text Box 6"/>
          <p:cNvSpPr txBox="1">
            <a:spLocks noChangeArrowheads="1"/>
          </p:cNvSpPr>
          <p:nvPr/>
        </p:nvSpPr>
        <p:spPr bwMode="auto">
          <a:xfrm>
            <a:off x="611188" y="2414789"/>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endParaRPr lang="zh-CN" altLang="en-US" sz="3200">
              <a:solidFill>
                <a:srgbClr val="FFFFCC"/>
              </a:solidFill>
              <a:ea typeface="方正胖头鱼简体" pitchFamily="65" charset="-122"/>
            </a:endParaRPr>
          </a:p>
        </p:txBody>
      </p:sp>
      <p:sp>
        <p:nvSpPr>
          <p:cNvPr id="263175"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endParaRPr lang="zh-CN" altLang="en-US" sz="280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wipe(left)">
                                      <p:cBhvr>
                                        <p:cTn id="7" dur="500"/>
                                        <p:tgtEl>
                                          <p:spTgt spid="26317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3173"/>
                                        </p:tgtEl>
                                        <p:attrNameLst>
                                          <p:attrName>style.visibility</p:attrName>
                                        </p:attrNameLst>
                                      </p:cBhvr>
                                      <p:to>
                                        <p:strVal val="visible"/>
                                      </p:to>
                                    </p:set>
                                    <p:animEffect transition="in" filter="wipe(left)">
                                      <p:cBhvr>
                                        <p:cTn id="10" dur="500"/>
                                        <p:tgtEl>
                                          <p:spTgt spid="26317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63174"/>
                                        </p:tgtEl>
                                        <p:attrNameLst>
                                          <p:attrName>style.visibility</p:attrName>
                                        </p:attrNameLst>
                                      </p:cBhvr>
                                      <p:to>
                                        <p:strVal val="visible"/>
                                      </p:to>
                                    </p:set>
                                    <p:animEffect transition="in" filter="wipe(left)">
                                      <p:cBhvr>
                                        <p:cTn id="13" dur="500"/>
                                        <p:tgtEl>
                                          <p:spTgt spid="26317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3175"/>
                                        </p:tgtEl>
                                        <p:attrNameLst>
                                          <p:attrName>style.visibility</p:attrName>
                                        </p:attrNameLst>
                                      </p:cBhvr>
                                      <p:to>
                                        <p:strVal val="visible"/>
                                      </p:to>
                                    </p:set>
                                    <p:animEffect transition="in" filter="wipe(left)">
                                      <p:cBhvr>
                                        <p:cTn id="16" dur="500"/>
                                        <p:tgtEl>
                                          <p:spTgt spid="263175"/>
                                        </p:tgtEl>
                                      </p:cBhvr>
                                    </p:animEffect>
                                  </p:childTnLst>
                                </p:cTn>
                              </p:par>
                            </p:childTnLst>
                          </p:cTn>
                        </p:par>
                        <p:par>
                          <p:cTn id="17" fill="hold">
                            <p:stCondLst>
                              <p:cond delay="500"/>
                            </p:stCondLst>
                            <p:childTnLst>
                              <p:par>
                                <p:cTn id="18" presetID="9" presetClass="entr" presetSubtype="0" fill="hold" nodeType="afterEffect">
                                  <p:stCondLst>
                                    <p:cond delay="0"/>
                                  </p:stCondLst>
                                  <p:childTnLst>
                                    <p:set>
                                      <p:cBhvr>
                                        <p:cTn id="19" dur="1" fill="hold">
                                          <p:stCondLst>
                                            <p:cond delay="0"/>
                                          </p:stCondLst>
                                        </p:cTn>
                                        <p:tgtEl>
                                          <p:spTgt spid="263171"/>
                                        </p:tgtEl>
                                        <p:attrNameLst>
                                          <p:attrName>style.visibility</p:attrName>
                                        </p:attrNameLst>
                                      </p:cBhvr>
                                      <p:to>
                                        <p:strVal val="visible"/>
                                      </p:to>
                                    </p:set>
                                    <p:animEffect transition="in" filter="dissolve">
                                      <p:cBhvr>
                                        <p:cTn id="20" dur="500"/>
                                        <p:tgtEl>
                                          <p:spTgt spid="26317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63170"/>
                                        </p:tgtEl>
                                        <p:attrNameLst>
                                          <p:attrName>style.visibility</p:attrName>
                                        </p:attrNameLst>
                                      </p:cBhvr>
                                      <p:to>
                                        <p:strVal val="visible"/>
                                      </p:to>
                                    </p:set>
                                    <p:animEffect transition="in" filter="wipe(left)">
                                      <p:cBhvr>
                                        <p:cTn id="24" dur="2000"/>
                                        <p:tgtEl>
                                          <p:spTgt spid="263170"/>
                                        </p:tgtEl>
                                      </p:cBhvr>
                                    </p:animEffect>
                                  </p:childTnLst>
                                </p:cTn>
                              </p:par>
                              <p:par>
                                <p:cTn id="25"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6" dur="2000" fill="hold"/>
                                        <p:tgtEl>
                                          <p:spTgt spid="263171"/>
                                        </p:tgtEl>
                                        <p:attrNameLst>
                                          <p:attrName>ppt_x</p:attrName>
                                          <p:attrName>ppt_y</p:attrName>
                                        </p:attrNameLst>
                                      </p:cBhvr>
                                      <p:rCtr x="22430" y="2891"/>
                                    </p:animMotion>
                                  </p:childTnLst>
                                </p:cTn>
                              </p:par>
                            </p:childTnLst>
                          </p:cTn>
                        </p:par>
                        <p:par>
                          <p:cTn id="27" fill="hold">
                            <p:stCondLst>
                              <p:cond delay="3000"/>
                            </p:stCondLst>
                            <p:childTnLst>
                              <p:par>
                                <p:cTn id="28" presetID="3" presetClass="exit" presetSubtype="10" fill="hold" nodeType="afterEffect">
                                  <p:stCondLst>
                                    <p:cond delay="0"/>
                                  </p:stCondLst>
                                  <p:childTnLst>
                                    <p:animEffect transition="out" filter="blinds(horizontal)">
                                      <p:cBhvr>
                                        <p:cTn id="29" dur="500"/>
                                        <p:tgtEl>
                                          <p:spTgt spid="263171"/>
                                        </p:tgtEl>
                                      </p:cBhvr>
                                    </p:animEffect>
                                    <p:set>
                                      <p:cBhvr>
                                        <p:cTn id="30" dur="1" fill="hold">
                                          <p:stCondLst>
                                            <p:cond delay="499"/>
                                          </p:stCondLst>
                                        </p:cTn>
                                        <p:tgtEl>
                                          <p:spTgt spid="263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p:bldP spid="263173" grpId="0"/>
      <p:bldP spid="263174" grpId="0"/>
      <p:bldP spid="2631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74" name="Rectangle 30"/>
          <p:cNvSpPr>
            <a:spLocks noChangeArrowheads="1"/>
          </p:cNvSpPr>
          <p:nvPr/>
        </p:nvSpPr>
        <p:spPr bwMode="auto">
          <a:xfrm>
            <a:off x="3852193" y="2340149"/>
            <a:ext cx="684076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3200" dirty="0">
                <a:solidFill>
                  <a:srgbClr val="FFFFFF"/>
                </a:solidFill>
                <a:latin typeface="微软雅黑" panose="020B0503020204020204" pitchFamily="34" charset="-122"/>
                <a:ea typeface="微软雅黑" panose="020B0503020204020204" pitchFamily="34" charset="-122"/>
              </a:rPr>
              <a:t>    </a:t>
            </a:r>
            <a:r>
              <a:rPr lang="zh-CN" altLang="en-US" sz="3200" dirty="0">
                <a:solidFill>
                  <a:srgbClr val="FFFFFF"/>
                </a:solidFill>
                <a:latin typeface="微软雅黑" panose="020B0503020204020204" pitchFamily="34" charset="-122"/>
                <a:ea typeface="微软雅黑" panose="020B0503020204020204" pitchFamily="34" charset="-122"/>
              </a:rPr>
              <a:t>我的教学过程分为：</a:t>
            </a:r>
            <a:r>
              <a:rPr lang="zh-CN" altLang="en-US" sz="3200" dirty="0">
                <a:solidFill>
                  <a:srgbClr val="FFFF99"/>
                </a:solidFill>
                <a:latin typeface="微软雅黑" panose="020B0503020204020204" pitchFamily="34" charset="-122"/>
                <a:ea typeface="微软雅黑" panose="020B0503020204020204" pitchFamily="34" charset="-122"/>
              </a:rPr>
              <a:t>复习提问</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创设情境引入新课</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新课探究</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巩固练习</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课堂小结</a:t>
            </a:r>
            <a:r>
              <a:rPr lang="zh-CN" altLang="en-US" sz="3200" dirty="0">
                <a:solidFill>
                  <a:srgbClr val="FFFFFF"/>
                </a:solidFill>
                <a:latin typeface="微软雅黑" panose="020B0503020204020204" pitchFamily="34" charset="-122"/>
                <a:ea typeface="微软雅黑" panose="020B0503020204020204" pitchFamily="34" charset="-122"/>
              </a:rPr>
              <a:t>，</a:t>
            </a:r>
            <a:r>
              <a:rPr lang="zh-CN" altLang="en-US" sz="3200" dirty="0">
                <a:solidFill>
                  <a:srgbClr val="FFFF99"/>
                </a:solidFill>
                <a:latin typeface="微软雅黑" panose="020B0503020204020204" pitchFamily="34" charset="-122"/>
                <a:ea typeface="微软雅黑" panose="020B0503020204020204" pitchFamily="34" charset="-122"/>
              </a:rPr>
              <a:t>布置作业</a:t>
            </a:r>
            <a:r>
              <a:rPr lang="zh-CN" altLang="en-US" sz="3200" dirty="0">
                <a:solidFill>
                  <a:srgbClr val="FFFFFF"/>
                </a:solidFill>
                <a:latin typeface="微软雅黑" panose="020B0503020204020204" pitchFamily="34" charset="-122"/>
                <a:ea typeface="微软雅黑" panose="020B0503020204020204" pitchFamily="34" charset="-122"/>
              </a:rPr>
              <a:t>六个环节。</a:t>
            </a:r>
            <a:endParaRPr lang="zh-CN" altLang="en-US" sz="3200" dirty="0">
              <a:solidFill>
                <a:srgbClr val="FFFFFF"/>
              </a:solidFill>
              <a:latin typeface="微软雅黑" panose="020B0503020204020204" pitchFamily="34" charset="-122"/>
              <a:ea typeface="微软雅黑" panose="020B0503020204020204" pitchFamily="34" charset="-122"/>
            </a:endParaRPr>
          </a:p>
        </p:txBody>
      </p:sp>
      <p:pic>
        <p:nvPicPr>
          <p:cNvPr id="6146" name="Picture 2" descr="C:\Documents and Settings\Administrator\桌面\儿童类PPT\椰子树.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flipH="1">
            <a:off x="3084818" y="1201022"/>
            <a:ext cx="1055406" cy="100716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Documents and Settings\Administrator\桌面\儿童类PPT\书本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0367" y="1704604"/>
            <a:ext cx="557878" cy="5035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2174"/>
                                        </p:tgtEl>
                                        <p:attrNameLst>
                                          <p:attrName>style.visibility</p:attrName>
                                        </p:attrNameLst>
                                      </p:cBhvr>
                                      <p:to>
                                        <p:strVal val="visible"/>
                                      </p:to>
                                    </p:set>
                                    <p:animEffect transition="in" filter="wipe(down)">
                                      <p:cBhvr>
                                        <p:cTn id="7" dur="500"/>
                                        <p:tgtEl>
                                          <p:spTgt spid="262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Freeform 16"/>
          <p:cNvSpPr>
            <a:spLocks noEditPoints="1"/>
          </p:cNvSpPr>
          <p:nvPr/>
        </p:nvSpPr>
        <p:spPr bwMode="auto">
          <a:xfrm>
            <a:off x="8461377" y="3060825"/>
            <a:ext cx="1798638" cy="159137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noFill/>
          <a:ln w="9525">
            <a:solidFill>
              <a:schemeClr val="bg1"/>
            </a:solidFill>
            <a:round/>
          </a:ln>
          <a:effectLst>
            <a:outerShdw dist="38100" dir="2700000" algn="ctr" rotWithShape="0">
              <a:srgbClr val="000000">
                <a:alpha val="37999"/>
              </a:srgbClr>
            </a:outerShdw>
          </a:effectLst>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1" name="Freeform 17"/>
          <p:cNvSpPr/>
          <p:nvPr/>
        </p:nvSpPr>
        <p:spPr bwMode="auto">
          <a:xfrm>
            <a:off x="7453315" y="3203337"/>
            <a:ext cx="1457324" cy="1364941"/>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noFill/>
          <a:ln w="9525">
            <a:solidFill>
              <a:schemeClr val="bg1"/>
            </a:solidFill>
            <a:round/>
          </a:ln>
          <a:effectLst>
            <a:outerShdw dist="38100" dir="2700000" algn="ctr" rotWithShape="0">
              <a:srgbClr val="000000">
                <a:alpha val="37999"/>
              </a:srgbClr>
            </a:outerShdw>
          </a:effectLst>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2" name="Freeform 18"/>
          <p:cNvSpPr/>
          <p:nvPr/>
        </p:nvSpPr>
        <p:spPr bwMode="auto">
          <a:xfrm>
            <a:off x="6553216" y="3347430"/>
            <a:ext cx="1274763" cy="118442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noFill/>
          <a:ln w="9525">
            <a:solidFill>
              <a:schemeClr val="bg1"/>
            </a:solidFill>
            <a:round/>
          </a:ln>
          <a:effectLst>
            <a:outerShdw dist="38100" dir="5400000" algn="ctr" rotWithShape="0">
              <a:srgbClr val="000000">
                <a:alpha val="37999"/>
              </a:srgbClr>
            </a:outerShdw>
          </a:effectLst>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3" name="Freeform 19"/>
          <p:cNvSpPr/>
          <p:nvPr/>
        </p:nvSpPr>
        <p:spPr bwMode="auto">
          <a:xfrm>
            <a:off x="5834064" y="3483612"/>
            <a:ext cx="1012826" cy="97382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noFill/>
          <a:ln w="9525">
            <a:solidFill>
              <a:schemeClr val="bg1"/>
            </a:solidFill>
            <a:round/>
          </a:ln>
          <a:effectLst>
            <a:outerShdw dist="38100" dir="2700000" algn="ctr" rotWithShape="0">
              <a:srgbClr val="000000">
                <a:alpha val="37999"/>
              </a:srgbClr>
            </a:outerShdw>
          </a:effectLst>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4" name="Group 6"/>
          <p:cNvGrpSpPr/>
          <p:nvPr/>
        </p:nvGrpSpPr>
        <p:grpSpPr bwMode="auto">
          <a:xfrm>
            <a:off x="3636963" y="3203338"/>
            <a:ext cx="2511425" cy="733140"/>
            <a:chOff x="0" y="0"/>
            <a:chExt cx="2458346" cy="752172"/>
          </a:xfrm>
        </p:grpSpPr>
        <p:sp>
          <p:nvSpPr>
            <p:cNvPr id="268295" name="任意多边形 15"/>
            <p:cNvSpPr/>
            <p:nvPr/>
          </p:nvSpPr>
          <p:spPr bwMode="auto">
            <a:xfrm flipH="1">
              <a:off x="1587" y="476058"/>
              <a:ext cx="245675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6" name="Group 8"/>
            <p:cNvGrpSpPr/>
            <p:nvPr/>
          </p:nvGrpSpPr>
          <p:grpSpPr bwMode="auto">
            <a:xfrm>
              <a:off x="0" y="0"/>
              <a:ext cx="2183786" cy="487455"/>
              <a:chOff x="0" y="0"/>
              <a:chExt cx="2183786" cy="487455"/>
            </a:xfrm>
          </p:grpSpPr>
          <p:sp>
            <p:nvSpPr>
              <p:cNvPr id="268297" name="TextBox 11"/>
              <p:cNvSpPr txBox="1">
                <a:spLocks noChangeArrowheads="1"/>
              </p:cNvSpPr>
              <p:nvPr/>
            </p:nvSpPr>
            <p:spPr bwMode="auto">
              <a:xfrm>
                <a:off x="103827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    </a:t>
                </a:r>
                <a:endParaRPr lang="en-US" sz="13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a:t>
                </a:r>
                <a:endParaRPr lang="en-US" sz="1300" dirty="0">
                  <a:solidFill>
                    <a:srgbClr val="FFFFFF"/>
                  </a:solidFill>
                  <a:latin typeface="微软雅黑" panose="020B0503020204020204" pitchFamily="34" charset="-122"/>
                  <a:ea typeface="微软雅黑" panose="020B0503020204020204" pitchFamily="34" charset="-122"/>
                </a:endParaRPr>
              </a:p>
            </p:txBody>
          </p:sp>
          <p:sp>
            <p:nvSpPr>
              <p:cNvPr id="268298" name="TextBox 11"/>
              <p:cNvSpPr txBox="1">
                <a:spLocks noChangeArrowheads="1"/>
              </p:cNvSpPr>
              <p:nvPr/>
            </p:nvSpPr>
            <p:spPr bwMode="auto">
              <a:xfrm>
                <a:off x="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    </a:t>
                </a:r>
                <a:endParaRPr lang="en-US" sz="13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dirty="0">
                    <a:solidFill>
                      <a:srgbClr val="FFFFFF"/>
                    </a:solidFill>
                    <a:latin typeface="微软雅黑" panose="020B0503020204020204" pitchFamily="34" charset="-122"/>
                    <a:ea typeface="微软雅黑" panose="020B0503020204020204" pitchFamily="34" charset="-122"/>
                  </a:rPr>
                  <a:t>点击添加文本</a:t>
                </a:r>
                <a:endParaRPr lang="en-US" sz="1300" dirty="0">
                  <a:solidFill>
                    <a:srgbClr val="FFFFFF"/>
                  </a:solidFill>
                  <a:latin typeface="微软雅黑" panose="020B0503020204020204" pitchFamily="34" charset="-122"/>
                  <a:ea typeface="微软雅黑" panose="020B0503020204020204" pitchFamily="34" charset="-122"/>
                </a:endParaRPr>
              </a:p>
            </p:txBody>
          </p:sp>
        </p:grpSp>
      </p:grpSp>
      <p:grpSp>
        <p:nvGrpSpPr>
          <p:cNvPr id="268299" name="Group 11"/>
          <p:cNvGrpSpPr/>
          <p:nvPr/>
        </p:nvGrpSpPr>
        <p:grpSpPr bwMode="auto">
          <a:xfrm>
            <a:off x="7812104" y="2270702"/>
            <a:ext cx="1171575" cy="1402944"/>
            <a:chOff x="0" y="0"/>
            <a:chExt cx="1417804" cy="1784393"/>
          </a:xfrm>
        </p:grpSpPr>
        <p:grpSp>
          <p:nvGrpSpPr>
            <p:cNvPr id="268300" name="Group 12"/>
            <p:cNvGrpSpPr/>
            <p:nvPr/>
          </p:nvGrpSpPr>
          <p:grpSpPr bwMode="auto">
            <a:xfrm flipH="1">
              <a:off x="0" y="0"/>
              <a:ext cx="1417804" cy="604302"/>
              <a:chOff x="0" y="0"/>
              <a:chExt cx="1146112" cy="488699"/>
            </a:xfrm>
          </p:grpSpPr>
          <p:sp>
            <p:nvSpPr>
              <p:cNvPr id="268301" name="TextBox 26"/>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02" name="TextBox 11"/>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sp>
          <p:nvSpPr>
            <p:cNvPr id="268303" name="任意多边形 22"/>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grpSp>
        <p:nvGrpSpPr>
          <p:cNvPr id="268304" name="Group 16"/>
          <p:cNvGrpSpPr/>
          <p:nvPr/>
        </p:nvGrpSpPr>
        <p:grpSpPr bwMode="auto">
          <a:xfrm>
            <a:off x="5435601" y="2270679"/>
            <a:ext cx="1778000" cy="1380775"/>
            <a:chOff x="0" y="0"/>
            <a:chExt cx="2151480" cy="1758873"/>
          </a:xfrm>
        </p:grpSpPr>
        <p:sp>
          <p:nvSpPr>
            <p:cNvPr id="268305" name="任意多边形 29"/>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06" name="Group 18"/>
            <p:cNvGrpSpPr/>
            <p:nvPr/>
          </p:nvGrpSpPr>
          <p:grpSpPr bwMode="auto">
            <a:xfrm flipH="1">
              <a:off x="0" y="0"/>
              <a:ext cx="1417804" cy="605224"/>
              <a:chOff x="0" y="0"/>
              <a:chExt cx="1146112" cy="489444"/>
            </a:xfrm>
          </p:grpSpPr>
          <p:sp>
            <p:nvSpPr>
              <p:cNvPr id="268307"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08" name="TextBox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grpSp>
      <p:grpSp>
        <p:nvGrpSpPr>
          <p:cNvPr id="268309" name="Group 21"/>
          <p:cNvGrpSpPr/>
          <p:nvPr/>
        </p:nvGrpSpPr>
        <p:grpSpPr bwMode="auto">
          <a:xfrm>
            <a:off x="6372241" y="4425767"/>
            <a:ext cx="2663825" cy="978577"/>
            <a:chOff x="3787" y="2568"/>
            <a:chExt cx="1678" cy="618"/>
          </a:xfrm>
        </p:grpSpPr>
        <p:sp>
          <p:nvSpPr>
            <p:cNvPr id="268310" name="任意多边形 10"/>
            <p:cNvSpPr/>
            <p:nvPr/>
          </p:nvSpPr>
          <p:spPr bwMode="auto">
            <a:xfrm flipH="1" flipV="1">
              <a:off x="3787" y="2568"/>
              <a:ext cx="1678" cy="297"/>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11" name="Group 23"/>
            <p:cNvGrpSpPr/>
            <p:nvPr/>
          </p:nvGrpSpPr>
          <p:grpSpPr bwMode="auto">
            <a:xfrm>
              <a:off x="3878" y="2886"/>
              <a:ext cx="783" cy="300"/>
              <a:chOff x="0" y="206784"/>
              <a:chExt cx="1146977" cy="207860"/>
            </a:xfrm>
          </p:grpSpPr>
          <p:sp>
            <p:nvSpPr>
              <p:cNvPr id="268312"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13"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grpSp>
          <p:nvGrpSpPr>
            <p:cNvPr id="268314" name="Group 26"/>
            <p:cNvGrpSpPr/>
            <p:nvPr/>
          </p:nvGrpSpPr>
          <p:grpSpPr bwMode="auto">
            <a:xfrm>
              <a:off x="4558" y="2886"/>
              <a:ext cx="783" cy="300"/>
              <a:chOff x="0" y="206784"/>
              <a:chExt cx="1146977" cy="207860"/>
            </a:xfrm>
          </p:grpSpPr>
          <p:sp>
            <p:nvSpPr>
              <p:cNvPr id="268315" name="TextBox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68316" name="TextBox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    </a:t>
                </a:r>
                <a:endParaRPr lang="en-US" sz="130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grpSp>
      </p:grpSp>
      <p:sp>
        <p:nvSpPr>
          <p:cNvPr id="268317" name="Rectangle 2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1</a:t>
            </a:r>
            <a:r>
              <a:rPr lang="zh-CN" altLang="en-US" sz="2000" b="1" dirty="0">
                <a:solidFill>
                  <a:srgbClr val="FFFFCC"/>
                </a:solidFill>
                <a:latin typeface="微软雅黑" panose="020B0503020204020204" pitchFamily="34" charset="-122"/>
                <a:ea typeface="微软雅黑" panose="020B0503020204020204" pitchFamily="34" charset="-122"/>
              </a:rPr>
              <a:t>、复习提问</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8317"/>
                                        </p:tgtEl>
                                        <p:attrNameLst>
                                          <p:attrName>style.visibility</p:attrName>
                                        </p:attrNameLst>
                                      </p:cBhvr>
                                      <p:to>
                                        <p:strVal val="visible"/>
                                      </p:to>
                                    </p:set>
                                    <p:animEffect transition="in" filter="fade">
                                      <p:cBhvr>
                                        <p:cTn id="7" dur="500"/>
                                        <p:tgtEl>
                                          <p:spTgt spid="268317"/>
                                        </p:tgtEl>
                                      </p:cBhvr>
                                    </p:animEffect>
                                    <p:anim calcmode="lin" valueType="num">
                                      <p:cBhvr>
                                        <p:cTn id="8" dur="500" fill="hold"/>
                                        <p:tgtEl>
                                          <p:spTgt spid="268317"/>
                                        </p:tgtEl>
                                        <p:attrNameLst>
                                          <p:attrName>ppt_x</p:attrName>
                                        </p:attrNameLst>
                                      </p:cBhvr>
                                      <p:tavLst>
                                        <p:tav tm="0">
                                          <p:val>
                                            <p:strVal val="#ppt_x"/>
                                          </p:val>
                                        </p:tav>
                                        <p:tav tm="100000">
                                          <p:val>
                                            <p:strVal val="#ppt_x"/>
                                          </p:val>
                                        </p:tav>
                                      </p:tavLst>
                                    </p:anim>
                                    <p:anim calcmode="lin" valueType="num">
                                      <p:cBhvr>
                                        <p:cTn id="9" dur="500" fill="hold"/>
                                        <p:tgtEl>
                                          <p:spTgt spid="2683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68293"/>
                                        </p:tgtEl>
                                        <p:attrNameLst>
                                          <p:attrName>style.visibility</p:attrName>
                                        </p:attrNameLst>
                                      </p:cBhvr>
                                      <p:to>
                                        <p:strVal val="visible"/>
                                      </p:to>
                                    </p:set>
                                    <p:anim calcmode="lin" valueType="num">
                                      <p:cBhvr additive="base">
                                        <p:cTn id="13" dur="500" fill="hold"/>
                                        <p:tgtEl>
                                          <p:spTgt spid="268293"/>
                                        </p:tgtEl>
                                        <p:attrNameLst>
                                          <p:attrName>ppt_x</p:attrName>
                                        </p:attrNameLst>
                                      </p:cBhvr>
                                      <p:tavLst>
                                        <p:tav tm="0">
                                          <p:val>
                                            <p:strVal val="0-#ppt_w/2"/>
                                          </p:val>
                                        </p:tav>
                                        <p:tav tm="100000">
                                          <p:val>
                                            <p:strVal val="#ppt_x"/>
                                          </p:val>
                                        </p:tav>
                                      </p:tavLst>
                                    </p:anim>
                                    <p:anim calcmode="lin" valueType="num">
                                      <p:cBhvr additive="base">
                                        <p:cTn id="14" dur="500" fill="hold"/>
                                        <p:tgtEl>
                                          <p:spTgt spid="26829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68292"/>
                                        </p:tgtEl>
                                        <p:attrNameLst>
                                          <p:attrName>style.visibility</p:attrName>
                                        </p:attrNameLst>
                                      </p:cBhvr>
                                      <p:to>
                                        <p:strVal val="visible"/>
                                      </p:to>
                                    </p:set>
                                    <p:anim calcmode="lin" valueType="num">
                                      <p:cBhvr additive="base">
                                        <p:cTn id="18" dur="500" fill="hold"/>
                                        <p:tgtEl>
                                          <p:spTgt spid="268292"/>
                                        </p:tgtEl>
                                        <p:attrNameLst>
                                          <p:attrName>ppt_x</p:attrName>
                                        </p:attrNameLst>
                                      </p:cBhvr>
                                      <p:tavLst>
                                        <p:tav tm="0">
                                          <p:val>
                                            <p:strVal val="0-#ppt_w/2"/>
                                          </p:val>
                                        </p:tav>
                                        <p:tav tm="100000">
                                          <p:val>
                                            <p:strVal val="#ppt_x"/>
                                          </p:val>
                                        </p:tav>
                                      </p:tavLst>
                                    </p:anim>
                                    <p:anim calcmode="lin" valueType="num">
                                      <p:cBhvr additive="base">
                                        <p:cTn id="19" dur="500" fill="hold"/>
                                        <p:tgtEl>
                                          <p:spTgt spid="26829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68291"/>
                                        </p:tgtEl>
                                        <p:attrNameLst>
                                          <p:attrName>style.visibility</p:attrName>
                                        </p:attrNameLst>
                                      </p:cBhvr>
                                      <p:to>
                                        <p:strVal val="visible"/>
                                      </p:to>
                                    </p:set>
                                    <p:anim calcmode="lin" valueType="num">
                                      <p:cBhvr additive="base">
                                        <p:cTn id="23" dur="500" fill="hold"/>
                                        <p:tgtEl>
                                          <p:spTgt spid="268291"/>
                                        </p:tgtEl>
                                        <p:attrNameLst>
                                          <p:attrName>ppt_x</p:attrName>
                                        </p:attrNameLst>
                                      </p:cBhvr>
                                      <p:tavLst>
                                        <p:tav tm="0">
                                          <p:val>
                                            <p:strVal val="0-#ppt_w/2"/>
                                          </p:val>
                                        </p:tav>
                                        <p:tav tm="100000">
                                          <p:val>
                                            <p:strVal val="#ppt_x"/>
                                          </p:val>
                                        </p:tav>
                                      </p:tavLst>
                                    </p:anim>
                                    <p:anim calcmode="lin" valueType="num">
                                      <p:cBhvr additive="base">
                                        <p:cTn id="24" dur="500" fill="hold"/>
                                        <p:tgtEl>
                                          <p:spTgt spid="26829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68290"/>
                                        </p:tgtEl>
                                        <p:attrNameLst>
                                          <p:attrName>style.visibility</p:attrName>
                                        </p:attrNameLst>
                                      </p:cBhvr>
                                      <p:to>
                                        <p:strVal val="visible"/>
                                      </p:to>
                                    </p:set>
                                    <p:anim calcmode="lin" valueType="num">
                                      <p:cBhvr additive="base">
                                        <p:cTn id="28" dur="500" fill="hold"/>
                                        <p:tgtEl>
                                          <p:spTgt spid="268290"/>
                                        </p:tgtEl>
                                        <p:attrNameLst>
                                          <p:attrName>ppt_x</p:attrName>
                                        </p:attrNameLst>
                                      </p:cBhvr>
                                      <p:tavLst>
                                        <p:tav tm="0">
                                          <p:val>
                                            <p:strVal val="0-#ppt_w/2"/>
                                          </p:val>
                                        </p:tav>
                                        <p:tav tm="100000">
                                          <p:val>
                                            <p:strVal val="#ppt_x"/>
                                          </p:val>
                                        </p:tav>
                                      </p:tavLst>
                                    </p:anim>
                                    <p:anim calcmode="lin" valueType="num">
                                      <p:cBhvr additive="base">
                                        <p:cTn id="29" dur="500" fill="hold"/>
                                        <p:tgtEl>
                                          <p:spTgt spid="26829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268294"/>
                                        </p:tgtEl>
                                        <p:attrNameLst>
                                          <p:attrName>style.visibility</p:attrName>
                                        </p:attrNameLst>
                                      </p:cBhvr>
                                      <p:to>
                                        <p:strVal val="visible"/>
                                      </p:to>
                                    </p:set>
                                    <p:animEffect transition="in" filter="wipe(right)">
                                      <p:cBhvr>
                                        <p:cTn id="33" dur="500"/>
                                        <p:tgtEl>
                                          <p:spTgt spid="268294"/>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268304"/>
                                        </p:tgtEl>
                                        <p:attrNameLst>
                                          <p:attrName>style.visibility</p:attrName>
                                        </p:attrNameLst>
                                      </p:cBhvr>
                                      <p:to>
                                        <p:strVal val="visible"/>
                                      </p:to>
                                    </p:set>
                                    <p:animEffect transition="in" filter="wipe(down)">
                                      <p:cBhvr>
                                        <p:cTn id="37" dur="500"/>
                                        <p:tgtEl>
                                          <p:spTgt spid="268304"/>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68299"/>
                                        </p:tgtEl>
                                        <p:attrNameLst>
                                          <p:attrName>style.visibility</p:attrName>
                                        </p:attrNameLst>
                                      </p:cBhvr>
                                      <p:to>
                                        <p:strVal val="visible"/>
                                      </p:to>
                                    </p:set>
                                    <p:animEffect transition="in" filter="wipe(down)">
                                      <p:cBhvr>
                                        <p:cTn id="41" dur="500"/>
                                        <p:tgtEl>
                                          <p:spTgt spid="268299"/>
                                        </p:tgtEl>
                                      </p:cBhvr>
                                    </p:animEffect>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268309"/>
                                        </p:tgtEl>
                                        <p:attrNameLst>
                                          <p:attrName>style.visibility</p:attrName>
                                        </p:attrNameLst>
                                      </p:cBhvr>
                                      <p:to>
                                        <p:strVal val="visible"/>
                                      </p:to>
                                    </p:set>
                                    <p:animEffect transition="in" filter="wipe(right)">
                                      <p:cBhvr>
                                        <p:cTn id="45" dur="500"/>
                                        <p:tgtEl>
                                          <p:spTgt spid="26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0" grpId="0" animBg="1"/>
      <p:bldP spid="268291" grpId="0" animBg="1"/>
      <p:bldP spid="268292" grpId="0" animBg="1"/>
      <p:bldP spid="268293" grpId="0" animBg="1"/>
      <p:bldP spid="2683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23"/>
          <p:cNvSpPr>
            <a:spLocks noChangeArrowheads="1"/>
          </p:cNvSpPr>
          <p:nvPr/>
        </p:nvSpPr>
        <p:spPr bwMode="auto">
          <a:xfrm>
            <a:off x="6184903" y="2825860"/>
            <a:ext cx="2109786" cy="1345939"/>
          </a:xfrm>
          <a:prstGeom prst="diamond">
            <a:avLst/>
          </a:prstGeom>
          <a:noFill/>
          <a:ln w="9525" algn="ctr">
            <a:solidFill>
              <a:schemeClr val="bg1"/>
            </a:solidFill>
            <a:miter lim="800000"/>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4" name="Rectangle 20"/>
          <p:cNvSpPr>
            <a:spLocks noChangeArrowheads="1"/>
          </p:cNvSpPr>
          <p:nvPr/>
        </p:nvSpPr>
        <p:spPr bwMode="auto">
          <a:xfrm>
            <a:off x="4994278" y="2349238"/>
            <a:ext cx="1000125" cy="255291"/>
          </a:xfrm>
          <a:prstGeom prst="rect">
            <a:avLst/>
          </a:prstGeom>
          <a:noFill/>
          <a:ln w="12700">
            <a:solidFill>
              <a:schemeClr val="bg1"/>
            </a:solidFill>
            <a:miter lim="800000"/>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en-US" sz="1200">
              <a:solidFill>
                <a:srgbClr val="FFFFFF"/>
              </a:solidFill>
              <a:latin typeface="微软雅黑" panose="020B0503020204020204" pitchFamily="34" charset="-122"/>
              <a:ea typeface="微软雅黑" panose="020B0503020204020204" pitchFamily="34" charset="-122"/>
            </a:endParaRPr>
          </a:p>
        </p:txBody>
      </p:sp>
      <p:sp>
        <p:nvSpPr>
          <p:cNvPr id="15" name="Rectangle 21"/>
          <p:cNvSpPr>
            <a:spLocks noChangeArrowheads="1"/>
          </p:cNvSpPr>
          <p:nvPr/>
        </p:nvSpPr>
        <p:spPr bwMode="auto">
          <a:xfrm>
            <a:off x="8210048" y="4061215"/>
            <a:ext cx="985838" cy="255291"/>
          </a:xfrm>
          <a:prstGeom prst="rect">
            <a:avLst/>
          </a:prstGeom>
          <a:noFill/>
          <a:ln w="12700">
            <a:solidFill>
              <a:schemeClr val="bg1"/>
            </a:solidFill>
            <a:miter lim="800000"/>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6" name="Rectangle 22"/>
          <p:cNvSpPr>
            <a:spLocks noChangeArrowheads="1"/>
          </p:cNvSpPr>
          <p:nvPr/>
        </p:nvSpPr>
        <p:spPr bwMode="auto">
          <a:xfrm>
            <a:off x="8629312" y="2147268"/>
            <a:ext cx="958850" cy="255291"/>
          </a:xfrm>
          <a:prstGeom prst="rect">
            <a:avLst/>
          </a:prstGeom>
          <a:noFill/>
          <a:ln w="12700">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7" name="Rectangle 25"/>
          <p:cNvSpPr>
            <a:spLocks noChangeArrowheads="1"/>
          </p:cNvSpPr>
          <p:nvPr/>
        </p:nvSpPr>
        <p:spPr bwMode="auto">
          <a:xfrm>
            <a:off x="5051427" y="3932695"/>
            <a:ext cx="963612" cy="255291"/>
          </a:xfrm>
          <a:prstGeom prst="rect">
            <a:avLst/>
          </a:prstGeom>
          <a:noFill/>
          <a:ln w="12700">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grpSp>
        <p:nvGrpSpPr>
          <p:cNvPr id="28" name="组合 27"/>
          <p:cNvGrpSpPr/>
          <p:nvPr/>
        </p:nvGrpSpPr>
        <p:grpSpPr bwMode="auto">
          <a:xfrm>
            <a:off x="5730878" y="3036458"/>
            <a:ext cx="1466850" cy="935823"/>
            <a:chOff x="2580585" y="1986725"/>
            <a:chExt cx="1863338" cy="1276294"/>
          </a:xfrm>
        </p:grpSpPr>
        <p:sp>
          <p:nvSpPr>
            <p:cNvPr id="4" name="Diamond 5"/>
            <p:cNvSpPr>
              <a:spLocks noChangeArrowheads="1"/>
            </p:cNvSpPr>
            <p:nvPr/>
          </p:nvSpPr>
          <p:spPr bwMode="auto">
            <a:xfrm>
              <a:off x="2580585" y="1986725"/>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3080700" y="2302018"/>
              <a:ext cx="1174847"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sp>
        <p:nvSpPr>
          <p:cNvPr id="19" name="TextBox 18"/>
          <p:cNvSpPr txBox="1">
            <a:spLocks noChangeArrowheads="1"/>
          </p:cNvSpPr>
          <p:nvPr/>
        </p:nvSpPr>
        <p:spPr bwMode="auto">
          <a:xfrm>
            <a:off x="4103690" y="2684941"/>
            <a:ext cx="1917700"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nvGrpSpPr>
          <p:cNvPr id="30" name="组合 29"/>
          <p:cNvGrpSpPr/>
          <p:nvPr/>
        </p:nvGrpSpPr>
        <p:grpSpPr bwMode="auto">
          <a:xfrm>
            <a:off x="6526229" y="2561421"/>
            <a:ext cx="1468437" cy="935823"/>
            <a:chOff x="3600600" y="1304568"/>
            <a:chExt cx="1863338" cy="1276294"/>
          </a:xfrm>
        </p:grpSpPr>
        <p:sp>
          <p:nvSpPr>
            <p:cNvPr id="272396" name="Diamond 2"/>
            <p:cNvSpPr>
              <a:spLocks noChangeArrowheads="1"/>
            </p:cNvSpPr>
            <p:nvPr/>
          </p:nvSpPr>
          <p:spPr bwMode="auto">
            <a:xfrm>
              <a:off x="3600600" y="1304568"/>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4100176" y="1619861"/>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bwMode="auto">
          <a:xfrm>
            <a:off x="7326330" y="3036458"/>
            <a:ext cx="1468437" cy="935823"/>
            <a:chOff x="4612145" y="1981224"/>
            <a:chExt cx="1863338" cy="1276294"/>
          </a:xfrm>
        </p:grpSpPr>
        <p:sp>
          <p:nvSpPr>
            <p:cNvPr id="5" name="Diamond 6"/>
            <p:cNvSpPr>
              <a:spLocks noChangeArrowheads="1"/>
            </p:cNvSpPr>
            <p:nvPr/>
          </p:nvSpPr>
          <p:spPr bwMode="auto">
            <a:xfrm>
              <a:off x="4612145" y="1981224"/>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1" name="TextBox 20"/>
            <p:cNvSpPr txBox="1">
              <a:spLocks noChangeArrowheads="1"/>
            </p:cNvSpPr>
            <p:nvPr/>
          </p:nvSpPr>
          <p:spPr bwMode="auto">
            <a:xfrm>
              <a:off x="5111721" y="2296517"/>
              <a:ext cx="1125034"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bwMode="auto">
          <a:xfrm>
            <a:off x="6526229" y="3563749"/>
            <a:ext cx="1468437" cy="935824"/>
            <a:chOff x="3592569" y="2674383"/>
            <a:chExt cx="1863338" cy="1276294"/>
          </a:xfrm>
        </p:grpSpPr>
        <p:sp>
          <p:nvSpPr>
            <p:cNvPr id="272402" name="Diamond 7"/>
            <p:cNvSpPr>
              <a:spLocks noChangeArrowheads="1"/>
            </p:cNvSpPr>
            <p:nvPr/>
          </p:nvSpPr>
          <p:spPr bwMode="auto">
            <a:xfrm>
              <a:off x="3592569" y="2674383"/>
              <a:ext cx="1863338" cy="1276294"/>
            </a:xfrm>
            <a:prstGeom prst="diamond">
              <a:avLst/>
            </a:prstGeom>
            <a:noFill/>
            <a:ln w="9525" algn="ctr">
              <a:solidFill>
                <a:schemeClr val="bg1"/>
              </a:solidFill>
              <a:miter lim="800000"/>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a:spLocks noChangeArrowheads="1"/>
            </p:cNvSpPr>
            <p:nvPr/>
          </p:nvSpPr>
          <p:spPr bwMode="auto">
            <a:xfrm>
              <a:off x="4092145" y="2989677"/>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sp>
        <p:nvSpPr>
          <p:cNvPr id="23" name="TextBox 22"/>
          <p:cNvSpPr txBox="1">
            <a:spLocks noChangeArrowheads="1"/>
          </p:cNvSpPr>
          <p:nvPr/>
        </p:nvSpPr>
        <p:spPr bwMode="auto">
          <a:xfrm>
            <a:off x="8572162" y="2421215"/>
            <a:ext cx="193662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p:txBody>
      </p:sp>
      <p:sp>
        <p:nvSpPr>
          <p:cNvPr id="24" name="TextBox 23"/>
          <p:cNvSpPr txBox="1">
            <a:spLocks noChangeArrowheads="1"/>
          </p:cNvSpPr>
          <p:nvPr/>
        </p:nvSpPr>
        <p:spPr bwMode="auto">
          <a:xfrm>
            <a:off x="8097352" y="4350998"/>
            <a:ext cx="230757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p:txBody>
      </p:sp>
      <p:sp>
        <p:nvSpPr>
          <p:cNvPr id="25" name="TextBox 24"/>
          <p:cNvSpPr txBox="1">
            <a:spLocks noChangeArrowheads="1"/>
          </p:cNvSpPr>
          <p:nvPr/>
        </p:nvSpPr>
        <p:spPr bwMode="auto">
          <a:xfrm>
            <a:off x="4087814" y="4249410"/>
            <a:ext cx="20129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a:solidFill>
                <a:srgbClr val="FFFFFF"/>
              </a:solidFill>
              <a:latin typeface="微软雅黑" panose="020B0503020204020204" pitchFamily="34" charset="-122"/>
              <a:ea typeface="微软雅黑" panose="020B0503020204020204" pitchFamily="34" charset="-122"/>
              <a:cs typeface="方正兰亭纤黑简体"/>
            </a:endParaRPr>
          </a:p>
        </p:txBody>
      </p:sp>
      <p:grpSp>
        <p:nvGrpSpPr>
          <p:cNvPr id="36" name="组合 35"/>
          <p:cNvGrpSpPr/>
          <p:nvPr/>
        </p:nvGrpSpPr>
        <p:grpSpPr bwMode="auto">
          <a:xfrm>
            <a:off x="6411930" y="2984204"/>
            <a:ext cx="1730375" cy="1076751"/>
            <a:chOff x="3438781" y="1887702"/>
            <a:chExt cx="2195007" cy="1468838"/>
          </a:xfrm>
        </p:grpSpPr>
        <p:grpSp>
          <p:nvGrpSpPr>
            <p:cNvPr id="272408" name="组合 26"/>
            <p:cNvGrpSpPr/>
            <p:nvPr/>
          </p:nvGrpSpPr>
          <p:grpSpPr bwMode="auto">
            <a:xfrm>
              <a:off x="3438781" y="1887702"/>
              <a:ext cx="2195007" cy="1468838"/>
              <a:chOff x="3438781" y="1887702"/>
              <a:chExt cx="2195007" cy="1468838"/>
            </a:xfrm>
          </p:grpSpPr>
          <p:cxnSp>
            <p:nvCxnSpPr>
              <p:cNvPr id="272409" name="Straight Arrow Connector 13"/>
              <p:cNvCxnSpPr>
                <a:cxnSpLocks noChangeShapeType="1"/>
              </p:cNvCxnSpPr>
              <p:nvPr/>
            </p:nvCxnSpPr>
            <p:spPr bwMode="auto">
              <a:xfrm flipV="1">
                <a:off x="5248699" y="3097981"/>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0" name="Straight Arrow Connector 24"/>
              <p:cNvCxnSpPr>
                <a:cxnSpLocks noChangeShapeType="1"/>
              </p:cNvCxnSpPr>
              <p:nvPr/>
            </p:nvCxnSpPr>
            <p:spPr bwMode="auto">
              <a:xfrm flipV="1">
                <a:off x="3438781" y="1887702"/>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1" name="Straight Arrow Connector 30"/>
              <p:cNvCxnSpPr>
                <a:cxnSpLocks noChangeShapeType="1"/>
              </p:cNvCxnSpPr>
              <p:nvPr/>
            </p:nvCxnSpPr>
            <p:spPr bwMode="auto">
              <a:xfrm>
                <a:off x="3449784" y="3081477"/>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2" name="Straight Arrow Connector 31"/>
              <p:cNvCxnSpPr>
                <a:cxnSpLocks noChangeShapeType="1"/>
              </p:cNvCxnSpPr>
              <p:nvPr/>
            </p:nvCxnSpPr>
            <p:spPr bwMode="auto">
              <a:xfrm>
                <a:off x="5226693" y="1893203"/>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nvGrpSpPr>
            <p:cNvPr id="272413" name="Group 18"/>
            <p:cNvGrpSpPr/>
            <p:nvPr/>
          </p:nvGrpSpPr>
          <p:grpSpPr bwMode="auto">
            <a:xfrm>
              <a:off x="4247468" y="2316297"/>
              <a:ext cx="572132" cy="572012"/>
              <a:chOff x="4143375" y="3200400"/>
              <a:chExt cx="762000" cy="762000"/>
            </a:xfrm>
          </p:grpSpPr>
          <p:cxnSp>
            <p:nvCxnSpPr>
              <p:cNvPr id="272414" name="Straight Arrow Connector 16"/>
              <p:cNvCxnSpPr>
                <a:cxnSpLocks noChangeShapeType="1"/>
              </p:cNvCxnSpPr>
              <p:nvPr/>
            </p:nvCxnSpPr>
            <p:spPr bwMode="auto">
              <a:xfrm>
                <a:off x="4143375" y="3590925"/>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5" name="Straight Arrow Connector 17"/>
              <p:cNvCxnSpPr>
                <a:cxnSpLocks noChangeShapeType="1"/>
              </p:cNvCxnSpPr>
              <p:nvPr/>
            </p:nvCxnSpPr>
            <p:spPr bwMode="auto">
              <a:xfrm rot="-5400000">
                <a:off x="4143375" y="3580606"/>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sp>
        <p:nvSpPr>
          <p:cNvPr id="272417" name="Rectangle 33"/>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1</a:t>
            </a:r>
            <a:r>
              <a:rPr lang="zh-CN" altLang="en-US" sz="2000" b="1">
                <a:solidFill>
                  <a:srgbClr val="FFFFCC"/>
                </a:solidFill>
                <a:latin typeface="微软雅黑" panose="020B0503020204020204" pitchFamily="34" charset="-122"/>
                <a:ea typeface="微软雅黑" panose="020B0503020204020204" pitchFamily="34" charset="-122"/>
              </a:rPr>
              <a:t>、复习提问</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300"/>
                                        <p:tgtEl>
                                          <p:spTgt spid="16"/>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
                                        <p:tgtEl>
                                          <p:spTgt spid="23"/>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300"/>
                                        <p:tgtEl>
                                          <p:spTgt spid="17"/>
                                        </p:tgtEl>
                                      </p:cBhvr>
                                    </p:animEffect>
                                  </p:childTnLst>
                                </p:cTn>
                              </p:par>
                            </p:childTnLst>
                          </p:cTn>
                        </p:par>
                        <p:par>
                          <p:cTn id="48" fill="hold">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300"/>
                                        <p:tgtEl>
                                          <p:spTgt spid="25"/>
                                        </p:tgtEl>
                                      </p:cBhvr>
                                    </p:animEffect>
                                  </p:childTnLst>
                                </p:cTn>
                              </p:par>
                            </p:childTnLst>
                          </p:cTn>
                        </p:par>
                        <p:par>
                          <p:cTn id="52" fill="hold">
                            <p:stCondLst>
                              <p:cond delay="40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300"/>
                                        <p:tgtEl>
                                          <p:spTgt spid="14"/>
                                        </p:tgtEl>
                                      </p:cBhvr>
                                    </p:animEffect>
                                  </p:childTnLst>
                                </p:cTn>
                              </p:par>
                            </p:childTnLst>
                          </p:cTn>
                        </p:par>
                        <p:par>
                          <p:cTn id="56" fill="hold">
                            <p:stCondLst>
                              <p:cond delay="45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5"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1</a:t>
            </a:r>
            <a:r>
              <a:rPr lang="zh-CN" altLang="en-US" sz="2000" b="1">
                <a:solidFill>
                  <a:srgbClr val="FFFFCC"/>
                </a:solidFill>
                <a:latin typeface="微软雅黑" panose="020B0503020204020204" pitchFamily="34" charset="-122"/>
                <a:ea typeface="微软雅黑" panose="020B0503020204020204" pitchFamily="34" charset="-122"/>
              </a:rPr>
              <a:t>、复习提问</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92189" name="圆角矩形 5"/>
          <p:cNvSpPr/>
          <p:nvPr/>
        </p:nvSpPr>
        <p:spPr bwMode="auto">
          <a:xfrm>
            <a:off x="5988066" y="4061593"/>
            <a:ext cx="2341563" cy="37686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0" name="圆角矩形 5"/>
          <p:cNvSpPr/>
          <p:nvPr/>
        </p:nvSpPr>
        <p:spPr bwMode="auto">
          <a:xfrm>
            <a:off x="5973779" y="2433775"/>
            <a:ext cx="2338387" cy="373696"/>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1" name="TextBox 5"/>
          <p:cNvSpPr txBox="1">
            <a:spLocks noChangeArrowheads="1"/>
          </p:cNvSpPr>
          <p:nvPr/>
        </p:nvSpPr>
        <p:spPr bwMode="auto">
          <a:xfrm>
            <a:off x="6467482" y="2486051"/>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请输入您的标题</a:t>
            </a:r>
            <a:endParaRPr lang="zh-CN" altLang="en-US" sz="1300">
              <a:solidFill>
                <a:srgbClr val="FFFFFF"/>
              </a:solidFill>
              <a:latin typeface="微软雅黑" panose="020B0503020204020204" pitchFamily="34" charset="-122"/>
              <a:ea typeface="微软雅黑" panose="020B0503020204020204" pitchFamily="34" charset="-122"/>
            </a:endParaRPr>
          </a:p>
        </p:txBody>
      </p:sp>
      <p:sp>
        <p:nvSpPr>
          <p:cNvPr id="92192" name="空心弧 6"/>
          <p:cNvSpPr/>
          <p:nvPr/>
        </p:nvSpPr>
        <p:spPr bwMode="auto">
          <a:xfrm flipV="1">
            <a:off x="4267215" y="2136085"/>
            <a:ext cx="1044575"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3" name="空心弧 7"/>
          <p:cNvSpPr/>
          <p:nvPr/>
        </p:nvSpPr>
        <p:spPr bwMode="auto">
          <a:xfrm rot="10800000" flipV="1">
            <a:off x="5114941" y="2313433"/>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4" name="空心弧 8"/>
          <p:cNvSpPr/>
          <p:nvPr/>
        </p:nvSpPr>
        <p:spPr bwMode="auto">
          <a:xfrm rot="4631023" flipV="1">
            <a:off x="5159811" y="3068206"/>
            <a:ext cx="962742" cy="1042986"/>
          </a:xfrm>
          <a:custGeom>
            <a:avLst/>
            <a:gdLst>
              <a:gd name="T0" fmla="*/ 12275 w 1460631"/>
              <a:gd name="T1" fmla="*/ 863651 h 1460631"/>
              <a:gd name="T2" fmla="*/ 585708 w 1460631"/>
              <a:gd name="T3" fmla="*/ 14459 h 1460631"/>
              <a:gd name="T4" fmla="*/ 1443810 w 1460631"/>
              <a:gd name="T5" fmla="*/ 574471 h 1460631"/>
              <a:gd name="T6" fmla="*/ 1193887 w 1460631"/>
              <a:gd name="T7" fmla="*/ 629061 h 1460631"/>
              <a:gd name="T8" fmla="*/ 636361 w 1460631"/>
              <a:gd name="T9" fmla="*/ 265210 h 1460631"/>
              <a:gd name="T10" fmla="*/ 263790 w 1460631"/>
              <a:gd name="T11" fmla="*/ 816947 h 1460631"/>
              <a:gd name="T12" fmla="*/ 12275 w 1460631"/>
              <a:gd name="T13" fmla="*/ 863651 h 1460631"/>
            </a:gdLst>
            <a:ahLst/>
            <a:cxnLst>
              <a:cxn ang="0">
                <a:pos x="T0" y="T1"/>
              </a:cxn>
              <a:cxn ang="0">
                <a:pos x="T2" y="T3"/>
              </a:cxn>
              <a:cxn ang="0">
                <a:pos x="T4" y="T5"/>
              </a:cxn>
              <a:cxn ang="0">
                <a:pos x="T6" y="T7"/>
              </a:cxn>
              <a:cxn ang="0">
                <a:pos x="T8" y="T9"/>
              </a:cxn>
              <a:cxn ang="0">
                <a:pos x="T10" y="T11"/>
              </a:cxn>
              <a:cxn ang="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5" name="空心弧 9"/>
          <p:cNvSpPr/>
          <p:nvPr/>
        </p:nvSpPr>
        <p:spPr bwMode="auto">
          <a:xfrm>
            <a:off x="4270391" y="4071071"/>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6" name="空心弧 10"/>
          <p:cNvSpPr/>
          <p:nvPr/>
        </p:nvSpPr>
        <p:spPr bwMode="auto">
          <a:xfrm rot="10800000">
            <a:off x="5108576" y="3900081"/>
            <a:ext cx="1047750" cy="964325"/>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7" name="TextBox 11"/>
          <p:cNvSpPr txBox="1">
            <a:spLocks noChangeArrowheads="1"/>
          </p:cNvSpPr>
          <p:nvPr/>
        </p:nvSpPr>
        <p:spPr bwMode="auto">
          <a:xfrm>
            <a:off x="5489587" y="2554140"/>
            <a:ext cx="387945"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sz="2700" b="1">
                <a:solidFill>
                  <a:srgbClr val="FFFFFF"/>
                </a:solidFill>
                <a:latin typeface="微软雅黑" panose="020B0503020204020204" pitchFamily="34" charset="-122"/>
                <a:ea typeface="微软雅黑" panose="020B0503020204020204" pitchFamily="34" charset="-122"/>
              </a:rPr>
              <a:t>A</a:t>
            </a:r>
            <a:endParaRPr lang="en-US" altLang="zh-CN" sz="2700" b="1">
              <a:solidFill>
                <a:srgbClr val="FFFFFF"/>
              </a:solidFill>
              <a:latin typeface="微软雅黑" panose="020B0503020204020204" pitchFamily="34" charset="-122"/>
              <a:ea typeface="微软雅黑" panose="020B0503020204020204" pitchFamily="34" charset="-122"/>
            </a:endParaRPr>
          </a:p>
        </p:txBody>
      </p:sp>
      <p:sp>
        <p:nvSpPr>
          <p:cNvPr id="92198" name="TextBox 12"/>
          <p:cNvSpPr txBox="1">
            <a:spLocks noChangeArrowheads="1"/>
          </p:cNvSpPr>
          <p:nvPr/>
        </p:nvSpPr>
        <p:spPr bwMode="auto">
          <a:xfrm>
            <a:off x="5480065" y="4156600"/>
            <a:ext cx="365503"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sz="2700" b="1">
                <a:solidFill>
                  <a:srgbClr val="FFFFFF"/>
                </a:solidFill>
                <a:latin typeface="微软雅黑" panose="020B0503020204020204" pitchFamily="34" charset="-122"/>
                <a:ea typeface="微软雅黑" panose="020B0503020204020204" pitchFamily="34" charset="-122"/>
              </a:rPr>
              <a:t>B</a:t>
            </a:r>
            <a:endParaRPr lang="en-US" altLang="zh-CN" sz="2700" b="1">
              <a:solidFill>
                <a:srgbClr val="FFFFFF"/>
              </a:solidFill>
              <a:latin typeface="微软雅黑" panose="020B0503020204020204" pitchFamily="34" charset="-122"/>
              <a:ea typeface="微软雅黑" panose="020B0503020204020204" pitchFamily="34" charset="-122"/>
            </a:endParaRPr>
          </a:p>
        </p:txBody>
      </p:sp>
      <p:sp>
        <p:nvSpPr>
          <p:cNvPr id="92199" name="TextBox 13"/>
          <p:cNvSpPr txBox="1">
            <a:spLocks noChangeArrowheads="1"/>
          </p:cNvSpPr>
          <p:nvPr/>
        </p:nvSpPr>
        <p:spPr bwMode="auto">
          <a:xfrm>
            <a:off x="6300789" y="2916742"/>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2200" name="TextBox 14"/>
          <p:cNvSpPr txBox="1">
            <a:spLocks noChangeArrowheads="1"/>
          </p:cNvSpPr>
          <p:nvPr/>
        </p:nvSpPr>
        <p:spPr bwMode="auto">
          <a:xfrm>
            <a:off x="6300789" y="4433694"/>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2201" name="TextBox 15"/>
          <p:cNvSpPr txBox="1">
            <a:spLocks noChangeArrowheads="1"/>
          </p:cNvSpPr>
          <p:nvPr/>
        </p:nvSpPr>
        <p:spPr bwMode="auto">
          <a:xfrm>
            <a:off x="6467482" y="4134433"/>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anose="020B0604020202020204" pitchFamily="34" charset="0"/>
                <a:ea typeface="宋体" panose="02010600030101010101" pitchFamily="2" charset="-122"/>
              </a:defRPr>
            </a:lvl1pPr>
            <a:lvl2pPr marL="516255" indent="-198755" defTabSz="635000">
              <a:defRPr>
                <a:solidFill>
                  <a:schemeClr val="tx1"/>
                </a:solidFill>
                <a:latin typeface="Arial" panose="020B0604020202020204" pitchFamily="34" charset="0"/>
                <a:ea typeface="宋体" panose="02010600030101010101" pitchFamily="2" charset="-122"/>
              </a:defRPr>
            </a:lvl2pPr>
            <a:lvl3pPr marL="793750" indent="-158750" defTabSz="635000">
              <a:defRPr>
                <a:solidFill>
                  <a:schemeClr val="tx1"/>
                </a:solidFill>
                <a:latin typeface="Arial" panose="020B0604020202020204" pitchFamily="34" charset="0"/>
                <a:ea typeface="宋体" panose="02010600030101010101" pitchFamily="2" charset="-122"/>
              </a:defRPr>
            </a:lvl3pPr>
            <a:lvl4pPr marL="1111250" indent="-158750" defTabSz="635000">
              <a:defRPr>
                <a:solidFill>
                  <a:schemeClr val="tx1"/>
                </a:solidFill>
                <a:latin typeface="Arial" panose="020B0604020202020204" pitchFamily="34" charset="0"/>
                <a:ea typeface="宋体" panose="02010600030101010101" pitchFamily="2" charset="-122"/>
              </a:defRPr>
            </a:lvl4pPr>
            <a:lvl5pPr marL="1428750" indent="-158750" defTabSz="635000">
              <a:defRPr>
                <a:solidFill>
                  <a:schemeClr val="tx1"/>
                </a:solidFill>
                <a:latin typeface="Arial" panose="020B0604020202020204" pitchFamily="34" charset="0"/>
                <a:ea typeface="宋体" panose="02010600030101010101" pitchFamily="2" charset="-122"/>
              </a:defRPr>
            </a:lvl5pPr>
            <a:lvl6pPr marL="18859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431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003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57550" indent="-158750" defTabSz="635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请输入您的标题</a:t>
            </a:r>
            <a:endParaRPr lang="zh-CN" altLang="en-US" sz="130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92"/>
                                        </p:tgtEl>
                                        <p:attrNameLst>
                                          <p:attrName>style.visibility</p:attrName>
                                        </p:attrNameLst>
                                      </p:cBhvr>
                                      <p:to>
                                        <p:strVal val="visible"/>
                                      </p:to>
                                    </p:set>
                                    <p:animEffect transition="in" filter="wipe(left)">
                                      <p:cBhvr>
                                        <p:cTn id="7" dur="500"/>
                                        <p:tgtEl>
                                          <p:spTgt spid="9219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2193"/>
                                        </p:tgtEl>
                                        <p:attrNameLst>
                                          <p:attrName>style.visibility</p:attrName>
                                        </p:attrNameLst>
                                      </p:cBhvr>
                                      <p:to>
                                        <p:strVal val="visible"/>
                                      </p:to>
                                    </p:set>
                                    <p:animEffect transition="in" filter="wipe(left)">
                                      <p:cBhvr>
                                        <p:cTn id="11" dur="500"/>
                                        <p:tgtEl>
                                          <p:spTgt spid="9219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2194"/>
                                        </p:tgtEl>
                                        <p:attrNameLst>
                                          <p:attrName>style.visibility</p:attrName>
                                        </p:attrNameLst>
                                      </p:cBhvr>
                                      <p:to>
                                        <p:strVal val="visible"/>
                                      </p:to>
                                    </p:set>
                                    <p:animEffect transition="in" filter="wipe(up)">
                                      <p:cBhvr>
                                        <p:cTn id="15" dur="500"/>
                                        <p:tgtEl>
                                          <p:spTgt spid="9219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2196"/>
                                        </p:tgtEl>
                                        <p:attrNameLst>
                                          <p:attrName>style.visibility</p:attrName>
                                        </p:attrNameLst>
                                      </p:cBhvr>
                                      <p:to>
                                        <p:strVal val="visible"/>
                                      </p:to>
                                    </p:set>
                                    <p:animEffect transition="in" filter="wipe(up)">
                                      <p:cBhvr>
                                        <p:cTn id="19" dur="500"/>
                                        <p:tgtEl>
                                          <p:spTgt spid="92196"/>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92195"/>
                                        </p:tgtEl>
                                        <p:attrNameLst>
                                          <p:attrName>style.visibility</p:attrName>
                                        </p:attrNameLst>
                                      </p:cBhvr>
                                      <p:to>
                                        <p:strVal val="visible"/>
                                      </p:to>
                                    </p:set>
                                    <p:animEffect transition="in" filter="wipe(right)">
                                      <p:cBhvr>
                                        <p:cTn id="23" dur="500"/>
                                        <p:tgtEl>
                                          <p:spTgt spid="92195"/>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92197"/>
                                        </p:tgtEl>
                                        <p:attrNameLst>
                                          <p:attrName>style.visibility</p:attrName>
                                        </p:attrNameLst>
                                      </p:cBhvr>
                                      <p:to>
                                        <p:strVal val="visible"/>
                                      </p:to>
                                    </p:set>
                                    <p:anim calcmode="lin" valueType="num">
                                      <p:cBhvr additive="base">
                                        <p:cTn id="27" dur="500" fill="hold"/>
                                        <p:tgtEl>
                                          <p:spTgt spid="92197"/>
                                        </p:tgtEl>
                                        <p:attrNameLst>
                                          <p:attrName>ppt_x</p:attrName>
                                        </p:attrNameLst>
                                      </p:cBhvr>
                                      <p:tavLst>
                                        <p:tav tm="0">
                                          <p:val>
                                            <p:strVal val="0-#ppt_w/2"/>
                                          </p:val>
                                        </p:tav>
                                        <p:tav tm="100000">
                                          <p:val>
                                            <p:strVal val="#ppt_x"/>
                                          </p:val>
                                        </p:tav>
                                      </p:tavLst>
                                    </p:anim>
                                    <p:anim calcmode="lin" valueType="num">
                                      <p:cBhvr additive="base">
                                        <p:cTn id="28" dur="500" fill="hold"/>
                                        <p:tgtEl>
                                          <p:spTgt spid="9219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92190"/>
                                        </p:tgtEl>
                                        <p:attrNameLst>
                                          <p:attrName>style.visibility</p:attrName>
                                        </p:attrNameLst>
                                      </p:cBhvr>
                                      <p:to>
                                        <p:strVal val="visible"/>
                                      </p:to>
                                    </p:set>
                                    <p:animEffect transition="in" filter="wipe(left)">
                                      <p:cBhvr>
                                        <p:cTn id="32" dur="500"/>
                                        <p:tgtEl>
                                          <p:spTgt spid="92190"/>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2191"/>
                                        </p:tgtEl>
                                        <p:attrNameLst>
                                          <p:attrName>style.visibility</p:attrName>
                                        </p:attrNameLst>
                                      </p:cBhvr>
                                      <p:to>
                                        <p:strVal val="visible"/>
                                      </p:to>
                                    </p:set>
                                    <p:anim calcmode="lin" valueType="num">
                                      <p:cBhvr>
                                        <p:cTn id="36" dur="300" fill="hold"/>
                                        <p:tgtEl>
                                          <p:spTgt spid="92191"/>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92191"/>
                                        </p:tgtEl>
                                        <p:attrNameLst>
                                          <p:attrName>ppt_y</p:attrName>
                                        </p:attrNameLst>
                                      </p:cBhvr>
                                      <p:tavLst>
                                        <p:tav tm="0">
                                          <p:val>
                                            <p:strVal val="#ppt_y"/>
                                          </p:val>
                                        </p:tav>
                                        <p:tav tm="100000">
                                          <p:val>
                                            <p:strVal val="#ppt_y"/>
                                          </p:val>
                                        </p:tav>
                                      </p:tavLst>
                                    </p:anim>
                                    <p:anim calcmode="lin" valueType="num">
                                      <p:cBhvr>
                                        <p:cTn id="38" dur="300" fill="hold"/>
                                        <p:tgtEl>
                                          <p:spTgt spid="92191"/>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9219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92191"/>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92199"/>
                                        </p:tgtEl>
                                        <p:attrNameLst>
                                          <p:attrName>style.visibility</p:attrName>
                                        </p:attrNameLst>
                                      </p:cBhvr>
                                      <p:to>
                                        <p:strVal val="visible"/>
                                      </p:to>
                                    </p:set>
                                    <p:animEffect transition="in" filter="fade">
                                      <p:cBhvr>
                                        <p:cTn id="44" dur="500"/>
                                        <p:tgtEl>
                                          <p:spTgt spid="92199"/>
                                        </p:tgtEl>
                                      </p:cBhvr>
                                    </p:animEffect>
                                    <p:anim calcmode="lin" valueType="num">
                                      <p:cBhvr>
                                        <p:cTn id="45" dur="500" fill="hold"/>
                                        <p:tgtEl>
                                          <p:spTgt spid="92199"/>
                                        </p:tgtEl>
                                        <p:attrNameLst>
                                          <p:attrName>ppt_x</p:attrName>
                                        </p:attrNameLst>
                                      </p:cBhvr>
                                      <p:tavLst>
                                        <p:tav tm="0">
                                          <p:val>
                                            <p:strVal val="#ppt_x"/>
                                          </p:val>
                                        </p:tav>
                                        <p:tav tm="100000">
                                          <p:val>
                                            <p:strVal val="#ppt_x"/>
                                          </p:val>
                                        </p:tav>
                                      </p:tavLst>
                                    </p:anim>
                                    <p:anim calcmode="lin" valueType="num">
                                      <p:cBhvr>
                                        <p:cTn id="46" dur="500" fill="hold"/>
                                        <p:tgtEl>
                                          <p:spTgt spid="92199"/>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92198"/>
                                        </p:tgtEl>
                                        <p:attrNameLst>
                                          <p:attrName>style.visibility</p:attrName>
                                        </p:attrNameLst>
                                      </p:cBhvr>
                                      <p:to>
                                        <p:strVal val="visible"/>
                                      </p:to>
                                    </p:set>
                                    <p:anim calcmode="lin" valueType="num">
                                      <p:cBhvr additive="base">
                                        <p:cTn id="50" dur="500" fill="hold"/>
                                        <p:tgtEl>
                                          <p:spTgt spid="92198"/>
                                        </p:tgtEl>
                                        <p:attrNameLst>
                                          <p:attrName>ppt_x</p:attrName>
                                        </p:attrNameLst>
                                      </p:cBhvr>
                                      <p:tavLst>
                                        <p:tav tm="0">
                                          <p:val>
                                            <p:strVal val="0-#ppt_w/2"/>
                                          </p:val>
                                        </p:tav>
                                        <p:tav tm="100000">
                                          <p:val>
                                            <p:strVal val="#ppt_x"/>
                                          </p:val>
                                        </p:tav>
                                      </p:tavLst>
                                    </p:anim>
                                    <p:anim calcmode="lin" valueType="num">
                                      <p:cBhvr additive="base">
                                        <p:cTn id="51" dur="500" fill="hold"/>
                                        <p:tgtEl>
                                          <p:spTgt spid="92198"/>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92189"/>
                                        </p:tgtEl>
                                        <p:attrNameLst>
                                          <p:attrName>style.visibility</p:attrName>
                                        </p:attrNameLst>
                                      </p:cBhvr>
                                      <p:to>
                                        <p:strVal val="visible"/>
                                      </p:to>
                                    </p:set>
                                    <p:animEffect transition="in" filter="wipe(left)">
                                      <p:cBhvr>
                                        <p:cTn id="55" dur="500"/>
                                        <p:tgtEl>
                                          <p:spTgt spid="92189"/>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92201"/>
                                        </p:tgtEl>
                                        <p:attrNameLst>
                                          <p:attrName>style.visibility</p:attrName>
                                        </p:attrNameLst>
                                      </p:cBhvr>
                                      <p:to>
                                        <p:strVal val="visible"/>
                                      </p:to>
                                    </p:set>
                                    <p:anim calcmode="lin" valueType="num">
                                      <p:cBhvr>
                                        <p:cTn id="59" dur="300" fill="hold"/>
                                        <p:tgtEl>
                                          <p:spTgt spid="92201"/>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92201"/>
                                        </p:tgtEl>
                                        <p:attrNameLst>
                                          <p:attrName>ppt_y</p:attrName>
                                        </p:attrNameLst>
                                      </p:cBhvr>
                                      <p:tavLst>
                                        <p:tav tm="0">
                                          <p:val>
                                            <p:strVal val="#ppt_y"/>
                                          </p:val>
                                        </p:tav>
                                        <p:tav tm="100000">
                                          <p:val>
                                            <p:strVal val="#ppt_y"/>
                                          </p:val>
                                        </p:tav>
                                      </p:tavLst>
                                    </p:anim>
                                    <p:anim calcmode="lin" valueType="num">
                                      <p:cBhvr>
                                        <p:cTn id="61" dur="300" fill="hold"/>
                                        <p:tgtEl>
                                          <p:spTgt spid="92201"/>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92201"/>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92201"/>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92200"/>
                                        </p:tgtEl>
                                        <p:attrNameLst>
                                          <p:attrName>style.visibility</p:attrName>
                                        </p:attrNameLst>
                                      </p:cBhvr>
                                      <p:to>
                                        <p:strVal val="visible"/>
                                      </p:to>
                                    </p:set>
                                    <p:animEffect transition="in" filter="fade">
                                      <p:cBhvr>
                                        <p:cTn id="67" dur="500"/>
                                        <p:tgtEl>
                                          <p:spTgt spid="92200"/>
                                        </p:tgtEl>
                                      </p:cBhvr>
                                    </p:animEffect>
                                    <p:anim calcmode="lin" valueType="num">
                                      <p:cBhvr>
                                        <p:cTn id="68" dur="500" fill="hold"/>
                                        <p:tgtEl>
                                          <p:spTgt spid="92200"/>
                                        </p:tgtEl>
                                        <p:attrNameLst>
                                          <p:attrName>ppt_x</p:attrName>
                                        </p:attrNameLst>
                                      </p:cBhvr>
                                      <p:tavLst>
                                        <p:tav tm="0">
                                          <p:val>
                                            <p:strVal val="#ppt_x"/>
                                          </p:val>
                                        </p:tav>
                                        <p:tav tm="100000">
                                          <p:val>
                                            <p:strVal val="#ppt_x"/>
                                          </p:val>
                                        </p:tav>
                                      </p:tavLst>
                                    </p:anim>
                                    <p:anim calcmode="lin" valueType="num">
                                      <p:cBhvr>
                                        <p:cTn id="69" dur="500" fill="hold"/>
                                        <p:tgtEl>
                                          <p:spTgt spid="922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9" grpId="0" animBg="1"/>
      <p:bldP spid="92190" grpId="0" animBg="1"/>
      <p:bldP spid="92191" grpId="0" autoUpdateAnimBg="0"/>
      <p:bldP spid="92192" grpId="0" animBg="1"/>
      <p:bldP spid="92193" grpId="0" animBg="1"/>
      <p:bldP spid="92194" grpId="0" animBg="1"/>
      <p:bldP spid="92195" grpId="0" animBg="1"/>
      <p:bldP spid="92196" grpId="0" animBg="1"/>
      <p:bldP spid="92197" grpId="0" autoUpdateAnimBg="0"/>
      <p:bldP spid="92198" grpId="0" autoUpdateAnimBg="0"/>
      <p:bldP spid="92199" grpId="0" autoUpdateAnimBg="0"/>
      <p:bldP spid="92200" grpId="0" autoUpdateAnimBg="0"/>
      <p:bldP spid="9220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Oval 2"/>
          <p:cNvSpPr>
            <a:spLocks noChangeArrowheads="1"/>
          </p:cNvSpPr>
          <p:nvPr/>
        </p:nvSpPr>
        <p:spPr bwMode="gray">
          <a:xfrm>
            <a:off x="7272354" y="3344268"/>
            <a:ext cx="1793875" cy="1618294"/>
          </a:xfrm>
          <a:prstGeom prst="ellipse">
            <a:avLst/>
          </a:prstGeom>
          <a:noFill/>
          <a:ln w="25400" cap="rnd" algn="ctr">
            <a:solidFill>
              <a:schemeClr val="bg1"/>
            </a:solidFill>
            <a:prstDash val="sysDot"/>
            <a:round/>
          </a:ln>
          <a:extLst>
            <a:ext uri="{909E8E84-426E-40DD-AFC4-6F175D3DCCD1}">
              <a14:hiddenFill xmlns:a14="http://schemas.microsoft.com/office/drawing/2010/main">
                <a:solidFill>
                  <a:srgbClr val="FFFFFF"/>
                </a:solidFill>
              </a14:hiddenFill>
            </a:ext>
          </a:extLst>
        </p:spPr>
        <p:txBody>
          <a:bodyPr wrap="none" lIns="44943" tIns="22472" rIns="44943" bIns="22472" anchor="ctr"/>
          <a:lstStyle/>
          <a:p>
            <a:pPr defTabSz="448945" fontAlgn="base">
              <a:spcBef>
                <a:spcPct val="0"/>
              </a:spcBef>
              <a:spcAft>
                <a:spcPct val="0"/>
              </a:spcAft>
            </a:pPr>
            <a:endParaRPr lang="zh-CN" altLang="zh-CN" sz="1200">
              <a:solidFill>
                <a:srgbClr val="000000"/>
              </a:solidFill>
              <a:latin typeface="Calibri" panose="020F0502020204030204" charset="0"/>
              <a:ea typeface="微软雅黑" panose="020B0503020204020204" pitchFamily="34" charset="-122"/>
            </a:endParaRPr>
          </a:p>
        </p:txBody>
      </p:sp>
      <p:sp>
        <p:nvSpPr>
          <p:cNvPr id="2" name="椭圆 1"/>
          <p:cNvSpPr>
            <a:spLocks noChangeArrowheads="1"/>
          </p:cNvSpPr>
          <p:nvPr/>
        </p:nvSpPr>
        <p:spPr bwMode="auto">
          <a:xfrm>
            <a:off x="6478590" y="3923832"/>
            <a:ext cx="1289050" cy="1163842"/>
          </a:xfrm>
          <a:prstGeom prst="ellipse">
            <a:avLst/>
          </a:prstGeom>
          <a:noFill/>
          <a:ln w="12700" algn="ctr">
            <a:solidFill>
              <a:schemeClr val="bg1"/>
            </a:solidFill>
            <a:miter lim="800000"/>
          </a:ln>
          <a:extLst>
            <a:ext uri="{909E8E84-426E-40DD-AFC4-6F175D3DCCD1}">
              <a14:hiddenFill xmlns:a14="http://schemas.microsoft.com/office/drawing/2010/main">
                <a:solidFill>
                  <a:srgbClr val="ED7D31"/>
                </a:solidFill>
              </a14:hiddenFill>
            </a:ext>
          </a:extLst>
        </p:spPr>
        <p:txBody>
          <a:bodyPr lIns="44943" tIns="22472" rIns="44943" bIns="22472" anchor="ctr"/>
          <a:lstStyle/>
          <a:p>
            <a:pPr algn="ctr" defTabSz="448945" fontAlgn="base">
              <a:spcBef>
                <a:spcPct val="0"/>
              </a:spcBef>
              <a:spcAft>
                <a:spcPct val="0"/>
              </a:spcAft>
            </a:pPr>
            <a:endParaRPr lang="zh-CN" altLang="zh-CN" sz="1200">
              <a:solidFill>
                <a:srgbClr val="FFFFFF"/>
              </a:solidFill>
              <a:latin typeface="Calibri" panose="020F0502020204030204" charset="0"/>
              <a:ea typeface="微软雅黑" panose="020B0503020204020204" pitchFamily="34" charset="-122"/>
            </a:endParaRPr>
          </a:p>
        </p:txBody>
      </p:sp>
      <p:sp>
        <p:nvSpPr>
          <p:cNvPr id="20" name="椭圆 19"/>
          <p:cNvSpPr>
            <a:spLocks noChangeArrowheads="1"/>
          </p:cNvSpPr>
          <p:nvPr/>
        </p:nvSpPr>
        <p:spPr bwMode="auto">
          <a:xfrm>
            <a:off x="7442202" y="2657066"/>
            <a:ext cx="1289050" cy="1163842"/>
          </a:xfrm>
          <a:prstGeom prst="ellipse">
            <a:avLst/>
          </a:prstGeom>
          <a:noFill/>
          <a:ln w="12700" algn="ctr">
            <a:solidFill>
              <a:schemeClr val="bg1"/>
            </a:solidFill>
            <a:miter lim="800000"/>
          </a:ln>
          <a:extLst>
            <a:ext uri="{909E8E84-426E-40DD-AFC4-6F175D3DCCD1}">
              <a14:hiddenFill xmlns:a14="http://schemas.microsoft.com/office/drawing/2010/main">
                <a:solidFill>
                  <a:srgbClr val="FFC000"/>
                </a:solidFill>
              </a14:hiddenFill>
            </a:ext>
          </a:extLst>
        </p:spPr>
        <p:txBody>
          <a:bodyPr lIns="44943" tIns="22472" rIns="44943" bIns="22472" anchor="ctr"/>
          <a:lstStyle/>
          <a:p>
            <a:pPr algn="ctr" defTabSz="448945" fontAlgn="base">
              <a:spcBef>
                <a:spcPct val="0"/>
              </a:spcBef>
              <a:spcAft>
                <a:spcPct val="0"/>
              </a:spcAft>
            </a:pPr>
            <a:endParaRPr lang="zh-CN" altLang="zh-CN" sz="1200">
              <a:solidFill>
                <a:srgbClr val="FFFFFF"/>
              </a:solidFill>
              <a:latin typeface="Calibri" panose="020F0502020204030204" charset="0"/>
              <a:ea typeface="微软雅黑" panose="020B0503020204020204" pitchFamily="34" charset="-122"/>
            </a:endParaRPr>
          </a:p>
        </p:txBody>
      </p:sp>
      <p:sp>
        <p:nvSpPr>
          <p:cNvPr id="21" name="椭圆 20"/>
          <p:cNvSpPr>
            <a:spLocks noChangeArrowheads="1"/>
          </p:cNvSpPr>
          <p:nvPr/>
        </p:nvSpPr>
        <p:spPr bwMode="auto">
          <a:xfrm>
            <a:off x="8461376" y="3923832"/>
            <a:ext cx="1289050" cy="1163842"/>
          </a:xfrm>
          <a:prstGeom prst="ellipse">
            <a:avLst/>
          </a:prstGeom>
          <a:noFill/>
          <a:ln w="12700" algn="ctr">
            <a:solidFill>
              <a:schemeClr val="bg1"/>
            </a:solidFill>
            <a:miter lim="800000"/>
          </a:ln>
          <a:extLst>
            <a:ext uri="{909E8E84-426E-40DD-AFC4-6F175D3DCCD1}">
              <a14:hiddenFill xmlns:a14="http://schemas.microsoft.com/office/drawing/2010/main">
                <a:solidFill>
                  <a:srgbClr val="5B9BD5"/>
                </a:solidFill>
              </a14:hiddenFill>
            </a:ext>
          </a:extLst>
        </p:spPr>
        <p:txBody>
          <a:bodyPr lIns="44943" tIns="22472" rIns="44943" bIns="22472" anchor="ctr"/>
          <a:lstStyle/>
          <a:p>
            <a:pPr algn="ctr" defTabSz="448945" fontAlgn="base">
              <a:spcBef>
                <a:spcPct val="0"/>
              </a:spcBef>
              <a:spcAft>
                <a:spcPct val="0"/>
              </a:spcAft>
            </a:pPr>
            <a:endParaRPr lang="zh-CN" altLang="zh-CN" sz="1200">
              <a:solidFill>
                <a:srgbClr val="FFFFFF"/>
              </a:solidFill>
              <a:latin typeface="Calibri" panose="020F0502020204030204" charset="0"/>
              <a:ea typeface="微软雅黑" panose="020B0503020204020204" pitchFamily="34" charset="-122"/>
            </a:endParaRPr>
          </a:p>
        </p:txBody>
      </p:sp>
      <p:sp>
        <p:nvSpPr>
          <p:cNvPr id="5" name="TextBox 61"/>
          <p:cNvSpPr txBox="1">
            <a:spLocks noChangeArrowheads="1"/>
          </p:cNvSpPr>
          <p:nvPr/>
        </p:nvSpPr>
        <p:spPr bwMode="auto">
          <a:xfrm>
            <a:off x="7612062" y="3027595"/>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此处输入文本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TextBox 61"/>
          <p:cNvSpPr txBox="1">
            <a:spLocks noChangeArrowheads="1"/>
          </p:cNvSpPr>
          <p:nvPr/>
        </p:nvSpPr>
        <p:spPr bwMode="auto">
          <a:xfrm>
            <a:off x="6591299" y="4451123"/>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此处输入文本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 name="TextBox 61"/>
          <p:cNvSpPr txBox="1">
            <a:spLocks noChangeArrowheads="1"/>
          </p:cNvSpPr>
          <p:nvPr/>
        </p:nvSpPr>
        <p:spPr bwMode="auto">
          <a:xfrm>
            <a:off x="8689975" y="4398869"/>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此处输入文本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1" name="Text Box 26"/>
          <p:cNvSpPr txBox="1">
            <a:spLocks noChangeArrowheads="1"/>
          </p:cNvSpPr>
          <p:nvPr/>
        </p:nvSpPr>
        <p:spPr bwMode="gray">
          <a:xfrm>
            <a:off x="3996209" y="2473596"/>
            <a:ext cx="3024336" cy="136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ea typeface="微软雅黑" panose="020B0503020204020204" pitchFamily="34" charset="-122"/>
              </a:rPr>
              <a:t>单击此处添加文字阐述，添加简短问题说明文字，具体说明文字在此处添加此处。添加简短问题说明文字</a:t>
            </a:r>
            <a:r>
              <a:rPr lang="zh-CN" altLang="en-US" sz="1200" dirty="0" smtClean="0">
                <a:solidFill>
                  <a:srgbClr val="FFFFFF"/>
                </a:solidFill>
                <a:ea typeface="微软雅黑" panose="020B0503020204020204" pitchFamily="34" charset="-122"/>
              </a:rPr>
              <a:t>。</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ea typeface="微软雅黑" panose="020B0503020204020204" pitchFamily="34" charset="-122"/>
            </a:endParaRPr>
          </a:p>
        </p:txBody>
      </p:sp>
      <p:sp>
        <p:nvSpPr>
          <p:cNvPr id="293898"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1</a:t>
            </a:r>
            <a:r>
              <a:rPr lang="zh-CN" altLang="en-US" sz="2000" b="1">
                <a:solidFill>
                  <a:srgbClr val="FFFFCC"/>
                </a:solidFill>
                <a:latin typeface="微软雅黑" panose="020B0503020204020204" pitchFamily="34" charset="-122"/>
                <a:ea typeface="微软雅黑" panose="020B0503020204020204" pitchFamily="34" charset="-122"/>
              </a:rPr>
              <a:t>、复习提问</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Freeform 6"/>
          <p:cNvSpPr/>
          <p:nvPr/>
        </p:nvSpPr>
        <p:spPr bwMode="auto">
          <a:xfrm>
            <a:off x="4359275" y="2758383"/>
            <a:ext cx="1512888"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15" name="Freeform 6"/>
          <p:cNvSpPr/>
          <p:nvPr/>
        </p:nvSpPr>
        <p:spPr bwMode="auto">
          <a:xfrm>
            <a:off x="6288090" y="2335601"/>
            <a:ext cx="1795462" cy="2653875"/>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16" name="Freeform 6"/>
          <p:cNvSpPr/>
          <p:nvPr/>
        </p:nvSpPr>
        <p:spPr bwMode="auto">
          <a:xfrm>
            <a:off x="8499477" y="2758383"/>
            <a:ext cx="1514474"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17" name="TextBox 8"/>
          <p:cNvSpPr txBox="1">
            <a:spLocks noChangeArrowheads="1"/>
          </p:cNvSpPr>
          <p:nvPr/>
        </p:nvSpPr>
        <p:spPr bwMode="auto">
          <a:xfrm>
            <a:off x="6791339" y="2446465"/>
            <a:ext cx="884193" cy="28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500" b="1">
                <a:solidFill>
                  <a:srgbClr val="F8F8F8"/>
                </a:solidFill>
                <a:latin typeface="微软雅黑" panose="020B0503020204020204" pitchFamily="34" charset="-122"/>
                <a:ea typeface="微软雅黑" panose="020B0503020204020204" pitchFamily="34" charset="-122"/>
              </a:rPr>
              <a:t>您的标题</a:t>
            </a:r>
            <a:endParaRPr lang="zh-CN" altLang="en-US" sz="1500" b="1">
              <a:solidFill>
                <a:srgbClr val="F8F8F8"/>
              </a:solidFill>
              <a:latin typeface="微软雅黑" panose="020B0503020204020204" pitchFamily="34" charset="-122"/>
              <a:ea typeface="微软雅黑" panose="020B0503020204020204" pitchFamily="34" charset="-122"/>
            </a:endParaRPr>
          </a:p>
        </p:txBody>
      </p:sp>
      <p:sp>
        <p:nvSpPr>
          <p:cNvPr id="269318" name="TextBox 9"/>
          <p:cNvSpPr txBox="1">
            <a:spLocks noChangeArrowheads="1"/>
          </p:cNvSpPr>
          <p:nvPr/>
        </p:nvSpPr>
        <p:spPr bwMode="auto">
          <a:xfrm>
            <a:off x="6516688" y="2845493"/>
            <a:ext cx="1403350" cy="980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dirty="0">
                <a:solidFill>
                  <a:srgbClr val="F8F8F8"/>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endParaRPr lang="zh-CN" altLang="en-US" sz="1000" dirty="0">
              <a:solidFill>
                <a:srgbClr val="F8F8F8"/>
              </a:solidFill>
              <a:latin typeface="微软雅黑" panose="020B0503020204020204" pitchFamily="34" charset="-122"/>
              <a:ea typeface="微软雅黑" panose="020B0503020204020204" pitchFamily="34" charset="-122"/>
            </a:endParaRPr>
          </a:p>
        </p:txBody>
      </p:sp>
      <p:sp>
        <p:nvSpPr>
          <p:cNvPr id="269319" name="TextBox 10"/>
          <p:cNvSpPr txBox="1">
            <a:spLocks noChangeArrowheads="1"/>
          </p:cNvSpPr>
          <p:nvPr/>
        </p:nvSpPr>
        <p:spPr bwMode="auto">
          <a:xfrm>
            <a:off x="4756166"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b="1">
                <a:solidFill>
                  <a:srgbClr val="F8F8F8"/>
                </a:solidFill>
                <a:latin typeface="微软雅黑" panose="020B0503020204020204" pitchFamily="34" charset="-122"/>
                <a:ea typeface="微软雅黑" panose="020B0503020204020204" pitchFamily="34" charset="-122"/>
              </a:rPr>
              <a:t>您的标题</a:t>
            </a:r>
            <a:endParaRPr lang="zh-CN" altLang="en-US" sz="1200" b="1">
              <a:solidFill>
                <a:srgbClr val="F8F8F8"/>
              </a:solidFill>
              <a:latin typeface="微软雅黑" panose="020B0503020204020204" pitchFamily="34" charset="-122"/>
              <a:ea typeface="微软雅黑" panose="020B0503020204020204" pitchFamily="34" charset="-122"/>
            </a:endParaRPr>
          </a:p>
        </p:txBody>
      </p:sp>
      <p:sp>
        <p:nvSpPr>
          <p:cNvPr id="269320" name="TextBox 11"/>
          <p:cNvSpPr txBox="1">
            <a:spLocks noChangeArrowheads="1"/>
          </p:cNvSpPr>
          <p:nvPr/>
        </p:nvSpPr>
        <p:spPr bwMode="auto">
          <a:xfrm>
            <a:off x="4554538" y="3122579"/>
            <a:ext cx="1174750"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a:solidFill>
                  <a:srgbClr val="F8F8F8"/>
                </a:solidFill>
                <a:latin typeface="微软雅黑" panose="020B0503020204020204" pitchFamily="34" charset="-122"/>
                <a:ea typeface="微软雅黑" panose="020B0503020204020204" pitchFamily="34" charset="-122"/>
              </a:rPr>
              <a:t>这里输入您的文字这里输入您的文字</a:t>
            </a:r>
            <a:endParaRPr lang="zh-CN" altLang="en-US" sz="1000">
              <a:solidFill>
                <a:srgbClr val="F8F8F8"/>
              </a:solidFill>
              <a:latin typeface="微软雅黑" panose="020B0503020204020204" pitchFamily="34" charset="-122"/>
              <a:ea typeface="微软雅黑" panose="020B0503020204020204" pitchFamily="34" charset="-122"/>
            </a:endParaRPr>
          </a:p>
        </p:txBody>
      </p:sp>
      <p:sp>
        <p:nvSpPr>
          <p:cNvPr id="269321" name="TextBox 12"/>
          <p:cNvSpPr txBox="1">
            <a:spLocks noChangeArrowheads="1"/>
          </p:cNvSpPr>
          <p:nvPr/>
        </p:nvSpPr>
        <p:spPr bwMode="auto">
          <a:xfrm>
            <a:off x="8937640"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b="1">
                <a:solidFill>
                  <a:srgbClr val="F8F8F8"/>
                </a:solidFill>
                <a:latin typeface="微软雅黑" panose="020B0503020204020204" pitchFamily="34" charset="-122"/>
                <a:ea typeface="微软雅黑" panose="020B0503020204020204" pitchFamily="34" charset="-122"/>
              </a:rPr>
              <a:t>您的标题</a:t>
            </a:r>
            <a:endParaRPr lang="zh-CN" altLang="en-US" sz="1200" b="1">
              <a:solidFill>
                <a:srgbClr val="F8F8F8"/>
              </a:solidFill>
              <a:latin typeface="微软雅黑" panose="020B0503020204020204" pitchFamily="34" charset="-122"/>
              <a:ea typeface="微软雅黑" panose="020B0503020204020204" pitchFamily="34" charset="-122"/>
            </a:endParaRPr>
          </a:p>
        </p:txBody>
      </p:sp>
      <p:sp>
        <p:nvSpPr>
          <p:cNvPr id="269322" name="TextBox 13"/>
          <p:cNvSpPr txBox="1">
            <a:spLocks noChangeArrowheads="1"/>
          </p:cNvSpPr>
          <p:nvPr/>
        </p:nvSpPr>
        <p:spPr bwMode="auto">
          <a:xfrm>
            <a:off x="8734429" y="3122579"/>
            <a:ext cx="1173162"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1000">
                <a:solidFill>
                  <a:srgbClr val="F8F8F8"/>
                </a:solidFill>
                <a:latin typeface="微软雅黑" panose="020B0503020204020204" pitchFamily="34" charset="-122"/>
                <a:ea typeface="微软雅黑" panose="020B0503020204020204" pitchFamily="34" charset="-122"/>
              </a:rPr>
              <a:t>这里输入您的文字这里输入您的文字</a:t>
            </a:r>
            <a:endParaRPr lang="zh-CN" altLang="en-US" sz="1000">
              <a:solidFill>
                <a:srgbClr val="F8F8F8"/>
              </a:solidFill>
              <a:latin typeface="微软雅黑" panose="020B0503020204020204" pitchFamily="34" charset="-122"/>
              <a:ea typeface="微软雅黑" panose="020B0503020204020204" pitchFamily="34" charset="-122"/>
            </a:endParaRPr>
          </a:p>
        </p:txBody>
      </p:sp>
      <p:sp>
        <p:nvSpPr>
          <p:cNvPr id="269323" name="Freeform 17"/>
          <p:cNvSpPr>
            <a:spLocks noEditPoints="1"/>
          </p:cNvSpPr>
          <p:nvPr/>
        </p:nvSpPr>
        <p:spPr bwMode="auto">
          <a:xfrm>
            <a:off x="4943476" y="3708458"/>
            <a:ext cx="446088" cy="380030"/>
          </a:xfrm>
          <a:custGeom>
            <a:avLst/>
            <a:gdLst>
              <a:gd name="T0" fmla="*/ 568 w 1145"/>
              <a:gd name="T1" fmla="*/ 677 h 1102"/>
              <a:gd name="T2" fmla="*/ 554 w 1145"/>
              <a:gd name="T3" fmla="*/ 534 h 1102"/>
              <a:gd name="T4" fmla="*/ 372 w 1145"/>
              <a:gd name="T5" fmla="*/ 533 h 1102"/>
              <a:gd name="T6" fmla="*/ 348 w 1145"/>
              <a:gd name="T7" fmla="*/ 649 h 1102"/>
              <a:gd name="T8" fmla="*/ 414 w 1145"/>
              <a:gd name="T9" fmla="*/ 636 h 1102"/>
              <a:gd name="T10" fmla="*/ 463 w 1145"/>
              <a:gd name="T11" fmla="*/ 573 h 1102"/>
              <a:gd name="T12" fmla="*/ 509 w 1145"/>
              <a:gd name="T13" fmla="*/ 621 h 1102"/>
              <a:gd name="T14" fmla="*/ 481 w 1145"/>
              <a:gd name="T15" fmla="*/ 661 h 1102"/>
              <a:gd name="T16" fmla="*/ 413 w 1145"/>
              <a:gd name="T17" fmla="*/ 679 h 1102"/>
              <a:gd name="T18" fmla="*/ 417 w 1145"/>
              <a:gd name="T19" fmla="*/ 735 h 1102"/>
              <a:gd name="T20" fmla="*/ 427 w 1145"/>
              <a:gd name="T21" fmla="*/ 739 h 1102"/>
              <a:gd name="T22" fmla="*/ 506 w 1145"/>
              <a:gd name="T23" fmla="*/ 755 h 1102"/>
              <a:gd name="T24" fmla="*/ 508 w 1145"/>
              <a:gd name="T25" fmla="*/ 832 h 1102"/>
              <a:gd name="T26" fmla="*/ 414 w 1145"/>
              <a:gd name="T27" fmla="*/ 828 h 1102"/>
              <a:gd name="T28" fmla="*/ 381 w 1145"/>
              <a:gd name="T29" fmla="*/ 758 h 1102"/>
              <a:gd name="T30" fmla="*/ 318 w 1145"/>
              <a:gd name="T31" fmla="*/ 771 h 1102"/>
              <a:gd name="T32" fmla="*/ 461 w 1145"/>
              <a:gd name="T33" fmla="*/ 918 h 1102"/>
              <a:gd name="T34" fmla="*/ 604 w 1145"/>
              <a:gd name="T35" fmla="*/ 790 h 1102"/>
              <a:gd name="T36" fmla="*/ 815 w 1145"/>
              <a:gd name="T37" fmla="*/ 516 h 1102"/>
              <a:gd name="T38" fmla="*/ 700 w 1145"/>
              <a:gd name="T39" fmla="*/ 529 h 1102"/>
              <a:gd name="T40" fmla="*/ 713 w 1145"/>
              <a:gd name="T41" fmla="*/ 587 h 1102"/>
              <a:gd name="T42" fmla="*/ 750 w 1145"/>
              <a:gd name="T43" fmla="*/ 890 h 1102"/>
              <a:gd name="T44" fmla="*/ 815 w 1145"/>
              <a:gd name="T45" fmla="*/ 903 h 1102"/>
              <a:gd name="T46" fmla="*/ 828 w 1145"/>
              <a:gd name="T47" fmla="*/ 529 h 1102"/>
              <a:gd name="T48" fmla="*/ 889 w 1145"/>
              <a:gd name="T49" fmla="*/ 254 h 1102"/>
              <a:gd name="T50" fmla="*/ 923 w 1145"/>
              <a:gd name="T51" fmla="*/ 34 h 1102"/>
              <a:gd name="T52" fmla="*/ 855 w 1145"/>
              <a:gd name="T53" fmla="*/ 34 h 1102"/>
              <a:gd name="T54" fmla="*/ 889 w 1145"/>
              <a:gd name="T55" fmla="*/ 254 h 1102"/>
              <a:gd name="T56" fmla="*/ 1011 w 1145"/>
              <a:gd name="T57" fmla="*/ 993 h 1102"/>
              <a:gd name="T58" fmla="*/ 107 w 1145"/>
              <a:gd name="T59" fmla="*/ 964 h 1102"/>
              <a:gd name="T60" fmla="*/ 135 w 1145"/>
              <a:gd name="T61" fmla="*/ 419 h 1102"/>
              <a:gd name="T62" fmla="*/ 1039 w 1145"/>
              <a:gd name="T63" fmla="*/ 448 h 1102"/>
              <a:gd name="T64" fmla="*/ 1011 w 1145"/>
              <a:gd name="T65" fmla="*/ 128 h 1102"/>
              <a:gd name="T66" fmla="*/ 977 w 1145"/>
              <a:gd name="T67" fmla="*/ 220 h 1102"/>
              <a:gd name="T68" fmla="*/ 801 w 1145"/>
              <a:gd name="T69" fmla="*/ 220 h 1102"/>
              <a:gd name="T70" fmla="*/ 344 w 1145"/>
              <a:gd name="T71" fmla="*/ 128 h 1102"/>
              <a:gd name="T72" fmla="*/ 257 w 1145"/>
              <a:gd name="T73" fmla="*/ 308 h 1102"/>
              <a:gd name="T74" fmla="*/ 169 w 1145"/>
              <a:gd name="T75" fmla="*/ 128 h 1102"/>
              <a:gd name="T76" fmla="*/ 0 w 1145"/>
              <a:gd name="T77" fmla="*/ 264 h 1102"/>
              <a:gd name="T78" fmla="*/ 135 w 1145"/>
              <a:gd name="T79" fmla="*/ 1102 h 1102"/>
              <a:gd name="T80" fmla="*/ 1145 w 1145"/>
              <a:gd name="T81" fmla="*/ 966 h 1102"/>
              <a:gd name="T82" fmla="*/ 1011 w 1145"/>
              <a:gd name="T83" fmla="*/ 128 h 1102"/>
              <a:gd name="T84" fmla="*/ 291 w 1145"/>
              <a:gd name="T85" fmla="*/ 220 h 1102"/>
              <a:gd name="T86" fmla="*/ 257 w 1145"/>
              <a:gd name="T87" fmla="*/ 0 h 1102"/>
              <a:gd name="T88" fmla="*/ 222 w 1145"/>
              <a:gd name="T89" fmla="*/ 220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9324" name="Freeform 8"/>
          <p:cNvSpPr>
            <a:spLocks noEditPoints="1"/>
          </p:cNvSpPr>
          <p:nvPr/>
        </p:nvSpPr>
        <p:spPr bwMode="auto">
          <a:xfrm>
            <a:off x="7021528" y="3809799"/>
            <a:ext cx="382587" cy="425951"/>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pic>
        <p:nvPicPr>
          <p:cNvPr id="269325" name="组合 16"/>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043988" y="3725877"/>
            <a:ext cx="536576" cy="3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27" name="Rectangle 15"/>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2</a:t>
            </a:r>
            <a:r>
              <a:rPr lang="zh-CN" altLang="en-US" sz="2000" b="1" dirty="0">
                <a:solidFill>
                  <a:srgbClr val="FFFFCC"/>
                </a:solidFill>
                <a:latin typeface="微软雅黑" panose="020B0503020204020204" pitchFamily="34" charset="-122"/>
                <a:ea typeface="微软雅黑" panose="020B0503020204020204" pitchFamily="34" charset="-122"/>
              </a:rPr>
              <a:t>、创设情境，引入新课</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9327"/>
                                        </p:tgtEl>
                                        <p:attrNameLst>
                                          <p:attrName>style.visibility</p:attrName>
                                        </p:attrNameLst>
                                      </p:cBhvr>
                                      <p:to>
                                        <p:strVal val="visible"/>
                                      </p:to>
                                    </p:set>
                                    <p:animEffect transition="in" filter="fade">
                                      <p:cBhvr>
                                        <p:cTn id="7" dur="500"/>
                                        <p:tgtEl>
                                          <p:spTgt spid="269327"/>
                                        </p:tgtEl>
                                      </p:cBhvr>
                                    </p:animEffect>
                                    <p:anim calcmode="lin" valueType="num">
                                      <p:cBhvr>
                                        <p:cTn id="8" dur="500" fill="hold"/>
                                        <p:tgtEl>
                                          <p:spTgt spid="269327"/>
                                        </p:tgtEl>
                                        <p:attrNameLst>
                                          <p:attrName>ppt_x</p:attrName>
                                        </p:attrNameLst>
                                      </p:cBhvr>
                                      <p:tavLst>
                                        <p:tav tm="0">
                                          <p:val>
                                            <p:strVal val="#ppt_x"/>
                                          </p:val>
                                        </p:tav>
                                        <p:tav tm="100000">
                                          <p:val>
                                            <p:strVal val="#ppt_x"/>
                                          </p:val>
                                        </p:tav>
                                      </p:tavLst>
                                    </p:anim>
                                    <p:anim calcmode="lin" valueType="num">
                                      <p:cBhvr>
                                        <p:cTn id="9" dur="500" fill="hold"/>
                                        <p:tgtEl>
                                          <p:spTgt spid="2693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6" presetClass="entr" presetSubtype="32" fill="hold" grpId="0" nodeType="afterEffect">
                                  <p:stCondLst>
                                    <p:cond delay="0"/>
                                  </p:stCondLst>
                                  <p:childTnLst>
                                    <p:set>
                                      <p:cBhvr>
                                        <p:cTn id="12" dur="1" fill="hold">
                                          <p:stCondLst>
                                            <p:cond delay="0"/>
                                          </p:stCondLst>
                                        </p:cTn>
                                        <p:tgtEl>
                                          <p:spTgt spid="269315"/>
                                        </p:tgtEl>
                                        <p:attrNameLst>
                                          <p:attrName>style.visibility</p:attrName>
                                        </p:attrNameLst>
                                      </p:cBhvr>
                                      <p:to>
                                        <p:strVal val="visible"/>
                                      </p:to>
                                    </p:set>
                                    <p:animEffect transition="in" filter="circle(out)">
                                      <p:cBhvr>
                                        <p:cTn id="13" dur="1000"/>
                                        <p:tgtEl>
                                          <p:spTgt spid="269315"/>
                                        </p:tgtEl>
                                      </p:cBhvr>
                                    </p:animEffect>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269317"/>
                                        </p:tgtEl>
                                        <p:attrNameLst>
                                          <p:attrName>style.visibility</p:attrName>
                                        </p:attrNameLst>
                                      </p:cBhvr>
                                      <p:to>
                                        <p:strVal val="visible"/>
                                      </p:to>
                                    </p:set>
                                    <p:anim calcmode="lin" valueType="num">
                                      <p:cBhvr>
                                        <p:cTn id="17" dur="500" fill="hold"/>
                                        <p:tgtEl>
                                          <p:spTgt spid="269317"/>
                                        </p:tgtEl>
                                        <p:attrNameLst>
                                          <p:attrName>ppt_w</p:attrName>
                                        </p:attrNameLst>
                                      </p:cBhvr>
                                      <p:tavLst>
                                        <p:tav tm="0">
                                          <p:val>
                                            <p:fltVal val="0"/>
                                          </p:val>
                                        </p:tav>
                                        <p:tav tm="100000">
                                          <p:val>
                                            <p:strVal val="#ppt_w"/>
                                          </p:val>
                                        </p:tav>
                                      </p:tavLst>
                                    </p:anim>
                                    <p:anim calcmode="lin" valueType="num">
                                      <p:cBhvr>
                                        <p:cTn id="18" dur="500" fill="hold"/>
                                        <p:tgtEl>
                                          <p:spTgt spid="269317"/>
                                        </p:tgtEl>
                                        <p:attrNameLst>
                                          <p:attrName>ppt_h</p:attrName>
                                        </p:attrNameLst>
                                      </p:cBhvr>
                                      <p:tavLst>
                                        <p:tav tm="0">
                                          <p:val>
                                            <p:fltVal val="0"/>
                                          </p:val>
                                        </p:tav>
                                        <p:tav tm="100000">
                                          <p:val>
                                            <p:strVal val="#ppt_h"/>
                                          </p:val>
                                        </p:tav>
                                      </p:tavLst>
                                    </p:anim>
                                    <p:anim calcmode="lin" valueType="num">
                                      <p:cBhvr>
                                        <p:cTn id="19" dur="500" fill="hold"/>
                                        <p:tgtEl>
                                          <p:spTgt spid="269317"/>
                                        </p:tgtEl>
                                        <p:attrNameLst>
                                          <p:attrName>style.rotation</p:attrName>
                                        </p:attrNameLst>
                                      </p:cBhvr>
                                      <p:tavLst>
                                        <p:tav tm="0">
                                          <p:val>
                                            <p:fltVal val="90"/>
                                          </p:val>
                                        </p:tav>
                                        <p:tav tm="100000">
                                          <p:val>
                                            <p:fltVal val="0"/>
                                          </p:val>
                                        </p:tav>
                                      </p:tavLst>
                                    </p:anim>
                                    <p:animEffect transition="in" filter="fade">
                                      <p:cBhvr>
                                        <p:cTn id="20" dur="500"/>
                                        <p:tgtEl>
                                          <p:spTgt spid="26931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69318"/>
                                        </p:tgtEl>
                                        <p:attrNameLst>
                                          <p:attrName>style.visibility</p:attrName>
                                        </p:attrNameLst>
                                      </p:cBhvr>
                                      <p:to>
                                        <p:strVal val="visible"/>
                                      </p:to>
                                    </p:set>
                                    <p:anim calcmode="lin" valueType="num">
                                      <p:cBhvr>
                                        <p:cTn id="23" dur="500" fill="hold"/>
                                        <p:tgtEl>
                                          <p:spTgt spid="269318"/>
                                        </p:tgtEl>
                                        <p:attrNameLst>
                                          <p:attrName>ppt_w</p:attrName>
                                        </p:attrNameLst>
                                      </p:cBhvr>
                                      <p:tavLst>
                                        <p:tav tm="0">
                                          <p:val>
                                            <p:fltVal val="0"/>
                                          </p:val>
                                        </p:tav>
                                        <p:tav tm="100000">
                                          <p:val>
                                            <p:strVal val="#ppt_w"/>
                                          </p:val>
                                        </p:tav>
                                      </p:tavLst>
                                    </p:anim>
                                    <p:anim calcmode="lin" valueType="num">
                                      <p:cBhvr>
                                        <p:cTn id="24" dur="500" fill="hold"/>
                                        <p:tgtEl>
                                          <p:spTgt spid="269318"/>
                                        </p:tgtEl>
                                        <p:attrNameLst>
                                          <p:attrName>ppt_h</p:attrName>
                                        </p:attrNameLst>
                                      </p:cBhvr>
                                      <p:tavLst>
                                        <p:tav tm="0">
                                          <p:val>
                                            <p:fltVal val="0"/>
                                          </p:val>
                                        </p:tav>
                                        <p:tav tm="100000">
                                          <p:val>
                                            <p:strVal val="#ppt_h"/>
                                          </p:val>
                                        </p:tav>
                                      </p:tavLst>
                                    </p:anim>
                                    <p:anim calcmode="lin" valueType="num">
                                      <p:cBhvr>
                                        <p:cTn id="25" dur="500" fill="hold"/>
                                        <p:tgtEl>
                                          <p:spTgt spid="269318"/>
                                        </p:tgtEl>
                                        <p:attrNameLst>
                                          <p:attrName>style.rotation</p:attrName>
                                        </p:attrNameLst>
                                      </p:cBhvr>
                                      <p:tavLst>
                                        <p:tav tm="0">
                                          <p:val>
                                            <p:fltVal val="90"/>
                                          </p:val>
                                        </p:tav>
                                        <p:tav tm="100000">
                                          <p:val>
                                            <p:fltVal val="0"/>
                                          </p:val>
                                        </p:tav>
                                      </p:tavLst>
                                    </p:anim>
                                    <p:animEffect transition="in" filter="fade">
                                      <p:cBhvr>
                                        <p:cTn id="26" dur="500"/>
                                        <p:tgtEl>
                                          <p:spTgt spid="26931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69324"/>
                                        </p:tgtEl>
                                        <p:attrNameLst>
                                          <p:attrName>style.visibility</p:attrName>
                                        </p:attrNameLst>
                                      </p:cBhvr>
                                      <p:to>
                                        <p:strVal val="visible"/>
                                      </p:to>
                                    </p:set>
                                    <p:anim calcmode="lin" valueType="num">
                                      <p:cBhvr>
                                        <p:cTn id="29" dur="500" fill="hold"/>
                                        <p:tgtEl>
                                          <p:spTgt spid="269324"/>
                                        </p:tgtEl>
                                        <p:attrNameLst>
                                          <p:attrName>ppt_w</p:attrName>
                                        </p:attrNameLst>
                                      </p:cBhvr>
                                      <p:tavLst>
                                        <p:tav tm="0">
                                          <p:val>
                                            <p:fltVal val="0"/>
                                          </p:val>
                                        </p:tav>
                                        <p:tav tm="100000">
                                          <p:val>
                                            <p:strVal val="#ppt_w"/>
                                          </p:val>
                                        </p:tav>
                                      </p:tavLst>
                                    </p:anim>
                                    <p:anim calcmode="lin" valueType="num">
                                      <p:cBhvr>
                                        <p:cTn id="30" dur="500" fill="hold"/>
                                        <p:tgtEl>
                                          <p:spTgt spid="269324"/>
                                        </p:tgtEl>
                                        <p:attrNameLst>
                                          <p:attrName>ppt_h</p:attrName>
                                        </p:attrNameLst>
                                      </p:cBhvr>
                                      <p:tavLst>
                                        <p:tav tm="0">
                                          <p:val>
                                            <p:fltVal val="0"/>
                                          </p:val>
                                        </p:tav>
                                        <p:tav tm="100000">
                                          <p:val>
                                            <p:strVal val="#ppt_h"/>
                                          </p:val>
                                        </p:tav>
                                      </p:tavLst>
                                    </p:anim>
                                    <p:anim calcmode="lin" valueType="num">
                                      <p:cBhvr>
                                        <p:cTn id="31" dur="500" fill="hold"/>
                                        <p:tgtEl>
                                          <p:spTgt spid="269324"/>
                                        </p:tgtEl>
                                        <p:attrNameLst>
                                          <p:attrName>style.rotation</p:attrName>
                                        </p:attrNameLst>
                                      </p:cBhvr>
                                      <p:tavLst>
                                        <p:tav tm="0">
                                          <p:val>
                                            <p:fltVal val="90"/>
                                          </p:val>
                                        </p:tav>
                                        <p:tav tm="100000">
                                          <p:val>
                                            <p:fltVal val="0"/>
                                          </p:val>
                                        </p:tav>
                                      </p:tavLst>
                                    </p:anim>
                                    <p:animEffect transition="in" filter="fade">
                                      <p:cBhvr>
                                        <p:cTn id="32" dur="500"/>
                                        <p:tgtEl>
                                          <p:spTgt spid="26932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69314"/>
                                        </p:tgtEl>
                                        <p:attrNameLst>
                                          <p:attrName>style.visibility</p:attrName>
                                        </p:attrNameLst>
                                      </p:cBhvr>
                                      <p:to>
                                        <p:strVal val="visible"/>
                                      </p:to>
                                    </p:set>
                                    <p:anim calcmode="lin" valueType="num">
                                      <p:cBhvr>
                                        <p:cTn id="36" dur="500" fill="hold"/>
                                        <p:tgtEl>
                                          <p:spTgt spid="269314"/>
                                        </p:tgtEl>
                                        <p:attrNameLst>
                                          <p:attrName>ppt_w</p:attrName>
                                        </p:attrNameLst>
                                      </p:cBhvr>
                                      <p:tavLst>
                                        <p:tav tm="0">
                                          <p:val>
                                            <p:fltVal val="0"/>
                                          </p:val>
                                        </p:tav>
                                        <p:tav tm="100000">
                                          <p:val>
                                            <p:strVal val="#ppt_w"/>
                                          </p:val>
                                        </p:tav>
                                      </p:tavLst>
                                    </p:anim>
                                    <p:anim calcmode="lin" valueType="num">
                                      <p:cBhvr>
                                        <p:cTn id="37" dur="500" fill="hold"/>
                                        <p:tgtEl>
                                          <p:spTgt spid="269314"/>
                                        </p:tgtEl>
                                        <p:attrNameLst>
                                          <p:attrName>ppt_h</p:attrName>
                                        </p:attrNameLst>
                                      </p:cBhvr>
                                      <p:tavLst>
                                        <p:tav tm="0">
                                          <p:val>
                                            <p:fltVal val="0"/>
                                          </p:val>
                                        </p:tav>
                                        <p:tav tm="100000">
                                          <p:val>
                                            <p:strVal val="#ppt_h"/>
                                          </p:val>
                                        </p:tav>
                                      </p:tavLst>
                                    </p:anim>
                                    <p:animEffect transition="in" filter="fade">
                                      <p:cBhvr>
                                        <p:cTn id="38" dur="500"/>
                                        <p:tgtEl>
                                          <p:spTgt spid="2693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9316"/>
                                        </p:tgtEl>
                                        <p:attrNameLst>
                                          <p:attrName>style.visibility</p:attrName>
                                        </p:attrNameLst>
                                      </p:cBhvr>
                                      <p:to>
                                        <p:strVal val="visible"/>
                                      </p:to>
                                    </p:set>
                                    <p:anim calcmode="lin" valueType="num">
                                      <p:cBhvr>
                                        <p:cTn id="41" dur="500" fill="hold"/>
                                        <p:tgtEl>
                                          <p:spTgt spid="269316"/>
                                        </p:tgtEl>
                                        <p:attrNameLst>
                                          <p:attrName>ppt_w</p:attrName>
                                        </p:attrNameLst>
                                      </p:cBhvr>
                                      <p:tavLst>
                                        <p:tav tm="0">
                                          <p:val>
                                            <p:fltVal val="0"/>
                                          </p:val>
                                        </p:tav>
                                        <p:tav tm="100000">
                                          <p:val>
                                            <p:strVal val="#ppt_w"/>
                                          </p:val>
                                        </p:tav>
                                      </p:tavLst>
                                    </p:anim>
                                    <p:anim calcmode="lin" valueType="num">
                                      <p:cBhvr>
                                        <p:cTn id="42" dur="500" fill="hold"/>
                                        <p:tgtEl>
                                          <p:spTgt spid="269316"/>
                                        </p:tgtEl>
                                        <p:attrNameLst>
                                          <p:attrName>ppt_h</p:attrName>
                                        </p:attrNameLst>
                                      </p:cBhvr>
                                      <p:tavLst>
                                        <p:tav tm="0">
                                          <p:val>
                                            <p:fltVal val="0"/>
                                          </p:val>
                                        </p:tav>
                                        <p:tav tm="100000">
                                          <p:val>
                                            <p:strVal val="#ppt_h"/>
                                          </p:val>
                                        </p:tav>
                                      </p:tavLst>
                                    </p:anim>
                                    <p:animEffect transition="in" filter="fade">
                                      <p:cBhvr>
                                        <p:cTn id="43" dur="500"/>
                                        <p:tgtEl>
                                          <p:spTgt spid="269316"/>
                                        </p:tgtEl>
                                      </p:cBhvr>
                                    </p:animEffect>
                                  </p:childTnLst>
                                </p:cTn>
                              </p:par>
                            </p:childTnLst>
                          </p:cTn>
                        </p:par>
                        <p:par>
                          <p:cTn id="44" fill="hold">
                            <p:stCondLst>
                              <p:cond delay="2500"/>
                            </p:stCondLst>
                            <p:childTnLst>
                              <p:par>
                                <p:cTn id="45" presetID="31" presetClass="entr" presetSubtype="0" fill="hold" nodeType="afterEffect">
                                  <p:stCondLst>
                                    <p:cond delay="0"/>
                                  </p:stCondLst>
                                  <p:childTnLst>
                                    <p:set>
                                      <p:cBhvr>
                                        <p:cTn id="46" dur="1" fill="hold">
                                          <p:stCondLst>
                                            <p:cond delay="0"/>
                                          </p:stCondLst>
                                        </p:cTn>
                                        <p:tgtEl>
                                          <p:spTgt spid="269325"/>
                                        </p:tgtEl>
                                        <p:attrNameLst>
                                          <p:attrName>style.visibility</p:attrName>
                                        </p:attrNameLst>
                                      </p:cBhvr>
                                      <p:to>
                                        <p:strVal val="visible"/>
                                      </p:to>
                                    </p:set>
                                    <p:anim calcmode="lin" valueType="num">
                                      <p:cBhvr>
                                        <p:cTn id="47" dur="500" fill="hold"/>
                                        <p:tgtEl>
                                          <p:spTgt spid="269325"/>
                                        </p:tgtEl>
                                        <p:attrNameLst>
                                          <p:attrName>ppt_w</p:attrName>
                                        </p:attrNameLst>
                                      </p:cBhvr>
                                      <p:tavLst>
                                        <p:tav tm="0">
                                          <p:val>
                                            <p:fltVal val="0"/>
                                          </p:val>
                                        </p:tav>
                                        <p:tav tm="100000">
                                          <p:val>
                                            <p:strVal val="#ppt_w"/>
                                          </p:val>
                                        </p:tav>
                                      </p:tavLst>
                                    </p:anim>
                                    <p:anim calcmode="lin" valueType="num">
                                      <p:cBhvr>
                                        <p:cTn id="48" dur="500" fill="hold"/>
                                        <p:tgtEl>
                                          <p:spTgt spid="269325"/>
                                        </p:tgtEl>
                                        <p:attrNameLst>
                                          <p:attrName>ppt_h</p:attrName>
                                        </p:attrNameLst>
                                      </p:cBhvr>
                                      <p:tavLst>
                                        <p:tav tm="0">
                                          <p:val>
                                            <p:fltVal val="0"/>
                                          </p:val>
                                        </p:tav>
                                        <p:tav tm="100000">
                                          <p:val>
                                            <p:strVal val="#ppt_h"/>
                                          </p:val>
                                        </p:tav>
                                      </p:tavLst>
                                    </p:anim>
                                    <p:anim calcmode="lin" valueType="num">
                                      <p:cBhvr>
                                        <p:cTn id="49" dur="500" fill="hold"/>
                                        <p:tgtEl>
                                          <p:spTgt spid="269325"/>
                                        </p:tgtEl>
                                        <p:attrNameLst>
                                          <p:attrName>style.rotation</p:attrName>
                                        </p:attrNameLst>
                                      </p:cBhvr>
                                      <p:tavLst>
                                        <p:tav tm="0">
                                          <p:val>
                                            <p:fltVal val="90"/>
                                          </p:val>
                                        </p:tav>
                                        <p:tav tm="100000">
                                          <p:val>
                                            <p:fltVal val="0"/>
                                          </p:val>
                                        </p:tav>
                                      </p:tavLst>
                                    </p:anim>
                                    <p:animEffect transition="in" filter="fade">
                                      <p:cBhvr>
                                        <p:cTn id="50" dur="500"/>
                                        <p:tgtEl>
                                          <p:spTgt spid="269325"/>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69321"/>
                                        </p:tgtEl>
                                        <p:attrNameLst>
                                          <p:attrName>style.visibility</p:attrName>
                                        </p:attrNameLst>
                                      </p:cBhvr>
                                      <p:to>
                                        <p:strVal val="visible"/>
                                      </p:to>
                                    </p:set>
                                    <p:anim calcmode="lin" valueType="num">
                                      <p:cBhvr>
                                        <p:cTn id="53" dur="500" fill="hold"/>
                                        <p:tgtEl>
                                          <p:spTgt spid="269321"/>
                                        </p:tgtEl>
                                        <p:attrNameLst>
                                          <p:attrName>ppt_w</p:attrName>
                                        </p:attrNameLst>
                                      </p:cBhvr>
                                      <p:tavLst>
                                        <p:tav tm="0">
                                          <p:val>
                                            <p:fltVal val="0"/>
                                          </p:val>
                                        </p:tav>
                                        <p:tav tm="100000">
                                          <p:val>
                                            <p:strVal val="#ppt_w"/>
                                          </p:val>
                                        </p:tav>
                                      </p:tavLst>
                                    </p:anim>
                                    <p:anim calcmode="lin" valueType="num">
                                      <p:cBhvr>
                                        <p:cTn id="54" dur="500" fill="hold"/>
                                        <p:tgtEl>
                                          <p:spTgt spid="269321"/>
                                        </p:tgtEl>
                                        <p:attrNameLst>
                                          <p:attrName>ppt_h</p:attrName>
                                        </p:attrNameLst>
                                      </p:cBhvr>
                                      <p:tavLst>
                                        <p:tav tm="0">
                                          <p:val>
                                            <p:fltVal val="0"/>
                                          </p:val>
                                        </p:tav>
                                        <p:tav tm="100000">
                                          <p:val>
                                            <p:strVal val="#ppt_h"/>
                                          </p:val>
                                        </p:tav>
                                      </p:tavLst>
                                    </p:anim>
                                    <p:anim calcmode="lin" valueType="num">
                                      <p:cBhvr>
                                        <p:cTn id="55" dur="500" fill="hold"/>
                                        <p:tgtEl>
                                          <p:spTgt spid="269321"/>
                                        </p:tgtEl>
                                        <p:attrNameLst>
                                          <p:attrName>style.rotation</p:attrName>
                                        </p:attrNameLst>
                                      </p:cBhvr>
                                      <p:tavLst>
                                        <p:tav tm="0">
                                          <p:val>
                                            <p:fltVal val="90"/>
                                          </p:val>
                                        </p:tav>
                                        <p:tav tm="100000">
                                          <p:val>
                                            <p:fltVal val="0"/>
                                          </p:val>
                                        </p:tav>
                                      </p:tavLst>
                                    </p:anim>
                                    <p:animEffect transition="in" filter="fade">
                                      <p:cBhvr>
                                        <p:cTn id="56" dur="500"/>
                                        <p:tgtEl>
                                          <p:spTgt spid="269321"/>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69322"/>
                                        </p:tgtEl>
                                        <p:attrNameLst>
                                          <p:attrName>style.visibility</p:attrName>
                                        </p:attrNameLst>
                                      </p:cBhvr>
                                      <p:to>
                                        <p:strVal val="visible"/>
                                      </p:to>
                                    </p:set>
                                    <p:anim calcmode="lin" valueType="num">
                                      <p:cBhvr>
                                        <p:cTn id="59" dur="500" fill="hold"/>
                                        <p:tgtEl>
                                          <p:spTgt spid="269322"/>
                                        </p:tgtEl>
                                        <p:attrNameLst>
                                          <p:attrName>ppt_w</p:attrName>
                                        </p:attrNameLst>
                                      </p:cBhvr>
                                      <p:tavLst>
                                        <p:tav tm="0">
                                          <p:val>
                                            <p:fltVal val="0"/>
                                          </p:val>
                                        </p:tav>
                                        <p:tav tm="100000">
                                          <p:val>
                                            <p:strVal val="#ppt_w"/>
                                          </p:val>
                                        </p:tav>
                                      </p:tavLst>
                                    </p:anim>
                                    <p:anim calcmode="lin" valueType="num">
                                      <p:cBhvr>
                                        <p:cTn id="60" dur="500" fill="hold"/>
                                        <p:tgtEl>
                                          <p:spTgt spid="269322"/>
                                        </p:tgtEl>
                                        <p:attrNameLst>
                                          <p:attrName>ppt_h</p:attrName>
                                        </p:attrNameLst>
                                      </p:cBhvr>
                                      <p:tavLst>
                                        <p:tav tm="0">
                                          <p:val>
                                            <p:fltVal val="0"/>
                                          </p:val>
                                        </p:tav>
                                        <p:tav tm="100000">
                                          <p:val>
                                            <p:strVal val="#ppt_h"/>
                                          </p:val>
                                        </p:tav>
                                      </p:tavLst>
                                    </p:anim>
                                    <p:anim calcmode="lin" valueType="num">
                                      <p:cBhvr>
                                        <p:cTn id="61" dur="500" fill="hold"/>
                                        <p:tgtEl>
                                          <p:spTgt spid="269322"/>
                                        </p:tgtEl>
                                        <p:attrNameLst>
                                          <p:attrName>style.rotation</p:attrName>
                                        </p:attrNameLst>
                                      </p:cBhvr>
                                      <p:tavLst>
                                        <p:tav tm="0">
                                          <p:val>
                                            <p:fltVal val="90"/>
                                          </p:val>
                                        </p:tav>
                                        <p:tav tm="100000">
                                          <p:val>
                                            <p:fltVal val="0"/>
                                          </p:val>
                                        </p:tav>
                                      </p:tavLst>
                                    </p:anim>
                                    <p:animEffect transition="in" filter="fade">
                                      <p:cBhvr>
                                        <p:cTn id="62" dur="500"/>
                                        <p:tgtEl>
                                          <p:spTgt spid="26932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69319"/>
                                        </p:tgtEl>
                                        <p:attrNameLst>
                                          <p:attrName>style.visibility</p:attrName>
                                        </p:attrNameLst>
                                      </p:cBhvr>
                                      <p:to>
                                        <p:strVal val="visible"/>
                                      </p:to>
                                    </p:set>
                                    <p:anim calcmode="lin" valueType="num">
                                      <p:cBhvr>
                                        <p:cTn id="65" dur="500" fill="hold"/>
                                        <p:tgtEl>
                                          <p:spTgt spid="269319"/>
                                        </p:tgtEl>
                                        <p:attrNameLst>
                                          <p:attrName>ppt_w</p:attrName>
                                        </p:attrNameLst>
                                      </p:cBhvr>
                                      <p:tavLst>
                                        <p:tav tm="0">
                                          <p:val>
                                            <p:fltVal val="0"/>
                                          </p:val>
                                        </p:tav>
                                        <p:tav tm="100000">
                                          <p:val>
                                            <p:strVal val="#ppt_w"/>
                                          </p:val>
                                        </p:tav>
                                      </p:tavLst>
                                    </p:anim>
                                    <p:anim calcmode="lin" valueType="num">
                                      <p:cBhvr>
                                        <p:cTn id="66" dur="500" fill="hold"/>
                                        <p:tgtEl>
                                          <p:spTgt spid="269319"/>
                                        </p:tgtEl>
                                        <p:attrNameLst>
                                          <p:attrName>ppt_h</p:attrName>
                                        </p:attrNameLst>
                                      </p:cBhvr>
                                      <p:tavLst>
                                        <p:tav tm="0">
                                          <p:val>
                                            <p:fltVal val="0"/>
                                          </p:val>
                                        </p:tav>
                                        <p:tav tm="100000">
                                          <p:val>
                                            <p:strVal val="#ppt_h"/>
                                          </p:val>
                                        </p:tav>
                                      </p:tavLst>
                                    </p:anim>
                                    <p:anim calcmode="lin" valueType="num">
                                      <p:cBhvr>
                                        <p:cTn id="67" dur="500" fill="hold"/>
                                        <p:tgtEl>
                                          <p:spTgt spid="269319"/>
                                        </p:tgtEl>
                                        <p:attrNameLst>
                                          <p:attrName>style.rotation</p:attrName>
                                        </p:attrNameLst>
                                      </p:cBhvr>
                                      <p:tavLst>
                                        <p:tav tm="0">
                                          <p:val>
                                            <p:fltVal val="90"/>
                                          </p:val>
                                        </p:tav>
                                        <p:tav tm="100000">
                                          <p:val>
                                            <p:fltVal val="0"/>
                                          </p:val>
                                        </p:tav>
                                      </p:tavLst>
                                    </p:anim>
                                    <p:animEffect transition="in" filter="fade">
                                      <p:cBhvr>
                                        <p:cTn id="68" dur="500"/>
                                        <p:tgtEl>
                                          <p:spTgt spid="269319"/>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69320"/>
                                        </p:tgtEl>
                                        <p:attrNameLst>
                                          <p:attrName>style.visibility</p:attrName>
                                        </p:attrNameLst>
                                      </p:cBhvr>
                                      <p:to>
                                        <p:strVal val="visible"/>
                                      </p:to>
                                    </p:set>
                                    <p:anim calcmode="lin" valueType="num">
                                      <p:cBhvr>
                                        <p:cTn id="71" dur="500" fill="hold"/>
                                        <p:tgtEl>
                                          <p:spTgt spid="269320"/>
                                        </p:tgtEl>
                                        <p:attrNameLst>
                                          <p:attrName>ppt_w</p:attrName>
                                        </p:attrNameLst>
                                      </p:cBhvr>
                                      <p:tavLst>
                                        <p:tav tm="0">
                                          <p:val>
                                            <p:fltVal val="0"/>
                                          </p:val>
                                        </p:tav>
                                        <p:tav tm="100000">
                                          <p:val>
                                            <p:strVal val="#ppt_w"/>
                                          </p:val>
                                        </p:tav>
                                      </p:tavLst>
                                    </p:anim>
                                    <p:anim calcmode="lin" valueType="num">
                                      <p:cBhvr>
                                        <p:cTn id="72" dur="500" fill="hold"/>
                                        <p:tgtEl>
                                          <p:spTgt spid="269320"/>
                                        </p:tgtEl>
                                        <p:attrNameLst>
                                          <p:attrName>ppt_h</p:attrName>
                                        </p:attrNameLst>
                                      </p:cBhvr>
                                      <p:tavLst>
                                        <p:tav tm="0">
                                          <p:val>
                                            <p:fltVal val="0"/>
                                          </p:val>
                                        </p:tav>
                                        <p:tav tm="100000">
                                          <p:val>
                                            <p:strVal val="#ppt_h"/>
                                          </p:val>
                                        </p:tav>
                                      </p:tavLst>
                                    </p:anim>
                                    <p:anim calcmode="lin" valueType="num">
                                      <p:cBhvr>
                                        <p:cTn id="73" dur="500" fill="hold"/>
                                        <p:tgtEl>
                                          <p:spTgt spid="269320"/>
                                        </p:tgtEl>
                                        <p:attrNameLst>
                                          <p:attrName>style.rotation</p:attrName>
                                        </p:attrNameLst>
                                      </p:cBhvr>
                                      <p:tavLst>
                                        <p:tav tm="0">
                                          <p:val>
                                            <p:fltVal val="90"/>
                                          </p:val>
                                        </p:tav>
                                        <p:tav tm="100000">
                                          <p:val>
                                            <p:fltVal val="0"/>
                                          </p:val>
                                        </p:tav>
                                      </p:tavLst>
                                    </p:anim>
                                    <p:animEffect transition="in" filter="fade">
                                      <p:cBhvr>
                                        <p:cTn id="74" dur="500"/>
                                        <p:tgtEl>
                                          <p:spTgt spid="269320"/>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69323"/>
                                        </p:tgtEl>
                                        <p:attrNameLst>
                                          <p:attrName>style.visibility</p:attrName>
                                        </p:attrNameLst>
                                      </p:cBhvr>
                                      <p:to>
                                        <p:strVal val="visible"/>
                                      </p:to>
                                    </p:set>
                                    <p:anim calcmode="lin" valueType="num">
                                      <p:cBhvr>
                                        <p:cTn id="77" dur="500" fill="hold"/>
                                        <p:tgtEl>
                                          <p:spTgt spid="269323"/>
                                        </p:tgtEl>
                                        <p:attrNameLst>
                                          <p:attrName>ppt_w</p:attrName>
                                        </p:attrNameLst>
                                      </p:cBhvr>
                                      <p:tavLst>
                                        <p:tav tm="0">
                                          <p:val>
                                            <p:fltVal val="0"/>
                                          </p:val>
                                        </p:tav>
                                        <p:tav tm="100000">
                                          <p:val>
                                            <p:strVal val="#ppt_w"/>
                                          </p:val>
                                        </p:tav>
                                      </p:tavLst>
                                    </p:anim>
                                    <p:anim calcmode="lin" valueType="num">
                                      <p:cBhvr>
                                        <p:cTn id="78" dur="500" fill="hold"/>
                                        <p:tgtEl>
                                          <p:spTgt spid="269323"/>
                                        </p:tgtEl>
                                        <p:attrNameLst>
                                          <p:attrName>ppt_h</p:attrName>
                                        </p:attrNameLst>
                                      </p:cBhvr>
                                      <p:tavLst>
                                        <p:tav tm="0">
                                          <p:val>
                                            <p:fltVal val="0"/>
                                          </p:val>
                                        </p:tav>
                                        <p:tav tm="100000">
                                          <p:val>
                                            <p:strVal val="#ppt_h"/>
                                          </p:val>
                                        </p:tav>
                                      </p:tavLst>
                                    </p:anim>
                                    <p:anim calcmode="lin" valueType="num">
                                      <p:cBhvr>
                                        <p:cTn id="79" dur="500" fill="hold"/>
                                        <p:tgtEl>
                                          <p:spTgt spid="269323"/>
                                        </p:tgtEl>
                                        <p:attrNameLst>
                                          <p:attrName>style.rotation</p:attrName>
                                        </p:attrNameLst>
                                      </p:cBhvr>
                                      <p:tavLst>
                                        <p:tav tm="0">
                                          <p:val>
                                            <p:fltVal val="90"/>
                                          </p:val>
                                        </p:tav>
                                        <p:tav tm="100000">
                                          <p:val>
                                            <p:fltVal val="0"/>
                                          </p:val>
                                        </p:tav>
                                      </p:tavLst>
                                    </p:anim>
                                    <p:animEffect transition="in" filter="fade">
                                      <p:cBhvr>
                                        <p:cTn id="80" dur="500"/>
                                        <p:tgtEl>
                                          <p:spTgt spid="269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animBg="1"/>
      <p:bldP spid="269315" grpId="0" animBg="1"/>
      <p:bldP spid="269316" grpId="0" animBg="1"/>
      <p:bldP spid="269317" grpId="0" autoUpdateAnimBg="0"/>
      <p:bldP spid="269318" grpId="0" autoUpdateAnimBg="0"/>
      <p:bldP spid="269319" grpId="0" autoUpdateAnimBg="0"/>
      <p:bldP spid="269320" grpId="0" autoUpdateAnimBg="0"/>
      <p:bldP spid="269321" grpId="0" autoUpdateAnimBg="0"/>
      <p:bldP spid="269322" grpId="0" autoUpdateAnimBg="0"/>
      <p:bldP spid="269323" grpId="0" animBg="1"/>
      <p:bldP spid="269324" grpId="0" animBg="1"/>
      <p:bldP spid="2693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4"/>
          <p:cNvSpPr>
            <a:spLocks noChangeAspect="1" noChangeArrowheads="1" noTextEdit="1"/>
          </p:cNvSpPr>
          <p:nvPr/>
        </p:nvSpPr>
        <p:spPr bwMode="auto">
          <a:xfrm>
            <a:off x="3983040" y="3247680"/>
            <a:ext cx="6342062" cy="85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91139" name="Freeform 6"/>
          <p:cNvSpPr/>
          <p:nvPr/>
        </p:nvSpPr>
        <p:spPr bwMode="auto">
          <a:xfrm>
            <a:off x="5546725" y="3714801"/>
            <a:ext cx="855663" cy="326192"/>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0" name="Freeform 7"/>
          <p:cNvSpPr/>
          <p:nvPr/>
        </p:nvSpPr>
        <p:spPr bwMode="auto">
          <a:xfrm>
            <a:off x="5194303" y="3235005"/>
            <a:ext cx="1541464" cy="587462"/>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1" name="Freeform 8"/>
          <p:cNvSpPr/>
          <p:nvPr/>
        </p:nvSpPr>
        <p:spPr bwMode="auto">
          <a:xfrm>
            <a:off x="8002588" y="3713209"/>
            <a:ext cx="855662" cy="329359"/>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2" name="Freeform 9"/>
          <p:cNvSpPr/>
          <p:nvPr/>
        </p:nvSpPr>
        <p:spPr bwMode="auto">
          <a:xfrm>
            <a:off x="7643813" y="3244506"/>
            <a:ext cx="1538287" cy="589046"/>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noFill/>
          <a:ln w="9525">
            <a:solidFill>
              <a:schemeClr val="bg1"/>
            </a:solidFill>
            <a:rou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3" name="Freeform 10"/>
          <p:cNvSpPr/>
          <p:nvPr/>
        </p:nvSpPr>
        <p:spPr bwMode="auto">
          <a:xfrm>
            <a:off x="4330701" y="3307844"/>
            <a:ext cx="857251" cy="327775"/>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noFill/>
          <a:ln w="9525">
            <a:solidFill>
              <a:schemeClr val="bg1"/>
            </a:solidFill>
            <a:rou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4" name="Freeform 11"/>
          <p:cNvSpPr/>
          <p:nvPr/>
        </p:nvSpPr>
        <p:spPr bwMode="auto">
          <a:xfrm>
            <a:off x="3970338" y="3510527"/>
            <a:ext cx="1536700" cy="589046"/>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noFill/>
          <a:ln w="9525">
            <a:solidFill>
              <a:schemeClr val="bg1"/>
            </a:solidFill>
            <a:rou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5" name="Freeform 12"/>
          <p:cNvSpPr/>
          <p:nvPr/>
        </p:nvSpPr>
        <p:spPr bwMode="auto">
          <a:xfrm>
            <a:off x="6778625" y="3301510"/>
            <a:ext cx="855663" cy="329359"/>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noFill/>
          <a:ln w="9525">
            <a:solidFill>
              <a:schemeClr val="bg1"/>
            </a:solidFill>
            <a:rou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6" name="Freeform 13"/>
          <p:cNvSpPr/>
          <p:nvPr/>
        </p:nvSpPr>
        <p:spPr bwMode="auto">
          <a:xfrm>
            <a:off x="6418264" y="3499442"/>
            <a:ext cx="1539875" cy="590630"/>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noFill/>
          <a:ln w="9525">
            <a:solidFill>
              <a:schemeClr val="bg1"/>
            </a:solidFill>
            <a:rou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7" name="Freeform 14"/>
          <p:cNvSpPr/>
          <p:nvPr/>
        </p:nvSpPr>
        <p:spPr bwMode="auto">
          <a:xfrm>
            <a:off x="9226552" y="3307844"/>
            <a:ext cx="852487" cy="327775"/>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noFill/>
          <a:ln w="9525">
            <a:solidFill>
              <a:schemeClr val="bg1"/>
            </a:solidFill>
            <a:rou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8" name="Freeform 15"/>
          <p:cNvSpPr/>
          <p:nvPr/>
        </p:nvSpPr>
        <p:spPr bwMode="auto">
          <a:xfrm>
            <a:off x="8867778" y="3497859"/>
            <a:ext cx="1536700" cy="589046"/>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noFill/>
          <a:ln w="9525">
            <a:solidFill>
              <a:schemeClr val="bg1"/>
            </a:solidFill>
            <a:rou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9" name="TextBox 43"/>
          <p:cNvSpPr txBox="1">
            <a:spLocks noChangeArrowheads="1"/>
          </p:cNvSpPr>
          <p:nvPr/>
        </p:nvSpPr>
        <p:spPr bwMode="auto">
          <a:xfrm>
            <a:off x="42116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50" name="TextBox 44"/>
          <p:cNvSpPr txBox="1">
            <a:spLocks noChangeArrowheads="1"/>
          </p:cNvSpPr>
          <p:nvPr/>
        </p:nvSpPr>
        <p:spPr bwMode="auto">
          <a:xfrm>
            <a:off x="3783012"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dirty="0" smtClean="0">
                <a:solidFill>
                  <a:srgbClr val="FFFFFF"/>
                </a:solidFill>
                <a:latin typeface="微软雅黑" panose="020B0503020204020204" pitchFamily="34" charset="-122"/>
                <a:ea typeface="微软雅黑" panose="020B0503020204020204" pitchFamily="34" charset="-122"/>
              </a:rPr>
              <a:t>输入您的文字内容</a:t>
            </a:r>
            <a:endParaRPr lang="en-US" sz="1300" dirty="0" smtClean="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dirty="0" smtClean="0">
                <a:solidFill>
                  <a:srgbClr val="FFFFFF"/>
                </a:solidFill>
                <a:latin typeface="微软雅黑" panose="020B0503020204020204" pitchFamily="34" charset="-122"/>
                <a:ea typeface="微软雅黑" panose="020B0503020204020204" pitchFamily="34" charset="-122"/>
              </a:rPr>
              <a:t>输入您的文字内容</a:t>
            </a:r>
            <a:endParaRPr lang="zh-CN" altLang="en-US" sz="1300" dirty="0">
              <a:solidFill>
                <a:srgbClr val="FFFFFF"/>
              </a:solidFill>
              <a:latin typeface="微软雅黑" panose="020B0503020204020204" pitchFamily="34" charset="-122"/>
              <a:ea typeface="微软雅黑" panose="020B0503020204020204" pitchFamily="34" charset="-122"/>
            </a:endParaRPr>
          </a:p>
        </p:txBody>
      </p:sp>
      <p:grpSp>
        <p:nvGrpSpPr>
          <p:cNvPr id="91151" name="Group 15"/>
          <p:cNvGrpSpPr/>
          <p:nvPr/>
        </p:nvGrpSpPr>
        <p:grpSpPr bwMode="auto">
          <a:xfrm>
            <a:off x="3992578" y="2767884"/>
            <a:ext cx="1501775" cy="639717"/>
            <a:chOff x="0" y="0"/>
            <a:chExt cx="1815476" cy="813453"/>
          </a:xfrm>
        </p:grpSpPr>
        <p:cxnSp>
          <p:nvCxnSpPr>
            <p:cNvPr id="91152" name="直接连接符 46"/>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3" name="直接连接符 47"/>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4" name="TextBox 48"/>
          <p:cNvSpPr txBox="1">
            <a:spLocks noChangeArrowheads="1"/>
          </p:cNvSpPr>
          <p:nvPr/>
        </p:nvSpPr>
        <p:spPr bwMode="auto">
          <a:xfrm>
            <a:off x="5468938"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55" name="TextBox 49"/>
          <p:cNvSpPr txBox="1">
            <a:spLocks noChangeArrowheads="1"/>
          </p:cNvSpPr>
          <p:nvPr/>
        </p:nvSpPr>
        <p:spPr bwMode="auto">
          <a:xfrm>
            <a:off x="5064127"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zh-CN" altLang="en-US" sz="1300">
              <a:solidFill>
                <a:srgbClr val="FFFFFF"/>
              </a:solidFill>
              <a:latin typeface="微软雅黑" panose="020B0503020204020204" pitchFamily="34" charset="-122"/>
              <a:ea typeface="微软雅黑" panose="020B0503020204020204" pitchFamily="34" charset="-122"/>
            </a:endParaRPr>
          </a:p>
        </p:txBody>
      </p:sp>
      <p:grpSp>
        <p:nvGrpSpPr>
          <p:cNvPr id="91156" name="Group 20"/>
          <p:cNvGrpSpPr/>
          <p:nvPr/>
        </p:nvGrpSpPr>
        <p:grpSpPr bwMode="auto">
          <a:xfrm flipV="1">
            <a:off x="5248291" y="3942810"/>
            <a:ext cx="1501775" cy="639717"/>
            <a:chOff x="0" y="0"/>
            <a:chExt cx="1815476" cy="813453"/>
          </a:xfrm>
        </p:grpSpPr>
        <p:cxnSp>
          <p:nvCxnSpPr>
            <p:cNvPr id="91157" name="直接连接符 51"/>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8" name="直接连接符 52"/>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9" name="TextBox 53"/>
          <p:cNvSpPr txBox="1">
            <a:spLocks noChangeArrowheads="1"/>
          </p:cNvSpPr>
          <p:nvPr/>
        </p:nvSpPr>
        <p:spPr bwMode="auto">
          <a:xfrm>
            <a:off x="66754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60" name="TextBox 54"/>
          <p:cNvSpPr txBox="1">
            <a:spLocks noChangeArrowheads="1"/>
          </p:cNvSpPr>
          <p:nvPr/>
        </p:nvSpPr>
        <p:spPr bwMode="auto">
          <a:xfrm>
            <a:off x="6270627"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zh-CN" altLang="en-US" sz="1300">
              <a:solidFill>
                <a:srgbClr val="FFFFFF"/>
              </a:solidFill>
              <a:latin typeface="微软雅黑" panose="020B0503020204020204" pitchFamily="34" charset="-122"/>
              <a:ea typeface="微软雅黑" panose="020B0503020204020204" pitchFamily="34" charset="-122"/>
            </a:endParaRPr>
          </a:p>
        </p:txBody>
      </p:sp>
      <p:grpSp>
        <p:nvGrpSpPr>
          <p:cNvPr id="91161" name="Group 25"/>
          <p:cNvGrpSpPr/>
          <p:nvPr/>
        </p:nvGrpSpPr>
        <p:grpSpPr bwMode="auto">
          <a:xfrm>
            <a:off x="6456379" y="2767884"/>
            <a:ext cx="1500187" cy="639717"/>
            <a:chOff x="0" y="0"/>
            <a:chExt cx="1815476" cy="813453"/>
          </a:xfrm>
        </p:grpSpPr>
        <p:cxnSp>
          <p:nvCxnSpPr>
            <p:cNvPr id="91162" name="直接连接符 56"/>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3" name="直接连接符 57"/>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4" name="TextBox 58"/>
          <p:cNvSpPr txBox="1">
            <a:spLocks noChangeArrowheads="1"/>
          </p:cNvSpPr>
          <p:nvPr/>
        </p:nvSpPr>
        <p:spPr bwMode="auto">
          <a:xfrm>
            <a:off x="7874001"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65" name="TextBox 59"/>
          <p:cNvSpPr txBox="1">
            <a:spLocks noChangeArrowheads="1"/>
          </p:cNvSpPr>
          <p:nvPr/>
        </p:nvSpPr>
        <p:spPr bwMode="auto">
          <a:xfrm>
            <a:off x="7469188"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zh-CN" altLang="en-US" sz="1300">
              <a:solidFill>
                <a:srgbClr val="FFFFFF"/>
              </a:solidFill>
              <a:latin typeface="微软雅黑" panose="020B0503020204020204" pitchFamily="34" charset="-122"/>
              <a:ea typeface="微软雅黑" panose="020B0503020204020204" pitchFamily="34" charset="-122"/>
            </a:endParaRPr>
          </a:p>
        </p:txBody>
      </p:sp>
      <p:grpSp>
        <p:nvGrpSpPr>
          <p:cNvPr id="91166" name="Group 30"/>
          <p:cNvGrpSpPr/>
          <p:nvPr/>
        </p:nvGrpSpPr>
        <p:grpSpPr bwMode="auto">
          <a:xfrm flipV="1">
            <a:off x="7653353" y="3942810"/>
            <a:ext cx="1501775" cy="639717"/>
            <a:chOff x="0" y="0"/>
            <a:chExt cx="1815476" cy="813453"/>
          </a:xfrm>
        </p:grpSpPr>
        <p:cxnSp>
          <p:nvCxnSpPr>
            <p:cNvPr id="91167" name="直接连接符 61"/>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8" name="直接连接符 62"/>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9" name="TextBox 63"/>
          <p:cNvSpPr txBox="1">
            <a:spLocks noChangeArrowheads="1"/>
          </p:cNvSpPr>
          <p:nvPr/>
        </p:nvSpPr>
        <p:spPr bwMode="auto">
          <a:xfrm>
            <a:off x="9110663"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您的标题</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91170" name="TextBox 64"/>
          <p:cNvSpPr txBox="1">
            <a:spLocks noChangeArrowheads="1"/>
          </p:cNvSpPr>
          <p:nvPr/>
        </p:nvSpPr>
        <p:spPr bwMode="auto">
          <a:xfrm>
            <a:off x="8704264"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en-US" sz="1300">
              <a:solidFill>
                <a:srgbClr val="FFFFFF"/>
              </a:solidFill>
              <a:latin typeface="微软雅黑" panose="020B0503020204020204" pitchFamily="34" charset="-122"/>
              <a:ea typeface="微软雅黑" panose="020B0503020204020204" pitchFamily="34" charset="-122"/>
            </a:endParaRPr>
          </a:p>
          <a:p>
            <a:pPr algn="r"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输入您的文字内容</a:t>
            </a:r>
            <a:endParaRPr lang="zh-CN" altLang="en-US" sz="1300">
              <a:solidFill>
                <a:srgbClr val="FFFFFF"/>
              </a:solidFill>
              <a:latin typeface="微软雅黑" panose="020B0503020204020204" pitchFamily="34" charset="-122"/>
              <a:ea typeface="微软雅黑" panose="020B0503020204020204" pitchFamily="34" charset="-122"/>
            </a:endParaRPr>
          </a:p>
        </p:txBody>
      </p:sp>
      <p:grpSp>
        <p:nvGrpSpPr>
          <p:cNvPr id="91171" name="Group 35"/>
          <p:cNvGrpSpPr/>
          <p:nvPr/>
        </p:nvGrpSpPr>
        <p:grpSpPr bwMode="auto">
          <a:xfrm>
            <a:off x="8891590" y="2767884"/>
            <a:ext cx="1498600" cy="639717"/>
            <a:chOff x="0" y="0"/>
            <a:chExt cx="1815476" cy="813453"/>
          </a:xfrm>
        </p:grpSpPr>
        <p:cxnSp>
          <p:nvCxnSpPr>
            <p:cNvPr id="91172" name="直接连接符 66"/>
            <p:cNvCxnSpPr>
              <a:cxnSpLocks noChangeShapeType="1"/>
            </p:cNvCxnSpPr>
            <p:nvPr/>
          </p:nvCxnSpPr>
          <p:spPr bwMode="auto">
            <a:xfrm>
              <a:off x="0" y="0"/>
              <a:ext cx="1815476" cy="0"/>
            </a:xfrm>
            <a:prstGeom prst="line">
              <a:avLst/>
            </a:prstGeom>
            <a:noFill/>
            <a:ln w="9525">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73" name="直接连接符 67"/>
            <p:cNvCxnSpPr>
              <a:cxnSpLocks noChangeShapeType="1"/>
            </p:cNvCxnSpPr>
            <p:nvPr/>
          </p:nvCxnSpPr>
          <p:spPr bwMode="auto">
            <a:xfrm flipH="1">
              <a:off x="907738" y="4763"/>
              <a:ext cx="1" cy="808690"/>
            </a:xfrm>
            <a:prstGeom prst="line">
              <a:avLst/>
            </a:prstGeom>
            <a:noFill/>
            <a:ln w="9525">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74" name="Rectangle 38"/>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2</a:t>
            </a:r>
            <a:r>
              <a:rPr lang="zh-CN" altLang="en-US" sz="2000" b="1">
                <a:solidFill>
                  <a:srgbClr val="FFFFCC"/>
                </a:solidFill>
                <a:latin typeface="微软雅黑" panose="020B0503020204020204" pitchFamily="34" charset="-122"/>
                <a:ea typeface="微软雅黑" panose="020B0503020204020204" pitchFamily="34" charset="-122"/>
              </a:rPr>
              <a:t>、创设情境，引入新课</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1144"/>
                                        </p:tgtEl>
                                        <p:attrNameLst>
                                          <p:attrName>style.visibility</p:attrName>
                                        </p:attrNameLst>
                                      </p:cBhvr>
                                      <p:to>
                                        <p:strVal val="visible"/>
                                      </p:to>
                                    </p:set>
                                    <p:animEffect transition="in" filter="wipe(left)">
                                      <p:cBhvr>
                                        <p:cTn id="7" dur="300"/>
                                        <p:tgtEl>
                                          <p:spTgt spid="9114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1140"/>
                                        </p:tgtEl>
                                        <p:attrNameLst>
                                          <p:attrName>style.visibility</p:attrName>
                                        </p:attrNameLst>
                                      </p:cBhvr>
                                      <p:to>
                                        <p:strVal val="visible"/>
                                      </p:to>
                                    </p:set>
                                    <p:animEffect transition="in" filter="wipe(left)">
                                      <p:cBhvr>
                                        <p:cTn id="11" dur="300"/>
                                        <p:tgtEl>
                                          <p:spTgt spid="9114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1146"/>
                                        </p:tgtEl>
                                        <p:attrNameLst>
                                          <p:attrName>style.visibility</p:attrName>
                                        </p:attrNameLst>
                                      </p:cBhvr>
                                      <p:to>
                                        <p:strVal val="visible"/>
                                      </p:to>
                                    </p:set>
                                    <p:animEffect transition="in" filter="wipe(left)">
                                      <p:cBhvr>
                                        <p:cTn id="15" dur="300"/>
                                        <p:tgtEl>
                                          <p:spTgt spid="9114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1142"/>
                                        </p:tgtEl>
                                        <p:attrNameLst>
                                          <p:attrName>style.visibility</p:attrName>
                                        </p:attrNameLst>
                                      </p:cBhvr>
                                      <p:to>
                                        <p:strVal val="visible"/>
                                      </p:to>
                                    </p:set>
                                    <p:animEffect transition="in" filter="wipe(left)">
                                      <p:cBhvr>
                                        <p:cTn id="19" dur="300"/>
                                        <p:tgtEl>
                                          <p:spTgt spid="9114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1148"/>
                                        </p:tgtEl>
                                        <p:attrNameLst>
                                          <p:attrName>style.visibility</p:attrName>
                                        </p:attrNameLst>
                                      </p:cBhvr>
                                      <p:to>
                                        <p:strVal val="visible"/>
                                      </p:to>
                                    </p:set>
                                    <p:animEffect transition="in" filter="wipe(left)">
                                      <p:cBhvr>
                                        <p:cTn id="23" dur="300"/>
                                        <p:tgtEl>
                                          <p:spTgt spid="91148"/>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91143"/>
                                        </p:tgtEl>
                                        <p:attrNameLst>
                                          <p:attrName>style.visibility</p:attrName>
                                        </p:attrNameLst>
                                      </p:cBhvr>
                                      <p:to>
                                        <p:strVal val="visible"/>
                                      </p:to>
                                    </p:set>
                                    <p:animEffect transition="in" filter="fade">
                                      <p:cBhvr>
                                        <p:cTn id="27" dur="500"/>
                                        <p:tgtEl>
                                          <p:spTgt spid="91143"/>
                                        </p:tgtEl>
                                      </p:cBhvr>
                                    </p:animEffect>
                                    <p:anim calcmode="lin" valueType="num">
                                      <p:cBhvr>
                                        <p:cTn id="28" dur="500" fill="hold"/>
                                        <p:tgtEl>
                                          <p:spTgt spid="91143"/>
                                        </p:tgtEl>
                                        <p:attrNameLst>
                                          <p:attrName>ppt_x</p:attrName>
                                        </p:attrNameLst>
                                      </p:cBhvr>
                                      <p:tavLst>
                                        <p:tav tm="0">
                                          <p:val>
                                            <p:strVal val="#ppt_x"/>
                                          </p:val>
                                        </p:tav>
                                        <p:tav tm="100000">
                                          <p:val>
                                            <p:strVal val="#ppt_x"/>
                                          </p:val>
                                        </p:tav>
                                      </p:tavLst>
                                    </p:anim>
                                    <p:anim calcmode="lin" valueType="num">
                                      <p:cBhvr>
                                        <p:cTn id="29" dur="500" fill="hold"/>
                                        <p:tgtEl>
                                          <p:spTgt spid="9114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1151"/>
                                        </p:tgtEl>
                                        <p:attrNameLst>
                                          <p:attrName>style.visibility</p:attrName>
                                        </p:attrNameLst>
                                      </p:cBhvr>
                                      <p:to>
                                        <p:strVal val="visible"/>
                                      </p:to>
                                    </p:set>
                                    <p:animEffect transition="in" filter="fade">
                                      <p:cBhvr>
                                        <p:cTn id="32" dur="500"/>
                                        <p:tgtEl>
                                          <p:spTgt spid="91151"/>
                                        </p:tgtEl>
                                      </p:cBhvr>
                                    </p:animEffect>
                                    <p:anim calcmode="lin" valueType="num">
                                      <p:cBhvr>
                                        <p:cTn id="33" dur="500" fill="hold"/>
                                        <p:tgtEl>
                                          <p:spTgt spid="91151"/>
                                        </p:tgtEl>
                                        <p:attrNameLst>
                                          <p:attrName>ppt_x</p:attrName>
                                        </p:attrNameLst>
                                      </p:cBhvr>
                                      <p:tavLst>
                                        <p:tav tm="0">
                                          <p:val>
                                            <p:strVal val="#ppt_x"/>
                                          </p:val>
                                        </p:tav>
                                        <p:tav tm="100000">
                                          <p:val>
                                            <p:strVal val="#ppt_x"/>
                                          </p:val>
                                        </p:tav>
                                      </p:tavLst>
                                    </p:anim>
                                    <p:anim calcmode="lin" valueType="num">
                                      <p:cBhvr>
                                        <p:cTn id="34" dur="500" fill="hold"/>
                                        <p:tgtEl>
                                          <p:spTgt spid="9115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1150"/>
                                        </p:tgtEl>
                                        <p:attrNameLst>
                                          <p:attrName>style.visibility</p:attrName>
                                        </p:attrNameLst>
                                      </p:cBhvr>
                                      <p:to>
                                        <p:strVal val="visible"/>
                                      </p:to>
                                    </p:set>
                                    <p:animEffect transition="in" filter="fade">
                                      <p:cBhvr>
                                        <p:cTn id="37" dur="500"/>
                                        <p:tgtEl>
                                          <p:spTgt spid="91150"/>
                                        </p:tgtEl>
                                      </p:cBhvr>
                                    </p:animEffect>
                                    <p:anim calcmode="lin" valueType="num">
                                      <p:cBhvr>
                                        <p:cTn id="38" dur="500" fill="hold"/>
                                        <p:tgtEl>
                                          <p:spTgt spid="91150"/>
                                        </p:tgtEl>
                                        <p:attrNameLst>
                                          <p:attrName>ppt_x</p:attrName>
                                        </p:attrNameLst>
                                      </p:cBhvr>
                                      <p:tavLst>
                                        <p:tav tm="0">
                                          <p:val>
                                            <p:strVal val="#ppt_x"/>
                                          </p:val>
                                        </p:tav>
                                        <p:tav tm="100000">
                                          <p:val>
                                            <p:strVal val="#ppt_x"/>
                                          </p:val>
                                        </p:tav>
                                      </p:tavLst>
                                    </p:anim>
                                    <p:anim calcmode="lin" valueType="num">
                                      <p:cBhvr>
                                        <p:cTn id="39" dur="500" fill="hold"/>
                                        <p:tgtEl>
                                          <p:spTgt spid="9115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1149"/>
                                        </p:tgtEl>
                                        <p:attrNameLst>
                                          <p:attrName>style.visibility</p:attrName>
                                        </p:attrNameLst>
                                      </p:cBhvr>
                                      <p:to>
                                        <p:strVal val="visible"/>
                                      </p:to>
                                    </p:set>
                                    <p:animEffect transition="in" filter="fade">
                                      <p:cBhvr>
                                        <p:cTn id="42" dur="500"/>
                                        <p:tgtEl>
                                          <p:spTgt spid="91149"/>
                                        </p:tgtEl>
                                      </p:cBhvr>
                                    </p:animEffect>
                                    <p:anim calcmode="lin" valueType="num">
                                      <p:cBhvr>
                                        <p:cTn id="43" dur="500" fill="hold"/>
                                        <p:tgtEl>
                                          <p:spTgt spid="91149"/>
                                        </p:tgtEl>
                                        <p:attrNameLst>
                                          <p:attrName>ppt_x</p:attrName>
                                        </p:attrNameLst>
                                      </p:cBhvr>
                                      <p:tavLst>
                                        <p:tav tm="0">
                                          <p:val>
                                            <p:strVal val="#ppt_x"/>
                                          </p:val>
                                        </p:tav>
                                        <p:tav tm="100000">
                                          <p:val>
                                            <p:strVal val="#ppt_x"/>
                                          </p:val>
                                        </p:tav>
                                      </p:tavLst>
                                    </p:anim>
                                    <p:anim calcmode="lin" valueType="num">
                                      <p:cBhvr>
                                        <p:cTn id="44" dur="500" fill="hold"/>
                                        <p:tgtEl>
                                          <p:spTgt spid="91149"/>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91139"/>
                                        </p:tgtEl>
                                        <p:attrNameLst>
                                          <p:attrName>style.visibility</p:attrName>
                                        </p:attrNameLst>
                                      </p:cBhvr>
                                      <p:to>
                                        <p:strVal val="visible"/>
                                      </p:to>
                                    </p:set>
                                    <p:animEffect transition="in" filter="fade">
                                      <p:cBhvr>
                                        <p:cTn id="48" dur="500"/>
                                        <p:tgtEl>
                                          <p:spTgt spid="91139"/>
                                        </p:tgtEl>
                                      </p:cBhvr>
                                    </p:animEffect>
                                    <p:anim calcmode="lin" valueType="num">
                                      <p:cBhvr>
                                        <p:cTn id="49" dur="500" fill="hold"/>
                                        <p:tgtEl>
                                          <p:spTgt spid="91139"/>
                                        </p:tgtEl>
                                        <p:attrNameLst>
                                          <p:attrName>ppt_x</p:attrName>
                                        </p:attrNameLst>
                                      </p:cBhvr>
                                      <p:tavLst>
                                        <p:tav tm="0">
                                          <p:val>
                                            <p:strVal val="#ppt_x"/>
                                          </p:val>
                                        </p:tav>
                                        <p:tav tm="100000">
                                          <p:val>
                                            <p:strVal val="#ppt_x"/>
                                          </p:val>
                                        </p:tav>
                                      </p:tavLst>
                                    </p:anim>
                                    <p:anim calcmode="lin" valueType="num">
                                      <p:cBhvr>
                                        <p:cTn id="50" dur="500" fill="hold"/>
                                        <p:tgtEl>
                                          <p:spTgt spid="91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1154"/>
                                        </p:tgtEl>
                                        <p:attrNameLst>
                                          <p:attrName>style.visibility</p:attrName>
                                        </p:attrNameLst>
                                      </p:cBhvr>
                                      <p:to>
                                        <p:strVal val="visible"/>
                                      </p:to>
                                    </p:set>
                                    <p:animEffect transition="in" filter="fade">
                                      <p:cBhvr>
                                        <p:cTn id="53" dur="500"/>
                                        <p:tgtEl>
                                          <p:spTgt spid="91154"/>
                                        </p:tgtEl>
                                      </p:cBhvr>
                                    </p:animEffect>
                                    <p:anim calcmode="lin" valueType="num">
                                      <p:cBhvr>
                                        <p:cTn id="54" dur="500" fill="hold"/>
                                        <p:tgtEl>
                                          <p:spTgt spid="91154"/>
                                        </p:tgtEl>
                                        <p:attrNameLst>
                                          <p:attrName>ppt_x</p:attrName>
                                        </p:attrNameLst>
                                      </p:cBhvr>
                                      <p:tavLst>
                                        <p:tav tm="0">
                                          <p:val>
                                            <p:strVal val="#ppt_x"/>
                                          </p:val>
                                        </p:tav>
                                        <p:tav tm="100000">
                                          <p:val>
                                            <p:strVal val="#ppt_x"/>
                                          </p:val>
                                        </p:tav>
                                      </p:tavLst>
                                    </p:anim>
                                    <p:anim calcmode="lin" valueType="num">
                                      <p:cBhvr>
                                        <p:cTn id="55" dur="500" fill="hold"/>
                                        <p:tgtEl>
                                          <p:spTgt spid="9115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91155"/>
                                        </p:tgtEl>
                                        <p:attrNameLst>
                                          <p:attrName>style.visibility</p:attrName>
                                        </p:attrNameLst>
                                      </p:cBhvr>
                                      <p:to>
                                        <p:strVal val="visible"/>
                                      </p:to>
                                    </p:set>
                                    <p:animEffect transition="in" filter="fade">
                                      <p:cBhvr>
                                        <p:cTn id="58" dur="500"/>
                                        <p:tgtEl>
                                          <p:spTgt spid="91155"/>
                                        </p:tgtEl>
                                      </p:cBhvr>
                                    </p:animEffect>
                                    <p:anim calcmode="lin" valueType="num">
                                      <p:cBhvr>
                                        <p:cTn id="59" dur="500" fill="hold"/>
                                        <p:tgtEl>
                                          <p:spTgt spid="91155"/>
                                        </p:tgtEl>
                                        <p:attrNameLst>
                                          <p:attrName>ppt_x</p:attrName>
                                        </p:attrNameLst>
                                      </p:cBhvr>
                                      <p:tavLst>
                                        <p:tav tm="0">
                                          <p:val>
                                            <p:strVal val="#ppt_x"/>
                                          </p:val>
                                        </p:tav>
                                        <p:tav tm="100000">
                                          <p:val>
                                            <p:strVal val="#ppt_x"/>
                                          </p:val>
                                        </p:tav>
                                      </p:tavLst>
                                    </p:anim>
                                    <p:anim calcmode="lin" valueType="num">
                                      <p:cBhvr>
                                        <p:cTn id="60" dur="500" fill="hold"/>
                                        <p:tgtEl>
                                          <p:spTgt spid="9115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91156"/>
                                        </p:tgtEl>
                                        <p:attrNameLst>
                                          <p:attrName>style.visibility</p:attrName>
                                        </p:attrNameLst>
                                      </p:cBhvr>
                                      <p:to>
                                        <p:strVal val="visible"/>
                                      </p:to>
                                    </p:set>
                                    <p:animEffect transition="in" filter="fade">
                                      <p:cBhvr>
                                        <p:cTn id="63" dur="500"/>
                                        <p:tgtEl>
                                          <p:spTgt spid="91156"/>
                                        </p:tgtEl>
                                      </p:cBhvr>
                                    </p:animEffect>
                                    <p:anim calcmode="lin" valueType="num">
                                      <p:cBhvr>
                                        <p:cTn id="64" dur="500" fill="hold"/>
                                        <p:tgtEl>
                                          <p:spTgt spid="91156"/>
                                        </p:tgtEl>
                                        <p:attrNameLst>
                                          <p:attrName>ppt_x</p:attrName>
                                        </p:attrNameLst>
                                      </p:cBhvr>
                                      <p:tavLst>
                                        <p:tav tm="0">
                                          <p:val>
                                            <p:strVal val="#ppt_x"/>
                                          </p:val>
                                        </p:tav>
                                        <p:tav tm="100000">
                                          <p:val>
                                            <p:strVal val="#ppt_x"/>
                                          </p:val>
                                        </p:tav>
                                      </p:tavLst>
                                    </p:anim>
                                    <p:anim calcmode="lin" valueType="num">
                                      <p:cBhvr>
                                        <p:cTn id="65" dur="500" fill="hold"/>
                                        <p:tgtEl>
                                          <p:spTgt spid="91156"/>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7" presetClass="entr" presetSubtype="0" fill="hold" grpId="0" nodeType="afterEffect">
                                  <p:stCondLst>
                                    <p:cond delay="0"/>
                                  </p:stCondLst>
                                  <p:childTnLst>
                                    <p:set>
                                      <p:cBhvr>
                                        <p:cTn id="68" dur="1" fill="hold">
                                          <p:stCondLst>
                                            <p:cond delay="0"/>
                                          </p:stCondLst>
                                        </p:cTn>
                                        <p:tgtEl>
                                          <p:spTgt spid="91145"/>
                                        </p:tgtEl>
                                        <p:attrNameLst>
                                          <p:attrName>style.visibility</p:attrName>
                                        </p:attrNameLst>
                                      </p:cBhvr>
                                      <p:to>
                                        <p:strVal val="visible"/>
                                      </p:to>
                                    </p:set>
                                    <p:animEffect transition="in" filter="fade">
                                      <p:cBhvr>
                                        <p:cTn id="69" dur="500"/>
                                        <p:tgtEl>
                                          <p:spTgt spid="91145"/>
                                        </p:tgtEl>
                                      </p:cBhvr>
                                    </p:animEffect>
                                    <p:anim calcmode="lin" valueType="num">
                                      <p:cBhvr>
                                        <p:cTn id="70" dur="500" fill="hold"/>
                                        <p:tgtEl>
                                          <p:spTgt spid="91145"/>
                                        </p:tgtEl>
                                        <p:attrNameLst>
                                          <p:attrName>ppt_x</p:attrName>
                                        </p:attrNameLst>
                                      </p:cBhvr>
                                      <p:tavLst>
                                        <p:tav tm="0">
                                          <p:val>
                                            <p:strVal val="#ppt_x"/>
                                          </p:val>
                                        </p:tav>
                                        <p:tav tm="100000">
                                          <p:val>
                                            <p:strVal val="#ppt_x"/>
                                          </p:val>
                                        </p:tav>
                                      </p:tavLst>
                                    </p:anim>
                                    <p:anim calcmode="lin" valueType="num">
                                      <p:cBhvr>
                                        <p:cTn id="71" dur="500" fill="hold"/>
                                        <p:tgtEl>
                                          <p:spTgt spid="9114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91161"/>
                                        </p:tgtEl>
                                        <p:attrNameLst>
                                          <p:attrName>style.visibility</p:attrName>
                                        </p:attrNameLst>
                                      </p:cBhvr>
                                      <p:to>
                                        <p:strVal val="visible"/>
                                      </p:to>
                                    </p:set>
                                    <p:animEffect transition="in" filter="fade">
                                      <p:cBhvr>
                                        <p:cTn id="74" dur="500"/>
                                        <p:tgtEl>
                                          <p:spTgt spid="91161"/>
                                        </p:tgtEl>
                                      </p:cBhvr>
                                    </p:animEffect>
                                    <p:anim calcmode="lin" valueType="num">
                                      <p:cBhvr>
                                        <p:cTn id="75" dur="500" fill="hold"/>
                                        <p:tgtEl>
                                          <p:spTgt spid="91161"/>
                                        </p:tgtEl>
                                        <p:attrNameLst>
                                          <p:attrName>ppt_x</p:attrName>
                                        </p:attrNameLst>
                                      </p:cBhvr>
                                      <p:tavLst>
                                        <p:tav tm="0">
                                          <p:val>
                                            <p:strVal val="#ppt_x"/>
                                          </p:val>
                                        </p:tav>
                                        <p:tav tm="100000">
                                          <p:val>
                                            <p:strVal val="#ppt_x"/>
                                          </p:val>
                                        </p:tav>
                                      </p:tavLst>
                                    </p:anim>
                                    <p:anim calcmode="lin" valueType="num">
                                      <p:cBhvr>
                                        <p:cTn id="76" dur="500" fill="hold"/>
                                        <p:tgtEl>
                                          <p:spTgt spid="9116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91160"/>
                                        </p:tgtEl>
                                        <p:attrNameLst>
                                          <p:attrName>style.visibility</p:attrName>
                                        </p:attrNameLst>
                                      </p:cBhvr>
                                      <p:to>
                                        <p:strVal val="visible"/>
                                      </p:to>
                                    </p:set>
                                    <p:animEffect transition="in" filter="fade">
                                      <p:cBhvr>
                                        <p:cTn id="79" dur="500"/>
                                        <p:tgtEl>
                                          <p:spTgt spid="91160"/>
                                        </p:tgtEl>
                                      </p:cBhvr>
                                    </p:animEffect>
                                    <p:anim calcmode="lin" valueType="num">
                                      <p:cBhvr>
                                        <p:cTn id="80" dur="500" fill="hold"/>
                                        <p:tgtEl>
                                          <p:spTgt spid="91160"/>
                                        </p:tgtEl>
                                        <p:attrNameLst>
                                          <p:attrName>ppt_x</p:attrName>
                                        </p:attrNameLst>
                                      </p:cBhvr>
                                      <p:tavLst>
                                        <p:tav tm="0">
                                          <p:val>
                                            <p:strVal val="#ppt_x"/>
                                          </p:val>
                                        </p:tav>
                                        <p:tav tm="100000">
                                          <p:val>
                                            <p:strVal val="#ppt_x"/>
                                          </p:val>
                                        </p:tav>
                                      </p:tavLst>
                                    </p:anim>
                                    <p:anim calcmode="lin" valueType="num">
                                      <p:cBhvr>
                                        <p:cTn id="81" dur="500" fill="hold"/>
                                        <p:tgtEl>
                                          <p:spTgt spid="9116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1159"/>
                                        </p:tgtEl>
                                        <p:attrNameLst>
                                          <p:attrName>style.visibility</p:attrName>
                                        </p:attrNameLst>
                                      </p:cBhvr>
                                      <p:to>
                                        <p:strVal val="visible"/>
                                      </p:to>
                                    </p:set>
                                    <p:animEffect transition="in" filter="fade">
                                      <p:cBhvr>
                                        <p:cTn id="84" dur="500"/>
                                        <p:tgtEl>
                                          <p:spTgt spid="91159"/>
                                        </p:tgtEl>
                                      </p:cBhvr>
                                    </p:animEffect>
                                    <p:anim calcmode="lin" valueType="num">
                                      <p:cBhvr>
                                        <p:cTn id="85" dur="500" fill="hold"/>
                                        <p:tgtEl>
                                          <p:spTgt spid="91159"/>
                                        </p:tgtEl>
                                        <p:attrNameLst>
                                          <p:attrName>ppt_x</p:attrName>
                                        </p:attrNameLst>
                                      </p:cBhvr>
                                      <p:tavLst>
                                        <p:tav tm="0">
                                          <p:val>
                                            <p:strVal val="#ppt_x"/>
                                          </p:val>
                                        </p:tav>
                                        <p:tav tm="100000">
                                          <p:val>
                                            <p:strVal val="#ppt_x"/>
                                          </p:val>
                                        </p:tav>
                                      </p:tavLst>
                                    </p:anim>
                                    <p:anim calcmode="lin" valueType="num">
                                      <p:cBhvr>
                                        <p:cTn id="86" dur="500" fill="hold"/>
                                        <p:tgtEl>
                                          <p:spTgt spid="91159"/>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42" presetClass="entr" presetSubtype="0" fill="hold" grpId="0" nodeType="afterEffect">
                                  <p:stCondLst>
                                    <p:cond delay="0"/>
                                  </p:stCondLst>
                                  <p:childTnLst>
                                    <p:set>
                                      <p:cBhvr>
                                        <p:cTn id="89" dur="1" fill="hold">
                                          <p:stCondLst>
                                            <p:cond delay="0"/>
                                          </p:stCondLst>
                                        </p:cTn>
                                        <p:tgtEl>
                                          <p:spTgt spid="91141"/>
                                        </p:tgtEl>
                                        <p:attrNameLst>
                                          <p:attrName>style.visibility</p:attrName>
                                        </p:attrNameLst>
                                      </p:cBhvr>
                                      <p:to>
                                        <p:strVal val="visible"/>
                                      </p:to>
                                    </p:set>
                                    <p:animEffect transition="in" filter="fade">
                                      <p:cBhvr>
                                        <p:cTn id="90" dur="500"/>
                                        <p:tgtEl>
                                          <p:spTgt spid="91141"/>
                                        </p:tgtEl>
                                      </p:cBhvr>
                                    </p:animEffect>
                                    <p:anim calcmode="lin" valueType="num">
                                      <p:cBhvr>
                                        <p:cTn id="91" dur="500" fill="hold"/>
                                        <p:tgtEl>
                                          <p:spTgt spid="91141"/>
                                        </p:tgtEl>
                                        <p:attrNameLst>
                                          <p:attrName>ppt_x</p:attrName>
                                        </p:attrNameLst>
                                      </p:cBhvr>
                                      <p:tavLst>
                                        <p:tav tm="0">
                                          <p:val>
                                            <p:strVal val="#ppt_x"/>
                                          </p:val>
                                        </p:tav>
                                        <p:tav tm="100000">
                                          <p:val>
                                            <p:strVal val="#ppt_x"/>
                                          </p:val>
                                        </p:tav>
                                      </p:tavLst>
                                    </p:anim>
                                    <p:anim calcmode="lin" valueType="num">
                                      <p:cBhvr>
                                        <p:cTn id="92" dur="500" fill="hold"/>
                                        <p:tgtEl>
                                          <p:spTgt spid="9114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91164"/>
                                        </p:tgtEl>
                                        <p:attrNameLst>
                                          <p:attrName>style.visibility</p:attrName>
                                        </p:attrNameLst>
                                      </p:cBhvr>
                                      <p:to>
                                        <p:strVal val="visible"/>
                                      </p:to>
                                    </p:set>
                                    <p:animEffect transition="in" filter="fade">
                                      <p:cBhvr>
                                        <p:cTn id="95" dur="500"/>
                                        <p:tgtEl>
                                          <p:spTgt spid="91164"/>
                                        </p:tgtEl>
                                      </p:cBhvr>
                                    </p:animEffect>
                                    <p:anim calcmode="lin" valueType="num">
                                      <p:cBhvr>
                                        <p:cTn id="96" dur="500" fill="hold"/>
                                        <p:tgtEl>
                                          <p:spTgt spid="91164"/>
                                        </p:tgtEl>
                                        <p:attrNameLst>
                                          <p:attrName>ppt_x</p:attrName>
                                        </p:attrNameLst>
                                      </p:cBhvr>
                                      <p:tavLst>
                                        <p:tav tm="0">
                                          <p:val>
                                            <p:strVal val="#ppt_x"/>
                                          </p:val>
                                        </p:tav>
                                        <p:tav tm="100000">
                                          <p:val>
                                            <p:strVal val="#ppt_x"/>
                                          </p:val>
                                        </p:tav>
                                      </p:tavLst>
                                    </p:anim>
                                    <p:anim calcmode="lin" valueType="num">
                                      <p:cBhvr>
                                        <p:cTn id="97" dur="500" fill="hold"/>
                                        <p:tgtEl>
                                          <p:spTgt spid="9116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1165"/>
                                        </p:tgtEl>
                                        <p:attrNameLst>
                                          <p:attrName>style.visibility</p:attrName>
                                        </p:attrNameLst>
                                      </p:cBhvr>
                                      <p:to>
                                        <p:strVal val="visible"/>
                                      </p:to>
                                    </p:set>
                                    <p:animEffect transition="in" filter="fade">
                                      <p:cBhvr>
                                        <p:cTn id="100" dur="500"/>
                                        <p:tgtEl>
                                          <p:spTgt spid="91165"/>
                                        </p:tgtEl>
                                      </p:cBhvr>
                                    </p:animEffect>
                                    <p:anim calcmode="lin" valueType="num">
                                      <p:cBhvr>
                                        <p:cTn id="101" dur="500" fill="hold"/>
                                        <p:tgtEl>
                                          <p:spTgt spid="91165"/>
                                        </p:tgtEl>
                                        <p:attrNameLst>
                                          <p:attrName>ppt_x</p:attrName>
                                        </p:attrNameLst>
                                      </p:cBhvr>
                                      <p:tavLst>
                                        <p:tav tm="0">
                                          <p:val>
                                            <p:strVal val="#ppt_x"/>
                                          </p:val>
                                        </p:tav>
                                        <p:tav tm="100000">
                                          <p:val>
                                            <p:strVal val="#ppt_x"/>
                                          </p:val>
                                        </p:tav>
                                      </p:tavLst>
                                    </p:anim>
                                    <p:anim calcmode="lin" valueType="num">
                                      <p:cBhvr>
                                        <p:cTn id="102" dur="500" fill="hold"/>
                                        <p:tgtEl>
                                          <p:spTgt spid="9116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91166"/>
                                        </p:tgtEl>
                                        <p:attrNameLst>
                                          <p:attrName>style.visibility</p:attrName>
                                        </p:attrNameLst>
                                      </p:cBhvr>
                                      <p:to>
                                        <p:strVal val="visible"/>
                                      </p:to>
                                    </p:set>
                                    <p:animEffect transition="in" filter="fade">
                                      <p:cBhvr>
                                        <p:cTn id="105" dur="500"/>
                                        <p:tgtEl>
                                          <p:spTgt spid="91166"/>
                                        </p:tgtEl>
                                      </p:cBhvr>
                                    </p:animEffect>
                                    <p:anim calcmode="lin" valueType="num">
                                      <p:cBhvr>
                                        <p:cTn id="106" dur="500" fill="hold"/>
                                        <p:tgtEl>
                                          <p:spTgt spid="91166"/>
                                        </p:tgtEl>
                                        <p:attrNameLst>
                                          <p:attrName>ppt_x</p:attrName>
                                        </p:attrNameLst>
                                      </p:cBhvr>
                                      <p:tavLst>
                                        <p:tav tm="0">
                                          <p:val>
                                            <p:strVal val="#ppt_x"/>
                                          </p:val>
                                        </p:tav>
                                        <p:tav tm="100000">
                                          <p:val>
                                            <p:strVal val="#ppt_x"/>
                                          </p:val>
                                        </p:tav>
                                      </p:tavLst>
                                    </p:anim>
                                    <p:anim calcmode="lin" valueType="num">
                                      <p:cBhvr>
                                        <p:cTn id="107" dur="500" fill="hold"/>
                                        <p:tgtEl>
                                          <p:spTgt spid="91166"/>
                                        </p:tgtEl>
                                        <p:attrNameLst>
                                          <p:attrName>ppt_y</p:attrName>
                                        </p:attrNameLst>
                                      </p:cBhvr>
                                      <p:tavLst>
                                        <p:tav tm="0">
                                          <p:val>
                                            <p:strVal val="#ppt_y+.1"/>
                                          </p:val>
                                        </p:tav>
                                        <p:tav tm="100000">
                                          <p:val>
                                            <p:strVal val="#ppt_y"/>
                                          </p:val>
                                        </p:tav>
                                      </p:tavLst>
                                    </p:anim>
                                  </p:childTnLst>
                                </p:cTn>
                              </p:par>
                            </p:childTnLst>
                          </p:cTn>
                        </p:par>
                        <p:par>
                          <p:cTn id="108" fill="hold">
                            <p:stCondLst>
                              <p:cond delay="4500"/>
                            </p:stCondLst>
                            <p:childTnLst>
                              <p:par>
                                <p:cTn id="109" presetID="47" presetClass="entr" presetSubtype="0" fill="hold" grpId="0" nodeType="afterEffect">
                                  <p:stCondLst>
                                    <p:cond delay="0"/>
                                  </p:stCondLst>
                                  <p:childTnLst>
                                    <p:set>
                                      <p:cBhvr>
                                        <p:cTn id="110" dur="1" fill="hold">
                                          <p:stCondLst>
                                            <p:cond delay="0"/>
                                          </p:stCondLst>
                                        </p:cTn>
                                        <p:tgtEl>
                                          <p:spTgt spid="91170"/>
                                        </p:tgtEl>
                                        <p:attrNameLst>
                                          <p:attrName>style.visibility</p:attrName>
                                        </p:attrNameLst>
                                      </p:cBhvr>
                                      <p:to>
                                        <p:strVal val="visible"/>
                                      </p:to>
                                    </p:set>
                                    <p:animEffect transition="in" filter="fade">
                                      <p:cBhvr>
                                        <p:cTn id="111" dur="500"/>
                                        <p:tgtEl>
                                          <p:spTgt spid="91170"/>
                                        </p:tgtEl>
                                      </p:cBhvr>
                                    </p:animEffect>
                                    <p:anim calcmode="lin" valueType="num">
                                      <p:cBhvr>
                                        <p:cTn id="112" dur="500" fill="hold"/>
                                        <p:tgtEl>
                                          <p:spTgt spid="91170"/>
                                        </p:tgtEl>
                                        <p:attrNameLst>
                                          <p:attrName>ppt_x</p:attrName>
                                        </p:attrNameLst>
                                      </p:cBhvr>
                                      <p:tavLst>
                                        <p:tav tm="0">
                                          <p:val>
                                            <p:strVal val="#ppt_x"/>
                                          </p:val>
                                        </p:tav>
                                        <p:tav tm="100000">
                                          <p:val>
                                            <p:strVal val="#ppt_x"/>
                                          </p:val>
                                        </p:tav>
                                      </p:tavLst>
                                    </p:anim>
                                    <p:anim calcmode="lin" valueType="num">
                                      <p:cBhvr>
                                        <p:cTn id="113" dur="500" fill="hold"/>
                                        <p:tgtEl>
                                          <p:spTgt spid="9117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91169"/>
                                        </p:tgtEl>
                                        <p:attrNameLst>
                                          <p:attrName>style.visibility</p:attrName>
                                        </p:attrNameLst>
                                      </p:cBhvr>
                                      <p:to>
                                        <p:strVal val="visible"/>
                                      </p:to>
                                    </p:set>
                                    <p:animEffect transition="in" filter="fade">
                                      <p:cBhvr>
                                        <p:cTn id="116" dur="500"/>
                                        <p:tgtEl>
                                          <p:spTgt spid="91169"/>
                                        </p:tgtEl>
                                      </p:cBhvr>
                                    </p:animEffect>
                                    <p:anim calcmode="lin" valueType="num">
                                      <p:cBhvr>
                                        <p:cTn id="117" dur="500" fill="hold"/>
                                        <p:tgtEl>
                                          <p:spTgt spid="91169"/>
                                        </p:tgtEl>
                                        <p:attrNameLst>
                                          <p:attrName>ppt_x</p:attrName>
                                        </p:attrNameLst>
                                      </p:cBhvr>
                                      <p:tavLst>
                                        <p:tav tm="0">
                                          <p:val>
                                            <p:strVal val="#ppt_x"/>
                                          </p:val>
                                        </p:tav>
                                        <p:tav tm="100000">
                                          <p:val>
                                            <p:strVal val="#ppt_x"/>
                                          </p:val>
                                        </p:tav>
                                      </p:tavLst>
                                    </p:anim>
                                    <p:anim calcmode="lin" valueType="num">
                                      <p:cBhvr>
                                        <p:cTn id="118" dur="500" fill="hold"/>
                                        <p:tgtEl>
                                          <p:spTgt spid="9116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91171"/>
                                        </p:tgtEl>
                                        <p:attrNameLst>
                                          <p:attrName>style.visibility</p:attrName>
                                        </p:attrNameLst>
                                      </p:cBhvr>
                                      <p:to>
                                        <p:strVal val="visible"/>
                                      </p:to>
                                    </p:set>
                                    <p:animEffect transition="in" filter="fade">
                                      <p:cBhvr>
                                        <p:cTn id="121" dur="500"/>
                                        <p:tgtEl>
                                          <p:spTgt spid="91171"/>
                                        </p:tgtEl>
                                      </p:cBhvr>
                                    </p:animEffect>
                                    <p:anim calcmode="lin" valueType="num">
                                      <p:cBhvr>
                                        <p:cTn id="122" dur="500" fill="hold"/>
                                        <p:tgtEl>
                                          <p:spTgt spid="91171"/>
                                        </p:tgtEl>
                                        <p:attrNameLst>
                                          <p:attrName>ppt_x</p:attrName>
                                        </p:attrNameLst>
                                      </p:cBhvr>
                                      <p:tavLst>
                                        <p:tav tm="0">
                                          <p:val>
                                            <p:strVal val="#ppt_x"/>
                                          </p:val>
                                        </p:tav>
                                        <p:tav tm="100000">
                                          <p:val>
                                            <p:strVal val="#ppt_x"/>
                                          </p:val>
                                        </p:tav>
                                      </p:tavLst>
                                    </p:anim>
                                    <p:anim calcmode="lin" valueType="num">
                                      <p:cBhvr>
                                        <p:cTn id="123" dur="500" fill="hold"/>
                                        <p:tgtEl>
                                          <p:spTgt spid="9117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91147"/>
                                        </p:tgtEl>
                                        <p:attrNameLst>
                                          <p:attrName>style.visibility</p:attrName>
                                        </p:attrNameLst>
                                      </p:cBhvr>
                                      <p:to>
                                        <p:strVal val="visible"/>
                                      </p:to>
                                    </p:set>
                                    <p:animEffect transition="in" filter="fade">
                                      <p:cBhvr>
                                        <p:cTn id="126" dur="500"/>
                                        <p:tgtEl>
                                          <p:spTgt spid="91147"/>
                                        </p:tgtEl>
                                      </p:cBhvr>
                                    </p:animEffect>
                                    <p:anim calcmode="lin" valueType="num">
                                      <p:cBhvr>
                                        <p:cTn id="127" dur="500" fill="hold"/>
                                        <p:tgtEl>
                                          <p:spTgt spid="91147"/>
                                        </p:tgtEl>
                                        <p:attrNameLst>
                                          <p:attrName>ppt_x</p:attrName>
                                        </p:attrNameLst>
                                      </p:cBhvr>
                                      <p:tavLst>
                                        <p:tav tm="0">
                                          <p:val>
                                            <p:strVal val="#ppt_x"/>
                                          </p:val>
                                        </p:tav>
                                        <p:tav tm="100000">
                                          <p:val>
                                            <p:strVal val="#ppt_x"/>
                                          </p:val>
                                        </p:tav>
                                      </p:tavLst>
                                    </p:anim>
                                    <p:anim calcmode="lin" valueType="num">
                                      <p:cBhvr>
                                        <p:cTn id="128" dur="500" fill="hold"/>
                                        <p:tgtEl>
                                          <p:spTgt spid="91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nimBg="1"/>
      <p:bldP spid="91140" grpId="0" animBg="1"/>
      <p:bldP spid="91141" grpId="0" animBg="1"/>
      <p:bldP spid="91142" grpId="0" animBg="1"/>
      <p:bldP spid="91143" grpId="0" animBg="1"/>
      <p:bldP spid="91144" grpId="0" animBg="1"/>
      <p:bldP spid="91145" grpId="0" animBg="1"/>
      <p:bldP spid="91146" grpId="0" animBg="1"/>
      <p:bldP spid="91147" grpId="0" animBg="1"/>
      <p:bldP spid="91148" grpId="0" animBg="1"/>
      <p:bldP spid="91149" grpId="0" autoUpdateAnimBg="0"/>
      <p:bldP spid="91150" grpId="0" autoUpdateAnimBg="0"/>
      <p:bldP spid="91154" grpId="0" autoUpdateAnimBg="0"/>
      <p:bldP spid="91155" grpId="0" autoUpdateAnimBg="0"/>
      <p:bldP spid="91159" grpId="0" autoUpdateAnimBg="0"/>
      <p:bldP spid="91160" grpId="0" autoUpdateAnimBg="0"/>
      <p:bldP spid="91164" grpId="0" autoUpdateAnimBg="0"/>
      <p:bldP spid="91165" grpId="0" autoUpdateAnimBg="0"/>
      <p:bldP spid="91169" grpId="0" autoUpdateAnimBg="0"/>
      <p:bldP spid="9117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72" name="平行四边形 37"/>
          <p:cNvSpPr>
            <a:spLocks noChangeArrowheads="1"/>
          </p:cNvSpPr>
          <p:nvPr/>
        </p:nvSpPr>
        <p:spPr bwMode="auto">
          <a:xfrm flipH="1">
            <a:off x="4500578" y="3850969"/>
            <a:ext cx="1863725" cy="1439364"/>
          </a:xfrm>
          <a:prstGeom prst="parallelogram">
            <a:avLst>
              <a:gd name="adj" fmla="val 56170"/>
            </a:avLst>
          </a:prstGeom>
          <a:noFill/>
          <a:ln w="9525">
            <a:solidFill>
              <a:schemeClr val="bg1"/>
            </a:solidFill>
            <a:miter lim="800000"/>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73" name="平行四边形 38"/>
          <p:cNvSpPr>
            <a:spLocks noChangeArrowheads="1"/>
          </p:cNvSpPr>
          <p:nvPr/>
        </p:nvSpPr>
        <p:spPr bwMode="auto">
          <a:xfrm flipH="1">
            <a:off x="6046804" y="3854136"/>
            <a:ext cx="1863725" cy="1439364"/>
          </a:xfrm>
          <a:prstGeom prst="parallelogram">
            <a:avLst>
              <a:gd name="adj" fmla="val 56170"/>
            </a:avLst>
          </a:prstGeom>
          <a:noFill/>
          <a:ln w="9525">
            <a:solidFill>
              <a:schemeClr val="bg1"/>
            </a:solidFill>
            <a:miter lim="800000"/>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74" name="平行四边形 39"/>
          <p:cNvSpPr>
            <a:spLocks noChangeArrowheads="1"/>
          </p:cNvSpPr>
          <p:nvPr/>
        </p:nvSpPr>
        <p:spPr bwMode="auto">
          <a:xfrm flipH="1">
            <a:off x="7626366" y="3854136"/>
            <a:ext cx="1863725" cy="1439364"/>
          </a:xfrm>
          <a:prstGeom prst="parallelogram">
            <a:avLst>
              <a:gd name="adj" fmla="val 56170"/>
            </a:avLst>
          </a:prstGeom>
          <a:noFill/>
          <a:ln w="9525">
            <a:solidFill>
              <a:schemeClr val="bg1"/>
            </a:solidFill>
            <a:miter lim="800000"/>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grpSp>
        <p:nvGrpSpPr>
          <p:cNvPr id="44078" name="Group 46"/>
          <p:cNvGrpSpPr/>
          <p:nvPr/>
        </p:nvGrpSpPr>
        <p:grpSpPr bwMode="auto">
          <a:xfrm>
            <a:off x="3708400" y="3850993"/>
            <a:ext cx="1866899" cy="1436197"/>
            <a:chOff x="0" y="0"/>
            <a:chExt cx="2257034" cy="1830287"/>
          </a:xfrm>
        </p:grpSpPr>
        <p:sp>
          <p:nvSpPr>
            <p:cNvPr id="44079" name="平行四边形 42"/>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ln>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000000"/>
                </a:solidFill>
              </a:endParaRPr>
            </a:p>
          </p:txBody>
        </p:sp>
        <p:sp>
          <p:nvSpPr>
            <p:cNvPr id="44080" name="TextBox 43"/>
            <p:cNvSpPr txBox="1">
              <a:spLocks noChangeArrowheads="1"/>
            </p:cNvSpPr>
            <p:nvPr/>
          </p:nvSpPr>
          <p:spPr bwMode="auto">
            <a:xfrm>
              <a:off x="733153" y="686105"/>
              <a:ext cx="770509"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文本</a:t>
              </a:r>
              <a:endParaRPr lang="zh-CN" altLang="en-US" sz="1900">
                <a:solidFill>
                  <a:srgbClr val="FFFFFF"/>
                </a:solidFill>
                <a:latin typeface="微软雅黑" panose="020B0503020204020204" pitchFamily="34" charset="-122"/>
                <a:ea typeface="微软雅黑" panose="020B0503020204020204" pitchFamily="34" charset="-122"/>
              </a:endParaRPr>
            </a:p>
          </p:txBody>
        </p:sp>
      </p:grpSp>
      <p:grpSp>
        <p:nvGrpSpPr>
          <p:cNvPr id="44081" name="Group 49"/>
          <p:cNvGrpSpPr/>
          <p:nvPr/>
        </p:nvGrpSpPr>
        <p:grpSpPr bwMode="auto">
          <a:xfrm>
            <a:off x="5221288" y="3850993"/>
            <a:ext cx="1865312" cy="1436197"/>
            <a:chOff x="0" y="0"/>
            <a:chExt cx="2257034" cy="1830287"/>
          </a:xfrm>
        </p:grpSpPr>
        <p:sp>
          <p:nvSpPr>
            <p:cNvPr id="44082" name="平行四边形 44"/>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ln>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83" name="TextBox 45"/>
            <p:cNvSpPr txBox="1">
              <a:spLocks noChangeArrowheads="1"/>
            </p:cNvSpPr>
            <p:nvPr/>
          </p:nvSpPr>
          <p:spPr bwMode="auto">
            <a:xfrm>
              <a:off x="745300" y="682069"/>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文本</a:t>
              </a:r>
              <a:endParaRPr lang="zh-CN" altLang="en-US" sz="1900">
                <a:solidFill>
                  <a:srgbClr val="FFFFFF"/>
                </a:solidFill>
                <a:latin typeface="微软雅黑" panose="020B0503020204020204" pitchFamily="34" charset="-122"/>
                <a:ea typeface="微软雅黑" panose="020B0503020204020204" pitchFamily="34" charset="-122"/>
              </a:endParaRPr>
            </a:p>
          </p:txBody>
        </p:sp>
      </p:grpSp>
      <p:grpSp>
        <p:nvGrpSpPr>
          <p:cNvPr id="44084" name="Group 52"/>
          <p:cNvGrpSpPr/>
          <p:nvPr/>
        </p:nvGrpSpPr>
        <p:grpSpPr bwMode="auto">
          <a:xfrm>
            <a:off x="6805613" y="3850993"/>
            <a:ext cx="1865312" cy="1436197"/>
            <a:chOff x="0" y="0"/>
            <a:chExt cx="2257034" cy="1830287"/>
          </a:xfrm>
        </p:grpSpPr>
        <p:sp>
          <p:nvSpPr>
            <p:cNvPr id="44085" name="平行四边形 46"/>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ln>
          </p:spPr>
          <p:txBody>
            <a:bodyPr lIns="74280" tIns="37139" rIns="74280" bIns="37139"/>
            <a:lstStyle/>
            <a:p>
              <a:pPr defTabSz="742950" fontAlgn="base">
                <a:spcBef>
                  <a:spcPct val="0"/>
                </a:spcBef>
                <a:spcAft>
                  <a:spcPct val="0"/>
                </a:spcAft>
                <a:buFont typeface="Arial" panose="020B0604020202020204" pitchFamily="34" charset="0"/>
                <a:buNone/>
              </a:pPr>
              <a:endParaRPr lang="zh-CN" altLang="zh-CN" sz="1500">
                <a:solidFill>
                  <a:srgbClr val="FFFFFF"/>
                </a:solidFill>
              </a:endParaRPr>
            </a:p>
          </p:txBody>
        </p:sp>
        <p:sp>
          <p:nvSpPr>
            <p:cNvPr id="44086" name="TextBox 47"/>
            <p:cNvSpPr txBox="1">
              <a:spLocks noChangeArrowheads="1"/>
            </p:cNvSpPr>
            <p:nvPr/>
          </p:nvSpPr>
          <p:spPr bwMode="auto">
            <a:xfrm>
              <a:off x="720330" y="686105"/>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文本</a:t>
              </a:r>
              <a:endParaRPr lang="zh-CN" altLang="en-US" sz="1900">
                <a:solidFill>
                  <a:srgbClr val="FFFFFF"/>
                </a:solidFill>
                <a:latin typeface="微软雅黑" panose="020B0503020204020204" pitchFamily="34" charset="-122"/>
                <a:ea typeface="微软雅黑" panose="020B0503020204020204" pitchFamily="34" charset="-122"/>
              </a:endParaRPr>
            </a:p>
          </p:txBody>
        </p:sp>
      </p:grpSp>
      <p:grpSp>
        <p:nvGrpSpPr>
          <p:cNvPr id="44087" name="Group 55"/>
          <p:cNvGrpSpPr/>
          <p:nvPr/>
        </p:nvGrpSpPr>
        <p:grpSpPr bwMode="auto">
          <a:xfrm>
            <a:off x="8677291" y="2845498"/>
            <a:ext cx="1719263" cy="2851807"/>
            <a:chOff x="0" y="0"/>
            <a:chExt cx="2080515" cy="3627839"/>
          </a:xfrm>
        </p:grpSpPr>
        <p:sp>
          <p:nvSpPr>
            <p:cNvPr id="44088" name="下箭头 3"/>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chemeClr val="bg1">
                <a:alpha val="16000"/>
              </a:schemeClr>
            </a:solidFill>
            <a:ln w="9525">
              <a:solidFill>
                <a:schemeClr val="bg1"/>
              </a:solidFill>
              <a:round/>
            </a:ln>
          </p:spPr>
          <p:txBody>
            <a:bodyPr/>
            <a:lstStyle/>
            <a:p>
              <a:pPr fontAlgn="base">
                <a:spcBef>
                  <a:spcPct val="0"/>
                </a:spcBef>
                <a:spcAft>
                  <a:spcPct val="0"/>
                </a:spcAft>
              </a:pPr>
              <a:endParaRPr lang="zh-CN" altLang="en-US">
                <a:solidFill>
                  <a:srgbClr val="000000"/>
                </a:solidFill>
              </a:endParaRPr>
            </a:p>
          </p:txBody>
        </p:sp>
        <p:sp>
          <p:nvSpPr>
            <p:cNvPr id="44089" name="TextBox 49"/>
            <p:cNvSpPr txBox="1">
              <a:spLocks noChangeArrowheads="1"/>
            </p:cNvSpPr>
            <p:nvPr/>
          </p:nvSpPr>
          <p:spPr bwMode="auto">
            <a:xfrm rot="18066292">
              <a:off x="-49395" y="1755795"/>
              <a:ext cx="2050592" cy="444587"/>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anose="020B0604020202020204" pitchFamily="34" charset="0"/>
                  <a:ea typeface="宋体" panose="02010600030101010101" pitchFamily="2" charset="-122"/>
                </a:defRPr>
              </a:lvl1pPr>
              <a:lvl2pPr marL="603250" indent="-231775" defTabSz="742950">
                <a:defRPr>
                  <a:solidFill>
                    <a:schemeClr val="tx1"/>
                  </a:solidFill>
                  <a:latin typeface="Arial" panose="020B0604020202020204" pitchFamily="34" charset="0"/>
                  <a:ea typeface="宋体" panose="02010600030101010101" pitchFamily="2" charset="-122"/>
                </a:defRPr>
              </a:lvl2pPr>
              <a:lvl3pPr marL="929005" indent="-186055" defTabSz="742950">
                <a:defRPr>
                  <a:solidFill>
                    <a:schemeClr val="tx1"/>
                  </a:solidFill>
                  <a:latin typeface="Arial" panose="020B0604020202020204" pitchFamily="34" charset="0"/>
                  <a:ea typeface="宋体" panose="02010600030101010101" pitchFamily="2" charset="-122"/>
                </a:defRPr>
              </a:lvl3pPr>
              <a:lvl4pPr marL="1300480" indent="-186055" defTabSz="742950">
                <a:defRPr>
                  <a:solidFill>
                    <a:schemeClr val="tx1"/>
                  </a:solidFill>
                  <a:latin typeface="Arial" panose="020B0604020202020204" pitchFamily="34" charset="0"/>
                  <a:ea typeface="宋体" panose="02010600030101010101" pitchFamily="2" charset="-122"/>
                </a:defRPr>
              </a:lvl4pPr>
              <a:lvl5pPr marL="1671955" indent="-186055" defTabSz="742950">
                <a:defRPr>
                  <a:solidFill>
                    <a:schemeClr val="tx1"/>
                  </a:solidFill>
                  <a:latin typeface="Arial" panose="020B0604020202020204" pitchFamily="34" charset="0"/>
                  <a:ea typeface="宋体" panose="02010600030101010101" pitchFamily="2" charset="-122"/>
                </a:defRPr>
              </a:lvl5pPr>
              <a:lvl6pPr marL="21291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5863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0435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500755" indent="-186055" defTabSz="7429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900">
                  <a:solidFill>
                    <a:srgbClr val="FFFFFF"/>
                  </a:solidFill>
                  <a:latin typeface="微软雅黑" panose="020B0503020204020204" pitchFamily="34" charset="-122"/>
                  <a:ea typeface="微软雅黑" panose="020B0503020204020204" pitchFamily="34" charset="-122"/>
                </a:rPr>
                <a:t>单击增加标题</a:t>
              </a:r>
              <a:endParaRPr lang="zh-CN" altLang="en-US" sz="1900">
                <a:solidFill>
                  <a:srgbClr val="FFFFFF"/>
                </a:solidFill>
                <a:latin typeface="微软雅黑" panose="020B0503020204020204" pitchFamily="34" charset="-122"/>
                <a:ea typeface="微软雅黑" panose="020B0503020204020204" pitchFamily="34" charset="-122"/>
              </a:endParaRPr>
            </a:p>
          </p:txBody>
        </p:sp>
      </p:grpSp>
      <p:sp>
        <p:nvSpPr>
          <p:cNvPr id="44090" name="矩形 50"/>
          <p:cNvSpPr>
            <a:spLocks noChangeArrowheads="1"/>
          </p:cNvSpPr>
          <p:nvPr/>
        </p:nvSpPr>
        <p:spPr bwMode="auto">
          <a:xfrm>
            <a:off x="3708400" y="2341935"/>
            <a:ext cx="5201684" cy="103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4280" tIns="37139" rIns="74280" bIns="37139">
            <a:spAutoFit/>
          </a:bodyPr>
          <a:lstStyle/>
          <a:p>
            <a:pPr defTabSz="742950" fontAlgn="base">
              <a:lnSpc>
                <a:spcPct val="130000"/>
              </a:lnSpc>
              <a:spcBef>
                <a:spcPct val="0"/>
              </a:spcBef>
              <a:spcAft>
                <a:spcPct val="0"/>
              </a:spcAft>
              <a:buFont typeface="Arial" panose="020B0604020202020204" pitchFamily="34" charset="0"/>
              <a:buNone/>
            </a:pP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6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500" dirty="0">
              <a:solidFill>
                <a:srgbClr val="FFFFFF"/>
              </a:solidFill>
              <a:latin typeface="微软雅黑" panose="020B0503020204020204" pitchFamily="34" charset="-122"/>
              <a:ea typeface="微软雅黑" panose="020B0503020204020204" pitchFamily="34" charset="-122"/>
            </a:endParaRPr>
          </a:p>
        </p:txBody>
      </p:sp>
      <p:sp>
        <p:nvSpPr>
          <p:cNvPr id="44091" name="Rectangle 59"/>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2</a:t>
            </a:r>
            <a:r>
              <a:rPr lang="zh-CN" altLang="en-US" sz="2000" b="1">
                <a:solidFill>
                  <a:srgbClr val="FFFFCC"/>
                </a:solidFill>
                <a:latin typeface="微软雅黑" panose="020B0503020204020204" pitchFamily="34" charset="-122"/>
                <a:ea typeface="微软雅黑" panose="020B0503020204020204" pitchFamily="34" charset="-122"/>
              </a:rPr>
              <a:t>、创设情境，引入新课</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4078"/>
                                        </p:tgtEl>
                                        <p:attrNameLst>
                                          <p:attrName>style.visibility</p:attrName>
                                        </p:attrNameLst>
                                      </p:cBhvr>
                                      <p:to>
                                        <p:strVal val="visible"/>
                                      </p:to>
                                    </p:set>
                                    <p:animEffect transition="in" filter="wipe(down)">
                                      <p:cBhvr>
                                        <p:cTn id="7" dur="300"/>
                                        <p:tgtEl>
                                          <p:spTgt spid="4407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4072"/>
                                        </p:tgtEl>
                                        <p:attrNameLst>
                                          <p:attrName>style.visibility</p:attrName>
                                        </p:attrNameLst>
                                      </p:cBhvr>
                                      <p:to>
                                        <p:strVal val="visible"/>
                                      </p:to>
                                    </p:set>
                                    <p:animEffect transition="in" filter="wipe(up)">
                                      <p:cBhvr>
                                        <p:cTn id="11" dur="300"/>
                                        <p:tgtEl>
                                          <p:spTgt spid="4407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4081"/>
                                        </p:tgtEl>
                                        <p:attrNameLst>
                                          <p:attrName>style.visibility</p:attrName>
                                        </p:attrNameLst>
                                      </p:cBhvr>
                                      <p:to>
                                        <p:strVal val="visible"/>
                                      </p:to>
                                    </p:set>
                                    <p:animEffect transition="in" filter="wipe(down)">
                                      <p:cBhvr>
                                        <p:cTn id="15" dur="300"/>
                                        <p:tgtEl>
                                          <p:spTgt spid="4408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4073"/>
                                        </p:tgtEl>
                                        <p:attrNameLst>
                                          <p:attrName>style.visibility</p:attrName>
                                        </p:attrNameLst>
                                      </p:cBhvr>
                                      <p:to>
                                        <p:strVal val="visible"/>
                                      </p:to>
                                    </p:set>
                                    <p:animEffect transition="in" filter="wipe(up)">
                                      <p:cBhvr>
                                        <p:cTn id="19" dur="300"/>
                                        <p:tgtEl>
                                          <p:spTgt spid="440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4084"/>
                                        </p:tgtEl>
                                        <p:attrNameLst>
                                          <p:attrName>style.visibility</p:attrName>
                                        </p:attrNameLst>
                                      </p:cBhvr>
                                      <p:to>
                                        <p:strVal val="visible"/>
                                      </p:to>
                                    </p:set>
                                    <p:animEffect transition="in" filter="wipe(down)">
                                      <p:cBhvr>
                                        <p:cTn id="23" dur="300"/>
                                        <p:tgtEl>
                                          <p:spTgt spid="4408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4074"/>
                                        </p:tgtEl>
                                        <p:attrNameLst>
                                          <p:attrName>style.visibility</p:attrName>
                                        </p:attrNameLst>
                                      </p:cBhvr>
                                      <p:to>
                                        <p:strVal val="visible"/>
                                      </p:to>
                                    </p:set>
                                    <p:animEffect transition="in" filter="wipe(up)">
                                      <p:cBhvr>
                                        <p:cTn id="27" dur="300"/>
                                        <p:tgtEl>
                                          <p:spTgt spid="4407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4087"/>
                                        </p:tgtEl>
                                        <p:attrNameLst>
                                          <p:attrName>style.visibility</p:attrName>
                                        </p:attrNameLst>
                                      </p:cBhvr>
                                      <p:to>
                                        <p:strVal val="visible"/>
                                      </p:to>
                                    </p:set>
                                    <p:animEffect transition="in" filter="wipe(down)">
                                      <p:cBhvr>
                                        <p:cTn id="31" dur="300"/>
                                        <p:tgtEl>
                                          <p:spTgt spid="44087"/>
                                        </p:tgtEl>
                                      </p:cBhvr>
                                    </p:animEffect>
                                  </p:childTnLst>
                                </p:cTn>
                              </p:par>
                            </p:childTnLst>
                          </p:cTn>
                        </p:par>
                        <p:par>
                          <p:cTn id="32" fill="hold">
                            <p:stCondLst>
                              <p:cond delay="3500"/>
                            </p:stCondLst>
                            <p:childTnLst>
                              <p:par>
                                <p:cTn id="33" presetID="31" presetClass="entr" presetSubtype="0" fill="hold" grpId="0" nodeType="afterEffect">
                                  <p:stCondLst>
                                    <p:cond delay="0"/>
                                  </p:stCondLst>
                                  <p:childTnLst>
                                    <p:set>
                                      <p:cBhvr>
                                        <p:cTn id="34" dur="1" fill="hold">
                                          <p:stCondLst>
                                            <p:cond delay="0"/>
                                          </p:stCondLst>
                                        </p:cTn>
                                        <p:tgtEl>
                                          <p:spTgt spid="44090"/>
                                        </p:tgtEl>
                                        <p:attrNameLst>
                                          <p:attrName>style.visibility</p:attrName>
                                        </p:attrNameLst>
                                      </p:cBhvr>
                                      <p:to>
                                        <p:strVal val="visible"/>
                                      </p:to>
                                    </p:set>
                                    <p:anim calcmode="lin" valueType="num">
                                      <p:cBhvr>
                                        <p:cTn id="35" dur="500" fill="hold"/>
                                        <p:tgtEl>
                                          <p:spTgt spid="44090"/>
                                        </p:tgtEl>
                                        <p:attrNameLst>
                                          <p:attrName>ppt_w</p:attrName>
                                        </p:attrNameLst>
                                      </p:cBhvr>
                                      <p:tavLst>
                                        <p:tav tm="0">
                                          <p:val>
                                            <p:fltVal val="0"/>
                                          </p:val>
                                        </p:tav>
                                        <p:tav tm="100000">
                                          <p:val>
                                            <p:strVal val="#ppt_w"/>
                                          </p:val>
                                        </p:tav>
                                      </p:tavLst>
                                    </p:anim>
                                    <p:anim calcmode="lin" valueType="num">
                                      <p:cBhvr>
                                        <p:cTn id="36" dur="500" fill="hold"/>
                                        <p:tgtEl>
                                          <p:spTgt spid="44090"/>
                                        </p:tgtEl>
                                        <p:attrNameLst>
                                          <p:attrName>ppt_h</p:attrName>
                                        </p:attrNameLst>
                                      </p:cBhvr>
                                      <p:tavLst>
                                        <p:tav tm="0">
                                          <p:val>
                                            <p:fltVal val="0"/>
                                          </p:val>
                                        </p:tav>
                                        <p:tav tm="100000">
                                          <p:val>
                                            <p:strVal val="#ppt_h"/>
                                          </p:val>
                                        </p:tav>
                                      </p:tavLst>
                                    </p:anim>
                                    <p:anim calcmode="lin" valueType="num">
                                      <p:cBhvr>
                                        <p:cTn id="37" dur="500" fill="hold"/>
                                        <p:tgtEl>
                                          <p:spTgt spid="44090"/>
                                        </p:tgtEl>
                                        <p:attrNameLst>
                                          <p:attrName>style.rotation</p:attrName>
                                        </p:attrNameLst>
                                      </p:cBhvr>
                                      <p:tavLst>
                                        <p:tav tm="0">
                                          <p:val>
                                            <p:fltVal val="90"/>
                                          </p:val>
                                        </p:tav>
                                        <p:tav tm="100000">
                                          <p:val>
                                            <p:fltVal val="0"/>
                                          </p:val>
                                        </p:tav>
                                      </p:tavLst>
                                    </p:anim>
                                    <p:animEffect transition="in" filter="fade">
                                      <p:cBhvr>
                                        <p:cTn id="38" dur="500"/>
                                        <p:tgtEl>
                                          <p:spTgt spid="44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2" grpId="0" animBg="1"/>
      <p:bldP spid="44073" grpId="0" animBg="1"/>
      <p:bldP spid="44074" grpId="0" animBg="1"/>
      <p:bldP spid="4409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779838" y="2270679"/>
            <a:ext cx="1214437" cy="2349851"/>
            <a:chOff x="1419709" y="1270654"/>
            <a:chExt cx="1213553" cy="2354901"/>
          </a:xfrm>
        </p:grpSpPr>
        <p:sp>
          <p:nvSpPr>
            <p:cNvPr id="4" name="圆角矩形 3"/>
            <p:cNvSpPr>
              <a:spLocks noChangeArrowheads="1"/>
            </p:cNvSpPr>
            <p:nvPr/>
          </p:nvSpPr>
          <p:spPr bwMode="auto">
            <a:xfrm rot="5400000">
              <a:off x="849035"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5" name="椭圆 4"/>
            <p:cNvSpPr/>
            <p:nvPr/>
          </p:nvSpPr>
          <p:spPr bwMode="auto">
            <a:xfrm>
              <a:off x="1551375" y="1411885"/>
              <a:ext cx="950221"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Text Box 39"/>
            <p:cNvSpPr txBox="1">
              <a:spLocks noChangeArrowheads="1"/>
            </p:cNvSpPr>
            <p:nvPr/>
          </p:nvSpPr>
          <p:spPr bwMode="auto">
            <a:xfrm>
              <a:off x="1505018"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1</a:t>
              </a:r>
              <a:endPar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261"/>
            <p:cNvSpPr>
              <a:spLocks noChangeArrowheads="1"/>
            </p:cNvSpPr>
            <p:nvPr/>
          </p:nvSpPr>
          <p:spPr bwMode="auto">
            <a:xfrm>
              <a:off x="1625934" y="1951418"/>
              <a:ext cx="799637"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endPar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86023" name="Text Box 39"/>
            <p:cNvSpPr txBox="1">
              <a:spLocks noChangeArrowheads="1"/>
            </p:cNvSpPr>
            <p:nvPr/>
          </p:nvSpPr>
          <p:spPr bwMode="auto">
            <a:xfrm>
              <a:off x="1499026" y="2711523"/>
              <a:ext cx="1086647"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dirty="0">
                  <a:solidFill>
                    <a:srgbClr val="FFFFFF"/>
                  </a:solidFill>
                  <a:latin typeface="微软雅黑" panose="020B0503020204020204" pitchFamily="34" charset="-122"/>
                  <a:ea typeface="微软雅黑" panose="020B0503020204020204" pitchFamily="34" charset="-122"/>
                </a:rPr>
                <a:t>点击此处添加</a:t>
              </a:r>
              <a:endParaRPr lang="zh-CN" altLang="en-US" sz="1100" dirty="0">
                <a:solidFill>
                  <a:srgbClr val="FFFFFF"/>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100" dirty="0">
                  <a:solidFill>
                    <a:srgbClr val="FFFFFF"/>
                  </a:solidFill>
                  <a:latin typeface="微软雅黑" panose="020B0503020204020204" pitchFamily="34" charset="-122"/>
                  <a:ea typeface="微软雅黑" panose="020B0503020204020204" pitchFamily="34" charset="-122"/>
                </a:rPr>
                <a:t>简要说明</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bwMode="auto">
          <a:xfrm>
            <a:off x="3911600" y="4856196"/>
            <a:ext cx="6418708" cy="646331"/>
            <a:chOff x="1868930" y="4032811"/>
            <a:chExt cx="5886576" cy="648077"/>
          </a:xfrm>
        </p:grpSpPr>
        <p:grpSp>
          <p:nvGrpSpPr>
            <p:cNvPr id="86025" name="组合 28"/>
            <p:cNvGrpSpPr/>
            <p:nvPr/>
          </p:nvGrpSpPr>
          <p:grpSpPr bwMode="auto">
            <a:xfrm>
              <a:off x="1868930" y="4098093"/>
              <a:ext cx="417263" cy="228018"/>
              <a:chOff x="1868930" y="4098093"/>
              <a:chExt cx="417263" cy="228018"/>
            </a:xfrm>
          </p:grpSpPr>
          <p:sp>
            <p:nvSpPr>
              <p:cNvPr id="31" name="燕尾形 30"/>
              <p:cNvSpPr>
                <a:spLocks noChangeArrowheads="1"/>
              </p:cNvSpPr>
              <p:nvPr/>
            </p:nvSpPr>
            <p:spPr bwMode="auto">
              <a:xfrm>
                <a:off x="1868930"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2" name="燕尾形 31"/>
              <p:cNvSpPr>
                <a:spLocks noChangeArrowheads="1"/>
              </p:cNvSpPr>
              <p:nvPr/>
            </p:nvSpPr>
            <p:spPr bwMode="auto">
              <a:xfrm>
                <a:off x="2058175"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37" name="TextBox 36"/>
            <p:cNvSpPr txBox="1"/>
            <p:nvPr/>
          </p:nvSpPr>
          <p:spPr>
            <a:xfrm>
              <a:off x="2565857" y="4032811"/>
              <a:ext cx="5189649" cy="648077"/>
            </a:xfrm>
            <a:prstGeom prst="rect">
              <a:avLst/>
            </a:prstGeom>
            <a:noFill/>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grpSp>
        <p:nvGrpSpPr>
          <p:cNvPr id="3" name="组合 2"/>
          <p:cNvGrpSpPr/>
          <p:nvPr/>
        </p:nvGrpSpPr>
        <p:grpSpPr bwMode="auto">
          <a:xfrm>
            <a:off x="5508622" y="2270679"/>
            <a:ext cx="1214437" cy="2349851"/>
            <a:chOff x="3156432" y="1270654"/>
            <a:chExt cx="1213553" cy="2354901"/>
          </a:xfrm>
        </p:grpSpPr>
        <p:sp>
          <p:nvSpPr>
            <p:cNvPr id="9" name="圆角矩形 8"/>
            <p:cNvSpPr>
              <a:spLocks noChangeArrowheads="1"/>
            </p:cNvSpPr>
            <p:nvPr/>
          </p:nvSpPr>
          <p:spPr bwMode="auto">
            <a:xfrm rot="5400000">
              <a:off x="2585758"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0" name="椭圆 9"/>
            <p:cNvSpPr/>
            <p:nvPr/>
          </p:nvSpPr>
          <p:spPr bwMode="auto">
            <a:xfrm>
              <a:off x="3288099" y="1411885"/>
              <a:ext cx="950219"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Text Box 39"/>
            <p:cNvSpPr txBox="1">
              <a:spLocks noChangeArrowheads="1"/>
            </p:cNvSpPr>
            <p:nvPr/>
          </p:nvSpPr>
          <p:spPr bwMode="auto">
            <a:xfrm>
              <a:off x="3241741"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2</a:t>
              </a:r>
              <a:endPar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261"/>
            <p:cNvSpPr>
              <a:spLocks noChangeArrowheads="1"/>
            </p:cNvSpPr>
            <p:nvPr/>
          </p:nvSpPr>
          <p:spPr bwMode="auto">
            <a:xfrm>
              <a:off x="3362657" y="1951418"/>
              <a:ext cx="799637"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endPar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86034" name="Text Box 39"/>
            <p:cNvSpPr txBox="1">
              <a:spLocks noChangeArrowheads="1"/>
            </p:cNvSpPr>
            <p:nvPr/>
          </p:nvSpPr>
          <p:spPr bwMode="auto">
            <a:xfrm>
              <a:off x="3219885" y="2711523"/>
              <a:ext cx="1086645"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点击此处添加</a:t>
              </a:r>
              <a:endParaRPr lang="zh-CN" altLang="en-US" sz="1100">
                <a:solidFill>
                  <a:srgbClr val="FFFFFF"/>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简要说明</a:t>
              </a:r>
              <a:endParaRPr lang="zh-CN" altLang="en-US" sz="1100">
                <a:solidFill>
                  <a:srgbClr val="FFFFFF"/>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bwMode="auto">
          <a:xfrm>
            <a:off x="7235810" y="2270679"/>
            <a:ext cx="1212848" cy="2349851"/>
            <a:chOff x="4896956" y="1270654"/>
            <a:chExt cx="1213553" cy="2354901"/>
          </a:xfrm>
        </p:grpSpPr>
        <p:sp>
          <p:nvSpPr>
            <p:cNvPr id="15" name="圆角矩形 14"/>
            <p:cNvSpPr>
              <a:spLocks noChangeArrowheads="1"/>
            </p:cNvSpPr>
            <p:nvPr/>
          </p:nvSpPr>
          <p:spPr bwMode="auto">
            <a:xfrm rot="5400000">
              <a:off x="4326282"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6" name="椭圆 15"/>
            <p:cNvSpPr/>
            <p:nvPr/>
          </p:nvSpPr>
          <p:spPr bwMode="auto">
            <a:xfrm>
              <a:off x="5028795"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7" name="Text Box 39"/>
            <p:cNvSpPr txBox="1">
              <a:spLocks noChangeArrowheads="1"/>
            </p:cNvSpPr>
            <p:nvPr/>
          </p:nvSpPr>
          <p:spPr bwMode="auto">
            <a:xfrm>
              <a:off x="4982265"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3</a:t>
              </a:r>
              <a:endPar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261"/>
            <p:cNvSpPr>
              <a:spLocks noChangeArrowheads="1"/>
            </p:cNvSpPr>
            <p:nvPr/>
          </p:nvSpPr>
          <p:spPr bwMode="auto">
            <a:xfrm>
              <a:off x="5103451" y="1951418"/>
              <a:ext cx="800684"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endPar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86040" name="Text Box 39"/>
            <p:cNvSpPr txBox="1">
              <a:spLocks noChangeArrowheads="1"/>
            </p:cNvSpPr>
            <p:nvPr/>
          </p:nvSpPr>
          <p:spPr bwMode="auto">
            <a:xfrm>
              <a:off x="4965259"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点击此处添加</a:t>
              </a:r>
              <a:endParaRPr lang="zh-CN" altLang="en-US" sz="1100">
                <a:solidFill>
                  <a:srgbClr val="FFFFFF"/>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简要说明</a:t>
              </a:r>
              <a:endParaRPr lang="zh-CN" altLang="en-US" sz="1100">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bwMode="auto">
          <a:xfrm>
            <a:off x="8964587" y="2270679"/>
            <a:ext cx="1212848" cy="2349851"/>
            <a:chOff x="6590610" y="1270654"/>
            <a:chExt cx="1213553" cy="2354901"/>
          </a:xfrm>
        </p:grpSpPr>
        <p:sp>
          <p:nvSpPr>
            <p:cNvPr id="19" name="圆角矩形 18"/>
            <p:cNvSpPr>
              <a:spLocks noChangeArrowheads="1"/>
            </p:cNvSpPr>
            <p:nvPr/>
          </p:nvSpPr>
          <p:spPr bwMode="auto">
            <a:xfrm rot="5400000">
              <a:off x="6019936" y="1841328"/>
              <a:ext cx="2354901" cy="1213553"/>
            </a:xfrm>
            <a:prstGeom prst="roundRect">
              <a:avLst>
                <a:gd name="adj" fmla="val 50000"/>
              </a:avLst>
            </a:prstGeom>
            <a:noFill/>
            <a:ln w="34925" algn="ctr">
              <a:solidFill>
                <a:schemeClr val="bg1"/>
              </a:solidFill>
              <a:rou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20" name="椭圆 19"/>
            <p:cNvSpPr/>
            <p:nvPr/>
          </p:nvSpPr>
          <p:spPr bwMode="auto">
            <a:xfrm>
              <a:off x="6722448"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1" name="Text Box 39"/>
            <p:cNvSpPr txBox="1">
              <a:spLocks noChangeArrowheads="1"/>
            </p:cNvSpPr>
            <p:nvPr/>
          </p:nvSpPr>
          <p:spPr bwMode="auto">
            <a:xfrm>
              <a:off x="6675919"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rPr>
                <a:t>4</a:t>
              </a:r>
              <a:endParaRPr lang="en-US" altLang="zh-CN" sz="3200" b="1" spc="50" dirty="0">
                <a:ln w="11430"/>
                <a:solidFill>
                  <a:srgbClr val="000000">
                    <a:lumMod val="65000"/>
                    <a:lumOff val="3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261"/>
            <p:cNvSpPr>
              <a:spLocks noChangeArrowheads="1"/>
            </p:cNvSpPr>
            <p:nvPr/>
          </p:nvSpPr>
          <p:spPr bwMode="auto">
            <a:xfrm>
              <a:off x="6797105" y="1951418"/>
              <a:ext cx="800684" cy="277594"/>
            </a:xfrm>
            <a:prstGeom prst="rect">
              <a:avLst/>
            </a:prstGeom>
            <a:noFill/>
            <a:ln>
              <a:noFill/>
            </a:ln>
          </p:spPr>
          <p:txBody>
            <a:bodyPr wrap="none">
              <a:spAutoFit/>
            </a:bodyPr>
            <a:lstStyle/>
            <a:p>
              <a:pPr>
                <a:defRPr/>
              </a:pPr>
              <a:r>
                <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rPr>
                <a:t>添加文本</a:t>
              </a:r>
              <a:endParaRPr lang="zh-CN" altLang="en-US" sz="1200"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86046" name="Text Box 39"/>
            <p:cNvSpPr txBox="1">
              <a:spLocks noChangeArrowheads="1"/>
            </p:cNvSpPr>
            <p:nvPr/>
          </p:nvSpPr>
          <p:spPr bwMode="auto">
            <a:xfrm>
              <a:off x="6654147"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点击此处添加</a:t>
              </a:r>
              <a:endParaRPr lang="zh-CN" altLang="en-US" sz="1100">
                <a:solidFill>
                  <a:srgbClr val="FFFFFF"/>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rPr>
                <a:t>简要说明</a:t>
              </a:r>
              <a:endParaRPr lang="zh-CN" altLang="en-US" sz="1100">
                <a:solidFill>
                  <a:srgbClr val="FFFFFF"/>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bwMode="auto">
          <a:xfrm>
            <a:off x="5046663" y="3298343"/>
            <a:ext cx="417512" cy="228018"/>
            <a:chOff x="2673784" y="2255757"/>
            <a:chExt cx="417263" cy="228018"/>
          </a:xfrm>
        </p:grpSpPr>
        <p:sp>
          <p:nvSpPr>
            <p:cNvPr id="13" name="燕尾形 12"/>
            <p:cNvSpPr>
              <a:spLocks noChangeArrowheads="1"/>
            </p:cNvSpPr>
            <p:nvPr/>
          </p:nvSpPr>
          <p:spPr bwMode="auto">
            <a:xfrm>
              <a:off x="2673784"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 name="燕尾形 13"/>
            <p:cNvSpPr>
              <a:spLocks noChangeArrowheads="1"/>
            </p:cNvSpPr>
            <p:nvPr/>
          </p:nvSpPr>
          <p:spPr bwMode="auto">
            <a:xfrm>
              <a:off x="2863029"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bwMode="auto">
          <a:xfrm>
            <a:off x="8532813" y="3276175"/>
            <a:ext cx="417512" cy="228018"/>
            <a:chOff x="6151055" y="2255757"/>
            <a:chExt cx="417263" cy="228018"/>
          </a:xfrm>
        </p:grpSpPr>
        <p:sp>
          <p:nvSpPr>
            <p:cNvPr id="23" name="燕尾形 22"/>
            <p:cNvSpPr>
              <a:spLocks noChangeArrowheads="1"/>
            </p:cNvSpPr>
            <p:nvPr/>
          </p:nvSpPr>
          <p:spPr bwMode="auto">
            <a:xfrm>
              <a:off x="6151055"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4" name="燕尾形 23"/>
            <p:cNvSpPr>
              <a:spLocks noChangeArrowheads="1"/>
            </p:cNvSpPr>
            <p:nvPr/>
          </p:nvSpPr>
          <p:spPr bwMode="auto">
            <a:xfrm>
              <a:off x="6340300"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bwMode="auto">
          <a:xfrm>
            <a:off x="6804026" y="3298343"/>
            <a:ext cx="417512" cy="228018"/>
            <a:chOff x="4440922" y="2255757"/>
            <a:chExt cx="417263" cy="228018"/>
          </a:xfrm>
        </p:grpSpPr>
        <p:sp>
          <p:nvSpPr>
            <p:cNvPr id="25" name="燕尾形 24"/>
            <p:cNvSpPr>
              <a:spLocks noChangeArrowheads="1"/>
            </p:cNvSpPr>
            <p:nvPr/>
          </p:nvSpPr>
          <p:spPr bwMode="auto">
            <a:xfrm>
              <a:off x="4440922"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 name="燕尾形 25"/>
            <p:cNvSpPr>
              <a:spLocks noChangeArrowheads="1"/>
            </p:cNvSpPr>
            <p:nvPr/>
          </p:nvSpPr>
          <p:spPr bwMode="auto">
            <a:xfrm>
              <a:off x="4630167" y="2255757"/>
              <a:ext cx="228018" cy="228018"/>
            </a:xfrm>
            <a:prstGeom prst="chevron">
              <a:avLst>
                <a:gd name="adj" fmla="val 5000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86056" name="Rectangle 40"/>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2</a:t>
            </a:r>
            <a:r>
              <a:rPr lang="zh-CN" altLang="en-US" sz="2000" b="1">
                <a:solidFill>
                  <a:srgbClr val="FFFFCC"/>
                </a:solidFill>
                <a:latin typeface="微软雅黑" panose="020B0503020204020204" pitchFamily="34" charset="-122"/>
                <a:ea typeface="微软雅黑" panose="020B0503020204020204" pitchFamily="34" charset="-122"/>
              </a:rPr>
              <a:t>、创设情境，引入新课</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1" name="Text Box 7"/>
          <p:cNvSpPr txBox="1">
            <a:spLocks noChangeArrowheads="1"/>
          </p:cNvSpPr>
          <p:nvPr/>
        </p:nvSpPr>
        <p:spPr bwMode="auto">
          <a:xfrm>
            <a:off x="4498976" y="2946816"/>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5400" b="1">
                <a:solidFill>
                  <a:srgbClr val="FFFFFF"/>
                </a:solidFill>
                <a:latin typeface="迷你简启体" pitchFamily="65" charset="-122"/>
                <a:ea typeface="迷你简启体" pitchFamily="65" charset="-122"/>
              </a:rPr>
              <a:t>  </a:t>
            </a:r>
            <a:r>
              <a:rPr lang="zh-CN" altLang="en-US" sz="5400" b="1">
                <a:solidFill>
                  <a:srgbClr val="FFFFFF"/>
                </a:solidFill>
                <a:latin typeface="微软雅黑" panose="020B0503020204020204" pitchFamily="34" charset="-122"/>
                <a:ea typeface="微软雅黑" panose="020B0503020204020204" pitchFamily="34" charset="-122"/>
              </a:rPr>
              <a:t>一、析  教  材</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108550"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5" name="Text Box 11"/>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6600"/>
                </a:solidFill>
                <a:ea typeface="方正胖头鱼简体" pitchFamily="65" charset="-122"/>
              </a:rPr>
              <a:t>析 教 材</a:t>
            </a:r>
            <a:endParaRPr lang="zh-CN" altLang="en-US" sz="3200" dirty="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8555"/>
                                        </p:tgtEl>
                                        <p:attrNameLst>
                                          <p:attrName>style.visibility</p:attrName>
                                        </p:attrNameLst>
                                      </p:cBhvr>
                                      <p:to>
                                        <p:strVal val="visible"/>
                                      </p:to>
                                    </p:set>
                                    <p:animEffect transition="in" filter="wipe(left)">
                                      <p:cBhvr>
                                        <p:cTn id="7" dur="500"/>
                                        <p:tgtEl>
                                          <p:spTgt spid="10855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8550"/>
                                        </p:tgtEl>
                                        <p:attrNameLst>
                                          <p:attrName>style.visibility</p:attrName>
                                        </p:attrNameLst>
                                      </p:cBhvr>
                                      <p:to>
                                        <p:strVal val="visible"/>
                                      </p:to>
                                    </p:set>
                                    <p:animEffect transition="in" filter="dissolve">
                                      <p:cBhvr>
                                        <p:cTn id="11" dur="500"/>
                                        <p:tgtEl>
                                          <p:spTgt spid="10855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8551"/>
                                        </p:tgtEl>
                                        <p:attrNameLst>
                                          <p:attrName>style.visibility</p:attrName>
                                        </p:attrNameLst>
                                      </p:cBhvr>
                                      <p:to>
                                        <p:strVal val="visible"/>
                                      </p:to>
                                    </p:set>
                                    <p:animEffect transition="in" filter="wipe(left)">
                                      <p:cBhvr>
                                        <p:cTn id="15" dur="2000"/>
                                        <p:tgtEl>
                                          <p:spTgt spid="108551"/>
                                        </p:tgtEl>
                                      </p:cBhvr>
                                    </p:animEffect>
                                  </p:childTnLst>
                                </p:cTn>
                              </p:par>
                              <p:par>
                                <p:cTn id="16"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17" dur="2000" fill="hold"/>
                                        <p:tgtEl>
                                          <p:spTgt spid="108550"/>
                                        </p:tgtEl>
                                        <p:attrNameLst>
                                          <p:attrName>ppt_x</p:attrName>
                                          <p:attrName>ppt_y</p:attrName>
                                        </p:attrNameLst>
                                      </p:cBhvr>
                                      <p:rCtr x="22430" y="2891"/>
                                    </p:animMotion>
                                  </p:childTnLst>
                                </p:cTn>
                              </p:par>
                            </p:childTnLst>
                          </p:cTn>
                        </p:par>
                        <p:par>
                          <p:cTn id="18" fill="hold">
                            <p:stCondLst>
                              <p:cond delay="3000"/>
                            </p:stCondLst>
                            <p:childTnLst>
                              <p:par>
                                <p:cTn id="19" presetID="3" presetClass="exit" presetSubtype="10" fill="hold" nodeType="afterEffect">
                                  <p:stCondLst>
                                    <p:cond delay="0"/>
                                  </p:stCondLst>
                                  <p:childTnLst>
                                    <p:animEffect transition="out" filter="blinds(horizontal)">
                                      <p:cBhvr>
                                        <p:cTn id="20" dur="500"/>
                                        <p:tgtEl>
                                          <p:spTgt spid="108550"/>
                                        </p:tgtEl>
                                      </p:cBhvr>
                                    </p:animEffect>
                                    <p:set>
                                      <p:cBhvr>
                                        <p:cTn id="21" dur="1" fill="hold">
                                          <p:stCondLst>
                                            <p:cond delay="499"/>
                                          </p:stCondLst>
                                        </p:cTn>
                                        <p:tgtEl>
                                          <p:spTgt spid="1085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27" name="圆角矩形​​ 34"/>
          <p:cNvSpPr>
            <a:spLocks noChangeArrowheads="1"/>
          </p:cNvSpPr>
          <p:nvPr/>
        </p:nvSpPr>
        <p:spPr bwMode="auto">
          <a:xfrm>
            <a:off x="4473590" y="2788470"/>
            <a:ext cx="2849563" cy="1752887"/>
          </a:xfrm>
          <a:prstGeom prst="roundRect">
            <a:avLst>
              <a:gd name="adj" fmla="val 8588"/>
            </a:avLst>
          </a:prstGeom>
          <a:noFill/>
          <a:ln w="12700">
            <a:solidFill>
              <a:schemeClr val="bg1"/>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endParaRPr>
          </a:p>
        </p:txBody>
      </p:sp>
      <p:sp>
        <p:nvSpPr>
          <p:cNvPr id="94228" name="矩形​​ 30"/>
          <p:cNvSpPr>
            <a:spLocks noChangeArrowheads="1"/>
          </p:cNvSpPr>
          <p:nvPr/>
        </p:nvSpPr>
        <p:spPr bwMode="auto">
          <a:xfrm>
            <a:off x="4941888" y="3083015"/>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rPr>
              <a:t>点击此处录入标题内容</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4229" name="矩形​​ 31"/>
          <p:cNvSpPr>
            <a:spLocks noChangeArrowheads="1"/>
          </p:cNvSpPr>
          <p:nvPr/>
        </p:nvSpPr>
        <p:spPr bwMode="auto">
          <a:xfrm>
            <a:off x="4941888" y="3432946"/>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点击此处录入标题内容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0" name="矩形​​ 32"/>
          <p:cNvSpPr>
            <a:spLocks noChangeArrowheads="1"/>
          </p:cNvSpPr>
          <p:nvPr/>
        </p:nvSpPr>
        <p:spPr bwMode="auto">
          <a:xfrm>
            <a:off x="4941888" y="3790807"/>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点击此处录入标题内容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1" name="矩形​​ 33"/>
          <p:cNvSpPr>
            <a:spLocks noChangeArrowheads="1"/>
          </p:cNvSpPr>
          <p:nvPr/>
        </p:nvSpPr>
        <p:spPr bwMode="auto">
          <a:xfrm>
            <a:off x="4941888" y="4088511"/>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点击此处录入标题内容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2" name="泪滴形 38"/>
          <p:cNvSpPr/>
          <p:nvPr/>
        </p:nvSpPr>
        <p:spPr bwMode="auto">
          <a:xfrm>
            <a:off x="7535863" y="3550118"/>
            <a:ext cx="1223961" cy="1086252"/>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3" name="泪滴形 36"/>
          <p:cNvSpPr/>
          <p:nvPr/>
        </p:nvSpPr>
        <p:spPr bwMode="auto">
          <a:xfrm flipH="1">
            <a:off x="8839201" y="3550117"/>
            <a:ext cx="1397000" cy="12398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4" name="泪滴形 24"/>
          <p:cNvSpPr/>
          <p:nvPr/>
        </p:nvSpPr>
        <p:spPr bwMode="auto">
          <a:xfrm rot="10800000" flipH="1">
            <a:off x="7650164" y="2524032"/>
            <a:ext cx="1093787" cy="96907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5" name="泪滴形 34"/>
          <p:cNvSpPr/>
          <p:nvPr/>
        </p:nvSpPr>
        <p:spPr bwMode="auto">
          <a:xfrm rot="16200000" flipH="1">
            <a:off x="8911294" y="2293619"/>
            <a:ext cx="1124255" cy="1268413"/>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6" name="矩形​​ 44"/>
          <p:cNvSpPr>
            <a:spLocks noChangeArrowheads="1"/>
          </p:cNvSpPr>
          <p:nvPr/>
        </p:nvSpPr>
        <p:spPr bwMode="auto">
          <a:xfrm>
            <a:off x="9286008" y="2600060"/>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点击录</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入内容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7" name="矩形​​ 45"/>
          <p:cNvSpPr>
            <a:spLocks noChangeArrowheads="1"/>
          </p:cNvSpPr>
          <p:nvPr/>
        </p:nvSpPr>
        <p:spPr bwMode="auto">
          <a:xfrm>
            <a:off x="7798516" y="3938063"/>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点击录</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入内容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8" name="矩形​​ 46"/>
          <p:cNvSpPr>
            <a:spLocks noChangeArrowheads="1"/>
          </p:cNvSpPr>
          <p:nvPr/>
        </p:nvSpPr>
        <p:spPr bwMode="auto">
          <a:xfrm>
            <a:off x="9355855" y="4066342"/>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点击录</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入内容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4239" name="矩形​​ 43"/>
          <p:cNvSpPr>
            <a:spLocks noChangeArrowheads="1"/>
          </p:cNvSpPr>
          <p:nvPr/>
        </p:nvSpPr>
        <p:spPr bwMode="auto">
          <a:xfrm>
            <a:off x="7798519" y="2748884"/>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rPr>
              <a:t>点击录</a:t>
            </a:r>
            <a:endParaRPr lang="en-US" sz="1200" dirty="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rPr>
              <a:t>入内容</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94240" name="泪滴形 24"/>
          <p:cNvSpPr/>
          <p:nvPr/>
        </p:nvSpPr>
        <p:spPr bwMode="auto">
          <a:xfrm rot="10800000" flipH="1">
            <a:off x="4694238" y="3021261"/>
            <a:ext cx="247650" cy="220101"/>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1" name="泪滴形 34"/>
          <p:cNvSpPr/>
          <p:nvPr/>
        </p:nvSpPr>
        <p:spPr bwMode="auto">
          <a:xfrm rot="16200000" flipH="1">
            <a:off x="4707209" y="3397813"/>
            <a:ext cx="201100" cy="227012"/>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2" name="泪滴形 38"/>
          <p:cNvSpPr/>
          <p:nvPr/>
        </p:nvSpPr>
        <p:spPr bwMode="auto">
          <a:xfrm>
            <a:off x="4694239" y="3773382"/>
            <a:ext cx="231775" cy="205850"/>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3" name="泪滴形 36"/>
          <p:cNvSpPr/>
          <p:nvPr/>
        </p:nvSpPr>
        <p:spPr bwMode="auto">
          <a:xfrm flipH="1">
            <a:off x="4694238" y="4088488"/>
            <a:ext cx="228600" cy="202683"/>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4" name="Rectangle 36"/>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3</a:t>
            </a:r>
            <a:r>
              <a:rPr lang="zh-CN" altLang="en-US" sz="2000" b="1" dirty="0">
                <a:solidFill>
                  <a:srgbClr val="FFFFCC"/>
                </a:solidFill>
                <a:latin typeface="微软雅黑" panose="020B0503020204020204" pitchFamily="34" charset="-122"/>
                <a:ea typeface="微软雅黑" panose="020B0503020204020204" pitchFamily="34" charset="-122"/>
              </a:rPr>
              <a:t>、新课探究</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4244"/>
                                        </p:tgtEl>
                                        <p:attrNameLst>
                                          <p:attrName>style.visibility</p:attrName>
                                        </p:attrNameLst>
                                      </p:cBhvr>
                                      <p:to>
                                        <p:strVal val="visible"/>
                                      </p:to>
                                    </p:set>
                                    <p:animEffect transition="in" filter="fade">
                                      <p:cBhvr>
                                        <p:cTn id="7" dur="500"/>
                                        <p:tgtEl>
                                          <p:spTgt spid="94244"/>
                                        </p:tgtEl>
                                      </p:cBhvr>
                                    </p:animEffect>
                                    <p:anim calcmode="lin" valueType="num">
                                      <p:cBhvr>
                                        <p:cTn id="8" dur="500" fill="hold"/>
                                        <p:tgtEl>
                                          <p:spTgt spid="94244"/>
                                        </p:tgtEl>
                                        <p:attrNameLst>
                                          <p:attrName>ppt_x</p:attrName>
                                        </p:attrNameLst>
                                      </p:cBhvr>
                                      <p:tavLst>
                                        <p:tav tm="0">
                                          <p:val>
                                            <p:strVal val="#ppt_x"/>
                                          </p:val>
                                        </p:tav>
                                        <p:tav tm="100000">
                                          <p:val>
                                            <p:strVal val="#ppt_x"/>
                                          </p:val>
                                        </p:tav>
                                      </p:tavLst>
                                    </p:anim>
                                    <p:anim calcmode="lin" valueType="num">
                                      <p:cBhvr>
                                        <p:cTn id="9" dur="500" fill="hold"/>
                                        <p:tgtEl>
                                          <p:spTgt spid="942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94232"/>
                                        </p:tgtEl>
                                        <p:attrNameLst>
                                          <p:attrName>style.visibility</p:attrName>
                                        </p:attrNameLst>
                                      </p:cBhvr>
                                      <p:to>
                                        <p:strVal val="visible"/>
                                      </p:to>
                                    </p:set>
                                    <p:anim calcmode="lin" valueType="num">
                                      <p:cBhvr>
                                        <p:cTn id="13" dur="500" fill="hold"/>
                                        <p:tgtEl>
                                          <p:spTgt spid="94232"/>
                                        </p:tgtEl>
                                        <p:attrNameLst>
                                          <p:attrName>ppt_w</p:attrName>
                                        </p:attrNameLst>
                                      </p:cBhvr>
                                      <p:tavLst>
                                        <p:tav tm="0">
                                          <p:val>
                                            <p:fltVal val="0"/>
                                          </p:val>
                                        </p:tav>
                                        <p:tav tm="100000">
                                          <p:val>
                                            <p:strVal val="#ppt_w"/>
                                          </p:val>
                                        </p:tav>
                                      </p:tavLst>
                                    </p:anim>
                                    <p:anim calcmode="lin" valueType="num">
                                      <p:cBhvr>
                                        <p:cTn id="14" dur="500" fill="hold"/>
                                        <p:tgtEl>
                                          <p:spTgt spid="94232"/>
                                        </p:tgtEl>
                                        <p:attrNameLst>
                                          <p:attrName>ppt_h</p:attrName>
                                        </p:attrNameLst>
                                      </p:cBhvr>
                                      <p:tavLst>
                                        <p:tav tm="0">
                                          <p:val>
                                            <p:fltVal val="0"/>
                                          </p:val>
                                        </p:tav>
                                        <p:tav tm="100000">
                                          <p:val>
                                            <p:strVal val="#ppt_h"/>
                                          </p:val>
                                        </p:tav>
                                      </p:tavLst>
                                    </p:anim>
                                    <p:anim calcmode="lin" valueType="num">
                                      <p:cBhvr>
                                        <p:cTn id="15" dur="500" fill="hold"/>
                                        <p:tgtEl>
                                          <p:spTgt spid="94232"/>
                                        </p:tgtEl>
                                        <p:attrNameLst>
                                          <p:attrName>style.rotation</p:attrName>
                                        </p:attrNameLst>
                                      </p:cBhvr>
                                      <p:tavLst>
                                        <p:tav tm="0">
                                          <p:val>
                                            <p:fltVal val="90"/>
                                          </p:val>
                                        </p:tav>
                                        <p:tav tm="100000">
                                          <p:val>
                                            <p:fltVal val="0"/>
                                          </p:val>
                                        </p:tav>
                                      </p:tavLst>
                                    </p:anim>
                                    <p:animEffect transition="in" filter="fade">
                                      <p:cBhvr>
                                        <p:cTn id="16" dur="500"/>
                                        <p:tgtEl>
                                          <p:spTgt spid="9423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4233"/>
                                        </p:tgtEl>
                                        <p:attrNameLst>
                                          <p:attrName>style.visibility</p:attrName>
                                        </p:attrNameLst>
                                      </p:cBhvr>
                                      <p:to>
                                        <p:strVal val="visible"/>
                                      </p:to>
                                    </p:set>
                                    <p:anim calcmode="lin" valueType="num">
                                      <p:cBhvr>
                                        <p:cTn id="19" dur="500" fill="hold"/>
                                        <p:tgtEl>
                                          <p:spTgt spid="94233"/>
                                        </p:tgtEl>
                                        <p:attrNameLst>
                                          <p:attrName>ppt_w</p:attrName>
                                        </p:attrNameLst>
                                      </p:cBhvr>
                                      <p:tavLst>
                                        <p:tav tm="0">
                                          <p:val>
                                            <p:fltVal val="0"/>
                                          </p:val>
                                        </p:tav>
                                        <p:tav tm="100000">
                                          <p:val>
                                            <p:strVal val="#ppt_w"/>
                                          </p:val>
                                        </p:tav>
                                      </p:tavLst>
                                    </p:anim>
                                    <p:anim calcmode="lin" valueType="num">
                                      <p:cBhvr>
                                        <p:cTn id="20" dur="500" fill="hold"/>
                                        <p:tgtEl>
                                          <p:spTgt spid="94233"/>
                                        </p:tgtEl>
                                        <p:attrNameLst>
                                          <p:attrName>ppt_h</p:attrName>
                                        </p:attrNameLst>
                                      </p:cBhvr>
                                      <p:tavLst>
                                        <p:tav tm="0">
                                          <p:val>
                                            <p:fltVal val="0"/>
                                          </p:val>
                                        </p:tav>
                                        <p:tav tm="100000">
                                          <p:val>
                                            <p:strVal val="#ppt_h"/>
                                          </p:val>
                                        </p:tav>
                                      </p:tavLst>
                                    </p:anim>
                                    <p:anim calcmode="lin" valueType="num">
                                      <p:cBhvr>
                                        <p:cTn id="21" dur="500" fill="hold"/>
                                        <p:tgtEl>
                                          <p:spTgt spid="94233"/>
                                        </p:tgtEl>
                                        <p:attrNameLst>
                                          <p:attrName>style.rotation</p:attrName>
                                        </p:attrNameLst>
                                      </p:cBhvr>
                                      <p:tavLst>
                                        <p:tav tm="0">
                                          <p:val>
                                            <p:fltVal val="90"/>
                                          </p:val>
                                        </p:tav>
                                        <p:tav tm="100000">
                                          <p:val>
                                            <p:fltVal val="0"/>
                                          </p:val>
                                        </p:tav>
                                      </p:tavLst>
                                    </p:anim>
                                    <p:animEffect transition="in" filter="fade">
                                      <p:cBhvr>
                                        <p:cTn id="22" dur="500"/>
                                        <p:tgtEl>
                                          <p:spTgt spid="9423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4234"/>
                                        </p:tgtEl>
                                        <p:attrNameLst>
                                          <p:attrName>style.visibility</p:attrName>
                                        </p:attrNameLst>
                                      </p:cBhvr>
                                      <p:to>
                                        <p:strVal val="visible"/>
                                      </p:to>
                                    </p:set>
                                    <p:anim calcmode="lin" valueType="num">
                                      <p:cBhvr>
                                        <p:cTn id="25" dur="500" fill="hold"/>
                                        <p:tgtEl>
                                          <p:spTgt spid="94234"/>
                                        </p:tgtEl>
                                        <p:attrNameLst>
                                          <p:attrName>ppt_w</p:attrName>
                                        </p:attrNameLst>
                                      </p:cBhvr>
                                      <p:tavLst>
                                        <p:tav tm="0">
                                          <p:val>
                                            <p:fltVal val="0"/>
                                          </p:val>
                                        </p:tav>
                                        <p:tav tm="100000">
                                          <p:val>
                                            <p:strVal val="#ppt_w"/>
                                          </p:val>
                                        </p:tav>
                                      </p:tavLst>
                                    </p:anim>
                                    <p:anim calcmode="lin" valueType="num">
                                      <p:cBhvr>
                                        <p:cTn id="26" dur="500" fill="hold"/>
                                        <p:tgtEl>
                                          <p:spTgt spid="94234"/>
                                        </p:tgtEl>
                                        <p:attrNameLst>
                                          <p:attrName>ppt_h</p:attrName>
                                        </p:attrNameLst>
                                      </p:cBhvr>
                                      <p:tavLst>
                                        <p:tav tm="0">
                                          <p:val>
                                            <p:fltVal val="0"/>
                                          </p:val>
                                        </p:tav>
                                        <p:tav tm="100000">
                                          <p:val>
                                            <p:strVal val="#ppt_h"/>
                                          </p:val>
                                        </p:tav>
                                      </p:tavLst>
                                    </p:anim>
                                    <p:anim calcmode="lin" valueType="num">
                                      <p:cBhvr>
                                        <p:cTn id="27" dur="500" fill="hold"/>
                                        <p:tgtEl>
                                          <p:spTgt spid="94234"/>
                                        </p:tgtEl>
                                        <p:attrNameLst>
                                          <p:attrName>style.rotation</p:attrName>
                                        </p:attrNameLst>
                                      </p:cBhvr>
                                      <p:tavLst>
                                        <p:tav tm="0">
                                          <p:val>
                                            <p:fltVal val="90"/>
                                          </p:val>
                                        </p:tav>
                                        <p:tav tm="100000">
                                          <p:val>
                                            <p:fltVal val="0"/>
                                          </p:val>
                                        </p:tav>
                                      </p:tavLst>
                                    </p:anim>
                                    <p:animEffect transition="in" filter="fade">
                                      <p:cBhvr>
                                        <p:cTn id="28" dur="500"/>
                                        <p:tgtEl>
                                          <p:spTgt spid="9423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4235"/>
                                        </p:tgtEl>
                                        <p:attrNameLst>
                                          <p:attrName>style.visibility</p:attrName>
                                        </p:attrNameLst>
                                      </p:cBhvr>
                                      <p:to>
                                        <p:strVal val="visible"/>
                                      </p:to>
                                    </p:set>
                                    <p:anim calcmode="lin" valueType="num">
                                      <p:cBhvr>
                                        <p:cTn id="31" dur="500" fill="hold"/>
                                        <p:tgtEl>
                                          <p:spTgt spid="94235"/>
                                        </p:tgtEl>
                                        <p:attrNameLst>
                                          <p:attrName>ppt_w</p:attrName>
                                        </p:attrNameLst>
                                      </p:cBhvr>
                                      <p:tavLst>
                                        <p:tav tm="0">
                                          <p:val>
                                            <p:fltVal val="0"/>
                                          </p:val>
                                        </p:tav>
                                        <p:tav tm="100000">
                                          <p:val>
                                            <p:strVal val="#ppt_w"/>
                                          </p:val>
                                        </p:tav>
                                      </p:tavLst>
                                    </p:anim>
                                    <p:anim calcmode="lin" valueType="num">
                                      <p:cBhvr>
                                        <p:cTn id="32" dur="500" fill="hold"/>
                                        <p:tgtEl>
                                          <p:spTgt spid="94235"/>
                                        </p:tgtEl>
                                        <p:attrNameLst>
                                          <p:attrName>ppt_h</p:attrName>
                                        </p:attrNameLst>
                                      </p:cBhvr>
                                      <p:tavLst>
                                        <p:tav tm="0">
                                          <p:val>
                                            <p:fltVal val="0"/>
                                          </p:val>
                                        </p:tav>
                                        <p:tav tm="100000">
                                          <p:val>
                                            <p:strVal val="#ppt_h"/>
                                          </p:val>
                                        </p:tav>
                                      </p:tavLst>
                                    </p:anim>
                                    <p:anim calcmode="lin" valueType="num">
                                      <p:cBhvr>
                                        <p:cTn id="33" dur="500" fill="hold"/>
                                        <p:tgtEl>
                                          <p:spTgt spid="94235"/>
                                        </p:tgtEl>
                                        <p:attrNameLst>
                                          <p:attrName>style.rotation</p:attrName>
                                        </p:attrNameLst>
                                      </p:cBhvr>
                                      <p:tavLst>
                                        <p:tav tm="0">
                                          <p:val>
                                            <p:fltVal val="90"/>
                                          </p:val>
                                        </p:tav>
                                        <p:tav tm="100000">
                                          <p:val>
                                            <p:fltVal val="0"/>
                                          </p:val>
                                        </p:tav>
                                      </p:tavLst>
                                    </p:anim>
                                    <p:animEffect transition="in" filter="fade">
                                      <p:cBhvr>
                                        <p:cTn id="34" dur="500"/>
                                        <p:tgtEl>
                                          <p:spTgt spid="9423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4236"/>
                                        </p:tgtEl>
                                        <p:attrNameLst>
                                          <p:attrName>style.visibility</p:attrName>
                                        </p:attrNameLst>
                                      </p:cBhvr>
                                      <p:to>
                                        <p:strVal val="visible"/>
                                      </p:to>
                                    </p:set>
                                    <p:anim calcmode="lin" valueType="num">
                                      <p:cBhvr>
                                        <p:cTn id="37" dur="500" fill="hold"/>
                                        <p:tgtEl>
                                          <p:spTgt spid="94236"/>
                                        </p:tgtEl>
                                        <p:attrNameLst>
                                          <p:attrName>ppt_w</p:attrName>
                                        </p:attrNameLst>
                                      </p:cBhvr>
                                      <p:tavLst>
                                        <p:tav tm="0">
                                          <p:val>
                                            <p:fltVal val="0"/>
                                          </p:val>
                                        </p:tav>
                                        <p:tav tm="100000">
                                          <p:val>
                                            <p:strVal val="#ppt_w"/>
                                          </p:val>
                                        </p:tav>
                                      </p:tavLst>
                                    </p:anim>
                                    <p:anim calcmode="lin" valueType="num">
                                      <p:cBhvr>
                                        <p:cTn id="38" dur="500" fill="hold"/>
                                        <p:tgtEl>
                                          <p:spTgt spid="94236"/>
                                        </p:tgtEl>
                                        <p:attrNameLst>
                                          <p:attrName>ppt_h</p:attrName>
                                        </p:attrNameLst>
                                      </p:cBhvr>
                                      <p:tavLst>
                                        <p:tav tm="0">
                                          <p:val>
                                            <p:fltVal val="0"/>
                                          </p:val>
                                        </p:tav>
                                        <p:tav tm="100000">
                                          <p:val>
                                            <p:strVal val="#ppt_h"/>
                                          </p:val>
                                        </p:tav>
                                      </p:tavLst>
                                    </p:anim>
                                    <p:anim calcmode="lin" valueType="num">
                                      <p:cBhvr>
                                        <p:cTn id="39" dur="500" fill="hold"/>
                                        <p:tgtEl>
                                          <p:spTgt spid="94236"/>
                                        </p:tgtEl>
                                        <p:attrNameLst>
                                          <p:attrName>style.rotation</p:attrName>
                                        </p:attrNameLst>
                                      </p:cBhvr>
                                      <p:tavLst>
                                        <p:tav tm="0">
                                          <p:val>
                                            <p:fltVal val="90"/>
                                          </p:val>
                                        </p:tav>
                                        <p:tav tm="100000">
                                          <p:val>
                                            <p:fltVal val="0"/>
                                          </p:val>
                                        </p:tav>
                                      </p:tavLst>
                                    </p:anim>
                                    <p:animEffect transition="in" filter="fade">
                                      <p:cBhvr>
                                        <p:cTn id="40" dur="500"/>
                                        <p:tgtEl>
                                          <p:spTgt spid="9423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4237"/>
                                        </p:tgtEl>
                                        <p:attrNameLst>
                                          <p:attrName>style.visibility</p:attrName>
                                        </p:attrNameLst>
                                      </p:cBhvr>
                                      <p:to>
                                        <p:strVal val="visible"/>
                                      </p:to>
                                    </p:set>
                                    <p:anim calcmode="lin" valueType="num">
                                      <p:cBhvr>
                                        <p:cTn id="43" dur="500" fill="hold"/>
                                        <p:tgtEl>
                                          <p:spTgt spid="94237"/>
                                        </p:tgtEl>
                                        <p:attrNameLst>
                                          <p:attrName>ppt_w</p:attrName>
                                        </p:attrNameLst>
                                      </p:cBhvr>
                                      <p:tavLst>
                                        <p:tav tm="0">
                                          <p:val>
                                            <p:fltVal val="0"/>
                                          </p:val>
                                        </p:tav>
                                        <p:tav tm="100000">
                                          <p:val>
                                            <p:strVal val="#ppt_w"/>
                                          </p:val>
                                        </p:tav>
                                      </p:tavLst>
                                    </p:anim>
                                    <p:anim calcmode="lin" valueType="num">
                                      <p:cBhvr>
                                        <p:cTn id="44" dur="500" fill="hold"/>
                                        <p:tgtEl>
                                          <p:spTgt spid="94237"/>
                                        </p:tgtEl>
                                        <p:attrNameLst>
                                          <p:attrName>ppt_h</p:attrName>
                                        </p:attrNameLst>
                                      </p:cBhvr>
                                      <p:tavLst>
                                        <p:tav tm="0">
                                          <p:val>
                                            <p:fltVal val="0"/>
                                          </p:val>
                                        </p:tav>
                                        <p:tav tm="100000">
                                          <p:val>
                                            <p:strVal val="#ppt_h"/>
                                          </p:val>
                                        </p:tav>
                                      </p:tavLst>
                                    </p:anim>
                                    <p:anim calcmode="lin" valueType="num">
                                      <p:cBhvr>
                                        <p:cTn id="45" dur="500" fill="hold"/>
                                        <p:tgtEl>
                                          <p:spTgt spid="94237"/>
                                        </p:tgtEl>
                                        <p:attrNameLst>
                                          <p:attrName>style.rotation</p:attrName>
                                        </p:attrNameLst>
                                      </p:cBhvr>
                                      <p:tavLst>
                                        <p:tav tm="0">
                                          <p:val>
                                            <p:fltVal val="90"/>
                                          </p:val>
                                        </p:tav>
                                        <p:tav tm="100000">
                                          <p:val>
                                            <p:fltVal val="0"/>
                                          </p:val>
                                        </p:tav>
                                      </p:tavLst>
                                    </p:anim>
                                    <p:animEffect transition="in" filter="fade">
                                      <p:cBhvr>
                                        <p:cTn id="46" dur="500"/>
                                        <p:tgtEl>
                                          <p:spTgt spid="9423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4238"/>
                                        </p:tgtEl>
                                        <p:attrNameLst>
                                          <p:attrName>style.visibility</p:attrName>
                                        </p:attrNameLst>
                                      </p:cBhvr>
                                      <p:to>
                                        <p:strVal val="visible"/>
                                      </p:to>
                                    </p:set>
                                    <p:anim calcmode="lin" valueType="num">
                                      <p:cBhvr>
                                        <p:cTn id="49" dur="500" fill="hold"/>
                                        <p:tgtEl>
                                          <p:spTgt spid="94238"/>
                                        </p:tgtEl>
                                        <p:attrNameLst>
                                          <p:attrName>ppt_w</p:attrName>
                                        </p:attrNameLst>
                                      </p:cBhvr>
                                      <p:tavLst>
                                        <p:tav tm="0">
                                          <p:val>
                                            <p:fltVal val="0"/>
                                          </p:val>
                                        </p:tav>
                                        <p:tav tm="100000">
                                          <p:val>
                                            <p:strVal val="#ppt_w"/>
                                          </p:val>
                                        </p:tav>
                                      </p:tavLst>
                                    </p:anim>
                                    <p:anim calcmode="lin" valueType="num">
                                      <p:cBhvr>
                                        <p:cTn id="50" dur="500" fill="hold"/>
                                        <p:tgtEl>
                                          <p:spTgt spid="94238"/>
                                        </p:tgtEl>
                                        <p:attrNameLst>
                                          <p:attrName>ppt_h</p:attrName>
                                        </p:attrNameLst>
                                      </p:cBhvr>
                                      <p:tavLst>
                                        <p:tav tm="0">
                                          <p:val>
                                            <p:fltVal val="0"/>
                                          </p:val>
                                        </p:tav>
                                        <p:tav tm="100000">
                                          <p:val>
                                            <p:strVal val="#ppt_h"/>
                                          </p:val>
                                        </p:tav>
                                      </p:tavLst>
                                    </p:anim>
                                    <p:anim calcmode="lin" valueType="num">
                                      <p:cBhvr>
                                        <p:cTn id="51" dur="500" fill="hold"/>
                                        <p:tgtEl>
                                          <p:spTgt spid="94238"/>
                                        </p:tgtEl>
                                        <p:attrNameLst>
                                          <p:attrName>style.rotation</p:attrName>
                                        </p:attrNameLst>
                                      </p:cBhvr>
                                      <p:tavLst>
                                        <p:tav tm="0">
                                          <p:val>
                                            <p:fltVal val="90"/>
                                          </p:val>
                                        </p:tav>
                                        <p:tav tm="100000">
                                          <p:val>
                                            <p:fltVal val="0"/>
                                          </p:val>
                                        </p:tav>
                                      </p:tavLst>
                                    </p:anim>
                                    <p:animEffect transition="in" filter="fade">
                                      <p:cBhvr>
                                        <p:cTn id="52" dur="500"/>
                                        <p:tgtEl>
                                          <p:spTgt spid="9423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94239"/>
                                        </p:tgtEl>
                                        <p:attrNameLst>
                                          <p:attrName>style.visibility</p:attrName>
                                        </p:attrNameLst>
                                      </p:cBhvr>
                                      <p:to>
                                        <p:strVal val="visible"/>
                                      </p:to>
                                    </p:set>
                                    <p:anim calcmode="lin" valueType="num">
                                      <p:cBhvr>
                                        <p:cTn id="55" dur="500" fill="hold"/>
                                        <p:tgtEl>
                                          <p:spTgt spid="94239"/>
                                        </p:tgtEl>
                                        <p:attrNameLst>
                                          <p:attrName>ppt_w</p:attrName>
                                        </p:attrNameLst>
                                      </p:cBhvr>
                                      <p:tavLst>
                                        <p:tav tm="0">
                                          <p:val>
                                            <p:fltVal val="0"/>
                                          </p:val>
                                        </p:tav>
                                        <p:tav tm="100000">
                                          <p:val>
                                            <p:strVal val="#ppt_w"/>
                                          </p:val>
                                        </p:tav>
                                      </p:tavLst>
                                    </p:anim>
                                    <p:anim calcmode="lin" valueType="num">
                                      <p:cBhvr>
                                        <p:cTn id="56" dur="500" fill="hold"/>
                                        <p:tgtEl>
                                          <p:spTgt spid="94239"/>
                                        </p:tgtEl>
                                        <p:attrNameLst>
                                          <p:attrName>ppt_h</p:attrName>
                                        </p:attrNameLst>
                                      </p:cBhvr>
                                      <p:tavLst>
                                        <p:tav tm="0">
                                          <p:val>
                                            <p:fltVal val="0"/>
                                          </p:val>
                                        </p:tav>
                                        <p:tav tm="100000">
                                          <p:val>
                                            <p:strVal val="#ppt_h"/>
                                          </p:val>
                                        </p:tav>
                                      </p:tavLst>
                                    </p:anim>
                                    <p:anim calcmode="lin" valueType="num">
                                      <p:cBhvr>
                                        <p:cTn id="57" dur="500" fill="hold"/>
                                        <p:tgtEl>
                                          <p:spTgt spid="94239"/>
                                        </p:tgtEl>
                                        <p:attrNameLst>
                                          <p:attrName>style.rotation</p:attrName>
                                        </p:attrNameLst>
                                      </p:cBhvr>
                                      <p:tavLst>
                                        <p:tav tm="0">
                                          <p:val>
                                            <p:fltVal val="90"/>
                                          </p:val>
                                        </p:tav>
                                        <p:tav tm="100000">
                                          <p:val>
                                            <p:fltVal val="0"/>
                                          </p:val>
                                        </p:tav>
                                      </p:tavLst>
                                    </p:anim>
                                    <p:animEffect transition="in" filter="fade">
                                      <p:cBhvr>
                                        <p:cTn id="58" dur="500"/>
                                        <p:tgtEl>
                                          <p:spTgt spid="94239"/>
                                        </p:tgtEl>
                                      </p:cBhvr>
                                    </p:animEffect>
                                  </p:childTnLst>
                                </p:cTn>
                              </p:par>
                            </p:childTnLst>
                          </p:cTn>
                        </p:par>
                        <p:par>
                          <p:cTn id="59" fill="hold">
                            <p:stCondLst>
                              <p:cond delay="1000"/>
                            </p:stCondLst>
                            <p:childTnLst>
                              <p:par>
                                <p:cTn id="60" presetID="20" presetClass="entr" presetSubtype="0" fill="hold" grpId="0" nodeType="afterEffect">
                                  <p:stCondLst>
                                    <p:cond delay="0"/>
                                  </p:stCondLst>
                                  <p:childTnLst>
                                    <p:set>
                                      <p:cBhvr>
                                        <p:cTn id="61" dur="1" fill="hold">
                                          <p:stCondLst>
                                            <p:cond delay="0"/>
                                          </p:stCondLst>
                                        </p:cTn>
                                        <p:tgtEl>
                                          <p:spTgt spid="94227"/>
                                        </p:tgtEl>
                                        <p:attrNameLst>
                                          <p:attrName>style.visibility</p:attrName>
                                        </p:attrNameLst>
                                      </p:cBhvr>
                                      <p:to>
                                        <p:strVal val="visible"/>
                                      </p:to>
                                    </p:set>
                                    <p:animEffect transition="in" filter="wedge">
                                      <p:cBhvr>
                                        <p:cTn id="62" dur="1000"/>
                                        <p:tgtEl>
                                          <p:spTgt spid="94227"/>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94228"/>
                                        </p:tgtEl>
                                        <p:attrNameLst>
                                          <p:attrName>style.visibility</p:attrName>
                                        </p:attrNameLst>
                                      </p:cBhvr>
                                      <p:to>
                                        <p:strVal val="visible"/>
                                      </p:to>
                                    </p:set>
                                    <p:animEffect transition="in" filter="blinds(horizontal)">
                                      <p:cBhvr>
                                        <p:cTn id="65" dur="500"/>
                                        <p:tgtEl>
                                          <p:spTgt spid="94228"/>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94229"/>
                                        </p:tgtEl>
                                        <p:attrNameLst>
                                          <p:attrName>style.visibility</p:attrName>
                                        </p:attrNameLst>
                                      </p:cBhvr>
                                      <p:to>
                                        <p:strVal val="visible"/>
                                      </p:to>
                                    </p:set>
                                    <p:animEffect transition="in" filter="blinds(horizontal)">
                                      <p:cBhvr>
                                        <p:cTn id="68" dur="500"/>
                                        <p:tgtEl>
                                          <p:spTgt spid="9422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94230"/>
                                        </p:tgtEl>
                                        <p:attrNameLst>
                                          <p:attrName>style.visibility</p:attrName>
                                        </p:attrNameLst>
                                      </p:cBhvr>
                                      <p:to>
                                        <p:strVal val="visible"/>
                                      </p:to>
                                    </p:set>
                                    <p:animEffect transition="in" filter="blinds(horizontal)">
                                      <p:cBhvr>
                                        <p:cTn id="71" dur="500"/>
                                        <p:tgtEl>
                                          <p:spTgt spid="94230"/>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94231"/>
                                        </p:tgtEl>
                                        <p:attrNameLst>
                                          <p:attrName>style.visibility</p:attrName>
                                        </p:attrNameLst>
                                      </p:cBhvr>
                                      <p:to>
                                        <p:strVal val="visible"/>
                                      </p:to>
                                    </p:set>
                                    <p:animEffect transition="in" filter="blinds(horizontal)">
                                      <p:cBhvr>
                                        <p:cTn id="74" dur="500"/>
                                        <p:tgtEl>
                                          <p:spTgt spid="9423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4240"/>
                                        </p:tgtEl>
                                        <p:attrNameLst>
                                          <p:attrName>style.visibility</p:attrName>
                                        </p:attrNameLst>
                                      </p:cBhvr>
                                      <p:to>
                                        <p:strVal val="visible"/>
                                      </p:to>
                                    </p:set>
                                    <p:anim calcmode="lin" valueType="num">
                                      <p:cBhvr>
                                        <p:cTn id="77" dur="500" fill="hold"/>
                                        <p:tgtEl>
                                          <p:spTgt spid="94240"/>
                                        </p:tgtEl>
                                        <p:attrNameLst>
                                          <p:attrName>ppt_w</p:attrName>
                                        </p:attrNameLst>
                                      </p:cBhvr>
                                      <p:tavLst>
                                        <p:tav tm="0">
                                          <p:val>
                                            <p:fltVal val="0"/>
                                          </p:val>
                                        </p:tav>
                                        <p:tav tm="100000">
                                          <p:val>
                                            <p:strVal val="#ppt_w"/>
                                          </p:val>
                                        </p:tav>
                                      </p:tavLst>
                                    </p:anim>
                                    <p:anim calcmode="lin" valueType="num">
                                      <p:cBhvr>
                                        <p:cTn id="78" dur="500" fill="hold"/>
                                        <p:tgtEl>
                                          <p:spTgt spid="94240"/>
                                        </p:tgtEl>
                                        <p:attrNameLst>
                                          <p:attrName>ppt_h</p:attrName>
                                        </p:attrNameLst>
                                      </p:cBhvr>
                                      <p:tavLst>
                                        <p:tav tm="0">
                                          <p:val>
                                            <p:fltVal val="0"/>
                                          </p:val>
                                        </p:tav>
                                        <p:tav tm="100000">
                                          <p:val>
                                            <p:strVal val="#ppt_h"/>
                                          </p:val>
                                        </p:tav>
                                      </p:tavLst>
                                    </p:anim>
                                    <p:anim calcmode="lin" valueType="num">
                                      <p:cBhvr>
                                        <p:cTn id="79" dur="500" fill="hold"/>
                                        <p:tgtEl>
                                          <p:spTgt spid="94240"/>
                                        </p:tgtEl>
                                        <p:attrNameLst>
                                          <p:attrName>style.rotation</p:attrName>
                                        </p:attrNameLst>
                                      </p:cBhvr>
                                      <p:tavLst>
                                        <p:tav tm="0">
                                          <p:val>
                                            <p:fltVal val="90"/>
                                          </p:val>
                                        </p:tav>
                                        <p:tav tm="100000">
                                          <p:val>
                                            <p:fltVal val="0"/>
                                          </p:val>
                                        </p:tav>
                                      </p:tavLst>
                                    </p:anim>
                                    <p:animEffect transition="in" filter="fade">
                                      <p:cBhvr>
                                        <p:cTn id="80" dur="500"/>
                                        <p:tgtEl>
                                          <p:spTgt spid="94240"/>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94241"/>
                                        </p:tgtEl>
                                        <p:attrNameLst>
                                          <p:attrName>style.visibility</p:attrName>
                                        </p:attrNameLst>
                                      </p:cBhvr>
                                      <p:to>
                                        <p:strVal val="visible"/>
                                      </p:to>
                                    </p:set>
                                    <p:anim calcmode="lin" valueType="num">
                                      <p:cBhvr>
                                        <p:cTn id="83" dur="500" fill="hold"/>
                                        <p:tgtEl>
                                          <p:spTgt spid="94241"/>
                                        </p:tgtEl>
                                        <p:attrNameLst>
                                          <p:attrName>ppt_w</p:attrName>
                                        </p:attrNameLst>
                                      </p:cBhvr>
                                      <p:tavLst>
                                        <p:tav tm="0">
                                          <p:val>
                                            <p:fltVal val="0"/>
                                          </p:val>
                                        </p:tav>
                                        <p:tav tm="100000">
                                          <p:val>
                                            <p:strVal val="#ppt_w"/>
                                          </p:val>
                                        </p:tav>
                                      </p:tavLst>
                                    </p:anim>
                                    <p:anim calcmode="lin" valueType="num">
                                      <p:cBhvr>
                                        <p:cTn id="84" dur="500" fill="hold"/>
                                        <p:tgtEl>
                                          <p:spTgt spid="94241"/>
                                        </p:tgtEl>
                                        <p:attrNameLst>
                                          <p:attrName>ppt_h</p:attrName>
                                        </p:attrNameLst>
                                      </p:cBhvr>
                                      <p:tavLst>
                                        <p:tav tm="0">
                                          <p:val>
                                            <p:fltVal val="0"/>
                                          </p:val>
                                        </p:tav>
                                        <p:tav tm="100000">
                                          <p:val>
                                            <p:strVal val="#ppt_h"/>
                                          </p:val>
                                        </p:tav>
                                      </p:tavLst>
                                    </p:anim>
                                    <p:anim calcmode="lin" valueType="num">
                                      <p:cBhvr>
                                        <p:cTn id="85" dur="500" fill="hold"/>
                                        <p:tgtEl>
                                          <p:spTgt spid="94241"/>
                                        </p:tgtEl>
                                        <p:attrNameLst>
                                          <p:attrName>style.rotation</p:attrName>
                                        </p:attrNameLst>
                                      </p:cBhvr>
                                      <p:tavLst>
                                        <p:tav tm="0">
                                          <p:val>
                                            <p:fltVal val="90"/>
                                          </p:val>
                                        </p:tav>
                                        <p:tav tm="100000">
                                          <p:val>
                                            <p:fltVal val="0"/>
                                          </p:val>
                                        </p:tav>
                                      </p:tavLst>
                                    </p:anim>
                                    <p:animEffect transition="in" filter="fade">
                                      <p:cBhvr>
                                        <p:cTn id="86" dur="500"/>
                                        <p:tgtEl>
                                          <p:spTgt spid="94241"/>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94242"/>
                                        </p:tgtEl>
                                        <p:attrNameLst>
                                          <p:attrName>style.visibility</p:attrName>
                                        </p:attrNameLst>
                                      </p:cBhvr>
                                      <p:to>
                                        <p:strVal val="visible"/>
                                      </p:to>
                                    </p:set>
                                    <p:anim calcmode="lin" valueType="num">
                                      <p:cBhvr>
                                        <p:cTn id="89" dur="500" fill="hold"/>
                                        <p:tgtEl>
                                          <p:spTgt spid="94242"/>
                                        </p:tgtEl>
                                        <p:attrNameLst>
                                          <p:attrName>ppt_w</p:attrName>
                                        </p:attrNameLst>
                                      </p:cBhvr>
                                      <p:tavLst>
                                        <p:tav tm="0">
                                          <p:val>
                                            <p:fltVal val="0"/>
                                          </p:val>
                                        </p:tav>
                                        <p:tav tm="100000">
                                          <p:val>
                                            <p:strVal val="#ppt_w"/>
                                          </p:val>
                                        </p:tav>
                                      </p:tavLst>
                                    </p:anim>
                                    <p:anim calcmode="lin" valueType="num">
                                      <p:cBhvr>
                                        <p:cTn id="90" dur="500" fill="hold"/>
                                        <p:tgtEl>
                                          <p:spTgt spid="94242"/>
                                        </p:tgtEl>
                                        <p:attrNameLst>
                                          <p:attrName>ppt_h</p:attrName>
                                        </p:attrNameLst>
                                      </p:cBhvr>
                                      <p:tavLst>
                                        <p:tav tm="0">
                                          <p:val>
                                            <p:fltVal val="0"/>
                                          </p:val>
                                        </p:tav>
                                        <p:tav tm="100000">
                                          <p:val>
                                            <p:strVal val="#ppt_h"/>
                                          </p:val>
                                        </p:tav>
                                      </p:tavLst>
                                    </p:anim>
                                    <p:anim calcmode="lin" valueType="num">
                                      <p:cBhvr>
                                        <p:cTn id="91" dur="500" fill="hold"/>
                                        <p:tgtEl>
                                          <p:spTgt spid="94242"/>
                                        </p:tgtEl>
                                        <p:attrNameLst>
                                          <p:attrName>style.rotation</p:attrName>
                                        </p:attrNameLst>
                                      </p:cBhvr>
                                      <p:tavLst>
                                        <p:tav tm="0">
                                          <p:val>
                                            <p:fltVal val="90"/>
                                          </p:val>
                                        </p:tav>
                                        <p:tav tm="100000">
                                          <p:val>
                                            <p:fltVal val="0"/>
                                          </p:val>
                                        </p:tav>
                                      </p:tavLst>
                                    </p:anim>
                                    <p:animEffect transition="in" filter="fade">
                                      <p:cBhvr>
                                        <p:cTn id="92" dur="500"/>
                                        <p:tgtEl>
                                          <p:spTgt spid="94242"/>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94243"/>
                                        </p:tgtEl>
                                        <p:attrNameLst>
                                          <p:attrName>style.visibility</p:attrName>
                                        </p:attrNameLst>
                                      </p:cBhvr>
                                      <p:to>
                                        <p:strVal val="visible"/>
                                      </p:to>
                                    </p:set>
                                    <p:anim calcmode="lin" valueType="num">
                                      <p:cBhvr>
                                        <p:cTn id="95" dur="500" fill="hold"/>
                                        <p:tgtEl>
                                          <p:spTgt spid="94243"/>
                                        </p:tgtEl>
                                        <p:attrNameLst>
                                          <p:attrName>ppt_w</p:attrName>
                                        </p:attrNameLst>
                                      </p:cBhvr>
                                      <p:tavLst>
                                        <p:tav tm="0">
                                          <p:val>
                                            <p:fltVal val="0"/>
                                          </p:val>
                                        </p:tav>
                                        <p:tav tm="100000">
                                          <p:val>
                                            <p:strVal val="#ppt_w"/>
                                          </p:val>
                                        </p:tav>
                                      </p:tavLst>
                                    </p:anim>
                                    <p:anim calcmode="lin" valueType="num">
                                      <p:cBhvr>
                                        <p:cTn id="96" dur="500" fill="hold"/>
                                        <p:tgtEl>
                                          <p:spTgt spid="94243"/>
                                        </p:tgtEl>
                                        <p:attrNameLst>
                                          <p:attrName>ppt_h</p:attrName>
                                        </p:attrNameLst>
                                      </p:cBhvr>
                                      <p:tavLst>
                                        <p:tav tm="0">
                                          <p:val>
                                            <p:fltVal val="0"/>
                                          </p:val>
                                        </p:tav>
                                        <p:tav tm="100000">
                                          <p:val>
                                            <p:strVal val="#ppt_h"/>
                                          </p:val>
                                        </p:tav>
                                      </p:tavLst>
                                    </p:anim>
                                    <p:anim calcmode="lin" valueType="num">
                                      <p:cBhvr>
                                        <p:cTn id="97" dur="500" fill="hold"/>
                                        <p:tgtEl>
                                          <p:spTgt spid="94243"/>
                                        </p:tgtEl>
                                        <p:attrNameLst>
                                          <p:attrName>style.rotation</p:attrName>
                                        </p:attrNameLst>
                                      </p:cBhvr>
                                      <p:tavLst>
                                        <p:tav tm="0">
                                          <p:val>
                                            <p:fltVal val="90"/>
                                          </p:val>
                                        </p:tav>
                                        <p:tav tm="100000">
                                          <p:val>
                                            <p:fltVal val="0"/>
                                          </p:val>
                                        </p:tav>
                                      </p:tavLst>
                                    </p:anim>
                                    <p:animEffect transition="in" filter="fade">
                                      <p:cBhvr>
                                        <p:cTn id="98" dur="500"/>
                                        <p:tgtEl>
                                          <p:spTgt spid="94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7" grpId="0" animBg="1" autoUpdateAnimBg="0"/>
      <p:bldP spid="94228" grpId="0" autoUpdateAnimBg="0"/>
      <p:bldP spid="94229" grpId="0" autoUpdateAnimBg="0"/>
      <p:bldP spid="94230" grpId="0" autoUpdateAnimBg="0"/>
      <p:bldP spid="94231" grpId="0" autoUpdateAnimBg="0"/>
      <p:bldP spid="94232" grpId="0" animBg="1"/>
      <p:bldP spid="94233" grpId="0" animBg="1"/>
      <p:bldP spid="94234" grpId="0" animBg="1"/>
      <p:bldP spid="94235" grpId="0" animBg="1"/>
      <p:bldP spid="94236" grpId="0" autoUpdateAnimBg="0"/>
      <p:bldP spid="94237" grpId="0" autoUpdateAnimBg="0"/>
      <p:bldP spid="94238" grpId="0" autoUpdateAnimBg="0"/>
      <p:bldP spid="94239" grpId="0" autoUpdateAnimBg="0"/>
      <p:bldP spid="94240" grpId="0" animBg="1"/>
      <p:bldP spid="94241" grpId="0" animBg="1"/>
      <p:bldP spid="94242" grpId="0" animBg="1"/>
      <p:bldP spid="94243" grpId="0" animBg="1"/>
      <p:bldP spid="94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5668964" y="4558799"/>
            <a:ext cx="3630612" cy="527291"/>
          </a:xfrm>
          <a:custGeom>
            <a:avLst/>
            <a:gdLst>
              <a:gd name="connsiteX0" fmla="*/ 0 w 3685309"/>
              <a:gd name="connsiteY0" fmla="*/ 0 h 4031673"/>
              <a:gd name="connsiteX1" fmla="*/ 3685309 w 3685309"/>
              <a:gd name="connsiteY1" fmla="*/ 0 h 4031673"/>
              <a:gd name="connsiteX2" fmla="*/ 3685309 w 3685309"/>
              <a:gd name="connsiteY2" fmla="*/ 4031673 h 4031673"/>
            </a:gdLst>
            <a:ahLst/>
            <a:cxnLst>
              <a:cxn ang="0">
                <a:pos x="connsiteX0" y="connsiteY0"/>
              </a:cxn>
              <a:cxn ang="0">
                <a:pos x="connsiteX1" y="connsiteY1"/>
              </a:cxn>
              <a:cxn ang="0">
                <a:pos x="connsiteX2" y="connsiteY2"/>
              </a:cxn>
            </a:cxnLst>
            <a:rect l="l" t="t" r="r" b="b"/>
            <a:pathLst>
              <a:path w="3685309" h="4031673">
                <a:moveTo>
                  <a:pt x="0" y="0"/>
                </a:moveTo>
                <a:lnTo>
                  <a:pt x="3685309" y="0"/>
                </a:lnTo>
                <a:lnTo>
                  <a:pt x="3685309" y="40316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nvGrpSpPr>
          <p:cNvPr id="16" name="组合 15"/>
          <p:cNvGrpSpPr/>
          <p:nvPr/>
        </p:nvGrpSpPr>
        <p:grpSpPr bwMode="auto">
          <a:xfrm>
            <a:off x="4138615" y="3014904"/>
            <a:ext cx="1454150" cy="1490034"/>
            <a:chOff x="433700" y="1458992"/>
            <a:chExt cx="2480872" cy="2562504"/>
          </a:xfrm>
        </p:grpSpPr>
        <p:sp>
          <p:nvSpPr>
            <p:cNvPr id="2" name="椭圆 1"/>
            <p:cNvSpPr>
              <a:spLocks noChangeArrowheads="1"/>
            </p:cNvSpPr>
            <p:nvPr/>
          </p:nvSpPr>
          <p:spPr bwMode="auto">
            <a:xfrm>
              <a:off x="433700" y="1540624"/>
              <a:ext cx="2480872" cy="2480872"/>
            </a:xfrm>
            <a:prstGeom prst="ellipse">
              <a:avLst/>
            </a:prstGeom>
            <a:noFill/>
            <a:ln w="28575" algn="ctr">
              <a:solidFill>
                <a:schemeClr val="bg1"/>
              </a:solidFill>
              <a:rou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sp>
          <p:nvSpPr>
            <p:cNvPr id="4" name="椭圆 3"/>
            <p:cNvSpPr>
              <a:spLocks noChangeArrowheads="1"/>
            </p:cNvSpPr>
            <p:nvPr/>
          </p:nvSpPr>
          <p:spPr bwMode="auto">
            <a:xfrm>
              <a:off x="2727223" y="3149839"/>
              <a:ext cx="187348" cy="187348"/>
            </a:xfrm>
            <a:prstGeom prst="ellipse">
              <a:avLst/>
            </a:prstGeom>
            <a:solidFill>
              <a:schemeClr val="bg1"/>
            </a:solidFill>
            <a:ln w="25400" algn="ctr">
              <a:solidFill>
                <a:schemeClr val="accent2"/>
              </a:solidFill>
              <a:round/>
            </a:ln>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sp>
          <p:nvSpPr>
            <p:cNvPr id="7" name="椭圆 6"/>
            <p:cNvSpPr>
              <a:spLocks noChangeArrowheads="1"/>
            </p:cNvSpPr>
            <p:nvPr/>
          </p:nvSpPr>
          <p:spPr bwMode="auto">
            <a:xfrm>
              <a:off x="1740650" y="1458992"/>
              <a:ext cx="163263" cy="163263"/>
            </a:xfrm>
            <a:prstGeom prst="ellipse">
              <a:avLst/>
            </a:prstGeom>
            <a:solidFill>
              <a:schemeClr val="bg1"/>
            </a:solidFill>
            <a:ln w="25400" algn="ctr">
              <a:solidFill>
                <a:schemeClr val="accent2"/>
              </a:solidFill>
              <a:round/>
            </a:ln>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sp>
          <p:nvSpPr>
            <p:cNvPr id="8" name="椭圆 7"/>
            <p:cNvSpPr>
              <a:spLocks noChangeArrowheads="1"/>
            </p:cNvSpPr>
            <p:nvPr/>
          </p:nvSpPr>
          <p:spPr bwMode="auto">
            <a:xfrm>
              <a:off x="806842" y="3657081"/>
              <a:ext cx="163263" cy="163263"/>
            </a:xfrm>
            <a:prstGeom prst="ellipse">
              <a:avLst/>
            </a:prstGeom>
            <a:solidFill>
              <a:schemeClr val="bg1"/>
            </a:solidFill>
            <a:ln w="25400" algn="ctr">
              <a:solidFill>
                <a:schemeClr val="accent2"/>
              </a:solidFill>
              <a:round/>
            </a:ln>
          </p:spPr>
          <p:txBody>
            <a:bodyPr lIns="69942" tIns="34971" rIns="69942" bIns="34971" anchor="ctr"/>
            <a:lstStyle/>
            <a:p>
              <a:pPr algn="ctr" defTabSz="699770" fontAlgn="base">
                <a:spcBef>
                  <a:spcPct val="0"/>
                </a:spcBef>
                <a:spcAft>
                  <a:spcPct val="0"/>
                </a:spcAft>
              </a:pPr>
              <a:endParaRPr lang="zh-CN" altLang="zh-CN" sz="1400">
                <a:solidFill>
                  <a:srgbClr val="FFFFFF"/>
                </a:solidFill>
                <a:latin typeface="Calibri" panose="020F0502020204030204" charset="0"/>
              </a:endParaRPr>
            </a:p>
          </p:txBody>
        </p:sp>
      </p:grpSp>
      <p:sp>
        <p:nvSpPr>
          <p:cNvPr id="9" name="任意多边形 8"/>
          <p:cNvSpPr/>
          <p:nvPr/>
        </p:nvSpPr>
        <p:spPr>
          <a:xfrm>
            <a:off x="4638676" y="2360960"/>
            <a:ext cx="4629150" cy="679303"/>
          </a:xfrm>
          <a:custGeom>
            <a:avLst/>
            <a:gdLst>
              <a:gd name="connsiteX0" fmla="*/ 0 w 7398327"/>
              <a:gd name="connsiteY0" fmla="*/ 623454 h 1288473"/>
              <a:gd name="connsiteX1" fmla="*/ 0 w 7398327"/>
              <a:gd name="connsiteY1" fmla="*/ 0 h 1288473"/>
              <a:gd name="connsiteX2" fmla="*/ 1427018 w 7398327"/>
              <a:gd name="connsiteY2" fmla="*/ 0 h 1288473"/>
              <a:gd name="connsiteX3" fmla="*/ 2715491 w 7398327"/>
              <a:gd name="connsiteY3" fmla="*/ 1288473 h 1288473"/>
              <a:gd name="connsiteX4" fmla="*/ 7398327 w 7398327"/>
              <a:gd name="connsiteY4" fmla="*/ 1288473 h 128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327" h="1288473">
                <a:moveTo>
                  <a:pt x="0" y="623454"/>
                </a:moveTo>
                <a:lnTo>
                  <a:pt x="0" y="0"/>
                </a:lnTo>
                <a:lnTo>
                  <a:pt x="1427018" y="0"/>
                </a:lnTo>
                <a:lnTo>
                  <a:pt x="2715491" y="1288473"/>
                </a:lnTo>
                <a:lnTo>
                  <a:pt x="7398327" y="12884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六边形 9"/>
          <p:cNvSpPr>
            <a:spLocks noChangeArrowheads="1"/>
          </p:cNvSpPr>
          <p:nvPr/>
        </p:nvSpPr>
        <p:spPr bwMode="auto">
          <a:xfrm rot="-1197518">
            <a:off x="4478338" y="2710903"/>
            <a:ext cx="355600" cy="315109"/>
          </a:xfrm>
          <a:prstGeom prst="hexagon">
            <a:avLst>
              <a:gd name="adj" fmla="val 25358"/>
              <a:gd name="vf" fmla="val 115470"/>
            </a:avLst>
          </a:prstGeom>
          <a:noFill/>
          <a:ln w="25400" algn="ctr">
            <a:solidFill>
              <a:schemeClr val="bg1"/>
            </a:solidFill>
            <a:miter lim="800000"/>
          </a:ln>
          <a:extLst>
            <a:ext uri="{909E8E84-426E-40DD-AFC4-6F175D3DCCD1}">
              <a14:hiddenFill xmlns:a14="http://schemas.microsoft.com/office/drawing/2010/main">
                <a:solidFill>
                  <a:schemeClr val="bg1"/>
                </a:solidFill>
              </a14:hiddenFill>
            </a:ext>
          </a:extLst>
        </p:spPr>
        <p:txBody>
          <a:bodyPr lIns="69942" tIns="34971" rIns="69942" bIns="34971" anchor="ctr"/>
          <a:lstStyle/>
          <a:p>
            <a:pPr algn="ctr" defTabSz="699770" fontAlgn="base">
              <a:spcBef>
                <a:spcPct val="0"/>
              </a:spcBef>
              <a:spcAft>
                <a:spcPct val="0"/>
              </a:spcAft>
            </a:pPr>
            <a:r>
              <a:rPr lang="en-US" altLang="zh-CN" sz="1400">
                <a:solidFill>
                  <a:srgbClr val="FFFFFF"/>
                </a:solidFill>
                <a:latin typeface="Calibri" panose="020F0502020204030204" charset="0"/>
              </a:rPr>
              <a:t>1</a:t>
            </a:r>
            <a:endParaRPr lang="en-US" altLang="zh-CN" sz="1400">
              <a:solidFill>
                <a:srgbClr val="FFFFFF"/>
              </a:solidFill>
              <a:latin typeface="Calibri" panose="020F0502020204030204" charset="0"/>
            </a:endParaRPr>
          </a:p>
        </p:txBody>
      </p:sp>
      <p:sp>
        <p:nvSpPr>
          <p:cNvPr id="11" name="TextBox 10"/>
          <p:cNvSpPr txBox="1">
            <a:spLocks noChangeArrowheads="1"/>
          </p:cNvSpPr>
          <p:nvPr/>
        </p:nvSpPr>
        <p:spPr bwMode="auto">
          <a:xfrm>
            <a:off x="7863999" y="2552558"/>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6079651" y="4204104"/>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6227763" y="4569882"/>
            <a:ext cx="30035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方正兰亭纤黑简体"/>
              <a:ea typeface="微软雅黑" panose="020B0503020204020204" pitchFamily="34" charset="-122"/>
              <a:cs typeface="方正兰亭纤黑简体"/>
            </a:endParaRPr>
          </a:p>
        </p:txBody>
      </p:sp>
      <p:sp>
        <p:nvSpPr>
          <p:cNvPr id="14" name="TextBox 13"/>
          <p:cNvSpPr txBox="1">
            <a:spLocks noChangeArrowheads="1"/>
          </p:cNvSpPr>
          <p:nvPr/>
        </p:nvSpPr>
        <p:spPr bwMode="auto">
          <a:xfrm>
            <a:off x="6983428" y="3269850"/>
            <a:ext cx="3133461"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方正兰亭纤黑简体"/>
              <a:ea typeface="微软雅黑" panose="020B0503020204020204" pitchFamily="34" charset="-122"/>
              <a:cs typeface="方正兰亭纤黑简体"/>
            </a:endParaRPr>
          </a:p>
        </p:txBody>
      </p:sp>
      <p:sp>
        <p:nvSpPr>
          <p:cNvPr id="15" name="TextBox 14"/>
          <p:cNvSpPr txBox="1">
            <a:spLocks noChangeArrowheads="1"/>
          </p:cNvSpPr>
          <p:nvPr/>
        </p:nvSpPr>
        <p:spPr bwMode="auto">
          <a:xfrm>
            <a:off x="4339019" y="3493109"/>
            <a:ext cx="1218468" cy="39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100">
                <a:solidFill>
                  <a:srgbClr val="FFFFFF"/>
                </a:solidFill>
                <a:latin typeface="微软雅黑" panose="020B0503020204020204" pitchFamily="34" charset="-122"/>
                <a:ea typeface="微软雅黑" panose="020B0503020204020204" pitchFamily="34" charset="-122"/>
              </a:rPr>
              <a:t>添加标题</a:t>
            </a:r>
            <a:endParaRPr lang="zh-CN" altLang="en-US" sz="2100">
              <a:solidFill>
                <a:srgbClr val="FFFFFF"/>
              </a:solidFill>
              <a:latin typeface="微软雅黑" panose="020B0503020204020204" pitchFamily="34" charset="-122"/>
              <a:ea typeface="微软雅黑" panose="020B0503020204020204" pitchFamily="34" charset="-122"/>
            </a:endParaRPr>
          </a:p>
        </p:txBody>
      </p:sp>
      <p:sp>
        <p:nvSpPr>
          <p:cNvPr id="3" name="六边形 2"/>
          <p:cNvSpPr>
            <a:spLocks noChangeArrowheads="1"/>
          </p:cNvSpPr>
          <p:nvPr/>
        </p:nvSpPr>
        <p:spPr bwMode="auto">
          <a:xfrm rot="-1197518">
            <a:off x="5216528" y="4400430"/>
            <a:ext cx="355600" cy="316692"/>
          </a:xfrm>
          <a:prstGeom prst="hexagon">
            <a:avLst>
              <a:gd name="adj" fmla="val 25231"/>
              <a:gd name="vf" fmla="val 115470"/>
            </a:avLst>
          </a:prstGeom>
          <a:noFill/>
          <a:ln w="25400" algn="ctr">
            <a:solidFill>
              <a:schemeClr val="bg1"/>
            </a:solidFill>
            <a:miter lim="800000"/>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r>
              <a:rPr lang="en-US" altLang="zh-CN" sz="1400">
                <a:solidFill>
                  <a:srgbClr val="FFFFFF"/>
                </a:solidFill>
                <a:latin typeface="Calibri" panose="020F0502020204030204" charset="0"/>
              </a:rPr>
              <a:t>2</a:t>
            </a:r>
            <a:endParaRPr lang="en-US" altLang="zh-CN" sz="1400">
              <a:solidFill>
                <a:srgbClr val="FFFFFF"/>
              </a:solidFill>
              <a:latin typeface="Calibri" panose="020F0502020204030204" charset="0"/>
            </a:endParaRPr>
          </a:p>
        </p:txBody>
      </p:sp>
      <p:sp>
        <p:nvSpPr>
          <p:cNvPr id="47136" name="Rectangle 3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p:stCondLst>
                              <p:cond delay="2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60" name="Rectangle 3"/>
          <p:cNvSpPr>
            <a:spLocks noChangeArrowheads="1"/>
          </p:cNvSpPr>
          <p:nvPr/>
        </p:nvSpPr>
        <p:spPr bwMode="auto">
          <a:xfrm>
            <a:off x="4776788" y="2995902"/>
            <a:ext cx="4121150" cy="16531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098" tIns="22549" rIns="45098" bIns="22549" anchor="ctr"/>
          <a:lstStyle/>
          <a:p>
            <a:pPr algn="ctr" defTabSz="568325" fontAlgn="base">
              <a:spcBef>
                <a:spcPct val="0"/>
              </a:spcBef>
              <a:spcAft>
                <a:spcPct val="0"/>
              </a:spcAft>
              <a:buFont typeface="Arial" panose="020B0604020202020204" pitchFamily="34" charset="0"/>
              <a:buNone/>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46161" name="Rectangle 7"/>
          <p:cNvSpPr>
            <a:spLocks noChangeArrowheads="1"/>
          </p:cNvSpPr>
          <p:nvPr/>
        </p:nvSpPr>
        <p:spPr bwMode="auto">
          <a:xfrm>
            <a:off x="4207571" y="4388564"/>
            <a:ext cx="2408784"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fontAlgn="base">
              <a:lnSpc>
                <a:spcPct val="12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46162" name="Rectangle 8"/>
          <p:cNvSpPr>
            <a:spLocks noChangeArrowheads="1"/>
          </p:cNvSpPr>
          <p:nvPr/>
        </p:nvSpPr>
        <p:spPr bwMode="auto">
          <a:xfrm>
            <a:off x="4676779" y="4174017"/>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fontAlgn="base">
              <a:spcBef>
                <a:spcPct val="0"/>
              </a:spcBef>
              <a:spcAft>
                <a:spcPct val="0"/>
              </a:spcAft>
              <a:buFont typeface="Arial" panose="020B0604020202020204" pitchFamily="34" charset="0"/>
              <a:buNone/>
            </a:pPr>
            <a:r>
              <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endPar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163" name="Rectangle 9"/>
          <p:cNvSpPr>
            <a:spLocks noChangeArrowheads="1"/>
          </p:cNvSpPr>
          <p:nvPr/>
        </p:nvSpPr>
        <p:spPr bwMode="auto">
          <a:xfrm>
            <a:off x="3931398" y="3086819"/>
            <a:ext cx="2305835"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eaLnBrk="0" fontAlgn="base" hangingPunct="0">
              <a:lnSpc>
                <a:spcPct val="12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46164" name="Rectangle 10"/>
          <p:cNvSpPr>
            <a:spLocks noChangeArrowheads="1"/>
          </p:cNvSpPr>
          <p:nvPr/>
        </p:nvSpPr>
        <p:spPr bwMode="auto">
          <a:xfrm>
            <a:off x="4269336" y="2837580"/>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eaLnBrk="0" fontAlgn="base" hangingPunct="0">
              <a:spcBef>
                <a:spcPct val="0"/>
              </a:spcBef>
              <a:spcAft>
                <a:spcPct val="0"/>
              </a:spcAft>
              <a:buFont typeface="Arial" panose="020B0604020202020204" pitchFamily="34" charset="0"/>
              <a:buNone/>
            </a:pPr>
            <a:r>
              <a:rPr lang="zh-CN" altLang="en-US" sz="1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endParaRPr lang="zh-CN" altLang="en-US" sz="1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165" name="Rectangle 11"/>
          <p:cNvSpPr>
            <a:spLocks noChangeArrowheads="1"/>
          </p:cNvSpPr>
          <p:nvPr/>
        </p:nvSpPr>
        <p:spPr bwMode="auto">
          <a:xfrm>
            <a:off x="8461390" y="4139159"/>
            <a:ext cx="1943531"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algn="r" defTabSz="568325" eaLnBrk="0" fontAlgn="base" hangingPunct="0">
              <a:lnSpc>
                <a:spcPct val="12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46166" name="Rectangle 12"/>
          <p:cNvSpPr>
            <a:spLocks noChangeArrowheads="1"/>
          </p:cNvSpPr>
          <p:nvPr/>
        </p:nvSpPr>
        <p:spPr bwMode="auto">
          <a:xfrm>
            <a:off x="8618175" y="3879894"/>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algn="r" defTabSz="568325" eaLnBrk="0" fontAlgn="base" hangingPunct="0">
              <a:spcBef>
                <a:spcPct val="0"/>
              </a:spcBef>
              <a:spcAft>
                <a:spcPct val="0"/>
              </a:spcAft>
              <a:buFont typeface="Arial" panose="020B0604020202020204" pitchFamily="34" charset="0"/>
              <a:buNone/>
            </a:pPr>
            <a:r>
              <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endParaRPr lang="zh-CN" altLang="en-US" sz="1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167" name="Freeform 6"/>
          <p:cNvSpPr>
            <a:spLocks noEditPoints="1"/>
          </p:cNvSpPr>
          <p:nvPr/>
        </p:nvSpPr>
        <p:spPr bwMode="auto">
          <a:xfrm>
            <a:off x="7270750" y="2573119"/>
            <a:ext cx="1200150" cy="1064084"/>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6168" name="Freeform 6"/>
          <p:cNvSpPr>
            <a:spLocks noEditPoints="1"/>
          </p:cNvSpPr>
          <p:nvPr/>
        </p:nvSpPr>
        <p:spPr bwMode="auto">
          <a:xfrm>
            <a:off x="6704027" y="3577032"/>
            <a:ext cx="1649413" cy="146311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6169" name="Freeform 6"/>
          <p:cNvSpPr>
            <a:spLocks noEditPoints="1"/>
          </p:cNvSpPr>
          <p:nvPr/>
        </p:nvSpPr>
        <p:spPr bwMode="auto">
          <a:xfrm>
            <a:off x="6249991" y="2837580"/>
            <a:ext cx="1081087" cy="95957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6170" name="Rectangle 9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167"/>
                                        </p:tgtEl>
                                        <p:attrNameLst>
                                          <p:attrName>style.visibility</p:attrName>
                                        </p:attrNameLst>
                                      </p:cBhvr>
                                      <p:to>
                                        <p:strVal val="visible"/>
                                      </p:to>
                                    </p:set>
                                    <p:animEffect transition="in" filter="fade">
                                      <p:cBhvr>
                                        <p:cTn id="7" dur="500"/>
                                        <p:tgtEl>
                                          <p:spTgt spid="4616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168"/>
                                        </p:tgtEl>
                                        <p:attrNameLst>
                                          <p:attrName>style.visibility</p:attrName>
                                        </p:attrNameLst>
                                      </p:cBhvr>
                                      <p:to>
                                        <p:strVal val="visible"/>
                                      </p:to>
                                    </p:set>
                                    <p:animEffect transition="in" filter="fade">
                                      <p:cBhvr>
                                        <p:cTn id="11" dur="500"/>
                                        <p:tgtEl>
                                          <p:spTgt spid="4616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169"/>
                                        </p:tgtEl>
                                        <p:attrNameLst>
                                          <p:attrName>style.visibility</p:attrName>
                                        </p:attrNameLst>
                                      </p:cBhvr>
                                      <p:to>
                                        <p:strVal val="visible"/>
                                      </p:to>
                                    </p:set>
                                    <p:animEffect transition="in" filter="fade">
                                      <p:cBhvr>
                                        <p:cTn id="15" dur="500"/>
                                        <p:tgtEl>
                                          <p:spTgt spid="46169"/>
                                        </p:tgtEl>
                                      </p:cBhvr>
                                    </p:animEffect>
                                  </p:childTnLst>
                                </p:cTn>
                              </p:par>
                              <p:par>
                                <p:cTn id="16" presetID="8" presetClass="emph" presetSubtype="0" repeatCount="indefinite" fill="hold" grpId="1" nodeType="withEffect">
                                  <p:stCondLst>
                                    <p:cond delay="0"/>
                                  </p:stCondLst>
                                  <p:childTnLst>
                                    <p:animRot by="-21599820">
                                      <p:cBhvr>
                                        <p:cTn id="17" dur="1400" fill="hold"/>
                                        <p:tgtEl>
                                          <p:spTgt spid="46169"/>
                                        </p:tgtEl>
                                        <p:attrNameLst>
                                          <p:attrName>r</p:attrName>
                                        </p:attrNameLst>
                                      </p:cBhvr>
                                    </p:animRot>
                                  </p:childTnLst>
                                </p:cTn>
                              </p:par>
                              <p:par>
                                <p:cTn id="18" presetID="8" presetClass="emph" presetSubtype="0" repeatCount="indefinite" fill="hold" grpId="1" nodeType="withEffect">
                                  <p:stCondLst>
                                    <p:cond delay="0"/>
                                  </p:stCondLst>
                                  <p:childTnLst>
                                    <p:animRot by="-21599820">
                                      <p:cBhvr>
                                        <p:cTn id="19" dur="2000" fill="hold"/>
                                        <p:tgtEl>
                                          <p:spTgt spid="46168"/>
                                        </p:tgtEl>
                                        <p:attrNameLst>
                                          <p:attrName>r</p:attrName>
                                        </p:attrNameLst>
                                      </p:cBhvr>
                                    </p:animRot>
                                  </p:childTnLst>
                                </p:cTn>
                              </p:par>
                              <p:par>
                                <p:cTn id="20" presetID="8" presetClass="emph" presetSubtype="0" repeatCount="indefinite" fill="hold" grpId="1" nodeType="withEffect">
                                  <p:stCondLst>
                                    <p:cond delay="0"/>
                                  </p:stCondLst>
                                  <p:childTnLst>
                                    <p:animRot by="-21599820">
                                      <p:cBhvr>
                                        <p:cTn id="21" dur="1400" fill="hold"/>
                                        <p:tgtEl>
                                          <p:spTgt spid="46167"/>
                                        </p:tgtEl>
                                        <p:attrNameLst>
                                          <p:attrName>r</p:attrName>
                                        </p:attrNameLst>
                                      </p:cBhvr>
                                    </p:animRo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6163"/>
                                        </p:tgtEl>
                                        <p:attrNameLst>
                                          <p:attrName>style.visibility</p:attrName>
                                        </p:attrNameLst>
                                      </p:cBhvr>
                                      <p:to>
                                        <p:strVal val="visible"/>
                                      </p:to>
                                    </p:set>
                                    <p:animEffect transition="in" filter="wipe(left)">
                                      <p:cBhvr>
                                        <p:cTn id="25" dur="500"/>
                                        <p:tgtEl>
                                          <p:spTgt spid="4616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6164"/>
                                        </p:tgtEl>
                                        <p:attrNameLst>
                                          <p:attrName>style.visibility</p:attrName>
                                        </p:attrNameLst>
                                      </p:cBhvr>
                                      <p:to>
                                        <p:strVal val="visible"/>
                                      </p:to>
                                    </p:set>
                                    <p:animEffect transition="in" filter="wipe(left)">
                                      <p:cBhvr>
                                        <p:cTn id="28" dur="500"/>
                                        <p:tgtEl>
                                          <p:spTgt spid="4616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6162"/>
                                        </p:tgtEl>
                                        <p:attrNameLst>
                                          <p:attrName>style.visibility</p:attrName>
                                        </p:attrNameLst>
                                      </p:cBhvr>
                                      <p:to>
                                        <p:strVal val="visible"/>
                                      </p:to>
                                    </p:set>
                                    <p:animEffect transition="in" filter="wipe(left)">
                                      <p:cBhvr>
                                        <p:cTn id="32" dur="500"/>
                                        <p:tgtEl>
                                          <p:spTgt spid="4616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161"/>
                                        </p:tgtEl>
                                        <p:attrNameLst>
                                          <p:attrName>style.visibility</p:attrName>
                                        </p:attrNameLst>
                                      </p:cBhvr>
                                      <p:to>
                                        <p:strVal val="visible"/>
                                      </p:to>
                                    </p:set>
                                    <p:animEffect transition="in" filter="wipe(left)">
                                      <p:cBhvr>
                                        <p:cTn id="35" dur="500"/>
                                        <p:tgtEl>
                                          <p:spTgt spid="46161"/>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46166"/>
                                        </p:tgtEl>
                                        <p:attrNameLst>
                                          <p:attrName>style.visibility</p:attrName>
                                        </p:attrNameLst>
                                      </p:cBhvr>
                                      <p:to>
                                        <p:strVal val="visible"/>
                                      </p:to>
                                    </p:set>
                                    <p:animEffect transition="in" filter="wipe(left)">
                                      <p:cBhvr>
                                        <p:cTn id="39" dur="500"/>
                                        <p:tgtEl>
                                          <p:spTgt spid="4616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6165"/>
                                        </p:tgtEl>
                                        <p:attrNameLst>
                                          <p:attrName>style.visibility</p:attrName>
                                        </p:attrNameLst>
                                      </p:cBhvr>
                                      <p:to>
                                        <p:strVal val="visible"/>
                                      </p:to>
                                    </p:set>
                                    <p:animEffect transition="in" filter="wipe(left)">
                                      <p:cBhvr>
                                        <p:cTn id="42" dur="500"/>
                                        <p:tgtEl>
                                          <p:spTgt spid="46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61" grpId="0" autoUpdateAnimBg="0"/>
      <p:bldP spid="46162" grpId="0" autoUpdateAnimBg="0"/>
      <p:bldP spid="46163" grpId="0" autoUpdateAnimBg="0"/>
      <p:bldP spid="46164" grpId="0" autoUpdateAnimBg="0"/>
      <p:bldP spid="46165" grpId="0" autoUpdateAnimBg="0"/>
      <p:bldP spid="46166" grpId="0" autoUpdateAnimBg="0"/>
      <p:bldP spid="46167" grpId="0" animBg="1"/>
      <p:bldP spid="46167" grpId="1" animBg="1"/>
      <p:bldP spid="46168" grpId="0" animBg="1"/>
      <p:bldP spid="46168" grpId="1" animBg="1"/>
      <p:bldP spid="46169" grpId="0" animBg="1"/>
      <p:bldP spid="4616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8"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270349" name="新月形 4"/>
          <p:cNvSpPr>
            <a:spLocks noChangeArrowheads="1"/>
          </p:cNvSpPr>
          <p:nvPr/>
        </p:nvSpPr>
        <p:spPr bwMode="auto">
          <a:xfrm rot="20751297">
            <a:off x="5870589" y="2921480"/>
            <a:ext cx="1163639" cy="2006241"/>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chemeClr val="accent2"/>
                </a:solidFill>
              </a14:hiddenFill>
            </a:ext>
          </a:extLst>
        </p:spPr>
        <p:txBody>
          <a:bodyPr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0" name="新月形 5"/>
          <p:cNvSpPr>
            <a:spLocks noChangeArrowheads="1"/>
          </p:cNvSpPr>
          <p:nvPr/>
        </p:nvSpPr>
        <p:spPr bwMode="auto">
          <a:xfrm rot="4551297">
            <a:off x="6571958" y="2099866"/>
            <a:ext cx="1003912" cy="2330450"/>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rgbClr val="734418"/>
                </a:solidFill>
              </a14:hiddenFill>
            </a:ext>
          </a:extLst>
        </p:spPr>
        <p:txBody>
          <a:bodyPr rot="10800000" vert="eaVert"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1" name="新月形 6"/>
          <p:cNvSpPr>
            <a:spLocks noChangeArrowheads="1"/>
          </p:cNvSpPr>
          <p:nvPr/>
        </p:nvSpPr>
        <p:spPr bwMode="auto">
          <a:xfrm rot="9951297">
            <a:off x="7234241" y="2763135"/>
            <a:ext cx="1163637" cy="2004658"/>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chemeClr val="accent1"/>
                </a:solidFill>
              </a14:hiddenFill>
            </a:ext>
          </a:extLst>
        </p:spPr>
        <p:txBody>
          <a:bodyPr rot="10800000"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2" name="新月形 7"/>
          <p:cNvSpPr>
            <a:spLocks noChangeArrowheads="1"/>
          </p:cNvSpPr>
          <p:nvPr/>
        </p:nvSpPr>
        <p:spPr bwMode="auto">
          <a:xfrm rot="15351297">
            <a:off x="6748155" y="3260542"/>
            <a:ext cx="1002329" cy="2328862"/>
          </a:xfrm>
          <a:prstGeom prst="moon">
            <a:avLst>
              <a:gd name="adj" fmla="val 15190"/>
            </a:avLst>
          </a:prstGeom>
          <a:noFill/>
          <a:ln w="3175">
            <a:solidFill>
              <a:schemeClr val="bg1"/>
            </a:solidFill>
            <a:miter lim="800000"/>
          </a:ln>
          <a:extLst>
            <a:ext uri="{909E8E84-426E-40DD-AFC4-6F175D3DCCD1}">
              <a14:hiddenFill xmlns:a14="http://schemas.microsoft.com/office/drawing/2010/main">
                <a:solidFill>
                  <a:srgbClr val="B62822"/>
                </a:solidFill>
              </a14:hiddenFill>
            </a:ext>
          </a:extLst>
        </p:spPr>
        <p:txBody>
          <a:bodyPr vert="eaVert" lIns="50213" tIns="25106" rIns="50213" bIns="25106" anchor="ctr"/>
          <a:lstStyle/>
          <a:p>
            <a:pPr algn="ctr" defTabSz="502920" fontAlgn="base">
              <a:spcBef>
                <a:spcPct val="0"/>
              </a:spcBef>
              <a:spcAft>
                <a:spcPct val="0"/>
              </a:spcAft>
              <a:buFont typeface="Arial" panose="020B0604020202020204" pitchFamily="34" charset="0"/>
              <a:buNone/>
            </a:pPr>
            <a:endParaRPr lang="zh-CN" altLang="zh-CN" sz="1000">
              <a:solidFill>
                <a:srgbClr val="FFFFFF"/>
              </a:solidFill>
              <a:ea typeface="微软雅黑" panose="020B0503020204020204" pitchFamily="34" charset="-122"/>
            </a:endParaRPr>
          </a:p>
        </p:txBody>
      </p:sp>
      <p:sp>
        <p:nvSpPr>
          <p:cNvPr id="270353" name="TextBox 11"/>
          <p:cNvSpPr>
            <a:spLocks noChangeArrowheads="1"/>
          </p:cNvSpPr>
          <p:nvPr/>
        </p:nvSpPr>
        <p:spPr bwMode="auto">
          <a:xfrm flipH="1">
            <a:off x="6716728" y="3711632"/>
            <a:ext cx="847725" cy="44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algn="ctr" defTabSz="502920" fontAlgn="base">
              <a:spcBef>
                <a:spcPct val="0"/>
              </a:spcBef>
              <a:spcAft>
                <a:spcPct val="0"/>
              </a:spcAft>
              <a:buFont typeface="Arial" panose="020B0604020202020204" pitchFamily="34" charset="0"/>
              <a:buNone/>
            </a:pPr>
            <a:r>
              <a:rPr lang="zh-CN" altLang="en-US" sz="13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点击添加标题    </a:t>
            </a:r>
            <a:endParaRPr lang="en-US" sz="13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0354" name="Group 18"/>
          <p:cNvGrpSpPr/>
          <p:nvPr/>
        </p:nvGrpSpPr>
        <p:grpSpPr bwMode="auto">
          <a:xfrm>
            <a:off x="7999413" y="2546224"/>
            <a:ext cx="1992312" cy="566692"/>
            <a:chOff x="0" y="0"/>
            <a:chExt cx="2379285" cy="1134180"/>
          </a:xfrm>
        </p:grpSpPr>
        <p:grpSp>
          <p:nvGrpSpPr>
            <p:cNvPr id="270355" name="Group 19"/>
            <p:cNvGrpSpPr/>
            <p:nvPr/>
          </p:nvGrpSpPr>
          <p:grpSpPr bwMode="auto">
            <a:xfrm flipH="1">
              <a:off x="196783" y="416718"/>
              <a:ext cx="1148594" cy="717462"/>
              <a:chOff x="1895" y="0"/>
              <a:chExt cx="1148128" cy="717462"/>
            </a:xfrm>
          </p:grpSpPr>
          <p:sp>
            <p:nvSpPr>
              <p:cNvPr id="270356" name="TextBox 11"/>
              <p:cNvSpPr>
                <a:spLocks noChangeArrowheads="1"/>
              </p:cNvSpPr>
              <p:nvPr/>
            </p:nvSpPr>
            <p:spPr bwMode="auto">
              <a:xfrm>
                <a:off x="1895"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57" name="TextBox 11"/>
              <p:cNvSpPr>
                <a:spLocks noChangeArrowheads="1"/>
              </p:cNvSpPr>
              <p:nvPr/>
            </p:nvSpPr>
            <p:spPr bwMode="auto">
              <a:xfrm>
                <a:off x="3789"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58" name="TextBox 11"/>
            <p:cNvSpPr>
              <a:spLocks noChangeArrowheads="1"/>
            </p:cNvSpPr>
            <p:nvPr/>
          </p:nvSpPr>
          <p:spPr bwMode="auto">
            <a:xfrm flipH="1">
              <a:off x="218022" y="0"/>
              <a:ext cx="1457905"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59" name="直接连接符 24"/>
            <p:cNvSpPr>
              <a:spLocks noChangeShapeType="1"/>
            </p:cNvSpPr>
            <p:nvPr/>
          </p:nvSpPr>
          <p:spPr bwMode="auto">
            <a:xfrm flipH="1">
              <a:off x="0" y="1017424"/>
              <a:ext cx="2379285" cy="1"/>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0" name="Group 24"/>
          <p:cNvGrpSpPr/>
          <p:nvPr/>
        </p:nvGrpSpPr>
        <p:grpSpPr bwMode="auto">
          <a:xfrm>
            <a:off x="7999414" y="4094844"/>
            <a:ext cx="2079626" cy="567278"/>
            <a:chOff x="0" y="0"/>
            <a:chExt cx="2482544" cy="1132165"/>
          </a:xfrm>
        </p:grpSpPr>
        <p:grpSp>
          <p:nvGrpSpPr>
            <p:cNvPr id="270361" name="Group 25"/>
            <p:cNvGrpSpPr/>
            <p:nvPr/>
          </p:nvGrpSpPr>
          <p:grpSpPr bwMode="auto">
            <a:xfrm flipH="1">
              <a:off x="440891" y="416718"/>
              <a:ext cx="1148594" cy="715447"/>
              <a:chOff x="1895" y="0"/>
              <a:chExt cx="1148128" cy="715447"/>
            </a:xfrm>
          </p:grpSpPr>
          <p:sp>
            <p:nvSpPr>
              <p:cNvPr id="270362" name="TextBox 11"/>
              <p:cNvSpPr>
                <a:spLocks noChangeArrowheads="1"/>
              </p:cNvSpPr>
              <p:nvPr/>
            </p:nvSpPr>
            <p:spPr bwMode="auto">
              <a:xfrm>
                <a:off x="1895"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63" name="TextBox 11"/>
              <p:cNvSpPr>
                <a:spLocks noChangeArrowheads="1"/>
              </p:cNvSpPr>
              <p:nvPr/>
            </p:nvSpPr>
            <p:spPr bwMode="auto">
              <a:xfrm>
                <a:off x="3790"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64" name="TextBox 11"/>
            <p:cNvSpPr>
              <a:spLocks noChangeArrowheads="1"/>
            </p:cNvSpPr>
            <p:nvPr/>
          </p:nvSpPr>
          <p:spPr bwMode="auto">
            <a:xfrm flipH="1">
              <a:off x="462398" y="0"/>
              <a:ext cx="1457310" cy="40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65" name="直接连接符 24"/>
            <p:cNvSpPr>
              <a:spLocks noChangeShapeType="1"/>
            </p:cNvSpPr>
            <p:nvPr/>
          </p:nvSpPr>
          <p:spPr bwMode="auto">
            <a:xfrm flipH="1">
              <a:off x="0" y="1017425"/>
              <a:ext cx="2482544"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6" name="Group 30"/>
          <p:cNvGrpSpPr/>
          <p:nvPr/>
        </p:nvGrpSpPr>
        <p:grpSpPr bwMode="auto">
          <a:xfrm>
            <a:off x="4325939" y="2546224"/>
            <a:ext cx="1952625" cy="566692"/>
            <a:chOff x="0" y="0"/>
            <a:chExt cx="2331208" cy="1134180"/>
          </a:xfrm>
        </p:grpSpPr>
        <p:grpSp>
          <p:nvGrpSpPr>
            <p:cNvPr id="270367" name="Group 31"/>
            <p:cNvGrpSpPr/>
            <p:nvPr/>
          </p:nvGrpSpPr>
          <p:grpSpPr bwMode="auto">
            <a:xfrm flipH="1">
              <a:off x="1896" y="416718"/>
              <a:ext cx="1148070" cy="717462"/>
              <a:chOff x="1894" y="0"/>
              <a:chExt cx="1147604" cy="717462"/>
            </a:xfrm>
          </p:grpSpPr>
          <p:sp>
            <p:nvSpPr>
              <p:cNvPr id="270368" name="TextBox 11"/>
              <p:cNvSpPr>
                <a:spLocks noChangeArrowheads="1"/>
              </p:cNvSpPr>
              <p:nvPr/>
            </p:nvSpPr>
            <p:spPr bwMode="auto">
              <a:xfrm>
                <a:off x="1894"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69" name="TextBox 11"/>
              <p:cNvSpPr>
                <a:spLocks noChangeArrowheads="1"/>
              </p:cNvSpPr>
              <p:nvPr/>
            </p:nvSpPr>
            <p:spPr bwMode="auto">
              <a:xfrm>
                <a:off x="3787"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70" name="TextBox 11"/>
            <p:cNvSpPr>
              <a:spLocks noChangeArrowheads="1"/>
            </p:cNvSpPr>
            <p:nvPr/>
          </p:nvSpPr>
          <p:spPr bwMode="auto">
            <a:xfrm flipH="1">
              <a:off x="1895" y="0"/>
              <a:ext cx="1457479"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71" name="直接连接符 24"/>
            <p:cNvSpPr>
              <a:spLocks noChangeShapeType="1"/>
            </p:cNvSpPr>
            <p:nvPr/>
          </p:nvSpPr>
          <p:spPr bwMode="auto">
            <a:xfrm flipH="1">
              <a:off x="0" y="1017425"/>
              <a:ext cx="2331208"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72" name="Group 36"/>
          <p:cNvGrpSpPr/>
          <p:nvPr/>
        </p:nvGrpSpPr>
        <p:grpSpPr bwMode="auto">
          <a:xfrm>
            <a:off x="4330716" y="4104346"/>
            <a:ext cx="1947863" cy="566692"/>
            <a:chOff x="0" y="0"/>
            <a:chExt cx="2324363" cy="1134180"/>
          </a:xfrm>
        </p:grpSpPr>
        <p:grpSp>
          <p:nvGrpSpPr>
            <p:cNvPr id="270373" name="Group 37"/>
            <p:cNvGrpSpPr/>
            <p:nvPr/>
          </p:nvGrpSpPr>
          <p:grpSpPr bwMode="auto">
            <a:xfrm flipH="1">
              <a:off x="1896" y="416718"/>
              <a:ext cx="1148070" cy="717462"/>
              <a:chOff x="1894" y="0"/>
              <a:chExt cx="1147604" cy="717462"/>
            </a:xfrm>
          </p:grpSpPr>
          <p:sp>
            <p:nvSpPr>
              <p:cNvPr id="270374" name="TextBox 11"/>
              <p:cNvSpPr>
                <a:spLocks noChangeArrowheads="1"/>
              </p:cNvSpPr>
              <p:nvPr/>
            </p:nvSpPr>
            <p:spPr bwMode="auto">
              <a:xfrm>
                <a:off x="1894" y="0"/>
                <a:ext cx="1145710"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75" name="TextBox 11"/>
              <p:cNvSpPr>
                <a:spLocks noChangeArrowheads="1"/>
              </p:cNvSpPr>
              <p:nvPr/>
            </p:nvSpPr>
            <p:spPr bwMode="auto">
              <a:xfrm>
                <a:off x="3786" y="0"/>
                <a:ext cx="1145712"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02920"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0376" name="TextBox 11"/>
            <p:cNvSpPr>
              <a:spLocks noChangeArrowheads="1"/>
            </p:cNvSpPr>
            <p:nvPr/>
          </p:nvSpPr>
          <p:spPr bwMode="auto">
            <a:xfrm flipH="1">
              <a:off x="1894" y="0"/>
              <a:ext cx="1456753"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2920" fontAlgn="base">
                <a:spcBef>
                  <a:spcPct val="0"/>
                </a:spcBef>
                <a:spcAft>
                  <a:spcPct val="0"/>
                </a:spcAft>
                <a:buFont typeface="Arial" panose="020B0604020202020204" pitchFamily="34" charset="0"/>
                <a:buNone/>
              </a:pPr>
              <a:r>
                <a:rPr lang="zh-CN" alt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sz="1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377" name="直接连接符 24"/>
            <p:cNvSpPr>
              <a:spLocks noChangeShapeType="1"/>
            </p:cNvSpPr>
            <p:nvPr/>
          </p:nvSpPr>
          <p:spPr bwMode="auto">
            <a:xfrm flipH="1">
              <a:off x="0" y="1017425"/>
              <a:ext cx="2324363"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270350"/>
                                        </p:tgtEl>
                                        <p:attrNameLst>
                                          <p:attrName>style.visibility</p:attrName>
                                        </p:attrNameLst>
                                      </p:cBhvr>
                                      <p:to>
                                        <p:strVal val="visible"/>
                                      </p:to>
                                    </p:set>
                                    <p:animEffect transition="in" filter="wheel(8)">
                                      <p:cBhvr>
                                        <p:cTn id="7" dur="500"/>
                                        <p:tgtEl>
                                          <p:spTgt spid="27035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0354"/>
                                        </p:tgtEl>
                                        <p:attrNameLst>
                                          <p:attrName>style.visibility</p:attrName>
                                        </p:attrNameLst>
                                      </p:cBhvr>
                                      <p:to>
                                        <p:strVal val="visible"/>
                                      </p:to>
                                    </p:set>
                                    <p:animEffect transition="in" filter="wipe(left)">
                                      <p:cBhvr>
                                        <p:cTn id="11" dur="500"/>
                                        <p:tgtEl>
                                          <p:spTgt spid="270354"/>
                                        </p:tgtEl>
                                      </p:cBhvr>
                                    </p:animEffect>
                                  </p:childTnLst>
                                </p:cTn>
                              </p:par>
                            </p:childTnLst>
                          </p:cTn>
                        </p:par>
                        <p:par>
                          <p:cTn id="12" fill="hold">
                            <p:stCondLst>
                              <p:cond delay="1000"/>
                            </p:stCondLst>
                            <p:childTnLst>
                              <p:par>
                                <p:cTn id="13" presetID="21" presetClass="entr" presetSubtype="8" fill="hold" grpId="0" nodeType="afterEffect">
                                  <p:stCondLst>
                                    <p:cond delay="0"/>
                                  </p:stCondLst>
                                  <p:childTnLst>
                                    <p:set>
                                      <p:cBhvr>
                                        <p:cTn id="14" dur="1" fill="hold">
                                          <p:stCondLst>
                                            <p:cond delay="0"/>
                                          </p:stCondLst>
                                        </p:cTn>
                                        <p:tgtEl>
                                          <p:spTgt spid="270351"/>
                                        </p:tgtEl>
                                        <p:attrNameLst>
                                          <p:attrName>style.visibility</p:attrName>
                                        </p:attrNameLst>
                                      </p:cBhvr>
                                      <p:to>
                                        <p:strVal val="visible"/>
                                      </p:to>
                                    </p:set>
                                    <p:animEffect transition="in" filter="wheel(8)">
                                      <p:cBhvr>
                                        <p:cTn id="15" dur="500"/>
                                        <p:tgtEl>
                                          <p:spTgt spid="27035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0360"/>
                                        </p:tgtEl>
                                        <p:attrNameLst>
                                          <p:attrName>style.visibility</p:attrName>
                                        </p:attrNameLst>
                                      </p:cBhvr>
                                      <p:to>
                                        <p:strVal val="visible"/>
                                      </p:to>
                                    </p:set>
                                    <p:animEffect transition="in" filter="wipe(left)">
                                      <p:cBhvr>
                                        <p:cTn id="19" dur="500"/>
                                        <p:tgtEl>
                                          <p:spTgt spid="270360"/>
                                        </p:tgtEl>
                                      </p:cBhvr>
                                    </p:animEffect>
                                  </p:childTnLst>
                                </p:cTn>
                              </p:par>
                            </p:childTnLst>
                          </p:cTn>
                        </p:par>
                        <p:par>
                          <p:cTn id="20" fill="hold">
                            <p:stCondLst>
                              <p:cond delay="2000"/>
                            </p:stCondLst>
                            <p:childTnLst>
                              <p:par>
                                <p:cTn id="21" presetID="21" presetClass="entr" presetSubtype="8" fill="hold" grpId="0" nodeType="afterEffect">
                                  <p:stCondLst>
                                    <p:cond delay="0"/>
                                  </p:stCondLst>
                                  <p:childTnLst>
                                    <p:set>
                                      <p:cBhvr>
                                        <p:cTn id="22" dur="1" fill="hold">
                                          <p:stCondLst>
                                            <p:cond delay="0"/>
                                          </p:stCondLst>
                                        </p:cTn>
                                        <p:tgtEl>
                                          <p:spTgt spid="270352"/>
                                        </p:tgtEl>
                                        <p:attrNameLst>
                                          <p:attrName>style.visibility</p:attrName>
                                        </p:attrNameLst>
                                      </p:cBhvr>
                                      <p:to>
                                        <p:strVal val="visible"/>
                                      </p:to>
                                    </p:set>
                                    <p:animEffect transition="in" filter="wheel(8)">
                                      <p:cBhvr>
                                        <p:cTn id="23" dur="500"/>
                                        <p:tgtEl>
                                          <p:spTgt spid="270352"/>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270372"/>
                                        </p:tgtEl>
                                        <p:attrNameLst>
                                          <p:attrName>style.visibility</p:attrName>
                                        </p:attrNameLst>
                                      </p:cBhvr>
                                      <p:to>
                                        <p:strVal val="visible"/>
                                      </p:to>
                                    </p:set>
                                    <p:animEffect transition="in" filter="wipe(right)">
                                      <p:cBhvr>
                                        <p:cTn id="27" dur="500"/>
                                        <p:tgtEl>
                                          <p:spTgt spid="270372"/>
                                        </p:tgtEl>
                                      </p:cBhvr>
                                    </p:animEffect>
                                  </p:childTnLst>
                                </p:cTn>
                              </p:par>
                            </p:childTnLst>
                          </p:cTn>
                        </p:par>
                        <p:par>
                          <p:cTn id="28" fill="hold">
                            <p:stCondLst>
                              <p:cond delay="3000"/>
                            </p:stCondLst>
                            <p:childTnLst>
                              <p:par>
                                <p:cTn id="29" presetID="21" presetClass="entr" presetSubtype="8" fill="hold" grpId="0" nodeType="afterEffect">
                                  <p:stCondLst>
                                    <p:cond delay="0"/>
                                  </p:stCondLst>
                                  <p:childTnLst>
                                    <p:set>
                                      <p:cBhvr>
                                        <p:cTn id="30" dur="1" fill="hold">
                                          <p:stCondLst>
                                            <p:cond delay="0"/>
                                          </p:stCondLst>
                                        </p:cTn>
                                        <p:tgtEl>
                                          <p:spTgt spid="270349"/>
                                        </p:tgtEl>
                                        <p:attrNameLst>
                                          <p:attrName>style.visibility</p:attrName>
                                        </p:attrNameLst>
                                      </p:cBhvr>
                                      <p:to>
                                        <p:strVal val="visible"/>
                                      </p:to>
                                    </p:set>
                                    <p:animEffect transition="in" filter="wheel(8)">
                                      <p:cBhvr>
                                        <p:cTn id="31" dur="500"/>
                                        <p:tgtEl>
                                          <p:spTgt spid="270349"/>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70366"/>
                                        </p:tgtEl>
                                        <p:attrNameLst>
                                          <p:attrName>style.visibility</p:attrName>
                                        </p:attrNameLst>
                                      </p:cBhvr>
                                      <p:to>
                                        <p:strVal val="visible"/>
                                      </p:to>
                                    </p:set>
                                    <p:animEffect transition="in" filter="wipe(right)">
                                      <p:cBhvr>
                                        <p:cTn id="35" dur="500"/>
                                        <p:tgtEl>
                                          <p:spTgt spid="270366"/>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270353"/>
                                        </p:tgtEl>
                                        <p:attrNameLst>
                                          <p:attrName>style.visibility</p:attrName>
                                        </p:attrNameLst>
                                      </p:cBhvr>
                                      <p:to>
                                        <p:strVal val="visible"/>
                                      </p:to>
                                    </p:set>
                                    <p:animEffect>
                                      <p:cBhvr>
                                        <p:cTn id="39" dur="1000"/>
                                        <p:tgtEl>
                                          <p:spTgt spid="270353"/>
                                        </p:tgtEl>
                                      </p:cBhvr>
                                    </p:animEffect>
                                    <p:anim calcmode="lin" valueType="num">
                                      <p:cBhvr>
                                        <p:cTn id="40" dur="1000" fill="hold"/>
                                        <p:tgtEl>
                                          <p:spTgt spid="270353"/>
                                        </p:tgtEl>
                                        <p:attrNameLst>
                                          <p:attrName>ppt_x</p:attrName>
                                        </p:attrNameLst>
                                      </p:cBhvr>
                                      <p:tavLst>
                                        <p:tav tm="0">
                                          <p:val>
                                            <p:strVal val="#ppt_x"/>
                                          </p:val>
                                        </p:tav>
                                        <p:tav tm="100000">
                                          <p:val>
                                            <p:strVal val="#ppt_x"/>
                                          </p:val>
                                        </p:tav>
                                      </p:tavLst>
                                    </p:anim>
                                    <p:anim calcmode="lin" valueType="num">
                                      <p:cBhvr>
                                        <p:cTn id="41" dur="1000" fill="hold"/>
                                        <p:tgtEl>
                                          <p:spTgt spid="2703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9" grpId="0" animBg="1" autoUpdateAnimBg="0"/>
      <p:bldP spid="270350" grpId="0" animBg="1" autoUpdateAnimBg="0"/>
      <p:bldP spid="270351" grpId="0" animBg="1" autoUpdateAnimBg="0"/>
      <p:bldP spid="270352" grpId="0" animBg="1" autoUpdateAnimBg="0"/>
      <p:bldP spid="270353"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72"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grpSp>
        <p:nvGrpSpPr>
          <p:cNvPr id="26" name="组合 25"/>
          <p:cNvGrpSpPr/>
          <p:nvPr/>
        </p:nvGrpSpPr>
        <p:grpSpPr bwMode="auto">
          <a:xfrm>
            <a:off x="4427538" y="2701379"/>
            <a:ext cx="2065337" cy="2620480"/>
            <a:chOff x="1631716" y="1058025"/>
            <a:chExt cx="2073309" cy="3572878"/>
          </a:xfrm>
        </p:grpSpPr>
        <p:sp>
          <p:nvSpPr>
            <p:cNvPr id="2" name="Rectangle 21"/>
            <p:cNvSpPr/>
            <p:nvPr/>
          </p:nvSpPr>
          <p:spPr bwMode="auto">
            <a:xfrm flipV="1">
              <a:off x="1631716" y="1362923"/>
              <a:ext cx="2073309" cy="3030690"/>
            </a:xfrm>
            <a:custGeom>
              <a:avLst/>
              <a:gdLst>
                <a:gd name="T0" fmla="*/ 2073309 w 2073309"/>
                <a:gd name="T1" fmla="*/ 1515345 h 3030690"/>
                <a:gd name="T2" fmla="*/ 1036655 w 2073309"/>
                <a:gd name="T3" fmla="*/ 3030690 h 3030690"/>
                <a:gd name="T4" fmla="*/ 0 w 2073309"/>
                <a:gd name="T5" fmla="*/ 1515345 h 3030690"/>
                <a:gd name="T6" fmla="*/ 1036655 w 2073309"/>
                <a:gd name="T7" fmla="*/ 0 h 3030690"/>
                <a:gd name="T8" fmla="*/ 0 60000 65536"/>
                <a:gd name="T9" fmla="*/ 5898240 60000 65536"/>
                <a:gd name="T10" fmla="*/ 11796480 60000 65536"/>
                <a:gd name="T11" fmla="*/ 17694720 60000 65536"/>
                <a:gd name="T12" fmla="*/ 49874 w 2073309"/>
                <a:gd name="T13" fmla="*/ 49874 h 3030690"/>
                <a:gd name="T14" fmla="*/ 2023435 w 2073309"/>
                <a:gd name="T15" fmla="*/ 3030690 h 3030690"/>
              </a:gdLst>
              <a:ahLst/>
              <a:cxnLst>
                <a:cxn ang="T8">
                  <a:pos x="T0" y="T1"/>
                </a:cxn>
                <a:cxn ang="T9">
                  <a:pos x="T2" y="T3"/>
                </a:cxn>
                <a:cxn ang="T10">
                  <a:pos x="T4" y="T5"/>
                </a:cxn>
                <a:cxn ang="T11">
                  <a:pos x="T6" y="T7"/>
                </a:cxn>
              </a:cxnLst>
              <a:rect l="T12" t="T13" r="T14" b="T15"/>
              <a:pathLst>
                <a:path w="2073309" h="3030690">
                  <a:moveTo>
                    <a:pt x="170281" y="0"/>
                  </a:moveTo>
                  <a:lnTo>
                    <a:pt x="1903028" y="0"/>
                  </a:lnTo>
                  <a:lnTo>
                    <a:pt x="1903027" y="0"/>
                  </a:lnTo>
                  <a:cubicBezTo>
                    <a:pt x="1997071" y="0"/>
                    <a:pt x="2073309" y="76237"/>
                    <a:pt x="2073309" y="170281"/>
                  </a:cubicBezTo>
                  <a:lnTo>
                    <a:pt x="2073309" y="3030690"/>
                  </a:lnTo>
                  <a:lnTo>
                    <a:pt x="0" y="3030690"/>
                  </a:lnTo>
                  <a:lnTo>
                    <a:pt x="0" y="170281"/>
                  </a:lnTo>
                  <a:cubicBezTo>
                    <a:pt x="0" y="76237"/>
                    <a:pt x="76237" y="0"/>
                    <a:pt x="170280" y="0"/>
                  </a:cubicBezTo>
                  <a:close/>
                </a:path>
              </a:pathLst>
            </a:custGeom>
            <a:noFill/>
            <a:ln w="9525" cap="flat" cmpd="sng" algn="ctr">
              <a:solidFill>
                <a:schemeClr val="bg1"/>
              </a:solidFill>
              <a:prstDash val="solid"/>
              <a:round/>
            </a:ln>
            <a:extLst>
              <a:ext uri="{909E8E84-426E-40DD-AFC4-6F175D3DCCD1}">
                <a14:hiddenFill xmlns:a14="http://schemas.microsoft.com/office/drawing/2010/main">
                  <a:solidFill>
                    <a:schemeClr val="bg1"/>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3" name="Round Same Side Corner Rectangle 22"/>
            <p:cNvSpPr/>
            <p:nvPr/>
          </p:nvSpPr>
          <p:spPr bwMode="auto">
            <a:xfrm>
              <a:off x="1631716" y="1058025"/>
              <a:ext cx="2073309" cy="304898"/>
            </a:xfrm>
            <a:custGeom>
              <a:avLst/>
              <a:gdLst>
                <a:gd name="T0" fmla="*/ 2073309 w 2073309"/>
                <a:gd name="T1" fmla="*/ 152449 h 304898"/>
                <a:gd name="T2" fmla="*/ 1036655 w 2073309"/>
                <a:gd name="T3" fmla="*/ 304898 h 304898"/>
                <a:gd name="T4" fmla="*/ 0 w 2073309"/>
                <a:gd name="T5" fmla="*/ 152449 h 304898"/>
                <a:gd name="T6" fmla="*/ 1036655 w 2073309"/>
                <a:gd name="T7" fmla="*/ 0 h 304898"/>
                <a:gd name="T8" fmla="*/ 0 60000 65536"/>
                <a:gd name="T9" fmla="*/ 5898240 60000 65536"/>
                <a:gd name="T10" fmla="*/ 11796480 60000 65536"/>
                <a:gd name="T11" fmla="*/ 17694720 60000 65536"/>
                <a:gd name="T12" fmla="*/ 34530 w 2073309"/>
                <a:gd name="T13" fmla="*/ 34530 h 304898"/>
                <a:gd name="T14" fmla="*/ 2038779 w 2073309"/>
                <a:gd name="T15" fmla="*/ 304898 h 304898"/>
              </a:gdLst>
              <a:ahLst/>
              <a:cxnLst>
                <a:cxn ang="T8">
                  <a:pos x="T0" y="T1"/>
                </a:cxn>
                <a:cxn ang="T9">
                  <a:pos x="T2" y="T3"/>
                </a:cxn>
                <a:cxn ang="T10">
                  <a:pos x="T4" y="T5"/>
                </a:cxn>
                <a:cxn ang="T11">
                  <a:pos x="T6" y="T7"/>
                </a:cxn>
              </a:cxnLst>
              <a:rect l="T12" t="T13" r="T14" b="T15"/>
              <a:pathLst>
                <a:path w="2073309" h="304898">
                  <a:moveTo>
                    <a:pt x="117895" y="0"/>
                  </a:moveTo>
                  <a:lnTo>
                    <a:pt x="1955414" y="0"/>
                  </a:lnTo>
                  <a:lnTo>
                    <a:pt x="1955413" y="0"/>
                  </a:lnTo>
                  <a:cubicBezTo>
                    <a:pt x="2020525" y="0"/>
                    <a:pt x="2073309" y="52783"/>
                    <a:pt x="2073309" y="117895"/>
                  </a:cubicBezTo>
                  <a:lnTo>
                    <a:pt x="2073309" y="304898"/>
                  </a:lnTo>
                  <a:lnTo>
                    <a:pt x="0" y="304898"/>
                  </a:lnTo>
                  <a:lnTo>
                    <a:pt x="0" y="117895"/>
                  </a:lnTo>
                  <a:cubicBezTo>
                    <a:pt x="0" y="52783"/>
                    <a:pt x="52783" y="0"/>
                    <a:pt x="117894" y="0"/>
                  </a:cubicBezTo>
                  <a:close/>
                </a:path>
              </a:pathLst>
            </a:custGeom>
            <a:noFill/>
            <a:ln w="952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1" name="Rectangle 23"/>
            <p:cNvSpPr>
              <a:spLocks noChangeArrowheads="1"/>
            </p:cNvSpPr>
            <p:nvPr/>
          </p:nvSpPr>
          <p:spPr bwMode="auto">
            <a:xfrm>
              <a:off x="2150043" y="1066661"/>
              <a:ext cx="1151613" cy="38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zh-CN" altLang="en-US" sz="1400">
                  <a:solidFill>
                    <a:srgbClr val="FFFFFF"/>
                  </a:solidFill>
                  <a:latin typeface="微软雅黑" panose="020B0503020204020204" pitchFamily="34" charset="-122"/>
                  <a:ea typeface="微软雅黑" panose="020B0503020204020204" pitchFamily="34" charset="-122"/>
                </a:rPr>
                <a:t>添加文本</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1741081" y="1576175"/>
              <a:ext cx="1774481" cy="305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a:p>
              <a:pPr algn="just" fontAlgn="base">
                <a:spcBef>
                  <a:spcPct val="0"/>
                </a:spcBef>
                <a:spcAft>
                  <a:spcPct val="0"/>
                </a:spcAft>
              </a:pP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a:p>
              <a:pPr algn="just" fontAlgn="base">
                <a:spcBef>
                  <a:spcPct val="0"/>
                </a:spcBef>
                <a:spcAft>
                  <a:spcPct val="0"/>
                </a:spcAft>
              </a:pPr>
              <a:endParaRPr lang="en-US" altLang="zh-CN" sz="9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sp>
        <p:nvSpPr>
          <p:cNvPr id="4" name="Freeform 7"/>
          <p:cNvSpPr/>
          <p:nvPr/>
        </p:nvSpPr>
        <p:spPr bwMode="auto">
          <a:xfrm>
            <a:off x="6975490" y="3432936"/>
            <a:ext cx="3178175" cy="1559707"/>
          </a:xfrm>
          <a:custGeom>
            <a:avLst/>
            <a:gdLst>
              <a:gd name="T0" fmla="*/ 1771 w 1771"/>
              <a:gd name="T1" fmla="*/ 885 h 890"/>
              <a:gd name="T2" fmla="*/ 885 w 1771"/>
              <a:gd name="T3" fmla="*/ 0 h 890"/>
              <a:gd name="T4" fmla="*/ 0 w 1771"/>
              <a:gd name="T5" fmla="*/ 885 h 890"/>
              <a:gd name="T6" fmla="*/ 0 w 1771"/>
              <a:gd name="T7" fmla="*/ 890 h 890"/>
              <a:gd name="T8" fmla="*/ 1771 w 1771"/>
              <a:gd name="T9" fmla="*/ 890 h 890"/>
              <a:gd name="T10" fmla="*/ 1771 w 1771"/>
              <a:gd name="T11" fmla="*/ 885 h 890"/>
              <a:gd name="T12" fmla="*/ 0 60000 65536"/>
              <a:gd name="T13" fmla="*/ 0 60000 65536"/>
              <a:gd name="T14" fmla="*/ 0 60000 65536"/>
              <a:gd name="T15" fmla="*/ 0 60000 65536"/>
              <a:gd name="T16" fmla="*/ 0 60000 65536"/>
              <a:gd name="T17" fmla="*/ 0 60000 65536"/>
              <a:gd name="T18" fmla="*/ 0 w 1771"/>
              <a:gd name="T19" fmla="*/ 0 h 890"/>
              <a:gd name="T20" fmla="*/ 1771 w 1771"/>
              <a:gd name="T21" fmla="*/ 890 h 890"/>
            </a:gdLst>
            <a:ahLst/>
            <a:cxnLst>
              <a:cxn ang="T12">
                <a:pos x="T0" y="T1"/>
              </a:cxn>
              <a:cxn ang="T13">
                <a:pos x="T2" y="T3"/>
              </a:cxn>
              <a:cxn ang="T14">
                <a:pos x="T4" y="T5"/>
              </a:cxn>
              <a:cxn ang="T15">
                <a:pos x="T6" y="T7"/>
              </a:cxn>
              <a:cxn ang="T16">
                <a:pos x="T8" y="T9"/>
              </a:cxn>
              <a:cxn ang="T17">
                <a:pos x="T10" y="T11"/>
              </a:cxn>
            </a:cxnLst>
            <a:rect l="T18" t="T19" r="T20" b="T21"/>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bg1">
              <a:alpha val="27000"/>
            </a:schemeClr>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grpSp>
        <p:nvGrpSpPr>
          <p:cNvPr id="20" name="组合 19"/>
          <p:cNvGrpSpPr/>
          <p:nvPr/>
        </p:nvGrpSpPr>
        <p:grpSpPr bwMode="auto">
          <a:xfrm>
            <a:off x="6635751" y="3960229"/>
            <a:ext cx="1787525" cy="1024497"/>
            <a:chOff x="3311985" y="3003265"/>
            <a:chExt cx="2267344" cy="1397796"/>
          </a:xfrm>
        </p:grpSpPr>
        <p:sp>
          <p:nvSpPr>
            <p:cNvPr id="271380" name="Freeform 9"/>
            <p:cNvSpPr/>
            <p:nvPr/>
          </p:nvSpPr>
          <p:spPr bwMode="auto">
            <a:xfrm>
              <a:off x="3311985" y="3003265"/>
              <a:ext cx="2267344" cy="1397796"/>
            </a:xfrm>
            <a:custGeom>
              <a:avLst/>
              <a:gdLst>
                <a:gd name="T0" fmla="*/ 0 w 883"/>
                <a:gd name="T1" fmla="*/ 491 h 496"/>
                <a:gd name="T2" fmla="*/ 0 w 883"/>
                <a:gd name="T3" fmla="*/ 496 h 496"/>
                <a:gd name="T4" fmla="*/ 883 w 883"/>
                <a:gd name="T5" fmla="*/ 496 h 496"/>
                <a:gd name="T6" fmla="*/ 155 w 883"/>
                <a:gd name="T7" fmla="*/ 0 h 496"/>
                <a:gd name="T8" fmla="*/ 0 w 883"/>
                <a:gd name="T9" fmla="*/ 491 h 496"/>
                <a:gd name="T10" fmla="*/ 0 60000 65536"/>
                <a:gd name="T11" fmla="*/ 0 60000 65536"/>
                <a:gd name="T12" fmla="*/ 0 60000 65536"/>
                <a:gd name="T13" fmla="*/ 0 60000 65536"/>
                <a:gd name="T14" fmla="*/ 0 60000 65536"/>
                <a:gd name="T15" fmla="*/ 0 w 883"/>
                <a:gd name="T16" fmla="*/ 0 h 496"/>
                <a:gd name="T17" fmla="*/ 883 w 883"/>
                <a:gd name="T18" fmla="*/ 496 h 496"/>
              </a:gdLst>
              <a:ahLst/>
              <a:cxnLst>
                <a:cxn ang="T10">
                  <a:pos x="T0" y="T1"/>
                </a:cxn>
                <a:cxn ang="T11">
                  <a:pos x="T2" y="T3"/>
                </a:cxn>
                <a:cxn ang="T12">
                  <a:pos x="T4" y="T5"/>
                </a:cxn>
                <a:cxn ang="T13">
                  <a:pos x="T6" y="T7"/>
                </a:cxn>
                <a:cxn ang="T14">
                  <a:pos x="T8" y="T9"/>
                </a:cxn>
              </a:cxnLst>
              <a:rect l="T15" t="T16" r="T17" b="T18"/>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3515361" y="3783179"/>
              <a:ext cx="1061181" cy="34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bwMode="auto">
          <a:xfrm>
            <a:off x="7146940" y="3432960"/>
            <a:ext cx="1338263" cy="1537538"/>
            <a:chOff x="3959412" y="2276904"/>
            <a:chExt cx="1700772" cy="2098004"/>
          </a:xfrm>
        </p:grpSpPr>
        <p:sp>
          <p:nvSpPr>
            <p:cNvPr id="8" name="Freeform 12"/>
            <p:cNvSpPr/>
            <p:nvPr/>
          </p:nvSpPr>
          <p:spPr bwMode="auto">
            <a:xfrm>
              <a:off x="3959412" y="2276904"/>
              <a:ext cx="1700772" cy="2098004"/>
            </a:xfrm>
            <a:custGeom>
              <a:avLst/>
              <a:gdLst>
                <a:gd name="T0" fmla="*/ 458 w 747"/>
                <a:gd name="T1" fmla="*/ 0 h 839"/>
                <a:gd name="T2" fmla="*/ 0 w 747"/>
                <a:gd name="T3" fmla="*/ 330 h 839"/>
                <a:gd name="T4" fmla="*/ 747 w 747"/>
                <a:gd name="T5" fmla="*/ 839 h 839"/>
                <a:gd name="T6" fmla="*/ 458 w 747"/>
                <a:gd name="T7" fmla="*/ 0 h 839"/>
                <a:gd name="T8" fmla="*/ 0 60000 65536"/>
                <a:gd name="T9" fmla="*/ 0 60000 65536"/>
                <a:gd name="T10" fmla="*/ 0 60000 65536"/>
                <a:gd name="T11" fmla="*/ 0 60000 65536"/>
                <a:gd name="T12" fmla="*/ 0 w 747"/>
                <a:gd name="T13" fmla="*/ 0 h 839"/>
                <a:gd name="T14" fmla="*/ 747 w 747"/>
                <a:gd name="T15" fmla="*/ 839 h 839"/>
              </a:gdLst>
              <a:ahLst/>
              <a:cxnLst>
                <a:cxn ang="T8">
                  <a:pos x="T0" y="T1"/>
                </a:cxn>
                <a:cxn ang="T9">
                  <a:pos x="T2" y="T3"/>
                </a:cxn>
                <a:cxn ang="T10">
                  <a:pos x="T4" y="T5"/>
                </a:cxn>
                <a:cxn ang="T11">
                  <a:pos x="T6" y="T7"/>
                </a:cxn>
              </a:cxnLst>
              <a:rect l="T12" t="T13" r="T14" b="T15"/>
              <a:pathLst>
                <a:path w="747" h="839">
                  <a:moveTo>
                    <a:pt x="458" y="0"/>
                  </a:moveTo>
                  <a:cubicBezTo>
                    <a:pt x="271" y="63"/>
                    <a:pt x="112" y="180"/>
                    <a:pt x="0" y="330"/>
                  </a:cubicBezTo>
                  <a:cubicBezTo>
                    <a:pt x="747" y="839"/>
                    <a:pt x="747" y="839"/>
                    <a:pt x="747" y="839"/>
                  </a:cubicBezTo>
                  <a:lnTo>
                    <a:pt x="458" y="0"/>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4" name="TextBox 13"/>
            <p:cNvSpPr txBox="1">
              <a:spLocks noChangeArrowheads="1"/>
            </p:cNvSpPr>
            <p:nvPr/>
          </p:nvSpPr>
          <p:spPr bwMode="auto">
            <a:xfrm>
              <a:off x="4155111" y="2944549"/>
              <a:ext cx="1061217" cy="3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bwMode="auto">
          <a:xfrm>
            <a:off x="7997825" y="3328429"/>
            <a:ext cx="1049337" cy="1637295"/>
            <a:chOff x="5068191" y="2144814"/>
            <a:chExt cx="1332464" cy="2232986"/>
          </a:xfrm>
        </p:grpSpPr>
        <p:sp>
          <p:nvSpPr>
            <p:cNvPr id="6" name="Freeform 10"/>
            <p:cNvSpPr/>
            <p:nvPr/>
          </p:nvSpPr>
          <p:spPr bwMode="auto">
            <a:xfrm>
              <a:off x="5068191" y="2144814"/>
              <a:ext cx="1332464" cy="2232986"/>
            </a:xfrm>
            <a:custGeom>
              <a:avLst/>
              <a:gdLst>
                <a:gd name="T0" fmla="*/ 585 w 585"/>
                <a:gd name="T1" fmla="*/ 43 h 893"/>
                <a:gd name="T2" fmla="*/ 293 w 585"/>
                <a:gd name="T3" fmla="*/ 0 h 893"/>
                <a:gd name="T4" fmla="*/ 0 w 585"/>
                <a:gd name="T5" fmla="*/ 44 h 893"/>
                <a:gd name="T6" fmla="*/ 293 w 585"/>
                <a:gd name="T7" fmla="*/ 893 h 893"/>
                <a:gd name="T8" fmla="*/ 585 w 585"/>
                <a:gd name="T9" fmla="*/ 43 h 893"/>
                <a:gd name="T10" fmla="*/ 0 60000 65536"/>
                <a:gd name="T11" fmla="*/ 0 60000 65536"/>
                <a:gd name="T12" fmla="*/ 0 60000 65536"/>
                <a:gd name="T13" fmla="*/ 0 60000 65536"/>
                <a:gd name="T14" fmla="*/ 0 60000 65536"/>
                <a:gd name="T15" fmla="*/ 0 w 585"/>
                <a:gd name="T16" fmla="*/ 0 h 893"/>
                <a:gd name="T17" fmla="*/ 585 w 585"/>
                <a:gd name="T18" fmla="*/ 893 h 893"/>
              </a:gdLst>
              <a:ahLst/>
              <a:cxnLst>
                <a:cxn ang="T10">
                  <a:pos x="T0" y="T1"/>
                </a:cxn>
                <a:cxn ang="T11">
                  <a:pos x="T2" y="T3"/>
                </a:cxn>
                <a:cxn ang="T12">
                  <a:pos x="T4" y="T5"/>
                </a:cxn>
                <a:cxn ang="T13">
                  <a:pos x="T6" y="T7"/>
                </a:cxn>
                <a:cxn ang="T14">
                  <a:pos x="T8" y="T9"/>
                </a:cxn>
              </a:cxnLst>
              <a:rect l="T15" t="T16" r="T17" b="T18"/>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5" name="TextBox 14"/>
            <p:cNvSpPr txBox="1">
              <a:spLocks noChangeArrowheads="1"/>
            </p:cNvSpPr>
            <p:nvPr/>
          </p:nvSpPr>
          <p:spPr bwMode="auto">
            <a:xfrm>
              <a:off x="5217361" y="2669587"/>
              <a:ext cx="1062343" cy="34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bwMode="auto">
          <a:xfrm>
            <a:off x="8621728" y="3432937"/>
            <a:ext cx="1347787" cy="1547039"/>
            <a:chOff x="5805771" y="2276904"/>
            <a:chExt cx="1710414" cy="2110539"/>
          </a:xfrm>
        </p:grpSpPr>
        <p:sp>
          <p:nvSpPr>
            <p:cNvPr id="7" name="Freeform 11"/>
            <p:cNvSpPr/>
            <p:nvPr/>
          </p:nvSpPr>
          <p:spPr bwMode="auto">
            <a:xfrm>
              <a:off x="5805771" y="2276904"/>
              <a:ext cx="1710414" cy="2110539"/>
            </a:xfrm>
            <a:custGeom>
              <a:avLst/>
              <a:gdLst>
                <a:gd name="T0" fmla="*/ 751 w 751"/>
                <a:gd name="T1" fmla="*/ 331 h 844"/>
                <a:gd name="T2" fmla="*/ 290 w 751"/>
                <a:gd name="T3" fmla="*/ 0 h 844"/>
                <a:gd name="T4" fmla="*/ 0 w 751"/>
                <a:gd name="T5" fmla="*/ 844 h 844"/>
                <a:gd name="T6" fmla="*/ 751 w 751"/>
                <a:gd name="T7" fmla="*/ 331 h 844"/>
                <a:gd name="T8" fmla="*/ 0 60000 65536"/>
                <a:gd name="T9" fmla="*/ 0 60000 65536"/>
                <a:gd name="T10" fmla="*/ 0 60000 65536"/>
                <a:gd name="T11" fmla="*/ 0 60000 65536"/>
                <a:gd name="T12" fmla="*/ 0 w 751"/>
                <a:gd name="T13" fmla="*/ 0 h 844"/>
                <a:gd name="T14" fmla="*/ 751 w 751"/>
                <a:gd name="T15" fmla="*/ 844 h 844"/>
              </a:gdLst>
              <a:ahLst/>
              <a:cxnLst>
                <a:cxn ang="T8">
                  <a:pos x="T0" y="T1"/>
                </a:cxn>
                <a:cxn ang="T9">
                  <a:pos x="T2" y="T3"/>
                </a:cxn>
                <a:cxn ang="T10">
                  <a:pos x="T4" y="T5"/>
                </a:cxn>
                <a:cxn ang="T11">
                  <a:pos x="T6" y="T7"/>
                </a:cxn>
              </a:cxnLst>
              <a:rect l="T12" t="T13" r="T14" b="T15"/>
              <a:pathLst>
                <a:path w="751" h="844">
                  <a:moveTo>
                    <a:pt x="751" y="331"/>
                  </a:moveTo>
                  <a:cubicBezTo>
                    <a:pt x="638" y="180"/>
                    <a:pt x="478" y="63"/>
                    <a:pt x="290" y="0"/>
                  </a:cubicBezTo>
                  <a:cubicBezTo>
                    <a:pt x="0" y="844"/>
                    <a:pt x="0" y="844"/>
                    <a:pt x="0" y="844"/>
                  </a:cubicBezTo>
                  <a:lnTo>
                    <a:pt x="751" y="331"/>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6" name="TextBox 15"/>
            <p:cNvSpPr txBox="1">
              <a:spLocks noChangeArrowheads="1"/>
            </p:cNvSpPr>
            <p:nvPr/>
          </p:nvSpPr>
          <p:spPr bwMode="auto">
            <a:xfrm>
              <a:off x="6265105" y="2845044"/>
              <a:ext cx="1061706" cy="348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bwMode="auto">
          <a:xfrm>
            <a:off x="8677276" y="4066320"/>
            <a:ext cx="1576388" cy="907322"/>
            <a:chOff x="5904114" y="3164891"/>
            <a:chExt cx="2001589" cy="1237976"/>
          </a:xfrm>
        </p:grpSpPr>
        <p:sp>
          <p:nvSpPr>
            <p:cNvPr id="9" name="Freeform 13"/>
            <p:cNvSpPr/>
            <p:nvPr/>
          </p:nvSpPr>
          <p:spPr bwMode="auto">
            <a:xfrm>
              <a:off x="5904114" y="3164891"/>
              <a:ext cx="2001589" cy="1237976"/>
            </a:xfrm>
            <a:custGeom>
              <a:avLst/>
              <a:gdLst>
                <a:gd name="T0" fmla="*/ 0 w 879"/>
                <a:gd name="T1" fmla="*/ 495 h 495"/>
                <a:gd name="T2" fmla="*/ 879 w 879"/>
                <a:gd name="T3" fmla="*/ 495 h 495"/>
                <a:gd name="T4" fmla="*/ 879 w 879"/>
                <a:gd name="T5" fmla="*/ 490 h 495"/>
                <a:gd name="T6" fmla="*/ 725 w 879"/>
                <a:gd name="T7" fmla="*/ 0 h 495"/>
                <a:gd name="T8" fmla="*/ 0 w 879"/>
                <a:gd name="T9" fmla="*/ 495 h 495"/>
                <a:gd name="T10" fmla="*/ 0 60000 65536"/>
                <a:gd name="T11" fmla="*/ 0 60000 65536"/>
                <a:gd name="T12" fmla="*/ 0 60000 65536"/>
                <a:gd name="T13" fmla="*/ 0 60000 65536"/>
                <a:gd name="T14" fmla="*/ 0 60000 65536"/>
                <a:gd name="T15" fmla="*/ 0 w 879"/>
                <a:gd name="T16" fmla="*/ 0 h 495"/>
                <a:gd name="T17" fmla="*/ 879 w 879"/>
                <a:gd name="T18" fmla="*/ 495 h 495"/>
              </a:gdLst>
              <a:ahLst/>
              <a:cxnLst>
                <a:cxn ang="T10">
                  <a:pos x="T0" y="T1"/>
                </a:cxn>
                <a:cxn ang="T11">
                  <a:pos x="T2" y="T3"/>
                </a:cxn>
                <a:cxn ang="T12">
                  <a:pos x="T4" y="T5"/>
                </a:cxn>
                <a:cxn ang="T13">
                  <a:pos x="T6" y="T7"/>
                </a:cxn>
                <a:cxn ang="T14">
                  <a:pos x="T8" y="T9"/>
                </a:cxn>
              </a:cxnLst>
              <a:rect l="T15" t="T16" r="T17" b="T18"/>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noFill/>
            <a:ln w="9525">
              <a:solidFill>
                <a:schemeClr val="bg1"/>
              </a:solidFill>
              <a:rou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7" name="TextBox 16"/>
            <p:cNvSpPr txBox="1">
              <a:spLocks noChangeArrowheads="1"/>
            </p:cNvSpPr>
            <p:nvPr/>
          </p:nvSpPr>
          <p:spPr bwMode="auto">
            <a:xfrm>
              <a:off x="6815211" y="3787120"/>
              <a:ext cx="1062275" cy="34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添加文本</a:t>
              </a:r>
              <a:endParaRPr lang="zh-CN" altLang="en-US" sz="1200" b="1">
                <a:solidFill>
                  <a:srgbClr val="595959"/>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bwMode="auto">
          <a:xfrm>
            <a:off x="7713679" y="4265847"/>
            <a:ext cx="1666875" cy="875653"/>
            <a:chOff x="4680699" y="3436232"/>
            <a:chExt cx="2114887" cy="1196825"/>
          </a:xfrm>
        </p:grpSpPr>
        <p:sp>
          <p:nvSpPr>
            <p:cNvPr id="10" name="Freeform 14"/>
            <p:cNvSpPr/>
            <p:nvPr/>
          </p:nvSpPr>
          <p:spPr bwMode="auto">
            <a:xfrm>
              <a:off x="4680699" y="3436232"/>
              <a:ext cx="2114887" cy="11968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bg1">
                <a:lumMod val="85000"/>
              </a:schemeClr>
            </a:solidFill>
            <a:ln w="9525">
              <a:noFill/>
              <a:round/>
            </a:ln>
            <a:effectLst>
              <a:outerShdw blurRad="50800" dist="38100" dir="16200000" rotWithShape="0">
                <a:prstClr val="black">
                  <a:alpha val="40000"/>
                </a:prstClr>
              </a:outerShdw>
            </a:effectLst>
          </p:spPr>
          <p:txBody>
            <a:bodyPr/>
            <a:lstStyle/>
            <a:p>
              <a:pPr>
                <a:defRPr/>
              </a:pPr>
              <a:endParaRPr lang="en-US" sz="1600">
                <a:solidFill>
                  <a:srgbClr val="383838"/>
                </a:solidFill>
                <a:latin typeface="Calibri" panose="020F0502020204030204"/>
              </a:endParaRPr>
            </a:p>
          </p:txBody>
        </p:sp>
        <p:sp>
          <p:nvSpPr>
            <p:cNvPr id="12" name="TextBox 11"/>
            <p:cNvSpPr txBox="1">
              <a:spLocks noChangeArrowheads="1"/>
            </p:cNvSpPr>
            <p:nvPr/>
          </p:nvSpPr>
          <p:spPr bwMode="auto">
            <a:xfrm>
              <a:off x="5015053" y="3946992"/>
              <a:ext cx="1456250" cy="4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a:solidFill>
                    <a:srgbClr val="7F7F7F"/>
                  </a:solidFill>
                  <a:latin typeface="方正兰亭中黑_GBK" charset="-122"/>
                  <a:ea typeface="方正兰亭中黑_GBK" charset="-122"/>
                </a:rPr>
                <a:t>添加标题</a:t>
              </a:r>
              <a:endParaRPr lang="zh-CN" altLang="en-US">
                <a:solidFill>
                  <a:srgbClr val="7F7F7F"/>
                </a:solidFill>
                <a:latin typeface="方正兰亭中黑_GBK" charset="-122"/>
                <a:ea typeface="方正兰亭中黑_GBK"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p:nvPr/>
        </p:nvSpPr>
        <p:spPr bwMode="blackWhite">
          <a:xfrm rot="-5400000">
            <a:off x="5576991"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23" name="Freeform 5"/>
          <p:cNvSpPr/>
          <p:nvPr/>
        </p:nvSpPr>
        <p:spPr bwMode="blackWhite">
          <a:xfrm rot="-5400000">
            <a:off x="6405739" y="2724240"/>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11" name="Text Box 26"/>
          <p:cNvSpPr txBox="1">
            <a:spLocks noChangeArrowheads="1"/>
          </p:cNvSpPr>
          <p:nvPr/>
        </p:nvSpPr>
        <p:spPr bwMode="gray">
          <a:xfrm>
            <a:off x="4418016" y="3178024"/>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2" name="Text Box 26"/>
          <p:cNvSpPr txBox="1">
            <a:spLocks noChangeArrowheads="1"/>
          </p:cNvSpPr>
          <p:nvPr/>
        </p:nvSpPr>
        <p:spPr bwMode="gray">
          <a:xfrm>
            <a:off x="8443913" y="3230260"/>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微软雅黑" panose="020B0503020204020204" pitchFamily="34" charset="-122"/>
                <a:ea typeface="微软雅黑" panose="020B0503020204020204" pitchFamily="34" charset="-122"/>
              </a:rPr>
              <a:t>单击此处添加文字</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4645025" y="4497020"/>
            <a:ext cx="5272088" cy="43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单击此处添加文字阐述，添加简短问题说明文字，具体说明文字在此处添加此处。添加简短问题说明文字，具体说明文字在此处添加此处。</a:t>
            </a:r>
            <a:endParaRPr lang="zh-CN" altLang="en-US" sz="1200">
              <a:solidFill>
                <a:srgbClr val="FFFFFF"/>
              </a:solidFill>
              <a:latin typeface="微软雅黑" panose="020B0503020204020204" pitchFamily="34" charset="-122"/>
              <a:ea typeface="微软雅黑" panose="020B0503020204020204" pitchFamily="34" charset="-122"/>
              <a:cs typeface="方正兰亭纤黑简体"/>
            </a:endParaRPr>
          </a:p>
        </p:txBody>
      </p:sp>
      <p:sp>
        <p:nvSpPr>
          <p:cNvPr id="294919" name="Rectangle 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4492626" y="2611123"/>
            <a:ext cx="2168525" cy="2018908"/>
            <a:chOff x="0" y="0"/>
            <a:chExt cx="2754000" cy="2754000"/>
          </a:xfrm>
        </p:grpSpPr>
        <p:grpSp>
          <p:nvGrpSpPr>
            <p:cNvPr id="295939" name="Group 3"/>
            <p:cNvGrpSpPr>
              <a:grpSpLocks noChangeAspect="1"/>
            </p:cNvGrpSpPr>
            <p:nvPr/>
          </p:nvGrpSpPr>
          <p:grpSpPr bwMode="auto">
            <a:xfrm>
              <a:off x="0" y="0"/>
              <a:ext cx="2754000" cy="2754000"/>
              <a:chOff x="0" y="0"/>
              <a:chExt cx="3060000" cy="3060000"/>
            </a:xfrm>
          </p:grpSpPr>
          <p:sp>
            <p:nvSpPr>
              <p:cNvPr id="295940" name="椭圆 29"/>
              <p:cNvSpPr>
                <a:spLocks noChangeAspect="1"/>
              </p:cNvSpPr>
              <p:nvPr/>
            </p:nvSpPr>
            <p:spPr bwMode="auto">
              <a:xfrm>
                <a:off x="0" y="0"/>
                <a:ext cx="3060000" cy="3060000"/>
              </a:xfrm>
              <a:prstGeom prst="ellipse">
                <a:avLst/>
              </a:prstGeom>
              <a:noFill/>
              <a:ln w="57150">
                <a:solidFill>
                  <a:schemeClr val="bg1"/>
                </a:solidFill>
                <a:rou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41" name="椭圆 30"/>
              <p:cNvSpPr>
                <a:spLocks noChangeAspect="1"/>
              </p:cNvSpPr>
              <p:nvPr/>
            </p:nvSpPr>
            <p:spPr bwMode="auto">
              <a:xfrm>
                <a:off x="234571" y="234570"/>
                <a:ext cx="2590856" cy="2590859"/>
              </a:xfrm>
              <a:prstGeom prst="ellipse">
                <a:avLst/>
              </a:prstGeom>
              <a:noFill/>
              <a:ln w="76200">
                <a:solidFill>
                  <a:schemeClr val="bg1"/>
                </a:solidFill>
                <a:rou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699770" fontAlgn="base">
                  <a:spcBef>
                    <a:spcPct val="0"/>
                  </a:spcBef>
                  <a:spcAft>
                    <a:spcPct val="0"/>
                  </a:spcAft>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42" name="Rectangle 13"/>
            <p:cNvSpPr>
              <a:spLocks noChangeArrowheads="1"/>
            </p:cNvSpPr>
            <p:nvPr/>
          </p:nvSpPr>
          <p:spPr bwMode="auto">
            <a:xfrm>
              <a:off x="689508" y="1023840"/>
              <a:ext cx="1374984" cy="6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单击此处添加标题</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grpSp>
        <p:nvGrpSpPr>
          <p:cNvPr id="7" name="Group 8"/>
          <p:cNvGrpSpPr/>
          <p:nvPr/>
        </p:nvGrpSpPr>
        <p:grpSpPr bwMode="auto">
          <a:xfrm>
            <a:off x="5795963" y="2558891"/>
            <a:ext cx="3937000" cy="581484"/>
            <a:chOff x="-626650" y="0"/>
            <a:chExt cx="4998655" cy="795035"/>
          </a:xfrm>
        </p:grpSpPr>
        <p:sp>
          <p:nvSpPr>
            <p:cNvPr id="295944" name="矩形 33"/>
            <p:cNvSpPr/>
            <p:nvPr/>
          </p:nvSpPr>
          <p:spPr bwMode="auto">
            <a:xfrm>
              <a:off x="-626650" y="0"/>
              <a:ext cx="4998655" cy="388800"/>
            </a:xfrm>
            <a:prstGeom prst="roundRect">
              <a:avLst>
                <a:gd name="adj" fmla="val 50000"/>
              </a:avLst>
            </a:prstGeom>
            <a:noFill/>
            <a:ln w="12700">
              <a:solidFill>
                <a:schemeClr val="bg1"/>
              </a:solidFill>
              <a:miter lim="800000"/>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699770" eaLnBrk="0" fontAlgn="base"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9" name="TextBox 146"/>
            <p:cNvSpPr txBox="1">
              <a:spLocks noChangeArrowheads="1"/>
            </p:cNvSpPr>
            <p:nvPr/>
          </p:nvSpPr>
          <p:spPr bwMode="auto">
            <a:xfrm>
              <a:off x="191678" y="56290"/>
              <a:ext cx="1912791"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338815" y="445988"/>
              <a:ext cx="4033190"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单击添加文本 </a:t>
              </a:r>
              <a:r>
                <a:rPr lang="en-US" altLang="zh-CN" sz="1200">
                  <a:solidFill>
                    <a:srgbClr val="FFFFFF"/>
                  </a:solidFill>
                  <a:latin typeface="微软雅黑" panose="020B0503020204020204" pitchFamily="34" charset="-122"/>
                  <a:ea typeface="微软雅黑" panose="020B0503020204020204" pitchFamily="34" charset="-122"/>
                </a:rPr>
                <a:t>… …</a:t>
              </a:r>
              <a:endParaRPr lang="en-US" altLang="zh-CN" sz="1200">
                <a:solidFill>
                  <a:srgbClr val="FFFFFF"/>
                </a:solidFill>
                <a:latin typeface="微软雅黑" panose="020B0503020204020204" pitchFamily="34" charset="-122"/>
                <a:ea typeface="微软雅黑" panose="020B0503020204020204" pitchFamily="34" charset="-122"/>
              </a:endParaRPr>
            </a:p>
          </p:txBody>
        </p:sp>
      </p:grpSp>
      <p:grpSp>
        <p:nvGrpSpPr>
          <p:cNvPr id="11" name="Group 12"/>
          <p:cNvGrpSpPr/>
          <p:nvPr/>
        </p:nvGrpSpPr>
        <p:grpSpPr bwMode="auto">
          <a:xfrm>
            <a:off x="6362702" y="3402852"/>
            <a:ext cx="3379787" cy="579900"/>
            <a:chOff x="-561978" y="0"/>
            <a:chExt cx="4291042" cy="789896"/>
          </a:xfrm>
        </p:grpSpPr>
        <p:sp>
          <p:nvSpPr>
            <p:cNvPr id="295948" name="矩形 32"/>
            <p:cNvSpPr/>
            <p:nvPr/>
          </p:nvSpPr>
          <p:spPr bwMode="auto">
            <a:xfrm>
              <a:off x="-561978" y="0"/>
              <a:ext cx="4291042" cy="388930"/>
            </a:xfrm>
            <a:prstGeom prst="roundRect">
              <a:avLst>
                <a:gd name="adj" fmla="val 50000"/>
              </a:avLst>
            </a:prstGeom>
            <a:noFill/>
            <a:ln w="12700">
              <a:solidFill>
                <a:schemeClr val="bg1"/>
              </a:solidFill>
              <a:miter lim="800000"/>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256322" y="56079"/>
              <a:ext cx="1910714"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4" name="TextBox 146"/>
            <p:cNvSpPr txBox="1">
              <a:spLocks noChangeArrowheads="1"/>
            </p:cNvSpPr>
            <p:nvPr/>
          </p:nvSpPr>
          <p:spPr bwMode="auto">
            <a:xfrm>
              <a:off x="62833" y="442158"/>
              <a:ext cx="3666231"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单击添加文本 </a:t>
              </a:r>
              <a:r>
                <a:rPr lang="en-US" altLang="zh-CN" sz="1200">
                  <a:solidFill>
                    <a:srgbClr val="FFFFFF"/>
                  </a:solidFill>
                  <a:latin typeface="微软雅黑" panose="020B0503020204020204" pitchFamily="34" charset="-122"/>
                  <a:ea typeface="微软雅黑" panose="020B0503020204020204" pitchFamily="34" charset="-122"/>
                </a:rPr>
                <a:t>… …</a:t>
              </a:r>
              <a:endParaRPr lang="en-US" altLang="zh-CN" sz="1200">
                <a:solidFill>
                  <a:srgbClr val="FFFFFF"/>
                </a:solidFill>
                <a:latin typeface="微软雅黑" panose="020B0503020204020204" pitchFamily="34" charset="-122"/>
                <a:ea typeface="微软雅黑" panose="020B0503020204020204" pitchFamily="34" charset="-122"/>
              </a:endParaRPr>
            </a:p>
          </p:txBody>
        </p:sp>
      </p:grpSp>
      <p:grpSp>
        <p:nvGrpSpPr>
          <p:cNvPr id="15" name="Group 16"/>
          <p:cNvGrpSpPr/>
          <p:nvPr/>
        </p:nvGrpSpPr>
        <p:grpSpPr bwMode="auto">
          <a:xfrm>
            <a:off x="5795963" y="4248419"/>
            <a:ext cx="3937000" cy="581484"/>
            <a:chOff x="-626650" y="0"/>
            <a:chExt cx="4998655" cy="793812"/>
          </a:xfrm>
        </p:grpSpPr>
        <p:sp>
          <p:nvSpPr>
            <p:cNvPr id="295952" name="矩形 31"/>
            <p:cNvSpPr/>
            <p:nvPr/>
          </p:nvSpPr>
          <p:spPr bwMode="auto">
            <a:xfrm>
              <a:off x="-626650" y="0"/>
              <a:ext cx="4998655" cy="388388"/>
            </a:xfrm>
            <a:prstGeom prst="roundRect">
              <a:avLst>
                <a:gd name="adj" fmla="val 50000"/>
              </a:avLst>
            </a:prstGeom>
            <a:noFill/>
            <a:ln w="12700">
              <a:solidFill>
                <a:schemeClr val="bg1"/>
              </a:solidFill>
              <a:miter lim="800000"/>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17" name="TextBox 146"/>
            <p:cNvSpPr txBox="1">
              <a:spLocks noChangeArrowheads="1"/>
            </p:cNvSpPr>
            <p:nvPr/>
          </p:nvSpPr>
          <p:spPr bwMode="auto">
            <a:xfrm>
              <a:off x="191678" y="56203"/>
              <a:ext cx="1912791"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单击此处添加标题</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8" name="TextBox 146"/>
            <p:cNvSpPr txBox="1">
              <a:spLocks noChangeArrowheads="1"/>
            </p:cNvSpPr>
            <p:nvPr/>
          </p:nvSpPr>
          <p:spPr bwMode="auto">
            <a:xfrm>
              <a:off x="191678" y="445302"/>
              <a:ext cx="4033190"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微软雅黑" panose="020B0503020204020204" pitchFamily="34" charset="-122"/>
                  <a:ea typeface="微软雅黑" panose="020B0503020204020204" pitchFamily="34" charset="-122"/>
                </a:rPr>
                <a:t>单击添加文本 </a:t>
              </a:r>
              <a:r>
                <a:rPr lang="en-US" altLang="zh-CN" sz="1200">
                  <a:solidFill>
                    <a:srgbClr val="FFFFFF"/>
                  </a:solidFill>
                  <a:latin typeface="微软雅黑" panose="020B0503020204020204" pitchFamily="34" charset="-122"/>
                  <a:ea typeface="微软雅黑" panose="020B0503020204020204" pitchFamily="34" charset="-122"/>
                </a:rPr>
                <a:t>… …</a:t>
              </a:r>
              <a:endParaRPr lang="en-US" altLang="zh-CN" sz="1200">
                <a:solidFill>
                  <a:srgbClr val="FFFFFF"/>
                </a:solidFill>
                <a:latin typeface="微软雅黑" panose="020B0503020204020204" pitchFamily="34" charset="-122"/>
                <a:ea typeface="微软雅黑" panose="020B0503020204020204" pitchFamily="34" charset="-122"/>
              </a:endParaRPr>
            </a:p>
          </p:txBody>
        </p:sp>
      </p:grpSp>
      <p:grpSp>
        <p:nvGrpSpPr>
          <p:cNvPr id="19" name="Group 20"/>
          <p:cNvGrpSpPr/>
          <p:nvPr/>
        </p:nvGrpSpPr>
        <p:grpSpPr bwMode="auto">
          <a:xfrm>
            <a:off x="5795963" y="2452777"/>
            <a:ext cx="588962" cy="543126"/>
            <a:chOff x="0" y="0"/>
            <a:chExt cx="747186" cy="740914"/>
          </a:xfrm>
        </p:grpSpPr>
        <p:grpSp>
          <p:nvGrpSpPr>
            <p:cNvPr id="295956" name="Group 21"/>
            <p:cNvGrpSpPr>
              <a:grpSpLocks noChangeAspect="1"/>
            </p:cNvGrpSpPr>
            <p:nvPr/>
          </p:nvGrpSpPr>
          <p:grpSpPr bwMode="auto">
            <a:xfrm>
              <a:off x="3136" y="0"/>
              <a:ext cx="740914" cy="740914"/>
              <a:chOff x="0" y="0"/>
              <a:chExt cx="823237" cy="823237"/>
            </a:xfrm>
          </p:grpSpPr>
          <p:sp>
            <p:nvSpPr>
              <p:cNvPr id="295957"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58" name="椭圆 39"/>
              <p:cNvSpPr>
                <a:spLocks noChangeAspect="1"/>
              </p:cNvSpPr>
              <p:nvPr/>
            </p:nvSpPr>
            <p:spPr bwMode="auto">
              <a:xfrm>
                <a:off x="51620" y="51621"/>
                <a:ext cx="720000" cy="720000"/>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base"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59" name="Rectangle 13"/>
            <p:cNvSpPr>
              <a:spLocks noChangeArrowheads="1"/>
            </p:cNvSpPr>
            <p:nvPr/>
          </p:nvSpPr>
          <p:spPr bwMode="auto">
            <a:xfrm>
              <a:off x="0" y="170649"/>
              <a:ext cx="747186" cy="348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en-US" altLang="zh-CN" sz="1200" b="1">
                  <a:solidFill>
                    <a:srgbClr val="FFFFFF"/>
                  </a:solidFill>
                  <a:latin typeface="微软雅黑" panose="020B0503020204020204" pitchFamily="34" charset="-122"/>
                  <a:ea typeface="微软雅黑" panose="020B0503020204020204" pitchFamily="34" charset="-122"/>
                </a:rPr>
                <a:t>1</a:t>
              </a:r>
              <a:endParaRPr lang="en-US" altLang="zh-CN" sz="1200" b="1">
                <a:solidFill>
                  <a:srgbClr val="FFFFFF"/>
                </a:solidFill>
                <a:latin typeface="微软雅黑" panose="020B0503020204020204" pitchFamily="34" charset="-122"/>
                <a:ea typeface="微软雅黑" panose="020B0503020204020204" pitchFamily="34" charset="-122"/>
              </a:endParaRPr>
            </a:p>
          </p:txBody>
        </p:sp>
      </p:grpSp>
      <p:grpSp>
        <p:nvGrpSpPr>
          <p:cNvPr id="24" name="Group 25"/>
          <p:cNvGrpSpPr/>
          <p:nvPr/>
        </p:nvGrpSpPr>
        <p:grpSpPr bwMode="auto">
          <a:xfrm>
            <a:off x="6324600" y="3276175"/>
            <a:ext cx="588964" cy="541543"/>
            <a:chOff x="0" y="0"/>
            <a:chExt cx="747186" cy="739990"/>
          </a:xfrm>
        </p:grpSpPr>
        <p:grpSp>
          <p:nvGrpSpPr>
            <p:cNvPr id="295961" name="Group 26"/>
            <p:cNvGrpSpPr>
              <a:grpSpLocks noChangeAspect="1"/>
            </p:cNvGrpSpPr>
            <p:nvPr/>
          </p:nvGrpSpPr>
          <p:grpSpPr bwMode="auto">
            <a:xfrm>
              <a:off x="3598" y="0"/>
              <a:ext cx="739991" cy="739990"/>
              <a:chOff x="0" y="0"/>
              <a:chExt cx="822212" cy="822211"/>
            </a:xfrm>
          </p:grpSpPr>
          <p:sp>
            <p:nvSpPr>
              <p:cNvPr id="295962"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63" name="椭圆 36"/>
              <p:cNvSpPr>
                <a:spLocks noChangeAspect="1"/>
              </p:cNvSpPr>
              <p:nvPr/>
            </p:nvSpPr>
            <p:spPr bwMode="auto">
              <a:xfrm>
                <a:off x="50644" y="51168"/>
                <a:ext cx="720922" cy="719876"/>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64" name="Rectangle 13"/>
            <p:cNvSpPr>
              <a:spLocks noChangeArrowheads="1"/>
            </p:cNvSpPr>
            <p:nvPr/>
          </p:nvSpPr>
          <p:spPr bwMode="auto">
            <a:xfrm>
              <a:off x="0" y="170933"/>
              <a:ext cx="747186" cy="34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en-US" altLang="zh-CN" sz="1200" b="1">
                  <a:solidFill>
                    <a:srgbClr val="FFFFFF"/>
                  </a:solidFill>
                  <a:latin typeface="微软雅黑" panose="020B0503020204020204" pitchFamily="34" charset="-122"/>
                  <a:ea typeface="微软雅黑" panose="020B0503020204020204" pitchFamily="34" charset="-122"/>
                </a:rPr>
                <a:t>2</a:t>
              </a:r>
              <a:endParaRPr lang="en-US" altLang="zh-CN" sz="1200" b="1">
                <a:solidFill>
                  <a:srgbClr val="FFFFFF"/>
                </a:solidFill>
                <a:latin typeface="微软雅黑" panose="020B0503020204020204" pitchFamily="34" charset="-122"/>
                <a:ea typeface="微软雅黑" panose="020B0503020204020204" pitchFamily="34" charset="-122"/>
              </a:endParaRPr>
            </a:p>
          </p:txBody>
        </p:sp>
      </p:grpSp>
      <p:grpSp>
        <p:nvGrpSpPr>
          <p:cNvPr id="29" name="Group 30"/>
          <p:cNvGrpSpPr/>
          <p:nvPr/>
        </p:nvGrpSpPr>
        <p:grpSpPr bwMode="auto">
          <a:xfrm>
            <a:off x="5738813" y="4142349"/>
            <a:ext cx="588962" cy="543127"/>
            <a:chOff x="0" y="0"/>
            <a:chExt cx="747186" cy="740120"/>
          </a:xfrm>
        </p:grpSpPr>
        <p:grpSp>
          <p:nvGrpSpPr>
            <p:cNvPr id="295966" name="Group 31"/>
            <p:cNvGrpSpPr>
              <a:grpSpLocks noChangeAspect="1"/>
            </p:cNvGrpSpPr>
            <p:nvPr/>
          </p:nvGrpSpPr>
          <p:grpSpPr bwMode="auto">
            <a:xfrm>
              <a:off x="3533" y="0"/>
              <a:ext cx="740120" cy="740120"/>
              <a:chOff x="0" y="0"/>
              <a:chExt cx="822355" cy="822355"/>
            </a:xfrm>
          </p:grpSpPr>
          <p:sp>
            <p:nvSpPr>
              <p:cNvPr id="295967"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sp>
            <p:nvSpPr>
              <p:cNvPr id="295968" name="椭圆 42"/>
              <p:cNvSpPr>
                <a:spLocks noChangeAspect="1"/>
              </p:cNvSpPr>
              <p:nvPr/>
            </p:nvSpPr>
            <p:spPr bwMode="auto">
              <a:xfrm>
                <a:off x="50718" y="51177"/>
                <a:ext cx="720921" cy="720002"/>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14:hiddenLine>
                </a:ext>
              </a:extLst>
            </p:spPr>
            <p:txBody>
              <a:bodyPr wrap="none" lIns="69942" tIns="34971" rIns="69942" bIns="34971" anchor="ctr"/>
              <a:lstStyle/>
              <a:p>
                <a:pPr algn="ctr" defTabSz="699770" eaLnBrk="0" fontAlgn="ctr" hangingPunct="0">
                  <a:spcBef>
                    <a:spcPct val="0"/>
                  </a:spcBef>
                  <a:spcAft>
                    <a:spcPct val="0"/>
                  </a:spcAft>
                  <a:buClr>
                    <a:srgbClr val="FF0000"/>
                  </a:buClr>
                  <a:buSzPct val="70000"/>
                </a:pPr>
                <a:endParaRPr lang="zh-CN" altLang="zh-CN" sz="1200">
                  <a:solidFill>
                    <a:srgbClr val="FFFFFF"/>
                  </a:solidFill>
                  <a:latin typeface="微软雅黑" panose="020B0503020204020204" pitchFamily="34" charset="-122"/>
                  <a:ea typeface="微软雅黑" panose="020B0503020204020204" pitchFamily="34" charset="-122"/>
                </a:endParaRPr>
              </a:p>
            </p:txBody>
          </p:sp>
        </p:grpSp>
        <p:sp>
          <p:nvSpPr>
            <p:cNvPr id="295969" name="Rectangle 13"/>
            <p:cNvSpPr>
              <a:spLocks noChangeArrowheads="1"/>
            </p:cNvSpPr>
            <p:nvPr/>
          </p:nvSpPr>
          <p:spPr bwMode="auto">
            <a:xfrm>
              <a:off x="0" y="170464"/>
              <a:ext cx="747186" cy="34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en-US" altLang="zh-CN" sz="1200" b="1">
                  <a:solidFill>
                    <a:srgbClr val="FFFFFF"/>
                  </a:solidFill>
                  <a:latin typeface="微软雅黑" panose="020B0503020204020204" pitchFamily="34" charset="-122"/>
                  <a:ea typeface="微软雅黑" panose="020B0503020204020204" pitchFamily="34" charset="-122"/>
                </a:rPr>
                <a:t>3</a:t>
              </a:r>
              <a:endParaRPr lang="en-US" altLang="zh-CN" sz="1200" b="1">
                <a:solidFill>
                  <a:srgbClr val="FFFFFF"/>
                </a:solidFill>
                <a:latin typeface="微软雅黑" panose="020B0503020204020204" pitchFamily="34" charset="-122"/>
                <a:ea typeface="微软雅黑" panose="020B0503020204020204" pitchFamily="34" charset="-122"/>
              </a:endParaRPr>
            </a:p>
          </p:txBody>
        </p:sp>
      </p:grpSp>
      <p:sp>
        <p:nvSpPr>
          <p:cNvPr id="295970" name="Rectangle 34"/>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3</a:t>
            </a:r>
            <a:r>
              <a:rPr lang="zh-CN" altLang="en-US" sz="2000" b="1">
                <a:solidFill>
                  <a:srgbClr val="FFFFCC"/>
                </a:solidFill>
                <a:latin typeface="微软雅黑" panose="020B0503020204020204" pitchFamily="34" charset="-122"/>
                <a:ea typeface="微软雅黑" panose="020B0503020204020204" pitchFamily="34" charset="-122"/>
              </a:rPr>
              <a:t>、新课探究</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p:stCondLst>
                              <p:cond delay="1000"/>
                            </p:stCondLst>
                            <p:childTnLst>
                              <p:par>
                                <p:cTn id="12" presetID="2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12" presetClass="entr" presetSubtype="8"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23" presetClass="entr" presetSubtype="16" fill="hold" nodeType="withEffect">
                                  <p:stCondLst>
                                    <p:cond delay="4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par>
                                <p:cTn id="23" presetID="12" presetClass="entr" presetSubtype="8" fill="hold" nodeType="withEffect">
                                  <p:stCondLst>
                                    <p:cond delay="600"/>
                                  </p:stCondLst>
                                  <p:childTnLst>
                                    <p:set>
                                      <p:cBhvr>
                                        <p:cTn id="24" dur="1" fill="hold">
                                          <p:stCondLst>
                                            <p:cond delay="0"/>
                                          </p:stCondLst>
                                        </p:cTn>
                                        <p:tgtEl>
                                          <p:spTgt spid="11"/>
                                        </p:tgtEl>
                                        <p:attrNameLst>
                                          <p:attrName>style.visibility</p:attrName>
                                        </p:attrNameLst>
                                      </p:cBhvr>
                                      <p:to>
                                        <p:strVal val="visible"/>
                                      </p:to>
                                    </p:set>
                                    <p:animEffect transition="in" filter="slide(fromLeft)">
                                      <p:cBhvr>
                                        <p:cTn id="25" dur="500"/>
                                        <p:tgtEl>
                                          <p:spTgt spid="11"/>
                                        </p:tgtEl>
                                      </p:cBhvr>
                                    </p:animEffect>
                                  </p:childTnLst>
                                </p:cTn>
                              </p:par>
                              <p:par>
                                <p:cTn id="26" presetID="23" presetClass="entr" presetSubtype="16"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childTnLst>
                                </p:cTn>
                              </p:par>
                              <p:par>
                                <p:cTn id="30" presetID="12" presetClass="entr" presetSubtype="8"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childTnLst>
                          </p:cTn>
                        </p:par>
                        <p:par>
                          <p:cTn id="33" fill="hold">
                            <p:stCondLst>
                              <p:cond delay="1500"/>
                            </p:stCondLst>
                            <p:childTnLst>
                              <p:par>
                                <p:cTn id="34" presetID="26" presetClass="emph" presetSubtype="0" fill="hold" nodeType="after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5665788" y="3887413"/>
            <a:ext cx="1439862" cy="1339605"/>
            <a:chOff x="3134771" y="3287805"/>
            <a:chExt cx="1826677" cy="1826677"/>
          </a:xfrm>
        </p:grpSpPr>
        <p:sp>
          <p:nvSpPr>
            <p:cNvPr id="3" name="泪滴形 2"/>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flipH="1">
              <a:off x="3849732" y="3838398"/>
              <a:ext cx="942541"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输入文本</a:t>
              </a:r>
              <a:endPar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 name="组合 4"/>
          <p:cNvGrpSpPr/>
          <p:nvPr/>
        </p:nvGrpSpPr>
        <p:grpSpPr bwMode="auto">
          <a:xfrm>
            <a:off x="4302928" y="3301515"/>
            <a:ext cx="1921661" cy="1922329"/>
            <a:chOff x="1425551" y="2444909"/>
            <a:chExt cx="2439183" cy="2621869"/>
          </a:xfrm>
        </p:grpSpPr>
        <p:sp>
          <p:nvSpPr>
            <p:cNvPr id="6" name="泪滴形 5"/>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62" name="TextBox 6"/>
            <p:cNvSpPr txBox="1">
              <a:spLocks noChangeArrowheads="1"/>
            </p:cNvSpPr>
            <p:nvPr/>
          </p:nvSpPr>
          <p:spPr bwMode="auto">
            <a:xfrm rot="18848674" flipH="1">
              <a:off x="1196502" y="2673958"/>
              <a:ext cx="1153271" cy="69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02</a:t>
              </a:r>
              <a:endPar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椭圆 15"/>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64" name="TextBox 8"/>
            <p:cNvSpPr txBox="1">
              <a:spLocks noChangeArrowheads="1"/>
            </p:cNvSpPr>
            <p:nvPr/>
          </p:nvSpPr>
          <p:spPr bwMode="auto">
            <a:xfrm rot="18731526">
              <a:off x="1835084" y="3380120"/>
              <a:ext cx="1790375" cy="116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10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100">
                <a:solidFill>
                  <a:srgbClr val="FFFFFF"/>
                </a:solidFill>
                <a:latin typeface="微软雅黑" panose="020B0503020204020204" pitchFamily="34" charset="-122"/>
                <a:ea typeface="微软雅黑" panose="020B0503020204020204" pitchFamily="34" charset="-122"/>
                <a:cs typeface="方正兰亭纤黑简体"/>
              </a:endParaRPr>
            </a:p>
          </p:txBody>
        </p:sp>
      </p:grpSp>
      <p:grpSp>
        <p:nvGrpSpPr>
          <p:cNvPr id="10" name="组合 9"/>
          <p:cNvGrpSpPr/>
          <p:nvPr/>
        </p:nvGrpSpPr>
        <p:grpSpPr bwMode="auto">
          <a:xfrm>
            <a:off x="8388352" y="2989586"/>
            <a:ext cx="1436688" cy="1339605"/>
            <a:chOff x="3134771" y="3287805"/>
            <a:chExt cx="1826677" cy="1826677"/>
          </a:xfrm>
        </p:grpSpPr>
        <p:sp>
          <p:nvSpPr>
            <p:cNvPr id="11" name="泪滴形 10"/>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2" name="TextBox 11"/>
            <p:cNvSpPr txBox="1">
              <a:spLocks noChangeArrowheads="1"/>
            </p:cNvSpPr>
            <p:nvPr/>
          </p:nvSpPr>
          <p:spPr bwMode="auto">
            <a:xfrm flipH="1">
              <a:off x="3853331" y="3838398"/>
              <a:ext cx="940587"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输入文本</a:t>
              </a:r>
              <a:endParaRPr lang="zh-CN" altLang="en-US">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3" name="组合 12"/>
          <p:cNvGrpSpPr/>
          <p:nvPr/>
        </p:nvGrpSpPr>
        <p:grpSpPr bwMode="auto">
          <a:xfrm>
            <a:off x="7025500" y="2351444"/>
            <a:ext cx="1920077" cy="1922329"/>
            <a:chOff x="1425544" y="2444911"/>
            <a:chExt cx="2439190" cy="2621867"/>
          </a:xfrm>
        </p:grpSpPr>
        <p:sp>
          <p:nvSpPr>
            <p:cNvPr id="14" name="泪滴形 13"/>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70" name="TextBox 14"/>
            <p:cNvSpPr txBox="1">
              <a:spLocks noChangeArrowheads="1"/>
            </p:cNvSpPr>
            <p:nvPr/>
          </p:nvSpPr>
          <p:spPr bwMode="auto">
            <a:xfrm rot="18848674" flipH="1">
              <a:off x="1196784" y="2673671"/>
              <a:ext cx="1153270" cy="6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01</a:t>
              </a:r>
              <a:endParaRPr lang="en-US" altLang="zh-CN" sz="3100" b="1">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椭圆 15"/>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172" name="TextBox 16"/>
            <p:cNvSpPr txBox="1">
              <a:spLocks noChangeArrowheads="1"/>
            </p:cNvSpPr>
            <p:nvPr/>
          </p:nvSpPr>
          <p:spPr bwMode="auto">
            <a:xfrm rot="18731526">
              <a:off x="1836163" y="3383957"/>
              <a:ext cx="1790375" cy="116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1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1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sp>
        <p:nvSpPr>
          <p:cNvPr id="45173" name="Rectangle 11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4</a:t>
            </a:r>
            <a:r>
              <a:rPr lang="zh-CN" altLang="en-US" sz="2000" b="1" dirty="0">
                <a:solidFill>
                  <a:srgbClr val="FFFFCC"/>
                </a:solidFill>
                <a:latin typeface="微软雅黑" panose="020B0503020204020204" pitchFamily="34" charset="-122"/>
                <a:ea typeface="微软雅黑" panose="020B0503020204020204" pitchFamily="34" charset="-122"/>
              </a:rPr>
              <a:t>、巩固练习</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173"/>
                                        </p:tgtEl>
                                        <p:attrNameLst>
                                          <p:attrName>style.visibility</p:attrName>
                                        </p:attrNameLst>
                                      </p:cBhvr>
                                      <p:to>
                                        <p:strVal val="visible"/>
                                      </p:to>
                                    </p:set>
                                    <p:animEffect transition="in" filter="fade">
                                      <p:cBhvr>
                                        <p:cTn id="7" dur="500"/>
                                        <p:tgtEl>
                                          <p:spTgt spid="45173"/>
                                        </p:tgtEl>
                                      </p:cBhvr>
                                    </p:animEffect>
                                    <p:anim calcmode="lin" valueType="num">
                                      <p:cBhvr>
                                        <p:cTn id="8" dur="500" fill="hold"/>
                                        <p:tgtEl>
                                          <p:spTgt spid="45173"/>
                                        </p:tgtEl>
                                        <p:attrNameLst>
                                          <p:attrName>ppt_x</p:attrName>
                                        </p:attrNameLst>
                                      </p:cBhvr>
                                      <p:tavLst>
                                        <p:tav tm="0">
                                          <p:val>
                                            <p:strVal val="#ppt_x"/>
                                          </p:val>
                                        </p:tav>
                                        <p:tav tm="100000">
                                          <p:val>
                                            <p:strVal val="#ppt_x"/>
                                          </p:val>
                                        </p:tav>
                                      </p:tavLst>
                                    </p:anim>
                                    <p:anim calcmode="lin" valueType="num">
                                      <p:cBhvr>
                                        <p:cTn id="9" dur="500" fill="hold"/>
                                        <p:tgtEl>
                                          <p:spTgt spid="4517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9"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7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20" name="Rectangle 68"/>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4</a:t>
            </a:r>
            <a:r>
              <a:rPr lang="zh-CN" altLang="en-US" sz="2000" b="1">
                <a:solidFill>
                  <a:srgbClr val="FFFFCC"/>
                </a:solidFill>
                <a:latin typeface="微软雅黑" panose="020B0503020204020204" pitchFamily="34" charset="-122"/>
                <a:ea typeface="微软雅黑" panose="020B0503020204020204" pitchFamily="34" charset="-122"/>
              </a:rPr>
              <a:t>、巩固练习</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49221" name="矩形 1"/>
          <p:cNvSpPr/>
          <p:nvPr/>
        </p:nvSpPr>
        <p:spPr bwMode="auto">
          <a:xfrm>
            <a:off x="7435865" y="3719543"/>
            <a:ext cx="631825" cy="992828"/>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noFill/>
          <a:ln w="9525">
            <a:solidFill>
              <a:schemeClr val="bg1"/>
            </a:solidFill>
            <a:round/>
          </a:ln>
          <a:extLst>
            <a:ext uri="{909E8E84-426E-40DD-AFC4-6F175D3DCCD1}">
              <a14:hiddenFill xmlns:a14="http://schemas.microsoft.com/office/drawing/2010/main">
                <a:solidFill>
                  <a:srgbClr val="DBCEC0"/>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2" name="矩形 5"/>
          <p:cNvSpPr/>
          <p:nvPr/>
        </p:nvSpPr>
        <p:spPr bwMode="auto">
          <a:xfrm>
            <a:off x="8161340" y="3379106"/>
            <a:ext cx="633411" cy="1333272"/>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3" name="矩形 6"/>
          <p:cNvSpPr/>
          <p:nvPr/>
        </p:nvSpPr>
        <p:spPr bwMode="auto">
          <a:xfrm>
            <a:off x="8885252" y="3040239"/>
            <a:ext cx="635001" cy="1672132"/>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noFill/>
          <a:ln w="9525">
            <a:solidFill>
              <a:schemeClr val="bg1"/>
            </a:solidFill>
            <a:round/>
          </a:ln>
          <a:extLst>
            <a:ext uri="{909E8E84-426E-40DD-AFC4-6F175D3DCCD1}">
              <a14:hiddenFill xmlns:a14="http://schemas.microsoft.com/office/drawing/2010/main">
                <a:solidFill>
                  <a:srgbClr val="734418"/>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4" name="矩形 7"/>
          <p:cNvSpPr/>
          <p:nvPr/>
        </p:nvSpPr>
        <p:spPr bwMode="auto">
          <a:xfrm>
            <a:off x="9612313" y="2701386"/>
            <a:ext cx="633411" cy="2010991"/>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noFill/>
          <a:ln w="28575" cap="flat" cmpd="sng">
            <a:solidFill>
              <a:schemeClr val="bg1"/>
            </a:solidFill>
            <a:prstDash val="dash"/>
            <a:miter lim="800000"/>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a:solidFill>
                <a:srgbClr val="000000"/>
              </a:solidFill>
            </a:endParaRPr>
          </a:p>
        </p:txBody>
      </p:sp>
      <p:grpSp>
        <p:nvGrpSpPr>
          <p:cNvPr id="49225" name="Group 73"/>
          <p:cNvGrpSpPr/>
          <p:nvPr/>
        </p:nvGrpSpPr>
        <p:grpSpPr bwMode="auto">
          <a:xfrm>
            <a:off x="5856289" y="2842331"/>
            <a:ext cx="3989386" cy="1054583"/>
            <a:chOff x="0" y="0"/>
            <a:chExt cx="6130558" cy="1828800"/>
          </a:xfrm>
        </p:grpSpPr>
        <p:cxnSp>
          <p:nvCxnSpPr>
            <p:cNvPr id="49226" name="直接连接符 11"/>
            <p:cNvCxnSpPr>
              <a:cxnSpLocks noChangeShapeType="1"/>
            </p:cNvCxnSpPr>
            <p:nvPr/>
          </p:nvCxnSpPr>
          <p:spPr bwMode="auto">
            <a:xfrm>
              <a:off x="81886" y="0"/>
              <a:ext cx="6048672"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7" name="直接连接符 12"/>
            <p:cNvCxnSpPr>
              <a:cxnSpLocks noChangeShapeType="1"/>
            </p:cNvCxnSpPr>
            <p:nvPr/>
          </p:nvCxnSpPr>
          <p:spPr bwMode="auto">
            <a:xfrm>
              <a:off x="54591" y="609600"/>
              <a:ext cx="4923839"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8" name="直接连接符 13"/>
            <p:cNvCxnSpPr>
              <a:cxnSpLocks noChangeShapeType="1"/>
            </p:cNvCxnSpPr>
            <p:nvPr/>
          </p:nvCxnSpPr>
          <p:spPr bwMode="auto">
            <a:xfrm>
              <a:off x="0" y="1219200"/>
              <a:ext cx="3862306"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9" name="直接连接符 14"/>
            <p:cNvCxnSpPr>
              <a:cxnSpLocks noChangeShapeType="1"/>
            </p:cNvCxnSpPr>
            <p:nvPr/>
          </p:nvCxnSpPr>
          <p:spPr bwMode="auto">
            <a:xfrm>
              <a:off x="0" y="1828800"/>
              <a:ext cx="2746182" cy="0"/>
            </a:xfrm>
            <a:prstGeom prst="line">
              <a:avLst/>
            </a:prstGeom>
            <a:noFill/>
            <a:ln w="12700">
              <a:solidFill>
                <a:schemeClr val="bg1"/>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230" name="TextBox 15"/>
          <p:cNvSpPr txBox="1">
            <a:spLocks noChangeArrowheads="1"/>
          </p:cNvSpPr>
          <p:nvPr/>
        </p:nvSpPr>
        <p:spPr bwMode="auto">
          <a:xfrm>
            <a:off x="5888038" y="2584227"/>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9231" name="TextBox 16"/>
          <p:cNvSpPr txBox="1">
            <a:spLocks noChangeArrowheads="1"/>
          </p:cNvSpPr>
          <p:nvPr/>
        </p:nvSpPr>
        <p:spPr bwMode="auto">
          <a:xfrm>
            <a:off x="5888038" y="294842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9232" name="TextBox 17"/>
          <p:cNvSpPr txBox="1">
            <a:spLocks noChangeArrowheads="1"/>
          </p:cNvSpPr>
          <p:nvPr/>
        </p:nvSpPr>
        <p:spPr bwMode="auto">
          <a:xfrm>
            <a:off x="5888038" y="3326853"/>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9233" name="TextBox 19"/>
          <p:cNvSpPr txBox="1">
            <a:spLocks noChangeArrowheads="1"/>
          </p:cNvSpPr>
          <p:nvPr/>
        </p:nvSpPr>
        <p:spPr bwMode="auto">
          <a:xfrm>
            <a:off x="5888038" y="364196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请输入您的内容</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49234" name="矩形 50"/>
          <p:cNvSpPr>
            <a:spLocks noChangeArrowheads="1"/>
          </p:cNvSpPr>
          <p:nvPr/>
        </p:nvSpPr>
        <p:spPr bwMode="auto">
          <a:xfrm>
            <a:off x="3557347" y="2324110"/>
            <a:ext cx="2160587" cy="263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0" tIns="37139" rIns="74280" bIns="37139">
            <a:spAutoFit/>
          </a:bodyPr>
          <a:lstStyle/>
          <a:p>
            <a:pPr defTabSz="742950" fontAlgn="base">
              <a:lnSpc>
                <a:spcPct val="130000"/>
              </a:lnSpc>
              <a:spcBef>
                <a:spcPct val="0"/>
              </a:spcBef>
              <a:spcAft>
                <a:spcPct val="0"/>
              </a:spcAft>
              <a:buFont typeface="Arial" panose="020B0604020202020204" pitchFamily="34" charset="0"/>
              <a:buNone/>
            </a:pP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6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6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5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9221"/>
                                        </p:tgtEl>
                                        <p:attrNameLst>
                                          <p:attrName>style.visibility</p:attrName>
                                        </p:attrNameLst>
                                      </p:cBhvr>
                                      <p:to>
                                        <p:strVal val="visible"/>
                                      </p:to>
                                    </p:set>
                                    <p:animEffect transition="in" filter="strips(upRight)">
                                      <p:cBhvr>
                                        <p:cTn id="7" dur="500"/>
                                        <p:tgtEl>
                                          <p:spTgt spid="49221"/>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49222"/>
                                        </p:tgtEl>
                                        <p:attrNameLst>
                                          <p:attrName>style.visibility</p:attrName>
                                        </p:attrNameLst>
                                      </p:cBhvr>
                                      <p:to>
                                        <p:strVal val="visible"/>
                                      </p:to>
                                    </p:set>
                                    <p:animEffect transition="in" filter="strips(upRight)">
                                      <p:cBhvr>
                                        <p:cTn id="11" dur="500"/>
                                        <p:tgtEl>
                                          <p:spTgt spid="49222"/>
                                        </p:tgtEl>
                                      </p:cBhvr>
                                    </p:animEffect>
                                  </p:childTnLst>
                                </p:cTn>
                              </p:par>
                            </p:childTnLst>
                          </p:cTn>
                        </p:par>
                        <p:par>
                          <p:cTn id="12" fill="hold">
                            <p:stCondLst>
                              <p:cond delay="1000"/>
                            </p:stCondLst>
                            <p:childTnLst>
                              <p:par>
                                <p:cTn id="13" presetID="18" presetClass="entr" presetSubtype="3" fill="hold" grpId="0" nodeType="afterEffect">
                                  <p:stCondLst>
                                    <p:cond delay="0"/>
                                  </p:stCondLst>
                                  <p:childTnLst>
                                    <p:set>
                                      <p:cBhvr>
                                        <p:cTn id="14" dur="1" fill="hold">
                                          <p:stCondLst>
                                            <p:cond delay="0"/>
                                          </p:stCondLst>
                                        </p:cTn>
                                        <p:tgtEl>
                                          <p:spTgt spid="49223"/>
                                        </p:tgtEl>
                                        <p:attrNameLst>
                                          <p:attrName>style.visibility</p:attrName>
                                        </p:attrNameLst>
                                      </p:cBhvr>
                                      <p:to>
                                        <p:strVal val="visible"/>
                                      </p:to>
                                    </p:set>
                                    <p:animEffect transition="in" filter="strips(upRight)">
                                      <p:cBhvr>
                                        <p:cTn id="15" dur="500"/>
                                        <p:tgtEl>
                                          <p:spTgt spid="49223"/>
                                        </p:tgtEl>
                                      </p:cBhvr>
                                    </p:animEffect>
                                  </p:childTnLst>
                                </p:cTn>
                              </p:par>
                            </p:childTnLst>
                          </p:cTn>
                        </p:par>
                        <p:par>
                          <p:cTn id="16" fill="hold">
                            <p:stCondLst>
                              <p:cond delay="1500"/>
                            </p:stCondLst>
                            <p:childTnLst>
                              <p:par>
                                <p:cTn id="17" presetID="18" presetClass="entr" presetSubtype="3" fill="hold" grpId="0" nodeType="afterEffect">
                                  <p:stCondLst>
                                    <p:cond delay="0"/>
                                  </p:stCondLst>
                                  <p:childTnLst>
                                    <p:set>
                                      <p:cBhvr>
                                        <p:cTn id="18" dur="1" fill="hold">
                                          <p:stCondLst>
                                            <p:cond delay="0"/>
                                          </p:stCondLst>
                                        </p:cTn>
                                        <p:tgtEl>
                                          <p:spTgt spid="49224"/>
                                        </p:tgtEl>
                                        <p:attrNameLst>
                                          <p:attrName>style.visibility</p:attrName>
                                        </p:attrNameLst>
                                      </p:cBhvr>
                                      <p:to>
                                        <p:strVal val="visible"/>
                                      </p:to>
                                    </p:set>
                                    <p:animEffect transition="in" filter="strips(upRight)">
                                      <p:cBhvr>
                                        <p:cTn id="19" dur="500"/>
                                        <p:tgtEl>
                                          <p:spTgt spid="49224"/>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49225"/>
                                        </p:tgtEl>
                                        <p:attrNameLst>
                                          <p:attrName>style.visibility</p:attrName>
                                        </p:attrNameLst>
                                      </p:cBhvr>
                                      <p:to>
                                        <p:strVal val="visible"/>
                                      </p:to>
                                    </p:set>
                                    <p:animEffect transition="in" filter="wipe(right)">
                                      <p:cBhvr>
                                        <p:cTn id="23" dur="500"/>
                                        <p:tgtEl>
                                          <p:spTgt spid="49225"/>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49230"/>
                                        </p:tgtEl>
                                        <p:attrNameLst>
                                          <p:attrName>style.visibility</p:attrName>
                                        </p:attrNameLst>
                                      </p:cBhvr>
                                      <p:to>
                                        <p:strVal val="visible"/>
                                      </p:to>
                                    </p:set>
                                    <p:anim calcmode="lin" valueType="num">
                                      <p:cBhvr>
                                        <p:cTn id="27" dur="1000" fill="hold"/>
                                        <p:tgtEl>
                                          <p:spTgt spid="49230"/>
                                        </p:tgtEl>
                                        <p:attrNameLst>
                                          <p:attrName>ppt_w</p:attrName>
                                        </p:attrNameLst>
                                      </p:cBhvr>
                                      <p:tavLst>
                                        <p:tav tm="0">
                                          <p:val>
                                            <p:fltVal val="0"/>
                                          </p:val>
                                        </p:tav>
                                        <p:tav tm="100000">
                                          <p:val>
                                            <p:strVal val="#ppt_w"/>
                                          </p:val>
                                        </p:tav>
                                      </p:tavLst>
                                    </p:anim>
                                    <p:anim calcmode="lin" valueType="num">
                                      <p:cBhvr>
                                        <p:cTn id="28" dur="1000" fill="hold"/>
                                        <p:tgtEl>
                                          <p:spTgt spid="49230"/>
                                        </p:tgtEl>
                                        <p:attrNameLst>
                                          <p:attrName>ppt_h</p:attrName>
                                        </p:attrNameLst>
                                      </p:cBhvr>
                                      <p:tavLst>
                                        <p:tav tm="0">
                                          <p:val>
                                            <p:fltVal val="0"/>
                                          </p:val>
                                        </p:tav>
                                        <p:tav tm="100000">
                                          <p:val>
                                            <p:strVal val="#ppt_h"/>
                                          </p:val>
                                        </p:tav>
                                      </p:tavLst>
                                    </p:anim>
                                    <p:anim calcmode="lin" valueType="num">
                                      <p:cBhvr>
                                        <p:cTn id="29" dur="1000" fill="hold"/>
                                        <p:tgtEl>
                                          <p:spTgt spid="49230"/>
                                        </p:tgtEl>
                                        <p:attrNameLst>
                                          <p:attrName>style.rotation</p:attrName>
                                        </p:attrNameLst>
                                      </p:cBhvr>
                                      <p:tavLst>
                                        <p:tav tm="0">
                                          <p:val>
                                            <p:fltVal val="90"/>
                                          </p:val>
                                        </p:tav>
                                        <p:tav tm="100000">
                                          <p:val>
                                            <p:fltVal val="0"/>
                                          </p:val>
                                        </p:tav>
                                      </p:tavLst>
                                    </p:anim>
                                    <p:animEffect transition="in" filter="fade">
                                      <p:cBhvr>
                                        <p:cTn id="30" dur="1000"/>
                                        <p:tgtEl>
                                          <p:spTgt spid="49230"/>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49231"/>
                                        </p:tgtEl>
                                        <p:attrNameLst>
                                          <p:attrName>style.visibility</p:attrName>
                                        </p:attrNameLst>
                                      </p:cBhvr>
                                      <p:to>
                                        <p:strVal val="visible"/>
                                      </p:to>
                                    </p:set>
                                    <p:anim calcmode="lin" valueType="num">
                                      <p:cBhvr>
                                        <p:cTn id="33" dur="1000" fill="hold"/>
                                        <p:tgtEl>
                                          <p:spTgt spid="49231"/>
                                        </p:tgtEl>
                                        <p:attrNameLst>
                                          <p:attrName>ppt_w</p:attrName>
                                        </p:attrNameLst>
                                      </p:cBhvr>
                                      <p:tavLst>
                                        <p:tav tm="0">
                                          <p:val>
                                            <p:fltVal val="0"/>
                                          </p:val>
                                        </p:tav>
                                        <p:tav tm="100000">
                                          <p:val>
                                            <p:strVal val="#ppt_w"/>
                                          </p:val>
                                        </p:tav>
                                      </p:tavLst>
                                    </p:anim>
                                    <p:anim calcmode="lin" valueType="num">
                                      <p:cBhvr>
                                        <p:cTn id="34" dur="1000" fill="hold"/>
                                        <p:tgtEl>
                                          <p:spTgt spid="49231"/>
                                        </p:tgtEl>
                                        <p:attrNameLst>
                                          <p:attrName>ppt_h</p:attrName>
                                        </p:attrNameLst>
                                      </p:cBhvr>
                                      <p:tavLst>
                                        <p:tav tm="0">
                                          <p:val>
                                            <p:fltVal val="0"/>
                                          </p:val>
                                        </p:tav>
                                        <p:tav tm="100000">
                                          <p:val>
                                            <p:strVal val="#ppt_h"/>
                                          </p:val>
                                        </p:tav>
                                      </p:tavLst>
                                    </p:anim>
                                    <p:anim calcmode="lin" valueType="num">
                                      <p:cBhvr>
                                        <p:cTn id="35" dur="1000" fill="hold"/>
                                        <p:tgtEl>
                                          <p:spTgt spid="49231"/>
                                        </p:tgtEl>
                                        <p:attrNameLst>
                                          <p:attrName>style.rotation</p:attrName>
                                        </p:attrNameLst>
                                      </p:cBhvr>
                                      <p:tavLst>
                                        <p:tav tm="0">
                                          <p:val>
                                            <p:fltVal val="90"/>
                                          </p:val>
                                        </p:tav>
                                        <p:tav tm="100000">
                                          <p:val>
                                            <p:fltVal val="0"/>
                                          </p:val>
                                        </p:tav>
                                      </p:tavLst>
                                    </p:anim>
                                    <p:animEffect transition="in" filter="fade">
                                      <p:cBhvr>
                                        <p:cTn id="36" dur="1000"/>
                                        <p:tgtEl>
                                          <p:spTgt spid="4923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49232"/>
                                        </p:tgtEl>
                                        <p:attrNameLst>
                                          <p:attrName>style.visibility</p:attrName>
                                        </p:attrNameLst>
                                      </p:cBhvr>
                                      <p:to>
                                        <p:strVal val="visible"/>
                                      </p:to>
                                    </p:set>
                                    <p:anim calcmode="lin" valueType="num">
                                      <p:cBhvr>
                                        <p:cTn id="39" dur="1000" fill="hold"/>
                                        <p:tgtEl>
                                          <p:spTgt spid="49232"/>
                                        </p:tgtEl>
                                        <p:attrNameLst>
                                          <p:attrName>ppt_w</p:attrName>
                                        </p:attrNameLst>
                                      </p:cBhvr>
                                      <p:tavLst>
                                        <p:tav tm="0">
                                          <p:val>
                                            <p:fltVal val="0"/>
                                          </p:val>
                                        </p:tav>
                                        <p:tav tm="100000">
                                          <p:val>
                                            <p:strVal val="#ppt_w"/>
                                          </p:val>
                                        </p:tav>
                                      </p:tavLst>
                                    </p:anim>
                                    <p:anim calcmode="lin" valueType="num">
                                      <p:cBhvr>
                                        <p:cTn id="40" dur="1000" fill="hold"/>
                                        <p:tgtEl>
                                          <p:spTgt spid="49232"/>
                                        </p:tgtEl>
                                        <p:attrNameLst>
                                          <p:attrName>ppt_h</p:attrName>
                                        </p:attrNameLst>
                                      </p:cBhvr>
                                      <p:tavLst>
                                        <p:tav tm="0">
                                          <p:val>
                                            <p:fltVal val="0"/>
                                          </p:val>
                                        </p:tav>
                                        <p:tav tm="100000">
                                          <p:val>
                                            <p:strVal val="#ppt_h"/>
                                          </p:val>
                                        </p:tav>
                                      </p:tavLst>
                                    </p:anim>
                                    <p:anim calcmode="lin" valueType="num">
                                      <p:cBhvr>
                                        <p:cTn id="41" dur="1000" fill="hold"/>
                                        <p:tgtEl>
                                          <p:spTgt spid="49232"/>
                                        </p:tgtEl>
                                        <p:attrNameLst>
                                          <p:attrName>style.rotation</p:attrName>
                                        </p:attrNameLst>
                                      </p:cBhvr>
                                      <p:tavLst>
                                        <p:tav tm="0">
                                          <p:val>
                                            <p:fltVal val="90"/>
                                          </p:val>
                                        </p:tav>
                                        <p:tav tm="100000">
                                          <p:val>
                                            <p:fltVal val="0"/>
                                          </p:val>
                                        </p:tav>
                                      </p:tavLst>
                                    </p:anim>
                                    <p:animEffect transition="in" filter="fade">
                                      <p:cBhvr>
                                        <p:cTn id="42" dur="1000"/>
                                        <p:tgtEl>
                                          <p:spTgt spid="4923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49233"/>
                                        </p:tgtEl>
                                        <p:attrNameLst>
                                          <p:attrName>style.visibility</p:attrName>
                                        </p:attrNameLst>
                                      </p:cBhvr>
                                      <p:to>
                                        <p:strVal val="visible"/>
                                      </p:to>
                                    </p:set>
                                    <p:anim calcmode="lin" valueType="num">
                                      <p:cBhvr>
                                        <p:cTn id="45" dur="1000" fill="hold"/>
                                        <p:tgtEl>
                                          <p:spTgt spid="49233"/>
                                        </p:tgtEl>
                                        <p:attrNameLst>
                                          <p:attrName>ppt_w</p:attrName>
                                        </p:attrNameLst>
                                      </p:cBhvr>
                                      <p:tavLst>
                                        <p:tav tm="0">
                                          <p:val>
                                            <p:fltVal val="0"/>
                                          </p:val>
                                        </p:tav>
                                        <p:tav tm="100000">
                                          <p:val>
                                            <p:strVal val="#ppt_w"/>
                                          </p:val>
                                        </p:tav>
                                      </p:tavLst>
                                    </p:anim>
                                    <p:anim calcmode="lin" valueType="num">
                                      <p:cBhvr>
                                        <p:cTn id="46" dur="1000" fill="hold"/>
                                        <p:tgtEl>
                                          <p:spTgt spid="49233"/>
                                        </p:tgtEl>
                                        <p:attrNameLst>
                                          <p:attrName>ppt_h</p:attrName>
                                        </p:attrNameLst>
                                      </p:cBhvr>
                                      <p:tavLst>
                                        <p:tav tm="0">
                                          <p:val>
                                            <p:fltVal val="0"/>
                                          </p:val>
                                        </p:tav>
                                        <p:tav tm="100000">
                                          <p:val>
                                            <p:strVal val="#ppt_h"/>
                                          </p:val>
                                        </p:tav>
                                      </p:tavLst>
                                    </p:anim>
                                    <p:anim calcmode="lin" valueType="num">
                                      <p:cBhvr>
                                        <p:cTn id="47" dur="1000" fill="hold"/>
                                        <p:tgtEl>
                                          <p:spTgt spid="49233"/>
                                        </p:tgtEl>
                                        <p:attrNameLst>
                                          <p:attrName>style.rotation</p:attrName>
                                        </p:attrNameLst>
                                      </p:cBhvr>
                                      <p:tavLst>
                                        <p:tav tm="0">
                                          <p:val>
                                            <p:fltVal val="90"/>
                                          </p:val>
                                        </p:tav>
                                        <p:tav tm="100000">
                                          <p:val>
                                            <p:fltVal val="0"/>
                                          </p:val>
                                        </p:tav>
                                      </p:tavLst>
                                    </p:anim>
                                    <p:animEffect transition="in" filter="fade">
                                      <p:cBhvr>
                                        <p:cTn id="48" dur="1000"/>
                                        <p:tgtEl>
                                          <p:spTgt spid="49233"/>
                                        </p:tgtEl>
                                      </p:cBhvr>
                                    </p:animEffect>
                                  </p:childTnLst>
                                </p:cTn>
                              </p:par>
                            </p:childTnLst>
                          </p:cTn>
                        </p:par>
                        <p:par>
                          <p:cTn id="49" fill="hold">
                            <p:stCondLst>
                              <p:cond delay="3500"/>
                            </p:stCondLst>
                            <p:childTnLst>
                              <p:par>
                                <p:cTn id="50" presetID="31" presetClass="entr" presetSubtype="0" fill="hold" grpId="0" nodeType="afterEffect">
                                  <p:stCondLst>
                                    <p:cond delay="0"/>
                                  </p:stCondLst>
                                  <p:childTnLst>
                                    <p:set>
                                      <p:cBhvr>
                                        <p:cTn id="51" dur="1" fill="hold">
                                          <p:stCondLst>
                                            <p:cond delay="0"/>
                                          </p:stCondLst>
                                        </p:cTn>
                                        <p:tgtEl>
                                          <p:spTgt spid="49234"/>
                                        </p:tgtEl>
                                        <p:attrNameLst>
                                          <p:attrName>style.visibility</p:attrName>
                                        </p:attrNameLst>
                                      </p:cBhvr>
                                      <p:to>
                                        <p:strVal val="visible"/>
                                      </p:to>
                                    </p:set>
                                    <p:anim calcmode="lin" valueType="num">
                                      <p:cBhvr>
                                        <p:cTn id="52" dur="500" fill="hold"/>
                                        <p:tgtEl>
                                          <p:spTgt spid="49234"/>
                                        </p:tgtEl>
                                        <p:attrNameLst>
                                          <p:attrName>ppt_w</p:attrName>
                                        </p:attrNameLst>
                                      </p:cBhvr>
                                      <p:tavLst>
                                        <p:tav tm="0">
                                          <p:val>
                                            <p:fltVal val="0"/>
                                          </p:val>
                                        </p:tav>
                                        <p:tav tm="100000">
                                          <p:val>
                                            <p:strVal val="#ppt_w"/>
                                          </p:val>
                                        </p:tav>
                                      </p:tavLst>
                                    </p:anim>
                                    <p:anim calcmode="lin" valueType="num">
                                      <p:cBhvr>
                                        <p:cTn id="53" dur="500" fill="hold"/>
                                        <p:tgtEl>
                                          <p:spTgt spid="49234"/>
                                        </p:tgtEl>
                                        <p:attrNameLst>
                                          <p:attrName>ppt_h</p:attrName>
                                        </p:attrNameLst>
                                      </p:cBhvr>
                                      <p:tavLst>
                                        <p:tav tm="0">
                                          <p:val>
                                            <p:fltVal val="0"/>
                                          </p:val>
                                        </p:tav>
                                        <p:tav tm="100000">
                                          <p:val>
                                            <p:strVal val="#ppt_h"/>
                                          </p:val>
                                        </p:tav>
                                      </p:tavLst>
                                    </p:anim>
                                    <p:anim calcmode="lin" valueType="num">
                                      <p:cBhvr>
                                        <p:cTn id="54" dur="500" fill="hold"/>
                                        <p:tgtEl>
                                          <p:spTgt spid="49234"/>
                                        </p:tgtEl>
                                        <p:attrNameLst>
                                          <p:attrName>style.rotation</p:attrName>
                                        </p:attrNameLst>
                                      </p:cBhvr>
                                      <p:tavLst>
                                        <p:tav tm="0">
                                          <p:val>
                                            <p:fltVal val="90"/>
                                          </p:val>
                                        </p:tav>
                                        <p:tav tm="100000">
                                          <p:val>
                                            <p:fltVal val="0"/>
                                          </p:val>
                                        </p:tav>
                                      </p:tavLst>
                                    </p:anim>
                                    <p:animEffect transition="in" filter="fade">
                                      <p:cBhvr>
                                        <p:cTn id="55" dur="500"/>
                                        <p:tgtEl>
                                          <p:spTgt spid="4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21" grpId="0" animBg="1"/>
      <p:bldP spid="49222" grpId="0" animBg="1"/>
      <p:bldP spid="49223" grpId="0" animBg="1"/>
      <p:bldP spid="49224" grpId="0" animBg="1"/>
      <p:bldP spid="49230" grpId="0" autoUpdateAnimBg="0"/>
      <p:bldP spid="49231" grpId="0" autoUpdateAnimBg="0"/>
      <p:bldP spid="49232" grpId="0" autoUpdateAnimBg="0"/>
      <p:bldP spid="49233" grpId="0" autoUpdateAnimBg="0"/>
      <p:bldP spid="4923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56" name="Rectangle 8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4</a:t>
            </a:r>
            <a:r>
              <a:rPr lang="zh-CN" altLang="en-US" sz="2000" b="1">
                <a:solidFill>
                  <a:srgbClr val="FFFFCC"/>
                </a:solidFill>
                <a:latin typeface="微软雅黑" panose="020B0503020204020204" pitchFamily="34" charset="-122"/>
                <a:ea typeface="微软雅黑" panose="020B0503020204020204" pitchFamily="34" charset="-122"/>
              </a:rPr>
              <a:t>、巩固练习</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50257" name="矩形 5"/>
          <p:cNvSpPr>
            <a:spLocks noChangeArrowheads="1"/>
          </p:cNvSpPr>
          <p:nvPr/>
        </p:nvSpPr>
        <p:spPr bwMode="auto">
          <a:xfrm>
            <a:off x="4684714" y="2430632"/>
            <a:ext cx="2530476" cy="1288935"/>
          </a:xfrm>
          <a:prstGeom prst="rect">
            <a:avLst/>
          </a:prstGeom>
          <a:noFill/>
          <a:ln w="9525">
            <a:solidFill>
              <a:schemeClr val="bg1"/>
            </a:solidFill>
            <a:miter lim="800000"/>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58" name="Freeform 16"/>
          <p:cNvSpPr>
            <a:spLocks noEditPoints="1"/>
          </p:cNvSpPr>
          <p:nvPr/>
        </p:nvSpPr>
        <p:spPr bwMode="auto">
          <a:xfrm>
            <a:off x="4738703" y="2457550"/>
            <a:ext cx="465137" cy="446535"/>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sp>
        <p:nvSpPr>
          <p:cNvPr id="50259" name="矩形 7"/>
          <p:cNvSpPr>
            <a:spLocks noChangeArrowheads="1"/>
          </p:cNvSpPr>
          <p:nvPr/>
        </p:nvSpPr>
        <p:spPr bwMode="auto">
          <a:xfrm>
            <a:off x="7235825" y="2414797"/>
            <a:ext cx="2532063" cy="1287351"/>
          </a:xfrm>
          <a:prstGeom prst="rect">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60" name="Freeform 23"/>
          <p:cNvSpPr>
            <a:spLocks noEditPoints="1"/>
          </p:cNvSpPr>
          <p:nvPr/>
        </p:nvSpPr>
        <p:spPr bwMode="auto">
          <a:xfrm>
            <a:off x="9107488" y="2468635"/>
            <a:ext cx="595312" cy="440201"/>
          </a:xfrm>
          <a:custGeom>
            <a:avLst/>
            <a:gdLst>
              <a:gd name="T0" fmla="*/ 291 w 1196"/>
              <a:gd name="T1" fmla="*/ 709 h 994"/>
              <a:gd name="T2" fmla="*/ 230 w 1196"/>
              <a:gd name="T3" fmla="*/ 846 h 994"/>
              <a:gd name="T4" fmla="*/ 0 w 1196"/>
              <a:gd name="T5" fmla="*/ 820 h 994"/>
              <a:gd name="T6" fmla="*/ 0 w 1196"/>
              <a:gd name="T7" fmla="*/ 824 h 994"/>
              <a:gd name="T8" fmla="*/ 319 w 1196"/>
              <a:gd name="T9" fmla="*/ 874 h 994"/>
              <a:gd name="T10" fmla="*/ 260 w 1196"/>
              <a:gd name="T11" fmla="*/ 696 h 994"/>
              <a:gd name="T12" fmla="*/ 292 w 1196"/>
              <a:gd name="T13" fmla="*/ 690 h 994"/>
              <a:gd name="T14" fmla="*/ 304 w 1196"/>
              <a:gd name="T15" fmla="*/ 654 h 994"/>
              <a:gd name="T16" fmla="*/ 286 w 1196"/>
              <a:gd name="T17" fmla="*/ 640 h 994"/>
              <a:gd name="T18" fmla="*/ 250 w 1196"/>
              <a:gd name="T19" fmla="*/ 643 h 994"/>
              <a:gd name="T20" fmla="*/ 237 w 1196"/>
              <a:gd name="T21" fmla="*/ 667 h 994"/>
              <a:gd name="T22" fmla="*/ 260 w 1196"/>
              <a:gd name="T23" fmla="*/ 696 h 994"/>
              <a:gd name="T24" fmla="*/ 1036 w 1196"/>
              <a:gd name="T25" fmla="*/ 623 h 994"/>
              <a:gd name="T26" fmla="*/ 943 w 1196"/>
              <a:gd name="T27" fmla="*/ 709 h 994"/>
              <a:gd name="T28" fmla="*/ 883 w 1196"/>
              <a:gd name="T29" fmla="*/ 846 h 994"/>
              <a:gd name="T30" fmla="*/ 818 w 1196"/>
              <a:gd name="T31" fmla="*/ 648 h 994"/>
              <a:gd name="T32" fmla="*/ 836 w 1196"/>
              <a:gd name="T33" fmla="*/ 821 h 994"/>
              <a:gd name="T34" fmla="*/ 924 w 1196"/>
              <a:gd name="T35" fmla="*/ 874 h 994"/>
              <a:gd name="T36" fmla="*/ 1196 w 1196"/>
              <a:gd name="T37" fmla="*/ 822 h 994"/>
              <a:gd name="T38" fmla="*/ 360 w 1196"/>
              <a:gd name="T39" fmla="*/ 698 h 994"/>
              <a:gd name="T40" fmla="*/ 383 w 1196"/>
              <a:gd name="T41" fmla="*/ 623 h 994"/>
              <a:gd name="T42" fmla="*/ 272 w 1196"/>
              <a:gd name="T43" fmla="*/ 251 h 994"/>
              <a:gd name="T44" fmla="*/ 272 w 1196"/>
              <a:gd name="T45" fmla="*/ 586 h 994"/>
              <a:gd name="T46" fmla="*/ 272 w 1196"/>
              <a:gd name="T47" fmla="*/ 251 h 994"/>
              <a:gd name="T48" fmla="*/ 652 w 1196"/>
              <a:gd name="T49" fmla="*/ 816 h 994"/>
              <a:gd name="T50" fmla="*/ 707 w 1196"/>
              <a:gd name="T51" fmla="*/ 816 h 994"/>
              <a:gd name="T52" fmla="*/ 571 w 1196"/>
              <a:gd name="T53" fmla="*/ 844 h 994"/>
              <a:gd name="T54" fmla="*/ 571 w 1196"/>
              <a:gd name="T55" fmla="*/ 789 h 994"/>
              <a:gd name="T56" fmla="*/ 571 w 1196"/>
              <a:gd name="T57" fmla="*/ 844 h 994"/>
              <a:gd name="T58" fmla="*/ 434 w 1196"/>
              <a:gd name="T59" fmla="*/ 816 h 994"/>
              <a:gd name="T60" fmla="*/ 490 w 1196"/>
              <a:gd name="T61" fmla="*/ 816 h 994"/>
              <a:gd name="T62" fmla="*/ 783 w 1196"/>
              <a:gd name="T63" fmla="*/ 631 h 994"/>
              <a:gd name="T64" fmla="*/ 765 w 1196"/>
              <a:gd name="T65" fmla="*/ 603 h 994"/>
              <a:gd name="T66" fmla="*/ 667 w 1196"/>
              <a:gd name="T67" fmla="*/ 664 h 994"/>
              <a:gd name="T68" fmla="*/ 351 w 1196"/>
              <a:gd name="T69" fmla="*/ 821 h 994"/>
              <a:gd name="T70" fmla="*/ 797 w 1196"/>
              <a:gd name="T71" fmla="*/ 821 h 994"/>
              <a:gd name="T72" fmla="*/ 783 w 1196"/>
              <a:gd name="T73" fmla="*/ 631 h 994"/>
              <a:gd name="T74" fmla="*/ 555 w 1196"/>
              <a:gd name="T75" fmla="*/ 178 h 994"/>
              <a:gd name="T76" fmla="*/ 499 w 1196"/>
              <a:gd name="T77" fmla="*/ 178 h 994"/>
              <a:gd name="T78" fmla="*/ 636 w 1196"/>
              <a:gd name="T79" fmla="*/ 150 h 994"/>
              <a:gd name="T80" fmla="*/ 636 w 1196"/>
              <a:gd name="T81" fmla="*/ 206 h 994"/>
              <a:gd name="T82" fmla="*/ 636 w 1196"/>
              <a:gd name="T83" fmla="*/ 150 h 994"/>
              <a:gd name="T84" fmla="*/ 772 w 1196"/>
              <a:gd name="T85" fmla="*/ 178 h 994"/>
              <a:gd name="T86" fmla="*/ 717 w 1196"/>
              <a:gd name="T87" fmla="*/ 178 h 994"/>
              <a:gd name="T88" fmla="*/ 424 w 1196"/>
              <a:gd name="T89" fmla="*/ 363 h 994"/>
              <a:gd name="T90" fmla="*/ 441 w 1196"/>
              <a:gd name="T91" fmla="*/ 391 h 994"/>
              <a:gd name="T92" fmla="*/ 539 w 1196"/>
              <a:gd name="T93" fmla="*/ 331 h 994"/>
              <a:gd name="T94" fmla="*/ 856 w 1196"/>
              <a:gd name="T95" fmla="*/ 173 h 994"/>
              <a:gd name="T96" fmla="*/ 410 w 1196"/>
              <a:gd name="T97" fmla="*/ 173 h 994"/>
              <a:gd name="T98" fmla="*/ 424 w 1196"/>
              <a:gd name="T99" fmla="*/ 363 h 994"/>
              <a:gd name="T100" fmla="*/ 909 w 1196"/>
              <a:gd name="T101" fmla="*/ 640 h 994"/>
              <a:gd name="T102" fmla="*/ 891 w 1196"/>
              <a:gd name="T103" fmla="*/ 654 h 994"/>
              <a:gd name="T104" fmla="*/ 903 w 1196"/>
              <a:gd name="T105" fmla="*/ 690 h 994"/>
              <a:gd name="T106" fmla="*/ 935 w 1196"/>
              <a:gd name="T107" fmla="*/ 696 h 994"/>
              <a:gd name="T108" fmla="*/ 958 w 1196"/>
              <a:gd name="T109" fmla="*/ 667 h 994"/>
              <a:gd name="T110" fmla="*/ 946 w 1196"/>
              <a:gd name="T111" fmla="*/ 643 h 994"/>
              <a:gd name="T112" fmla="*/ 803 w 1196"/>
              <a:gd name="T113" fmla="*/ 407 h 994"/>
              <a:gd name="T114" fmla="*/ 1045 w 1196"/>
              <a:gd name="T115" fmla="*/ 407 h 994"/>
              <a:gd name="T116" fmla="*/ 803 w 1196"/>
              <a:gd name="T117" fmla="*/ 407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sp>
        <p:nvSpPr>
          <p:cNvPr id="50261" name="矩形 9"/>
          <p:cNvSpPr>
            <a:spLocks noChangeArrowheads="1"/>
          </p:cNvSpPr>
          <p:nvPr/>
        </p:nvSpPr>
        <p:spPr bwMode="auto">
          <a:xfrm>
            <a:off x="4664075" y="3733817"/>
            <a:ext cx="2530476" cy="1290519"/>
          </a:xfrm>
          <a:prstGeom prst="rect">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62" name="Freeform 30"/>
          <p:cNvSpPr>
            <a:spLocks noEditPoints="1"/>
          </p:cNvSpPr>
          <p:nvPr/>
        </p:nvSpPr>
        <p:spPr bwMode="auto">
          <a:xfrm>
            <a:off x="4745039" y="4489127"/>
            <a:ext cx="525463" cy="465537"/>
          </a:xfrm>
          <a:custGeom>
            <a:avLst/>
            <a:gdLst>
              <a:gd name="T0" fmla="*/ 1379 w 1470"/>
              <a:gd name="T1" fmla="*/ 652 h 1478"/>
              <a:gd name="T2" fmla="*/ 1428 w 1470"/>
              <a:gd name="T3" fmla="*/ 625 h 1478"/>
              <a:gd name="T4" fmla="*/ 1426 w 1470"/>
              <a:gd name="T5" fmla="*/ 552 h 1478"/>
              <a:gd name="T6" fmla="*/ 1359 w 1470"/>
              <a:gd name="T7" fmla="*/ 557 h 1478"/>
              <a:gd name="T8" fmla="*/ 1328 w 1470"/>
              <a:gd name="T9" fmla="*/ 516 h 1478"/>
              <a:gd name="T10" fmla="*/ 1264 w 1470"/>
              <a:gd name="T11" fmla="*/ 552 h 1478"/>
              <a:gd name="T12" fmla="*/ 1233 w 1470"/>
              <a:gd name="T13" fmla="*/ 584 h 1478"/>
              <a:gd name="T14" fmla="*/ 1199 w 1470"/>
              <a:gd name="T15" fmla="*/ 648 h 1478"/>
              <a:gd name="T16" fmla="*/ 1240 w 1470"/>
              <a:gd name="T17" fmla="*/ 678 h 1478"/>
              <a:gd name="T18" fmla="*/ 1243 w 1470"/>
              <a:gd name="T19" fmla="*/ 752 h 1478"/>
              <a:gd name="T20" fmla="*/ 1309 w 1470"/>
              <a:gd name="T21" fmla="*/ 746 h 1478"/>
              <a:gd name="T22" fmla="*/ 1340 w 1470"/>
              <a:gd name="T23" fmla="*/ 787 h 1478"/>
              <a:gd name="T24" fmla="*/ 1404 w 1470"/>
              <a:gd name="T25" fmla="*/ 751 h 1478"/>
              <a:gd name="T26" fmla="*/ 1435 w 1470"/>
              <a:gd name="T27" fmla="*/ 720 h 1478"/>
              <a:gd name="T28" fmla="*/ 1470 w 1470"/>
              <a:gd name="T29" fmla="*/ 655 h 1478"/>
              <a:gd name="T30" fmla="*/ 950 w 1470"/>
              <a:gd name="T31" fmla="*/ 732 h 1478"/>
              <a:gd name="T32" fmla="*/ 928 w 1470"/>
              <a:gd name="T33" fmla="*/ 619 h 1478"/>
              <a:gd name="T34" fmla="*/ 1057 w 1470"/>
              <a:gd name="T35" fmla="*/ 693 h 1478"/>
              <a:gd name="T36" fmla="*/ 1094 w 1470"/>
              <a:gd name="T37" fmla="*/ 610 h 1478"/>
              <a:gd name="T38" fmla="*/ 1030 w 1470"/>
              <a:gd name="T39" fmla="*/ 598 h 1478"/>
              <a:gd name="T40" fmla="*/ 985 w 1470"/>
              <a:gd name="T41" fmla="*/ 508 h 1478"/>
              <a:gd name="T42" fmla="*/ 928 w 1470"/>
              <a:gd name="T43" fmla="*/ 548 h 1478"/>
              <a:gd name="T44" fmla="*/ 870 w 1470"/>
              <a:gd name="T45" fmla="*/ 508 h 1478"/>
              <a:gd name="T46" fmla="*/ 848 w 1470"/>
              <a:gd name="T47" fmla="*/ 576 h 1478"/>
              <a:gd name="T48" fmla="*/ 767 w 1470"/>
              <a:gd name="T49" fmla="*/ 599 h 1478"/>
              <a:gd name="T50" fmla="*/ 800 w 1470"/>
              <a:gd name="T51" fmla="*/ 695 h 1478"/>
              <a:gd name="T52" fmla="*/ 768 w 1470"/>
              <a:gd name="T53" fmla="*/ 758 h 1478"/>
              <a:gd name="T54" fmla="*/ 850 w 1470"/>
              <a:gd name="T55" fmla="*/ 781 h 1478"/>
              <a:gd name="T56" fmla="*/ 877 w 1470"/>
              <a:gd name="T57" fmla="*/ 849 h 1478"/>
              <a:gd name="T58" fmla="*/ 945 w 1470"/>
              <a:gd name="T59" fmla="*/ 806 h 1478"/>
              <a:gd name="T60" fmla="*/ 996 w 1470"/>
              <a:gd name="T61" fmla="*/ 844 h 1478"/>
              <a:gd name="T62" fmla="*/ 1031 w 1470"/>
              <a:gd name="T63" fmla="*/ 756 h 1478"/>
              <a:gd name="T64" fmla="*/ 1098 w 1470"/>
              <a:gd name="T65" fmla="*/ 734 h 1478"/>
              <a:gd name="T66" fmla="*/ 465 w 1470"/>
              <a:gd name="T67" fmla="*/ 405 h 1478"/>
              <a:gd name="T68" fmla="*/ 1005 w 1470"/>
              <a:gd name="T69" fmla="*/ 271 h 1478"/>
              <a:gd name="T70" fmla="*/ 1257 w 1470"/>
              <a:gd name="T71" fmla="*/ 484 h 1478"/>
              <a:gd name="T72" fmla="*/ 1265 w 1470"/>
              <a:gd name="T73" fmla="*/ 367 h 1478"/>
              <a:gd name="T74" fmla="*/ 1366 w 1470"/>
              <a:gd name="T75" fmla="*/ 271 h 1478"/>
              <a:gd name="T76" fmla="*/ 1263 w 1470"/>
              <a:gd name="T77" fmla="*/ 172 h 1478"/>
              <a:gd name="T78" fmla="*/ 1254 w 1470"/>
              <a:gd name="T79" fmla="*/ 56 h 1478"/>
              <a:gd name="T80" fmla="*/ 1134 w 1470"/>
              <a:gd name="T81" fmla="*/ 17 h 1478"/>
              <a:gd name="T82" fmla="*/ 1050 w 1470"/>
              <a:gd name="T83" fmla="*/ 17 h 1478"/>
              <a:gd name="T84" fmla="*/ 932 w 1470"/>
              <a:gd name="T85" fmla="*/ 59 h 1478"/>
              <a:gd name="T86" fmla="*/ 924 w 1470"/>
              <a:gd name="T87" fmla="*/ 176 h 1478"/>
              <a:gd name="T88" fmla="*/ 823 w 1470"/>
              <a:gd name="T89" fmla="*/ 271 h 1478"/>
              <a:gd name="T90" fmla="*/ 925 w 1470"/>
              <a:gd name="T91" fmla="*/ 370 h 1478"/>
              <a:gd name="T92" fmla="*/ 935 w 1470"/>
              <a:gd name="T93" fmla="*/ 487 h 1478"/>
              <a:gd name="T94" fmla="*/ 1054 w 1470"/>
              <a:gd name="T95" fmla="*/ 526 h 1478"/>
              <a:gd name="T96" fmla="*/ 1139 w 1470"/>
              <a:gd name="T97" fmla="*/ 526 h 1478"/>
              <a:gd name="T98" fmla="*/ 1257 w 1470"/>
              <a:gd name="T99" fmla="*/ 484 h 1478"/>
              <a:gd name="T100" fmla="*/ 432 w 1470"/>
              <a:gd name="T101" fmla="*/ 1188 h 1478"/>
              <a:gd name="T102" fmla="*/ 0 w 1470"/>
              <a:gd name="T103" fmla="*/ 1382 h 1478"/>
              <a:gd name="T104" fmla="*/ 929 w 1470"/>
              <a:gd name="T105" fmla="*/ 1382 h 1478"/>
              <a:gd name="T106" fmla="*/ 440 w 1470"/>
              <a:gd name="T107" fmla="*/ 1070 h 1478"/>
              <a:gd name="T108" fmla="*/ 429 w 1470"/>
              <a:gd name="T109" fmla="*/ 1156 h 1478"/>
              <a:gd name="T110" fmla="*/ 523 w 1470"/>
              <a:gd name="T111" fmla="*/ 1117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sp>
        <p:nvSpPr>
          <p:cNvPr id="50263" name="矩形 11"/>
          <p:cNvSpPr>
            <a:spLocks noChangeArrowheads="1"/>
          </p:cNvSpPr>
          <p:nvPr/>
        </p:nvSpPr>
        <p:spPr bwMode="auto">
          <a:xfrm>
            <a:off x="7235825" y="3733817"/>
            <a:ext cx="2532063" cy="1290519"/>
          </a:xfrm>
          <a:prstGeom prst="rect">
            <a:avLst/>
          </a:prstGeom>
          <a:noFill/>
          <a:ln w="9525">
            <a:solidFill>
              <a:schemeClr val="bg1"/>
            </a:solidFill>
            <a:miter lim="800000"/>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000000"/>
              </a:solidFill>
              <a:ea typeface="造字工房悦黑体验版常规体" charset="-122"/>
            </a:endParaRPr>
          </a:p>
        </p:txBody>
      </p:sp>
      <p:sp>
        <p:nvSpPr>
          <p:cNvPr id="50264" name="Freeform 34"/>
          <p:cNvSpPr>
            <a:spLocks noEditPoints="1"/>
          </p:cNvSpPr>
          <p:nvPr/>
        </p:nvSpPr>
        <p:spPr bwMode="auto">
          <a:xfrm>
            <a:off x="9091613" y="4492271"/>
            <a:ext cx="565150" cy="475037"/>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000000"/>
              </a:solidFill>
            </a:endParaRPr>
          </a:p>
        </p:txBody>
      </p:sp>
      <p:grpSp>
        <p:nvGrpSpPr>
          <p:cNvPr id="50265" name="Group 89"/>
          <p:cNvGrpSpPr/>
          <p:nvPr/>
        </p:nvGrpSpPr>
        <p:grpSpPr bwMode="auto">
          <a:xfrm>
            <a:off x="5653087" y="2845487"/>
            <a:ext cx="1636712" cy="796699"/>
            <a:chOff x="0" y="0"/>
            <a:chExt cx="2514497" cy="1381134"/>
          </a:xfrm>
        </p:grpSpPr>
        <p:sp>
          <p:nvSpPr>
            <p:cNvPr id="50266" name="文本框 54"/>
            <p:cNvSpPr txBox="1">
              <a:spLocks noChangeArrowheads="1"/>
            </p:cNvSpPr>
            <p:nvPr/>
          </p:nvSpPr>
          <p:spPr bwMode="auto">
            <a:xfrm>
              <a:off x="0" y="0"/>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dirty="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50267" name="文本框 55"/>
            <p:cNvSpPr txBox="1">
              <a:spLocks noChangeArrowheads="1"/>
            </p:cNvSpPr>
            <p:nvPr/>
          </p:nvSpPr>
          <p:spPr bwMode="auto">
            <a:xfrm>
              <a:off x="0" y="321168"/>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68" name="文本框 56"/>
            <p:cNvSpPr txBox="1">
              <a:spLocks noChangeArrowheads="1"/>
            </p:cNvSpPr>
            <p:nvPr/>
          </p:nvSpPr>
          <p:spPr bwMode="auto">
            <a:xfrm>
              <a:off x="0" y="669789"/>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dirty="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50269" name="文本框 57"/>
            <p:cNvSpPr txBox="1">
              <a:spLocks noChangeArrowheads="1"/>
            </p:cNvSpPr>
            <p:nvPr/>
          </p:nvSpPr>
          <p:spPr bwMode="auto">
            <a:xfrm>
              <a:off x="0" y="988213"/>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grpSp>
      <p:grpSp>
        <p:nvGrpSpPr>
          <p:cNvPr id="50270" name="Group 94"/>
          <p:cNvGrpSpPr/>
          <p:nvPr/>
        </p:nvGrpSpPr>
        <p:grpSpPr bwMode="auto">
          <a:xfrm>
            <a:off x="5668964" y="3808228"/>
            <a:ext cx="1636712" cy="796698"/>
            <a:chOff x="0" y="0"/>
            <a:chExt cx="2514497" cy="1378370"/>
          </a:xfrm>
        </p:grpSpPr>
        <p:sp>
          <p:nvSpPr>
            <p:cNvPr id="5027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grpSp>
      <p:grpSp>
        <p:nvGrpSpPr>
          <p:cNvPr id="50275" name="Group 99"/>
          <p:cNvGrpSpPr/>
          <p:nvPr/>
        </p:nvGrpSpPr>
        <p:grpSpPr bwMode="auto">
          <a:xfrm>
            <a:off x="7272338" y="2862904"/>
            <a:ext cx="1636712" cy="796698"/>
            <a:chOff x="0" y="0"/>
            <a:chExt cx="2514497" cy="1378370"/>
          </a:xfrm>
        </p:grpSpPr>
        <p:sp>
          <p:nvSpPr>
            <p:cNvPr id="50276"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7"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8"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79"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grpSp>
      <p:grpSp>
        <p:nvGrpSpPr>
          <p:cNvPr id="50280" name="Group 104"/>
          <p:cNvGrpSpPr/>
          <p:nvPr/>
        </p:nvGrpSpPr>
        <p:grpSpPr bwMode="auto">
          <a:xfrm>
            <a:off x="7269164" y="3790810"/>
            <a:ext cx="1636712" cy="796698"/>
            <a:chOff x="0" y="0"/>
            <a:chExt cx="2514497" cy="1378370"/>
          </a:xfrm>
        </p:grpSpPr>
        <p:sp>
          <p:nvSpPr>
            <p:cNvPr id="50281" name="文本框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82" name="文本框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83" name="文本框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sp>
          <p:nvSpPr>
            <p:cNvPr id="50284" name="文本框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100">
                  <a:solidFill>
                    <a:srgbClr val="F8F8F8"/>
                  </a:solidFill>
                  <a:latin typeface="微软雅黑" panose="020B0503020204020204" pitchFamily="34" charset="-122"/>
                  <a:ea typeface="微软雅黑" panose="020B0503020204020204" pitchFamily="34" charset="-122"/>
                </a:rPr>
                <a:t>请输入您想要的文字</a:t>
              </a:r>
              <a:endParaRPr lang="zh-CN" altLang="en-US" sz="1100">
                <a:solidFill>
                  <a:srgbClr val="F8F8F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0258"/>
                                        </p:tgtEl>
                                        <p:attrNameLst>
                                          <p:attrName>style.visibility</p:attrName>
                                        </p:attrNameLst>
                                      </p:cBhvr>
                                      <p:to>
                                        <p:strVal val="visible"/>
                                      </p:to>
                                    </p:set>
                                    <p:anim calcmode="lin" valueType="num">
                                      <p:cBhvr additive="base">
                                        <p:cTn id="7" dur="500" fill="hold"/>
                                        <p:tgtEl>
                                          <p:spTgt spid="50258"/>
                                        </p:tgtEl>
                                        <p:attrNameLst>
                                          <p:attrName>ppt_x</p:attrName>
                                        </p:attrNameLst>
                                      </p:cBhvr>
                                      <p:tavLst>
                                        <p:tav tm="0">
                                          <p:val>
                                            <p:strVal val="0-#ppt_w/2"/>
                                          </p:val>
                                        </p:tav>
                                        <p:tav tm="100000">
                                          <p:val>
                                            <p:strVal val="#ppt_x"/>
                                          </p:val>
                                        </p:tav>
                                      </p:tavLst>
                                    </p:anim>
                                    <p:anim calcmode="lin" valueType="num">
                                      <p:cBhvr additive="base">
                                        <p:cTn id="8" dur="500" fill="hold"/>
                                        <p:tgtEl>
                                          <p:spTgt spid="5025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0257"/>
                                        </p:tgtEl>
                                        <p:attrNameLst>
                                          <p:attrName>style.visibility</p:attrName>
                                        </p:attrNameLst>
                                      </p:cBhvr>
                                      <p:to>
                                        <p:strVal val="visible"/>
                                      </p:to>
                                    </p:set>
                                    <p:anim calcmode="lin" valueType="num">
                                      <p:cBhvr additive="base">
                                        <p:cTn id="11" dur="500" fill="hold"/>
                                        <p:tgtEl>
                                          <p:spTgt spid="50257"/>
                                        </p:tgtEl>
                                        <p:attrNameLst>
                                          <p:attrName>ppt_x</p:attrName>
                                        </p:attrNameLst>
                                      </p:cBhvr>
                                      <p:tavLst>
                                        <p:tav tm="0">
                                          <p:val>
                                            <p:strVal val="0-#ppt_w/2"/>
                                          </p:val>
                                        </p:tav>
                                        <p:tav tm="100000">
                                          <p:val>
                                            <p:strVal val="#ppt_x"/>
                                          </p:val>
                                        </p:tav>
                                      </p:tavLst>
                                    </p:anim>
                                    <p:anim calcmode="lin" valueType="num">
                                      <p:cBhvr additive="base">
                                        <p:cTn id="12" dur="500" fill="hold"/>
                                        <p:tgtEl>
                                          <p:spTgt spid="5025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50264"/>
                                        </p:tgtEl>
                                        <p:attrNameLst>
                                          <p:attrName>style.visibility</p:attrName>
                                        </p:attrNameLst>
                                      </p:cBhvr>
                                      <p:to>
                                        <p:strVal val="visible"/>
                                      </p:to>
                                    </p:set>
                                    <p:anim calcmode="lin" valueType="num">
                                      <p:cBhvr additive="base">
                                        <p:cTn id="15" dur="500" fill="hold"/>
                                        <p:tgtEl>
                                          <p:spTgt spid="50264"/>
                                        </p:tgtEl>
                                        <p:attrNameLst>
                                          <p:attrName>ppt_x</p:attrName>
                                        </p:attrNameLst>
                                      </p:cBhvr>
                                      <p:tavLst>
                                        <p:tav tm="0">
                                          <p:val>
                                            <p:strVal val="1+#ppt_w/2"/>
                                          </p:val>
                                        </p:tav>
                                        <p:tav tm="100000">
                                          <p:val>
                                            <p:strVal val="#ppt_x"/>
                                          </p:val>
                                        </p:tav>
                                      </p:tavLst>
                                    </p:anim>
                                    <p:anim calcmode="lin" valueType="num">
                                      <p:cBhvr additive="base">
                                        <p:cTn id="16" dur="500" fill="hold"/>
                                        <p:tgtEl>
                                          <p:spTgt spid="5026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0263"/>
                                        </p:tgtEl>
                                        <p:attrNameLst>
                                          <p:attrName>style.visibility</p:attrName>
                                        </p:attrNameLst>
                                      </p:cBhvr>
                                      <p:to>
                                        <p:strVal val="visible"/>
                                      </p:to>
                                    </p:set>
                                    <p:anim calcmode="lin" valueType="num">
                                      <p:cBhvr additive="base">
                                        <p:cTn id="19" dur="500" fill="hold"/>
                                        <p:tgtEl>
                                          <p:spTgt spid="50263"/>
                                        </p:tgtEl>
                                        <p:attrNameLst>
                                          <p:attrName>ppt_x</p:attrName>
                                        </p:attrNameLst>
                                      </p:cBhvr>
                                      <p:tavLst>
                                        <p:tav tm="0">
                                          <p:val>
                                            <p:strVal val="1+#ppt_w/2"/>
                                          </p:val>
                                        </p:tav>
                                        <p:tav tm="100000">
                                          <p:val>
                                            <p:strVal val="#ppt_x"/>
                                          </p:val>
                                        </p:tav>
                                      </p:tavLst>
                                    </p:anim>
                                    <p:anim calcmode="lin" valueType="num">
                                      <p:cBhvr additive="base">
                                        <p:cTn id="20" dur="500" fill="hold"/>
                                        <p:tgtEl>
                                          <p:spTgt spid="5026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50259"/>
                                        </p:tgtEl>
                                        <p:attrNameLst>
                                          <p:attrName>style.visibility</p:attrName>
                                        </p:attrNameLst>
                                      </p:cBhvr>
                                      <p:to>
                                        <p:strVal val="visible"/>
                                      </p:to>
                                    </p:set>
                                    <p:anim calcmode="lin" valueType="num">
                                      <p:cBhvr additive="base">
                                        <p:cTn id="24" dur="500" fill="hold"/>
                                        <p:tgtEl>
                                          <p:spTgt spid="50259"/>
                                        </p:tgtEl>
                                        <p:attrNameLst>
                                          <p:attrName>ppt_x</p:attrName>
                                        </p:attrNameLst>
                                      </p:cBhvr>
                                      <p:tavLst>
                                        <p:tav tm="0">
                                          <p:val>
                                            <p:strVal val="1+#ppt_w/2"/>
                                          </p:val>
                                        </p:tav>
                                        <p:tav tm="100000">
                                          <p:val>
                                            <p:strVal val="#ppt_x"/>
                                          </p:val>
                                        </p:tav>
                                      </p:tavLst>
                                    </p:anim>
                                    <p:anim calcmode="lin" valueType="num">
                                      <p:cBhvr additive="base">
                                        <p:cTn id="25" dur="500" fill="hold"/>
                                        <p:tgtEl>
                                          <p:spTgt spid="50259"/>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50260"/>
                                        </p:tgtEl>
                                        <p:attrNameLst>
                                          <p:attrName>style.visibility</p:attrName>
                                        </p:attrNameLst>
                                      </p:cBhvr>
                                      <p:to>
                                        <p:strVal val="visible"/>
                                      </p:to>
                                    </p:set>
                                    <p:anim calcmode="lin" valueType="num">
                                      <p:cBhvr additive="base">
                                        <p:cTn id="28" dur="500" fill="hold"/>
                                        <p:tgtEl>
                                          <p:spTgt spid="50260"/>
                                        </p:tgtEl>
                                        <p:attrNameLst>
                                          <p:attrName>ppt_x</p:attrName>
                                        </p:attrNameLst>
                                      </p:cBhvr>
                                      <p:tavLst>
                                        <p:tav tm="0">
                                          <p:val>
                                            <p:strVal val="1+#ppt_w/2"/>
                                          </p:val>
                                        </p:tav>
                                        <p:tav tm="100000">
                                          <p:val>
                                            <p:strVal val="#ppt_x"/>
                                          </p:val>
                                        </p:tav>
                                      </p:tavLst>
                                    </p:anim>
                                    <p:anim calcmode="lin" valueType="num">
                                      <p:cBhvr additive="base">
                                        <p:cTn id="29" dur="500" fill="hold"/>
                                        <p:tgtEl>
                                          <p:spTgt spid="50260"/>
                                        </p:tgtEl>
                                        <p:attrNameLst>
                                          <p:attrName>ppt_y</p:attrName>
                                        </p:attrNameLst>
                                      </p:cBhvr>
                                      <p:tavLst>
                                        <p:tav tm="0">
                                          <p:val>
                                            <p:strVal val="0-#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50262"/>
                                        </p:tgtEl>
                                        <p:attrNameLst>
                                          <p:attrName>style.visibility</p:attrName>
                                        </p:attrNameLst>
                                      </p:cBhvr>
                                      <p:to>
                                        <p:strVal val="visible"/>
                                      </p:to>
                                    </p:set>
                                    <p:anim calcmode="lin" valueType="num">
                                      <p:cBhvr additive="base">
                                        <p:cTn id="32" dur="500" fill="hold"/>
                                        <p:tgtEl>
                                          <p:spTgt spid="50262"/>
                                        </p:tgtEl>
                                        <p:attrNameLst>
                                          <p:attrName>ppt_x</p:attrName>
                                        </p:attrNameLst>
                                      </p:cBhvr>
                                      <p:tavLst>
                                        <p:tav tm="0">
                                          <p:val>
                                            <p:strVal val="0-#ppt_w/2"/>
                                          </p:val>
                                        </p:tav>
                                        <p:tav tm="100000">
                                          <p:val>
                                            <p:strVal val="#ppt_x"/>
                                          </p:val>
                                        </p:tav>
                                      </p:tavLst>
                                    </p:anim>
                                    <p:anim calcmode="lin" valueType="num">
                                      <p:cBhvr additive="base">
                                        <p:cTn id="33" dur="500" fill="hold"/>
                                        <p:tgtEl>
                                          <p:spTgt spid="50262"/>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50261"/>
                                        </p:tgtEl>
                                        <p:attrNameLst>
                                          <p:attrName>style.visibility</p:attrName>
                                        </p:attrNameLst>
                                      </p:cBhvr>
                                      <p:to>
                                        <p:strVal val="visible"/>
                                      </p:to>
                                    </p:set>
                                    <p:anim calcmode="lin" valueType="num">
                                      <p:cBhvr additive="base">
                                        <p:cTn id="36" dur="500" fill="hold"/>
                                        <p:tgtEl>
                                          <p:spTgt spid="50261"/>
                                        </p:tgtEl>
                                        <p:attrNameLst>
                                          <p:attrName>ppt_x</p:attrName>
                                        </p:attrNameLst>
                                      </p:cBhvr>
                                      <p:tavLst>
                                        <p:tav tm="0">
                                          <p:val>
                                            <p:strVal val="0-#ppt_w/2"/>
                                          </p:val>
                                        </p:tav>
                                        <p:tav tm="100000">
                                          <p:val>
                                            <p:strVal val="#ppt_x"/>
                                          </p:val>
                                        </p:tav>
                                      </p:tavLst>
                                    </p:anim>
                                    <p:anim calcmode="lin" valueType="num">
                                      <p:cBhvr additive="base">
                                        <p:cTn id="37" dur="500" fill="hold"/>
                                        <p:tgtEl>
                                          <p:spTgt spid="50261"/>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31" presetClass="entr" presetSubtype="0" fill="hold" nodeType="afterEffect">
                                  <p:stCondLst>
                                    <p:cond delay="0"/>
                                  </p:stCondLst>
                                  <p:childTnLst>
                                    <p:set>
                                      <p:cBhvr>
                                        <p:cTn id="40" dur="1" fill="hold">
                                          <p:stCondLst>
                                            <p:cond delay="0"/>
                                          </p:stCondLst>
                                        </p:cTn>
                                        <p:tgtEl>
                                          <p:spTgt spid="50265"/>
                                        </p:tgtEl>
                                        <p:attrNameLst>
                                          <p:attrName>style.visibility</p:attrName>
                                        </p:attrNameLst>
                                      </p:cBhvr>
                                      <p:to>
                                        <p:strVal val="visible"/>
                                      </p:to>
                                    </p:set>
                                    <p:anim calcmode="lin" valueType="num">
                                      <p:cBhvr>
                                        <p:cTn id="41" dur="500" fill="hold"/>
                                        <p:tgtEl>
                                          <p:spTgt spid="50265"/>
                                        </p:tgtEl>
                                        <p:attrNameLst>
                                          <p:attrName>ppt_w</p:attrName>
                                        </p:attrNameLst>
                                      </p:cBhvr>
                                      <p:tavLst>
                                        <p:tav tm="0">
                                          <p:val>
                                            <p:fltVal val="0"/>
                                          </p:val>
                                        </p:tav>
                                        <p:tav tm="100000">
                                          <p:val>
                                            <p:strVal val="#ppt_w"/>
                                          </p:val>
                                        </p:tav>
                                      </p:tavLst>
                                    </p:anim>
                                    <p:anim calcmode="lin" valueType="num">
                                      <p:cBhvr>
                                        <p:cTn id="42" dur="500" fill="hold"/>
                                        <p:tgtEl>
                                          <p:spTgt spid="50265"/>
                                        </p:tgtEl>
                                        <p:attrNameLst>
                                          <p:attrName>ppt_h</p:attrName>
                                        </p:attrNameLst>
                                      </p:cBhvr>
                                      <p:tavLst>
                                        <p:tav tm="0">
                                          <p:val>
                                            <p:fltVal val="0"/>
                                          </p:val>
                                        </p:tav>
                                        <p:tav tm="100000">
                                          <p:val>
                                            <p:strVal val="#ppt_h"/>
                                          </p:val>
                                        </p:tav>
                                      </p:tavLst>
                                    </p:anim>
                                    <p:anim calcmode="lin" valueType="num">
                                      <p:cBhvr>
                                        <p:cTn id="43" dur="500" fill="hold"/>
                                        <p:tgtEl>
                                          <p:spTgt spid="50265"/>
                                        </p:tgtEl>
                                        <p:attrNameLst>
                                          <p:attrName>style.rotation</p:attrName>
                                        </p:attrNameLst>
                                      </p:cBhvr>
                                      <p:tavLst>
                                        <p:tav tm="0">
                                          <p:val>
                                            <p:fltVal val="90"/>
                                          </p:val>
                                        </p:tav>
                                        <p:tav tm="100000">
                                          <p:val>
                                            <p:fltVal val="0"/>
                                          </p:val>
                                        </p:tav>
                                      </p:tavLst>
                                    </p:anim>
                                    <p:animEffect transition="in" filter="fade">
                                      <p:cBhvr>
                                        <p:cTn id="44" dur="500"/>
                                        <p:tgtEl>
                                          <p:spTgt spid="50265"/>
                                        </p:tgtEl>
                                      </p:cBhvr>
                                    </p:animEffect>
                                  </p:childTnLst>
                                </p:cTn>
                              </p:par>
                              <p:par>
                                <p:cTn id="45" presetID="31" presetClass="entr" presetSubtype="0" fill="hold" nodeType="withEffect">
                                  <p:stCondLst>
                                    <p:cond delay="0"/>
                                  </p:stCondLst>
                                  <p:childTnLst>
                                    <p:set>
                                      <p:cBhvr>
                                        <p:cTn id="46" dur="1" fill="hold">
                                          <p:stCondLst>
                                            <p:cond delay="0"/>
                                          </p:stCondLst>
                                        </p:cTn>
                                        <p:tgtEl>
                                          <p:spTgt spid="50280"/>
                                        </p:tgtEl>
                                        <p:attrNameLst>
                                          <p:attrName>style.visibility</p:attrName>
                                        </p:attrNameLst>
                                      </p:cBhvr>
                                      <p:to>
                                        <p:strVal val="visible"/>
                                      </p:to>
                                    </p:set>
                                    <p:anim calcmode="lin" valueType="num">
                                      <p:cBhvr>
                                        <p:cTn id="47" dur="500" fill="hold"/>
                                        <p:tgtEl>
                                          <p:spTgt spid="50280"/>
                                        </p:tgtEl>
                                        <p:attrNameLst>
                                          <p:attrName>ppt_w</p:attrName>
                                        </p:attrNameLst>
                                      </p:cBhvr>
                                      <p:tavLst>
                                        <p:tav tm="0">
                                          <p:val>
                                            <p:fltVal val="0"/>
                                          </p:val>
                                        </p:tav>
                                        <p:tav tm="100000">
                                          <p:val>
                                            <p:strVal val="#ppt_w"/>
                                          </p:val>
                                        </p:tav>
                                      </p:tavLst>
                                    </p:anim>
                                    <p:anim calcmode="lin" valueType="num">
                                      <p:cBhvr>
                                        <p:cTn id="48" dur="500" fill="hold"/>
                                        <p:tgtEl>
                                          <p:spTgt spid="50280"/>
                                        </p:tgtEl>
                                        <p:attrNameLst>
                                          <p:attrName>ppt_h</p:attrName>
                                        </p:attrNameLst>
                                      </p:cBhvr>
                                      <p:tavLst>
                                        <p:tav tm="0">
                                          <p:val>
                                            <p:fltVal val="0"/>
                                          </p:val>
                                        </p:tav>
                                        <p:tav tm="100000">
                                          <p:val>
                                            <p:strVal val="#ppt_h"/>
                                          </p:val>
                                        </p:tav>
                                      </p:tavLst>
                                    </p:anim>
                                    <p:anim calcmode="lin" valueType="num">
                                      <p:cBhvr>
                                        <p:cTn id="49" dur="500" fill="hold"/>
                                        <p:tgtEl>
                                          <p:spTgt spid="50280"/>
                                        </p:tgtEl>
                                        <p:attrNameLst>
                                          <p:attrName>style.rotation</p:attrName>
                                        </p:attrNameLst>
                                      </p:cBhvr>
                                      <p:tavLst>
                                        <p:tav tm="0">
                                          <p:val>
                                            <p:fltVal val="90"/>
                                          </p:val>
                                        </p:tav>
                                        <p:tav tm="100000">
                                          <p:val>
                                            <p:fltVal val="0"/>
                                          </p:val>
                                        </p:tav>
                                      </p:tavLst>
                                    </p:anim>
                                    <p:animEffect transition="in" filter="fade">
                                      <p:cBhvr>
                                        <p:cTn id="50" dur="500"/>
                                        <p:tgtEl>
                                          <p:spTgt spid="50280"/>
                                        </p:tgtEl>
                                      </p:cBhvr>
                                    </p:animEffect>
                                  </p:childTnLst>
                                </p:cTn>
                              </p:par>
                              <p:par>
                                <p:cTn id="51" presetID="31" presetClass="entr" presetSubtype="0" fill="hold" nodeType="withEffect">
                                  <p:stCondLst>
                                    <p:cond delay="0"/>
                                  </p:stCondLst>
                                  <p:childTnLst>
                                    <p:set>
                                      <p:cBhvr>
                                        <p:cTn id="52" dur="1" fill="hold">
                                          <p:stCondLst>
                                            <p:cond delay="0"/>
                                          </p:stCondLst>
                                        </p:cTn>
                                        <p:tgtEl>
                                          <p:spTgt spid="50275"/>
                                        </p:tgtEl>
                                        <p:attrNameLst>
                                          <p:attrName>style.visibility</p:attrName>
                                        </p:attrNameLst>
                                      </p:cBhvr>
                                      <p:to>
                                        <p:strVal val="visible"/>
                                      </p:to>
                                    </p:set>
                                    <p:anim calcmode="lin" valueType="num">
                                      <p:cBhvr>
                                        <p:cTn id="53" dur="500" fill="hold"/>
                                        <p:tgtEl>
                                          <p:spTgt spid="50275"/>
                                        </p:tgtEl>
                                        <p:attrNameLst>
                                          <p:attrName>ppt_w</p:attrName>
                                        </p:attrNameLst>
                                      </p:cBhvr>
                                      <p:tavLst>
                                        <p:tav tm="0">
                                          <p:val>
                                            <p:fltVal val="0"/>
                                          </p:val>
                                        </p:tav>
                                        <p:tav tm="100000">
                                          <p:val>
                                            <p:strVal val="#ppt_w"/>
                                          </p:val>
                                        </p:tav>
                                      </p:tavLst>
                                    </p:anim>
                                    <p:anim calcmode="lin" valueType="num">
                                      <p:cBhvr>
                                        <p:cTn id="54" dur="500" fill="hold"/>
                                        <p:tgtEl>
                                          <p:spTgt spid="50275"/>
                                        </p:tgtEl>
                                        <p:attrNameLst>
                                          <p:attrName>ppt_h</p:attrName>
                                        </p:attrNameLst>
                                      </p:cBhvr>
                                      <p:tavLst>
                                        <p:tav tm="0">
                                          <p:val>
                                            <p:fltVal val="0"/>
                                          </p:val>
                                        </p:tav>
                                        <p:tav tm="100000">
                                          <p:val>
                                            <p:strVal val="#ppt_h"/>
                                          </p:val>
                                        </p:tav>
                                      </p:tavLst>
                                    </p:anim>
                                    <p:anim calcmode="lin" valueType="num">
                                      <p:cBhvr>
                                        <p:cTn id="55" dur="500" fill="hold"/>
                                        <p:tgtEl>
                                          <p:spTgt spid="50275"/>
                                        </p:tgtEl>
                                        <p:attrNameLst>
                                          <p:attrName>style.rotation</p:attrName>
                                        </p:attrNameLst>
                                      </p:cBhvr>
                                      <p:tavLst>
                                        <p:tav tm="0">
                                          <p:val>
                                            <p:fltVal val="90"/>
                                          </p:val>
                                        </p:tav>
                                        <p:tav tm="100000">
                                          <p:val>
                                            <p:fltVal val="0"/>
                                          </p:val>
                                        </p:tav>
                                      </p:tavLst>
                                    </p:anim>
                                    <p:animEffect transition="in" filter="fade">
                                      <p:cBhvr>
                                        <p:cTn id="56" dur="500"/>
                                        <p:tgtEl>
                                          <p:spTgt spid="50275"/>
                                        </p:tgtEl>
                                      </p:cBhvr>
                                    </p:animEffect>
                                  </p:childTnLst>
                                </p:cTn>
                              </p:par>
                              <p:par>
                                <p:cTn id="57" presetID="31" presetClass="entr" presetSubtype="0" fill="hold" nodeType="withEffect">
                                  <p:stCondLst>
                                    <p:cond delay="0"/>
                                  </p:stCondLst>
                                  <p:childTnLst>
                                    <p:set>
                                      <p:cBhvr>
                                        <p:cTn id="58" dur="1" fill="hold">
                                          <p:stCondLst>
                                            <p:cond delay="0"/>
                                          </p:stCondLst>
                                        </p:cTn>
                                        <p:tgtEl>
                                          <p:spTgt spid="50270"/>
                                        </p:tgtEl>
                                        <p:attrNameLst>
                                          <p:attrName>style.visibility</p:attrName>
                                        </p:attrNameLst>
                                      </p:cBhvr>
                                      <p:to>
                                        <p:strVal val="visible"/>
                                      </p:to>
                                    </p:set>
                                    <p:anim calcmode="lin" valueType="num">
                                      <p:cBhvr>
                                        <p:cTn id="59" dur="500" fill="hold"/>
                                        <p:tgtEl>
                                          <p:spTgt spid="50270"/>
                                        </p:tgtEl>
                                        <p:attrNameLst>
                                          <p:attrName>ppt_w</p:attrName>
                                        </p:attrNameLst>
                                      </p:cBhvr>
                                      <p:tavLst>
                                        <p:tav tm="0">
                                          <p:val>
                                            <p:fltVal val="0"/>
                                          </p:val>
                                        </p:tav>
                                        <p:tav tm="100000">
                                          <p:val>
                                            <p:strVal val="#ppt_w"/>
                                          </p:val>
                                        </p:tav>
                                      </p:tavLst>
                                    </p:anim>
                                    <p:anim calcmode="lin" valueType="num">
                                      <p:cBhvr>
                                        <p:cTn id="60" dur="500" fill="hold"/>
                                        <p:tgtEl>
                                          <p:spTgt spid="50270"/>
                                        </p:tgtEl>
                                        <p:attrNameLst>
                                          <p:attrName>ppt_h</p:attrName>
                                        </p:attrNameLst>
                                      </p:cBhvr>
                                      <p:tavLst>
                                        <p:tav tm="0">
                                          <p:val>
                                            <p:fltVal val="0"/>
                                          </p:val>
                                        </p:tav>
                                        <p:tav tm="100000">
                                          <p:val>
                                            <p:strVal val="#ppt_h"/>
                                          </p:val>
                                        </p:tav>
                                      </p:tavLst>
                                    </p:anim>
                                    <p:anim calcmode="lin" valueType="num">
                                      <p:cBhvr>
                                        <p:cTn id="61" dur="500" fill="hold"/>
                                        <p:tgtEl>
                                          <p:spTgt spid="50270"/>
                                        </p:tgtEl>
                                        <p:attrNameLst>
                                          <p:attrName>style.rotation</p:attrName>
                                        </p:attrNameLst>
                                      </p:cBhvr>
                                      <p:tavLst>
                                        <p:tav tm="0">
                                          <p:val>
                                            <p:fltVal val="90"/>
                                          </p:val>
                                        </p:tav>
                                        <p:tav tm="100000">
                                          <p:val>
                                            <p:fltVal val="0"/>
                                          </p:val>
                                        </p:tav>
                                      </p:tavLst>
                                    </p:anim>
                                    <p:animEffect transition="in" filter="fade">
                                      <p:cBhvr>
                                        <p:cTn id="62" dur="500"/>
                                        <p:tgtEl>
                                          <p:spTgt spid="50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57" grpId="0" animBg="1"/>
      <p:bldP spid="50258" grpId="0" animBg="1"/>
      <p:bldP spid="50259" grpId="0" animBg="1"/>
      <p:bldP spid="50260" grpId="0" animBg="1"/>
      <p:bldP spid="50261" grpId="0" animBg="1"/>
      <p:bldP spid="50262" grpId="0" animBg="1"/>
      <p:bldP spid="50263" grpId="0" animBg="1"/>
      <p:bldP spid="502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56" name="Rectangle 32"/>
          <p:cNvSpPr>
            <a:spLocks noChangeArrowheads="1"/>
          </p:cNvSpPr>
          <p:nvPr/>
        </p:nvSpPr>
        <p:spPr bwMode="auto">
          <a:xfrm>
            <a:off x="5508377" y="2484165"/>
            <a:ext cx="504056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rPr>
              <a:t>本节内容在全书及章节的地位：</a:t>
            </a:r>
            <a:r>
              <a:rPr lang="en-US" altLang="zh-CN" sz="2000" dirty="0">
                <a:solidFill>
                  <a:srgbClr val="FFFFFF"/>
                </a:solidFill>
                <a:latin typeface="微软雅黑" panose="020B0503020204020204" pitchFamily="34" charset="-122"/>
                <a:ea typeface="微软雅黑" panose="020B0503020204020204" pitchFamily="34" charset="-122"/>
              </a:rPr>
              <a:t>《 XXXX》</a:t>
            </a:r>
            <a:r>
              <a:rPr lang="zh-CN" altLang="en-US" sz="2000" dirty="0">
                <a:solidFill>
                  <a:srgbClr val="FFFFFF"/>
                </a:solidFill>
                <a:latin typeface="微软雅黑" panose="020B0503020204020204" pitchFamily="34" charset="-122"/>
                <a:ea typeface="微软雅黑" panose="020B0503020204020204" pitchFamily="34" charset="-122"/>
              </a:rPr>
              <a:t>是初中数学新教材第</a:t>
            </a:r>
            <a:r>
              <a:rPr lang="en-US" altLang="zh-CN" sz="2000" dirty="0">
                <a:solidFill>
                  <a:srgbClr val="FF3300"/>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册第</a:t>
            </a:r>
            <a:r>
              <a:rPr lang="en-US" altLang="zh-CN" sz="2000" dirty="0">
                <a:solidFill>
                  <a:srgbClr val="FF3300"/>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章第</a:t>
            </a:r>
            <a:r>
              <a:rPr lang="en-US" altLang="zh-CN" sz="2000" dirty="0">
                <a:solidFill>
                  <a:srgbClr val="FF3300"/>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节。在此之前，学生已学习了</a:t>
            </a:r>
            <a:r>
              <a:rPr lang="en-US" altLang="zh-CN" sz="2000" dirty="0">
                <a:solidFill>
                  <a:srgbClr val="FFFFFF"/>
                </a:solidFill>
                <a:latin typeface="微软雅黑" panose="020B0503020204020204" pitchFamily="34" charset="-122"/>
                <a:ea typeface="微软雅黑" panose="020B0503020204020204" pitchFamily="34" charset="-122"/>
              </a:rPr>
              <a:t>XXX ,</a:t>
            </a:r>
            <a:r>
              <a:rPr lang="zh-CN" altLang="en-US" sz="2000" dirty="0">
                <a:solidFill>
                  <a:srgbClr val="FFFFFF"/>
                </a:solidFill>
                <a:latin typeface="微软雅黑" panose="020B0503020204020204" pitchFamily="34" charset="-122"/>
                <a:ea typeface="微软雅黑" panose="020B0503020204020204" pitchFamily="34" charset="-122"/>
              </a:rPr>
              <a:t>这为过渡到本节的学习起着铺垫作用。本节内容是 </a:t>
            </a:r>
            <a:r>
              <a:rPr lang="en-US" altLang="zh-CN" sz="2000" dirty="0">
                <a:solidFill>
                  <a:srgbClr val="FFFFFF"/>
                </a:solidFill>
                <a:latin typeface="微软雅黑" panose="020B0503020204020204" pitchFamily="34" charset="-122"/>
                <a:ea typeface="微软雅黑" panose="020B0503020204020204" pitchFamily="34" charset="-122"/>
              </a:rPr>
              <a:t>______ </a:t>
            </a:r>
            <a:r>
              <a:rPr lang="zh-CN" altLang="en-US" sz="2000" dirty="0">
                <a:solidFill>
                  <a:srgbClr val="FFFFFF"/>
                </a:solidFill>
                <a:latin typeface="微软雅黑" panose="020B0503020204020204" pitchFamily="34" charset="-122"/>
                <a:ea typeface="微软雅黑" panose="020B0503020204020204" pitchFamily="34" charset="-122"/>
              </a:rPr>
              <a:t>部分，因此，在</a:t>
            </a:r>
            <a:r>
              <a:rPr lang="en-US" altLang="zh-CN" sz="2000" dirty="0">
                <a:solidFill>
                  <a:srgbClr val="FFFFFF"/>
                </a:solidFill>
              </a:rPr>
              <a:t>______</a:t>
            </a:r>
            <a:r>
              <a:rPr lang="zh-CN" altLang="en-US" sz="2000" dirty="0">
                <a:solidFill>
                  <a:srgbClr val="FFFFFF"/>
                </a:solidFill>
                <a:latin typeface="微软雅黑" panose="020B0503020204020204" pitchFamily="34" charset="-122"/>
                <a:ea typeface="微软雅黑" panose="020B0503020204020204" pitchFamily="34" charset="-122"/>
              </a:rPr>
              <a:t>中，占据</a:t>
            </a:r>
            <a:r>
              <a:rPr lang="en-US" altLang="zh-CN" sz="2000" dirty="0">
                <a:solidFill>
                  <a:srgbClr val="FFFFFF"/>
                </a:solidFill>
              </a:rPr>
              <a:t>______</a:t>
            </a:r>
            <a:r>
              <a:rPr lang="zh-CN" altLang="en-US" sz="2000" dirty="0">
                <a:solidFill>
                  <a:srgbClr val="FFFFFF"/>
                </a:solidFill>
                <a:latin typeface="微软雅黑" panose="020B0503020204020204" pitchFamily="34" charset="-122"/>
                <a:ea typeface="微软雅黑" panose="020B0503020204020204" pitchFamily="34" charset="-122"/>
              </a:rPr>
              <a:t>的地位。</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77857" name="Text Box 33"/>
          <p:cNvSpPr txBox="1">
            <a:spLocks noChangeArrowheads="1"/>
          </p:cNvSpPr>
          <p:nvPr/>
        </p:nvSpPr>
        <p:spPr bwMode="auto">
          <a:xfrm>
            <a:off x="3492524" y="1553377"/>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anose="020B0503020204020204" pitchFamily="34" charset="-122"/>
                <a:ea typeface="微软雅黑" panose="020B0503020204020204" pitchFamily="34" charset="-122"/>
              </a:rPr>
              <a:t>1</a:t>
            </a:r>
            <a:r>
              <a:rPr lang="zh-CN" altLang="en-US" sz="2800" b="1" dirty="0">
                <a:solidFill>
                  <a:srgbClr val="FFFFCC"/>
                </a:solidFill>
                <a:latin typeface="微软雅黑" panose="020B0503020204020204" pitchFamily="34" charset="-122"/>
                <a:ea typeface="微软雅黑" panose="020B0503020204020204" pitchFamily="34" charset="-122"/>
              </a:rPr>
              <a:t>、教材的内容和地位</a:t>
            </a:r>
            <a:endParaRPr lang="zh-CN" altLang="en-US" sz="2800" b="1" dirty="0">
              <a:solidFill>
                <a:srgbClr val="FFFFCC"/>
              </a:solidFill>
              <a:latin typeface="微软雅黑" panose="020B0503020204020204" pitchFamily="34" charset="-122"/>
              <a:ea typeface="微软雅黑" panose="020B0503020204020204" pitchFamily="34" charset="-122"/>
            </a:endParaRPr>
          </a:p>
        </p:txBody>
      </p:sp>
      <p:pic>
        <p:nvPicPr>
          <p:cNvPr id="1028" name="Picture 4" descr="C:\Documents and Settings\Administrator\桌面\儿童类PPT\书本.gif"/>
          <p:cNvPicPr>
            <a:picLocks noChangeAspect="1" noChangeArrowheads="1"/>
          </p:cNvPicPr>
          <p:nvPr/>
        </p:nvPicPr>
        <p:blipFill rotWithShape="1">
          <a:blip r:embed="rId1">
            <a:extLst>
              <a:ext uri="{28A0092B-C50C-407E-A947-70E740481C1C}">
                <a14:useLocalDpi xmlns:a14="http://schemas.microsoft.com/office/drawing/2010/main" val="0"/>
              </a:ext>
            </a:extLst>
          </a:blip>
          <a:srcRect l="23816" t="28944" r="12308" b="24553"/>
          <a:stretch>
            <a:fillRect/>
          </a:stretch>
        </p:blipFill>
        <p:spPr bwMode="auto">
          <a:xfrm>
            <a:off x="3636169" y="2835949"/>
            <a:ext cx="1697009" cy="12354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anim calcmode="lin" valueType="num">
                                      <p:cBhvr>
                                        <p:cTn id="8" dur="500" fill="hold"/>
                                        <p:tgtEl>
                                          <p:spTgt spid="1028"/>
                                        </p:tgtEl>
                                        <p:attrNameLst>
                                          <p:attrName>ppt_x</p:attrName>
                                        </p:attrNameLst>
                                      </p:cBhvr>
                                      <p:tavLst>
                                        <p:tav tm="0">
                                          <p:val>
                                            <p:strVal val="#ppt_x"/>
                                          </p:val>
                                        </p:tav>
                                        <p:tav tm="100000">
                                          <p:val>
                                            <p:strVal val="#ppt_x"/>
                                          </p:val>
                                        </p:tav>
                                      </p:tavLst>
                                    </p:anim>
                                    <p:anim calcmode="lin" valueType="num">
                                      <p:cBhvr>
                                        <p:cTn id="9" dur="500" fill="hold"/>
                                        <p:tgtEl>
                                          <p:spTgt spid="10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77857"/>
                                        </p:tgtEl>
                                        <p:attrNameLst>
                                          <p:attrName>style.visibility</p:attrName>
                                        </p:attrNameLst>
                                      </p:cBhvr>
                                      <p:to>
                                        <p:strVal val="visible"/>
                                      </p:to>
                                    </p:set>
                                    <p:animEffect transition="in" filter="barn(inVertical)">
                                      <p:cBhvr>
                                        <p:cTn id="13" dur="500"/>
                                        <p:tgtEl>
                                          <p:spTgt spid="778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7856"/>
                                        </p:tgtEl>
                                        <p:attrNameLst>
                                          <p:attrName>style.visibility</p:attrName>
                                        </p:attrNameLst>
                                      </p:cBhvr>
                                      <p:to>
                                        <p:strVal val="visible"/>
                                      </p:to>
                                    </p:set>
                                    <p:animEffect transition="in" filter="wipe(up)">
                                      <p:cBhvr>
                                        <p:cTn id="17" dur="500"/>
                                        <p:tgtEl>
                                          <p:spTgt spid="77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56" grpId="0"/>
      <p:bldP spid="7785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62" name="Group 2"/>
          <p:cNvGrpSpPr/>
          <p:nvPr/>
        </p:nvGrpSpPr>
        <p:grpSpPr bwMode="auto">
          <a:xfrm>
            <a:off x="3775078" y="2747300"/>
            <a:ext cx="4129088" cy="1879564"/>
            <a:chOff x="0" y="0"/>
            <a:chExt cx="6095118" cy="3129351"/>
          </a:xfrm>
        </p:grpSpPr>
        <p:sp>
          <p:nvSpPr>
            <p:cNvPr id="296963" name="Freeform 5"/>
            <p:cNvSpPr>
              <a:spLocks noChangeArrowheads="1"/>
            </p:cNvSpPr>
            <p:nvPr/>
          </p:nvSpPr>
          <p:spPr bwMode="auto">
            <a:xfrm>
              <a:off x="643642" y="2276863"/>
              <a:ext cx="3197225" cy="852488"/>
            </a:xfrm>
            <a:custGeom>
              <a:avLst/>
              <a:gdLst>
                <a:gd name="T0" fmla="*/ 0 w 251"/>
                <a:gd name="T1" fmla="*/ 67 h 67"/>
                <a:gd name="T2" fmla="*/ 0 w 251"/>
                <a:gd name="T3" fmla="*/ 67 h 67"/>
                <a:gd name="T4" fmla="*/ 251 w 251"/>
                <a:gd name="T5" fmla="*/ 67 h 67"/>
                <a:gd name="T6" fmla="*/ 251 w 251"/>
                <a:gd name="T7" fmla="*/ 0 h 67"/>
                <a:gd name="T8" fmla="*/ 0 w 251"/>
                <a:gd name="T9" fmla="*/ 67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noFill/>
            <a:ln w="9525">
              <a:solidFill>
                <a:schemeClr val="bg1"/>
              </a:solidFill>
              <a:bevel/>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64" name="Freeform 6"/>
            <p:cNvSpPr>
              <a:spLocks noChangeArrowheads="1"/>
            </p:cNvSpPr>
            <p:nvPr/>
          </p:nvSpPr>
          <p:spPr bwMode="auto">
            <a:xfrm>
              <a:off x="3891667" y="1818075"/>
              <a:ext cx="750888" cy="1311275"/>
            </a:xfrm>
            <a:custGeom>
              <a:avLst/>
              <a:gdLst>
                <a:gd name="T0" fmla="*/ 0 w 59"/>
                <a:gd name="T1" fmla="*/ 36 h 103"/>
                <a:gd name="T2" fmla="*/ 0 w 59"/>
                <a:gd name="T3" fmla="*/ 103 h 103"/>
                <a:gd name="T4" fmla="*/ 59 w 59"/>
                <a:gd name="T5" fmla="*/ 103 h 103"/>
                <a:gd name="T6" fmla="*/ 59 w 59"/>
                <a:gd name="T7" fmla="*/ 0 h 103"/>
                <a:gd name="T8" fmla="*/ 0 w 59"/>
                <a:gd name="T9" fmla="*/ 36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noFill/>
            <a:ln w="9525">
              <a:solidFill>
                <a:schemeClr val="bg1"/>
              </a:solidFill>
              <a:bevel/>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65" name="Freeform 7"/>
            <p:cNvSpPr>
              <a:spLocks noChangeArrowheads="1"/>
            </p:cNvSpPr>
            <p:nvPr/>
          </p:nvSpPr>
          <p:spPr bwMode="auto">
            <a:xfrm>
              <a:off x="5699830" y="519500"/>
              <a:ext cx="395288" cy="2609850"/>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noFill/>
            <a:ln w="9525">
              <a:solidFill>
                <a:schemeClr val="bg1"/>
              </a:solidFill>
              <a:bevel/>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66" name="Freeform 8"/>
            <p:cNvSpPr>
              <a:spLocks noChangeArrowheads="1"/>
            </p:cNvSpPr>
            <p:nvPr/>
          </p:nvSpPr>
          <p:spPr bwMode="auto">
            <a:xfrm>
              <a:off x="4707642" y="978288"/>
              <a:ext cx="941388" cy="2151063"/>
            </a:xfrm>
            <a:custGeom>
              <a:avLst/>
              <a:gdLst>
                <a:gd name="T0" fmla="*/ 0 w 74"/>
                <a:gd name="T1" fmla="*/ 66 h 169"/>
                <a:gd name="T2" fmla="*/ 0 w 74"/>
                <a:gd name="T3" fmla="*/ 169 h 169"/>
                <a:gd name="T4" fmla="*/ 74 w 74"/>
                <a:gd name="T5" fmla="*/ 169 h 169"/>
                <a:gd name="T6" fmla="*/ 74 w 74"/>
                <a:gd name="T7" fmla="*/ 0 h 169"/>
                <a:gd name="T8" fmla="*/ 0 w 74"/>
                <a:gd name="T9" fmla="*/ 66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noFill/>
            <a:ln w="9525">
              <a:solidFill>
                <a:schemeClr val="bg1"/>
              </a:solidFill>
              <a:bevel/>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67" name="Freeform 9"/>
            <p:cNvSpPr>
              <a:spLocks noChangeArrowheads="1"/>
            </p:cNvSpPr>
            <p:nvPr/>
          </p:nvSpPr>
          <p:spPr bwMode="auto">
            <a:xfrm>
              <a:off x="1357224" y="2136091"/>
              <a:ext cx="1566863" cy="700088"/>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noFill/>
            <a:ln w="9525">
              <a:solidFill>
                <a:schemeClr val="bg1"/>
              </a:solidFill>
              <a:miter lim="800000"/>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68" name="Freeform 10"/>
            <p:cNvSpPr>
              <a:spLocks noChangeArrowheads="1"/>
            </p:cNvSpPr>
            <p:nvPr/>
          </p:nvSpPr>
          <p:spPr bwMode="auto">
            <a:xfrm>
              <a:off x="2669292" y="1487875"/>
              <a:ext cx="1566863" cy="698500"/>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noFill/>
            <a:ln w="9525">
              <a:solidFill>
                <a:schemeClr val="bg1"/>
              </a:solidFill>
              <a:bevel/>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69" name="Freeform 11"/>
            <p:cNvSpPr>
              <a:spLocks noChangeArrowheads="1"/>
            </p:cNvSpPr>
            <p:nvPr/>
          </p:nvSpPr>
          <p:spPr bwMode="auto">
            <a:xfrm>
              <a:off x="3572580" y="914788"/>
              <a:ext cx="1579563" cy="700088"/>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noFill/>
            <a:ln w="9525">
              <a:solidFill>
                <a:schemeClr val="bg1"/>
              </a:solidFill>
              <a:bevel/>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70" name="Freeform 12"/>
            <p:cNvSpPr>
              <a:spLocks noChangeArrowheads="1"/>
            </p:cNvSpPr>
            <p:nvPr/>
          </p:nvSpPr>
          <p:spPr bwMode="auto">
            <a:xfrm>
              <a:off x="4274255" y="176600"/>
              <a:ext cx="1566863" cy="700088"/>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noFill/>
            <a:ln w="9525">
              <a:solidFill>
                <a:schemeClr val="bg1"/>
              </a:solidFill>
              <a:bevel/>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71" name="Oval 13"/>
            <p:cNvSpPr>
              <a:spLocks noChangeArrowheads="1"/>
            </p:cNvSpPr>
            <p:nvPr/>
          </p:nvSpPr>
          <p:spPr bwMode="auto">
            <a:xfrm>
              <a:off x="1242130" y="2097475"/>
              <a:ext cx="127000" cy="128588"/>
            </a:xfrm>
            <a:prstGeom prst="ellipse">
              <a:avLst/>
            </a:prstGeom>
            <a:noFill/>
            <a:ln w="9525">
              <a:solidFill>
                <a:schemeClr val="bg1"/>
              </a:solidFill>
              <a:rou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72" name="Oval 14"/>
            <p:cNvSpPr>
              <a:spLocks noChangeArrowheads="1"/>
            </p:cNvSpPr>
            <p:nvPr/>
          </p:nvSpPr>
          <p:spPr bwMode="auto">
            <a:xfrm>
              <a:off x="3521780" y="863988"/>
              <a:ext cx="128588" cy="139700"/>
            </a:xfrm>
            <a:prstGeom prst="ellipse">
              <a:avLst/>
            </a:prstGeom>
            <a:noFill/>
            <a:ln w="9525">
              <a:solidFill>
                <a:schemeClr val="bg1"/>
              </a:solidFill>
              <a:bevel/>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000">
                <a:solidFill>
                  <a:srgbClr val="FFFFFF"/>
                </a:solidFill>
                <a:latin typeface="Calibri" panose="020F0502020204030204" charset="0"/>
                <a:sym typeface="宋体" panose="02010600030101010101" pitchFamily="2" charset="-122"/>
              </a:endParaRPr>
            </a:p>
          </p:txBody>
        </p:sp>
        <p:sp>
          <p:nvSpPr>
            <p:cNvPr id="296973" name="Oval 15"/>
            <p:cNvSpPr>
              <a:spLocks noChangeArrowheads="1"/>
            </p:cNvSpPr>
            <p:nvPr/>
          </p:nvSpPr>
          <p:spPr bwMode="auto">
            <a:xfrm>
              <a:off x="2669292" y="1448188"/>
              <a:ext cx="127000" cy="128588"/>
            </a:xfrm>
            <a:prstGeom prst="ellipse">
              <a:avLst/>
            </a:prstGeom>
            <a:noFill/>
            <a:ln w="9525">
              <a:solidFill>
                <a:schemeClr val="bg1"/>
              </a:solidFill>
              <a:bevel/>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74" name="Oval 16"/>
            <p:cNvSpPr>
              <a:spLocks noChangeArrowheads="1"/>
            </p:cNvSpPr>
            <p:nvPr/>
          </p:nvSpPr>
          <p:spPr bwMode="auto">
            <a:xfrm>
              <a:off x="4210755" y="125800"/>
              <a:ext cx="127000" cy="139700"/>
            </a:xfrm>
            <a:prstGeom prst="ellipse">
              <a:avLst/>
            </a:prstGeom>
            <a:noFill/>
            <a:ln w="9525">
              <a:solidFill>
                <a:schemeClr val="bg1"/>
              </a:solidFill>
              <a:bevel/>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Calibri" panose="020F0502020204030204" charset="0"/>
                <a:sym typeface="宋体" panose="02010600030101010101" pitchFamily="2" charset="-122"/>
              </a:endParaRPr>
            </a:p>
          </p:txBody>
        </p:sp>
        <p:sp>
          <p:nvSpPr>
            <p:cNvPr id="296975" name="TextBox 692"/>
            <p:cNvSpPr>
              <a:spLocks noChangeArrowheads="1"/>
            </p:cNvSpPr>
            <p:nvPr/>
          </p:nvSpPr>
          <p:spPr bwMode="auto">
            <a:xfrm>
              <a:off x="2994833" y="0"/>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6976" name="TextBox 692"/>
            <p:cNvSpPr>
              <a:spLocks noChangeArrowheads="1"/>
            </p:cNvSpPr>
            <p:nvPr/>
          </p:nvSpPr>
          <p:spPr bwMode="auto">
            <a:xfrm>
              <a:off x="1944998" y="756633"/>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6977" name="TextBox 692"/>
            <p:cNvSpPr>
              <a:spLocks noChangeArrowheads="1"/>
            </p:cNvSpPr>
            <p:nvPr/>
          </p:nvSpPr>
          <p:spPr bwMode="auto">
            <a:xfrm>
              <a:off x="1089667" y="1326087"/>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6978" name="TextBox 692"/>
            <p:cNvSpPr>
              <a:spLocks noChangeArrowheads="1"/>
            </p:cNvSpPr>
            <p:nvPr/>
          </p:nvSpPr>
          <p:spPr bwMode="auto">
            <a:xfrm>
              <a:off x="0" y="1977265"/>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1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96979" name="文本框 27"/>
          <p:cNvSpPr>
            <a:spLocks noChangeArrowheads="1"/>
          </p:cNvSpPr>
          <p:nvPr/>
        </p:nvSpPr>
        <p:spPr bwMode="auto">
          <a:xfrm>
            <a:off x="8034684" y="3067974"/>
            <a:ext cx="2448926" cy="156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835" tIns="28418" rIns="56835" bIns="28418">
            <a:spAutoFit/>
          </a:bodyPr>
          <a:lstStyle/>
          <a:p>
            <a:pPr defTabSz="568325" fontAlgn="base">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sz="14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7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980" name="Rectangle 2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4</a:t>
            </a:r>
            <a:r>
              <a:rPr lang="zh-CN" altLang="en-US" sz="2000" b="1">
                <a:solidFill>
                  <a:srgbClr val="FFFFCC"/>
                </a:solidFill>
                <a:latin typeface="微软雅黑" panose="020B0503020204020204" pitchFamily="34" charset="-122"/>
                <a:ea typeface="微软雅黑" panose="020B0503020204020204" pitchFamily="34" charset="-122"/>
              </a:rPr>
              <a:t>、巩固练习</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6962"/>
                                        </p:tgtEl>
                                        <p:attrNameLst>
                                          <p:attrName>style.visibility</p:attrName>
                                        </p:attrNameLst>
                                      </p:cBhvr>
                                      <p:to>
                                        <p:strVal val="visible"/>
                                      </p:to>
                                    </p:set>
                                    <p:animEffect transition="in" filter="wipe(left)">
                                      <p:cBhvr>
                                        <p:cTn id="7" dur="500"/>
                                        <p:tgtEl>
                                          <p:spTgt spid="29696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96979"/>
                                        </p:tgtEl>
                                        <p:attrNameLst>
                                          <p:attrName>style.visibility</p:attrName>
                                        </p:attrNameLst>
                                      </p:cBhvr>
                                      <p:to>
                                        <p:strVal val="visible"/>
                                      </p:to>
                                    </p:set>
                                    <p:animEffect transition="in" filter="dissolve">
                                      <p:cBhvr>
                                        <p:cTn id="11" dur="500"/>
                                        <p:tgtEl>
                                          <p:spTgt spid="296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9" name="Rectangle 1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5</a:t>
            </a:r>
            <a:r>
              <a:rPr lang="zh-CN" altLang="en-US" sz="2000" b="1" dirty="0">
                <a:solidFill>
                  <a:srgbClr val="FFFFCC"/>
                </a:solidFill>
                <a:latin typeface="微软雅黑" panose="020B0503020204020204" pitchFamily="34" charset="-122"/>
                <a:ea typeface="微软雅黑" panose="020B0503020204020204" pitchFamily="34" charset="-122"/>
              </a:rPr>
              <a:t>、课堂小结</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
        <p:nvSpPr>
          <p:cNvPr id="51220" name="AutoShape 2"/>
          <p:cNvSpPr>
            <a:spLocks noChangeArrowheads="1"/>
          </p:cNvSpPr>
          <p:nvPr/>
        </p:nvSpPr>
        <p:spPr bwMode="auto">
          <a:xfrm>
            <a:off x="7380290" y="2486032"/>
            <a:ext cx="2584450" cy="2151920"/>
          </a:xfrm>
          <a:prstGeom prst="roundRect">
            <a:avLst>
              <a:gd name="adj" fmla="val 2259"/>
            </a:avLst>
          </a:prstGeom>
          <a:noFill/>
          <a:ln w="3175">
            <a:solidFill>
              <a:schemeClr val="bg1"/>
            </a:solidFill>
            <a:round/>
          </a:ln>
          <a:extLst>
            <a:ext uri="{909E8E84-426E-40DD-AFC4-6F175D3DCCD1}">
              <a14:hiddenFill xmlns:a14="http://schemas.microsoft.com/office/drawing/2010/main">
                <a:solidFill>
                  <a:schemeClr val="accent2"/>
                </a:solidFill>
              </a14:hiddenFill>
            </a:ext>
          </a:extLst>
        </p:spPr>
        <p:txBody>
          <a:bodyPr lIns="111853" tIns="28411" rIns="56821" bIns="28411" anchor="ctr"/>
          <a:lstStyle/>
          <a:p>
            <a:pPr defTabSz="568325" fontAlgn="base">
              <a:lnSpc>
                <a:spcPct val="150000"/>
              </a:lnSpc>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100" dirty="0">
              <a:solidFill>
                <a:srgbClr val="FFFFFF"/>
              </a:solidFill>
              <a:latin typeface="微软雅黑" panose="020B0503020204020204" pitchFamily="34" charset="-122"/>
              <a:ea typeface="微软雅黑" panose="020B0503020204020204" pitchFamily="34" charset="-122"/>
            </a:endParaRPr>
          </a:p>
        </p:txBody>
      </p:sp>
      <p:sp>
        <p:nvSpPr>
          <p:cNvPr id="51221" name="Oval 4"/>
          <p:cNvSpPr>
            <a:spLocks noChangeArrowheads="1"/>
          </p:cNvSpPr>
          <p:nvPr/>
        </p:nvSpPr>
        <p:spPr bwMode="auto">
          <a:xfrm>
            <a:off x="4603750" y="2433775"/>
            <a:ext cx="2182813" cy="1936568"/>
          </a:xfrm>
          <a:prstGeom prst="ellipse">
            <a:avLst/>
          </a:prstGeom>
          <a:noFill/>
          <a:ln w="12700">
            <a:solidFill>
              <a:schemeClr val="bg1"/>
            </a:solidFill>
            <a:prstDash val="dash"/>
            <a:round/>
          </a:ln>
          <a:extLst>
            <a:ext uri="{909E8E84-426E-40DD-AFC4-6F175D3DCCD1}">
              <a14:hiddenFill xmlns:a14="http://schemas.microsoft.com/office/drawing/2010/main">
                <a:solidFill>
                  <a:srgbClr val="FFFFFF"/>
                </a:solidFill>
              </a14:hiddenFill>
            </a:ext>
          </a:extLst>
        </p:spPr>
        <p:txBody>
          <a:bodyPr wrap="none" lIns="56821" tIns="28411" rIns="56821" bIns="28411" anchor="ctr"/>
          <a:lstStyle/>
          <a:p>
            <a:pPr defTabSz="568325" fontAlgn="base">
              <a:spcBef>
                <a:spcPct val="0"/>
              </a:spcBef>
              <a:spcAft>
                <a:spcPct val="0"/>
              </a:spcAft>
              <a:buFont typeface="Arial" panose="020B0604020202020204" pitchFamily="34" charset="0"/>
              <a:buNone/>
            </a:pPr>
            <a:endParaRPr lang="zh-CN" altLang="zh-CN" sz="1100">
              <a:solidFill>
                <a:srgbClr val="FFFFFF"/>
              </a:solidFill>
              <a:latin typeface="Impact" panose="020B0806030902050204" pitchFamily="34" charset="0"/>
              <a:ea typeface="微软雅黑" panose="020B0503020204020204" pitchFamily="34" charset="-122"/>
            </a:endParaRPr>
          </a:p>
        </p:txBody>
      </p:sp>
      <p:sp>
        <p:nvSpPr>
          <p:cNvPr id="51222" name="Oval 5"/>
          <p:cNvSpPr>
            <a:spLocks noChangeArrowheads="1"/>
          </p:cNvSpPr>
          <p:nvPr/>
        </p:nvSpPr>
        <p:spPr bwMode="auto">
          <a:xfrm>
            <a:off x="4370403" y="2576310"/>
            <a:ext cx="744537" cy="660301"/>
          </a:xfrm>
          <a:prstGeom prst="ellipse">
            <a:avLst/>
          </a:prstGeom>
          <a:noFill/>
          <a:ln w="38100">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添加文本</a:t>
            </a:r>
            <a:r>
              <a:rPr lang="en-US" sz="1100">
                <a:solidFill>
                  <a:srgbClr val="FFFFFF"/>
                </a:solidFill>
                <a:latin typeface="微软雅黑" panose="020B0503020204020204" pitchFamily="34" charset="-122"/>
                <a:ea typeface="微软雅黑" panose="020B0503020204020204" pitchFamily="34" charset="-122"/>
              </a:rPr>
              <a:t>3</a:t>
            </a:r>
            <a:endParaRPr lang="en-US" altLang="zh-CN" sz="1100">
              <a:solidFill>
                <a:srgbClr val="FFFFFF"/>
              </a:solidFill>
              <a:latin typeface="微软雅黑" panose="020B0503020204020204" pitchFamily="34" charset="-122"/>
              <a:ea typeface="微软雅黑" panose="020B0503020204020204" pitchFamily="34" charset="-122"/>
            </a:endParaRPr>
          </a:p>
        </p:txBody>
      </p:sp>
      <p:sp>
        <p:nvSpPr>
          <p:cNvPr id="51223" name="Oval 6"/>
          <p:cNvSpPr>
            <a:spLocks noChangeArrowheads="1"/>
          </p:cNvSpPr>
          <p:nvPr/>
        </p:nvSpPr>
        <p:spPr bwMode="auto">
          <a:xfrm>
            <a:off x="6157928" y="2568369"/>
            <a:ext cx="744537" cy="660302"/>
          </a:xfrm>
          <a:prstGeom prst="ellipse">
            <a:avLst/>
          </a:prstGeom>
          <a:noFill/>
          <a:ln w="38100">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添加文本</a:t>
            </a:r>
            <a:r>
              <a:rPr lang="en-US" sz="1100">
                <a:solidFill>
                  <a:srgbClr val="FFFFFF"/>
                </a:solidFill>
                <a:latin typeface="微软雅黑" panose="020B0503020204020204" pitchFamily="34" charset="-122"/>
                <a:ea typeface="微软雅黑" panose="020B0503020204020204" pitchFamily="34" charset="-122"/>
              </a:rPr>
              <a:t>1</a:t>
            </a:r>
            <a:endParaRPr lang="en-US" altLang="zh-CN" sz="1100">
              <a:solidFill>
                <a:srgbClr val="FFFFFF"/>
              </a:solidFill>
              <a:latin typeface="微软雅黑" panose="020B0503020204020204" pitchFamily="34" charset="-122"/>
              <a:ea typeface="微软雅黑" panose="020B0503020204020204" pitchFamily="34" charset="-122"/>
            </a:endParaRPr>
          </a:p>
        </p:txBody>
      </p:sp>
      <p:sp>
        <p:nvSpPr>
          <p:cNvPr id="51224" name="Oval 7"/>
          <p:cNvSpPr>
            <a:spLocks noChangeArrowheads="1"/>
          </p:cNvSpPr>
          <p:nvPr/>
        </p:nvSpPr>
        <p:spPr bwMode="auto">
          <a:xfrm>
            <a:off x="5318125" y="3993481"/>
            <a:ext cx="744538" cy="660302"/>
          </a:xfrm>
          <a:prstGeom prst="ellipse">
            <a:avLst/>
          </a:prstGeom>
          <a:noFill/>
          <a:ln w="38100">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添加文本</a:t>
            </a:r>
            <a:r>
              <a:rPr lang="en-US" sz="1100">
                <a:solidFill>
                  <a:srgbClr val="FFFFFF"/>
                </a:solidFill>
                <a:latin typeface="微软雅黑" panose="020B0503020204020204" pitchFamily="34" charset="-122"/>
                <a:ea typeface="微软雅黑" panose="020B0503020204020204" pitchFamily="34" charset="-122"/>
              </a:rPr>
              <a:t>2</a:t>
            </a:r>
            <a:endParaRPr lang="en-US" altLang="zh-CN" sz="1100">
              <a:solidFill>
                <a:srgbClr val="FFFFFF"/>
              </a:solidFill>
              <a:latin typeface="微软雅黑" panose="020B0503020204020204" pitchFamily="34" charset="-122"/>
              <a:ea typeface="微软雅黑" panose="020B0503020204020204" pitchFamily="34" charset="-122"/>
            </a:endParaRPr>
          </a:p>
        </p:txBody>
      </p:sp>
      <p:sp>
        <p:nvSpPr>
          <p:cNvPr id="51225" name="Oval 8"/>
          <p:cNvSpPr>
            <a:spLocks noChangeArrowheads="1"/>
          </p:cNvSpPr>
          <p:nvPr/>
        </p:nvSpPr>
        <p:spPr bwMode="auto">
          <a:xfrm>
            <a:off x="5421314" y="2207340"/>
            <a:ext cx="506412" cy="449702"/>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文本</a:t>
            </a:r>
            <a:r>
              <a:rPr lang="en-US" sz="1000">
                <a:solidFill>
                  <a:srgbClr val="FFFFFF"/>
                </a:solidFill>
                <a:latin typeface="微软雅黑" panose="020B0503020204020204" pitchFamily="34" charset="-122"/>
                <a:ea typeface="微软雅黑" panose="020B0503020204020204" pitchFamily="34" charset="-122"/>
              </a:rPr>
              <a:t>1</a:t>
            </a:r>
            <a:endParaRPr lang="en-US" altLang="zh-CN" sz="1000">
              <a:solidFill>
                <a:srgbClr val="FFFFFF"/>
              </a:solidFill>
              <a:latin typeface="微软雅黑" panose="020B0503020204020204" pitchFamily="34" charset="-122"/>
              <a:ea typeface="微软雅黑" panose="020B0503020204020204" pitchFamily="34" charset="-122"/>
            </a:endParaRPr>
          </a:p>
        </p:txBody>
      </p:sp>
      <p:sp>
        <p:nvSpPr>
          <p:cNvPr id="51226" name="Oval 9"/>
          <p:cNvSpPr>
            <a:spLocks noChangeArrowheads="1"/>
          </p:cNvSpPr>
          <p:nvPr/>
        </p:nvSpPr>
        <p:spPr bwMode="auto">
          <a:xfrm>
            <a:off x="6340490" y="3570698"/>
            <a:ext cx="506413" cy="449702"/>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文本</a:t>
            </a:r>
            <a:r>
              <a:rPr lang="en-US" sz="1000">
                <a:solidFill>
                  <a:srgbClr val="FFFFFF"/>
                </a:solidFill>
                <a:latin typeface="微软雅黑" panose="020B0503020204020204" pitchFamily="34" charset="-122"/>
                <a:ea typeface="微软雅黑" panose="020B0503020204020204" pitchFamily="34" charset="-122"/>
              </a:rPr>
              <a:t>2</a:t>
            </a:r>
            <a:endParaRPr lang="en-US" altLang="zh-CN" sz="1000">
              <a:solidFill>
                <a:srgbClr val="FFFFFF"/>
              </a:solidFill>
              <a:latin typeface="微软雅黑" panose="020B0503020204020204" pitchFamily="34" charset="-122"/>
              <a:ea typeface="微软雅黑" panose="020B0503020204020204" pitchFamily="34" charset="-122"/>
            </a:endParaRPr>
          </a:p>
        </p:txBody>
      </p:sp>
      <p:sp>
        <p:nvSpPr>
          <p:cNvPr id="51227" name="Oval 10"/>
          <p:cNvSpPr>
            <a:spLocks noChangeArrowheads="1"/>
          </p:cNvSpPr>
          <p:nvPr/>
        </p:nvSpPr>
        <p:spPr bwMode="auto">
          <a:xfrm>
            <a:off x="4467241" y="3594449"/>
            <a:ext cx="506413" cy="449702"/>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文本</a:t>
            </a:r>
            <a:r>
              <a:rPr lang="en-US" sz="1000">
                <a:solidFill>
                  <a:srgbClr val="FFFFFF"/>
                </a:solidFill>
                <a:latin typeface="微软雅黑" panose="020B0503020204020204" pitchFamily="34" charset="-122"/>
                <a:ea typeface="微软雅黑" panose="020B0503020204020204" pitchFamily="34" charset="-122"/>
              </a:rPr>
              <a:t>3</a:t>
            </a:r>
            <a:endParaRPr lang="en-US" altLang="zh-CN" sz="1000">
              <a:solidFill>
                <a:srgbClr val="FFFFFF"/>
              </a:solidFill>
              <a:latin typeface="微软雅黑" panose="020B0503020204020204" pitchFamily="34" charset="-122"/>
              <a:ea typeface="微软雅黑" panose="020B0503020204020204" pitchFamily="34" charset="-122"/>
            </a:endParaRPr>
          </a:p>
        </p:txBody>
      </p:sp>
      <p:sp>
        <p:nvSpPr>
          <p:cNvPr id="51228" name="AutoShape 22"/>
          <p:cNvSpPr>
            <a:spLocks noChangeArrowheads="1"/>
          </p:cNvSpPr>
          <p:nvPr/>
        </p:nvSpPr>
        <p:spPr bwMode="auto">
          <a:xfrm>
            <a:off x="7494591" y="2144026"/>
            <a:ext cx="2398712" cy="289773"/>
          </a:xfrm>
          <a:prstGeom prst="roundRect">
            <a:avLst>
              <a:gd name="adj" fmla="val 0"/>
            </a:avLst>
          </a:prstGeom>
          <a:noFill/>
          <a:ln w="3175">
            <a:solidFill>
              <a:schemeClr val="bg1"/>
            </a:solidFill>
            <a:rou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lnSpc>
                <a:spcPct val="120000"/>
              </a:lnSpc>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单击此处添加文本</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51229" name="Oval 16"/>
          <p:cNvSpPr>
            <a:spLocks noChangeArrowheads="1"/>
          </p:cNvSpPr>
          <p:nvPr/>
        </p:nvSpPr>
        <p:spPr bwMode="auto">
          <a:xfrm>
            <a:off x="5194303" y="2908836"/>
            <a:ext cx="958850" cy="831315"/>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zh-CN" altLang="en-US" sz="1500" b="1">
                <a:solidFill>
                  <a:srgbClr val="FFFFFF"/>
                </a:solidFill>
                <a:latin typeface="Impact" panose="020B0806030902050204" pitchFamily="34" charset="0"/>
                <a:ea typeface="微软雅黑" panose="020B0503020204020204" pitchFamily="34" charset="-122"/>
              </a:rPr>
              <a:t>标题</a:t>
            </a:r>
            <a:endParaRPr lang="zh-CN" altLang="en-US" sz="1100" b="1">
              <a:solidFill>
                <a:srgbClr val="FFFFFF"/>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219"/>
                                        </p:tgtEl>
                                        <p:attrNameLst>
                                          <p:attrName>style.visibility</p:attrName>
                                        </p:attrNameLst>
                                      </p:cBhvr>
                                      <p:to>
                                        <p:strVal val="visible"/>
                                      </p:to>
                                    </p:set>
                                    <p:animEffect transition="in" filter="fade">
                                      <p:cBhvr>
                                        <p:cTn id="7" dur="500"/>
                                        <p:tgtEl>
                                          <p:spTgt spid="51219"/>
                                        </p:tgtEl>
                                      </p:cBhvr>
                                    </p:animEffect>
                                    <p:anim calcmode="lin" valueType="num">
                                      <p:cBhvr>
                                        <p:cTn id="8" dur="500" fill="hold"/>
                                        <p:tgtEl>
                                          <p:spTgt spid="51219"/>
                                        </p:tgtEl>
                                        <p:attrNameLst>
                                          <p:attrName>ppt_x</p:attrName>
                                        </p:attrNameLst>
                                      </p:cBhvr>
                                      <p:tavLst>
                                        <p:tav tm="0">
                                          <p:val>
                                            <p:strVal val="#ppt_x"/>
                                          </p:val>
                                        </p:tav>
                                        <p:tav tm="100000">
                                          <p:val>
                                            <p:strVal val="#ppt_x"/>
                                          </p:val>
                                        </p:tav>
                                      </p:tavLst>
                                    </p:anim>
                                    <p:anim calcmode="lin" valueType="num">
                                      <p:cBhvr>
                                        <p:cTn id="9" dur="500" fill="hold"/>
                                        <p:tgtEl>
                                          <p:spTgt spid="512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51229"/>
                                        </p:tgtEl>
                                        <p:attrNameLst>
                                          <p:attrName>style.visibility</p:attrName>
                                        </p:attrNameLst>
                                      </p:cBhvr>
                                      <p:to>
                                        <p:strVal val="visible"/>
                                      </p:to>
                                    </p:set>
                                    <p:animEffect transition="in" filter="wheel(1)">
                                      <p:cBhvr>
                                        <p:cTn id="13" dur="1000"/>
                                        <p:tgtEl>
                                          <p:spTgt spid="51229"/>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51222"/>
                                        </p:tgtEl>
                                        <p:attrNameLst>
                                          <p:attrName>style.visibility</p:attrName>
                                        </p:attrNameLst>
                                      </p:cBhvr>
                                      <p:to>
                                        <p:strVal val="visible"/>
                                      </p:to>
                                    </p:set>
                                    <p:animEffect transition="in" filter="wheel(1)">
                                      <p:cBhvr>
                                        <p:cTn id="17" dur="1000"/>
                                        <p:tgtEl>
                                          <p:spTgt spid="51222"/>
                                        </p:tgtEl>
                                      </p:cBhvr>
                                    </p:animEffect>
                                  </p:childTnLst>
                                </p:cTn>
                              </p:par>
                            </p:childTnLst>
                          </p:cTn>
                        </p:par>
                        <p:par>
                          <p:cTn id="18" fill="hold">
                            <p:stCondLst>
                              <p:cond delay="2500"/>
                            </p:stCondLst>
                            <p:childTnLst>
                              <p:par>
                                <p:cTn id="19" presetID="21" presetClass="entr" presetSubtype="1" fill="hold" grpId="0" nodeType="afterEffect">
                                  <p:stCondLst>
                                    <p:cond delay="0"/>
                                  </p:stCondLst>
                                  <p:childTnLst>
                                    <p:set>
                                      <p:cBhvr>
                                        <p:cTn id="20" dur="1" fill="hold">
                                          <p:stCondLst>
                                            <p:cond delay="0"/>
                                          </p:stCondLst>
                                        </p:cTn>
                                        <p:tgtEl>
                                          <p:spTgt spid="51223"/>
                                        </p:tgtEl>
                                        <p:attrNameLst>
                                          <p:attrName>style.visibility</p:attrName>
                                        </p:attrNameLst>
                                      </p:cBhvr>
                                      <p:to>
                                        <p:strVal val="visible"/>
                                      </p:to>
                                    </p:set>
                                    <p:animEffect transition="in" filter="wheel(1)">
                                      <p:cBhvr>
                                        <p:cTn id="21" dur="1000"/>
                                        <p:tgtEl>
                                          <p:spTgt spid="51223"/>
                                        </p:tgtEl>
                                      </p:cBhvr>
                                    </p:animEffect>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51224"/>
                                        </p:tgtEl>
                                        <p:attrNameLst>
                                          <p:attrName>style.visibility</p:attrName>
                                        </p:attrNameLst>
                                      </p:cBhvr>
                                      <p:to>
                                        <p:strVal val="visible"/>
                                      </p:to>
                                    </p:set>
                                    <p:animEffect transition="in" filter="wheel(1)">
                                      <p:cBhvr>
                                        <p:cTn id="25" dur="1000"/>
                                        <p:tgtEl>
                                          <p:spTgt spid="51224"/>
                                        </p:tgtEl>
                                      </p:cBhvr>
                                    </p:animEffect>
                                  </p:childTnLst>
                                </p:cTn>
                              </p:par>
                            </p:childTnLst>
                          </p:cTn>
                        </p:par>
                        <p:par>
                          <p:cTn id="26" fill="hold">
                            <p:stCondLst>
                              <p:cond delay="4500"/>
                            </p:stCondLst>
                            <p:childTnLst>
                              <p:par>
                                <p:cTn id="27" presetID="21" presetClass="entr" presetSubtype="1" fill="hold" grpId="0" nodeType="afterEffect">
                                  <p:stCondLst>
                                    <p:cond delay="0"/>
                                  </p:stCondLst>
                                  <p:childTnLst>
                                    <p:set>
                                      <p:cBhvr>
                                        <p:cTn id="28" dur="1" fill="hold">
                                          <p:stCondLst>
                                            <p:cond delay="0"/>
                                          </p:stCondLst>
                                        </p:cTn>
                                        <p:tgtEl>
                                          <p:spTgt spid="51221"/>
                                        </p:tgtEl>
                                        <p:attrNameLst>
                                          <p:attrName>style.visibility</p:attrName>
                                        </p:attrNameLst>
                                      </p:cBhvr>
                                      <p:to>
                                        <p:strVal val="visible"/>
                                      </p:to>
                                    </p:set>
                                    <p:animEffect transition="in" filter="wheel(1)">
                                      <p:cBhvr>
                                        <p:cTn id="29" dur="2000"/>
                                        <p:tgtEl>
                                          <p:spTgt spid="51221"/>
                                        </p:tgtEl>
                                      </p:cBhvr>
                                    </p:animEffect>
                                  </p:childTnLst>
                                </p:cTn>
                              </p:par>
                            </p:childTnLst>
                          </p:cTn>
                        </p:par>
                        <p:par>
                          <p:cTn id="30" fill="hold">
                            <p:stCondLst>
                              <p:cond delay="6500"/>
                            </p:stCondLst>
                            <p:childTnLst>
                              <p:par>
                                <p:cTn id="31" presetID="2" presetClass="entr" presetSubtype="1" fill="hold" grpId="0" nodeType="afterEffect">
                                  <p:stCondLst>
                                    <p:cond delay="0"/>
                                  </p:stCondLst>
                                  <p:childTnLst>
                                    <p:set>
                                      <p:cBhvr>
                                        <p:cTn id="32" dur="1" fill="hold">
                                          <p:stCondLst>
                                            <p:cond delay="0"/>
                                          </p:stCondLst>
                                        </p:cTn>
                                        <p:tgtEl>
                                          <p:spTgt spid="51225"/>
                                        </p:tgtEl>
                                        <p:attrNameLst>
                                          <p:attrName>style.visibility</p:attrName>
                                        </p:attrNameLst>
                                      </p:cBhvr>
                                      <p:to>
                                        <p:strVal val="visible"/>
                                      </p:to>
                                    </p:set>
                                    <p:anim calcmode="lin" valueType="num">
                                      <p:cBhvr additive="base">
                                        <p:cTn id="33" dur="500" fill="hold"/>
                                        <p:tgtEl>
                                          <p:spTgt spid="51225"/>
                                        </p:tgtEl>
                                        <p:attrNameLst>
                                          <p:attrName>ppt_x</p:attrName>
                                        </p:attrNameLst>
                                      </p:cBhvr>
                                      <p:tavLst>
                                        <p:tav tm="0">
                                          <p:val>
                                            <p:strVal val="#ppt_x"/>
                                          </p:val>
                                        </p:tav>
                                        <p:tav tm="100000">
                                          <p:val>
                                            <p:strVal val="#ppt_x"/>
                                          </p:val>
                                        </p:tav>
                                      </p:tavLst>
                                    </p:anim>
                                    <p:anim calcmode="lin" valueType="num">
                                      <p:cBhvr additive="base">
                                        <p:cTn id="34" dur="500" fill="hold"/>
                                        <p:tgtEl>
                                          <p:spTgt spid="51225"/>
                                        </p:tgtEl>
                                        <p:attrNameLst>
                                          <p:attrName>ppt_y</p:attrName>
                                        </p:attrNameLst>
                                      </p:cBhvr>
                                      <p:tavLst>
                                        <p:tav tm="0">
                                          <p:val>
                                            <p:strVal val="0-#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51226"/>
                                        </p:tgtEl>
                                        <p:attrNameLst>
                                          <p:attrName>style.visibility</p:attrName>
                                        </p:attrNameLst>
                                      </p:cBhvr>
                                      <p:to>
                                        <p:strVal val="visible"/>
                                      </p:to>
                                    </p:set>
                                    <p:anim calcmode="lin" valueType="num">
                                      <p:cBhvr additive="base">
                                        <p:cTn id="37" dur="500" fill="hold"/>
                                        <p:tgtEl>
                                          <p:spTgt spid="51226"/>
                                        </p:tgtEl>
                                        <p:attrNameLst>
                                          <p:attrName>ppt_x</p:attrName>
                                        </p:attrNameLst>
                                      </p:cBhvr>
                                      <p:tavLst>
                                        <p:tav tm="0">
                                          <p:val>
                                            <p:strVal val="1+#ppt_w/2"/>
                                          </p:val>
                                        </p:tav>
                                        <p:tav tm="100000">
                                          <p:val>
                                            <p:strVal val="#ppt_x"/>
                                          </p:val>
                                        </p:tav>
                                      </p:tavLst>
                                    </p:anim>
                                    <p:anim calcmode="lin" valueType="num">
                                      <p:cBhvr additive="base">
                                        <p:cTn id="38" dur="500" fill="hold"/>
                                        <p:tgtEl>
                                          <p:spTgt spid="5122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0"/>
                                  </p:stCondLst>
                                  <p:childTnLst>
                                    <p:set>
                                      <p:cBhvr>
                                        <p:cTn id="40" dur="1" fill="hold">
                                          <p:stCondLst>
                                            <p:cond delay="0"/>
                                          </p:stCondLst>
                                        </p:cTn>
                                        <p:tgtEl>
                                          <p:spTgt spid="51227"/>
                                        </p:tgtEl>
                                        <p:attrNameLst>
                                          <p:attrName>style.visibility</p:attrName>
                                        </p:attrNameLst>
                                      </p:cBhvr>
                                      <p:to>
                                        <p:strVal val="visible"/>
                                      </p:to>
                                    </p:set>
                                    <p:anim calcmode="lin" valueType="num">
                                      <p:cBhvr additive="base">
                                        <p:cTn id="41" dur="500" fill="hold"/>
                                        <p:tgtEl>
                                          <p:spTgt spid="51227"/>
                                        </p:tgtEl>
                                        <p:attrNameLst>
                                          <p:attrName>ppt_x</p:attrName>
                                        </p:attrNameLst>
                                      </p:cBhvr>
                                      <p:tavLst>
                                        <p:tav tm="0">
                                          <p:val>
                                            <p:strVal val="0-#ppt_w/2"/>
                                          </p:val>
                                        </p:tav>
                                        <p:tav tm="100000">
                                          <p:val>
                                            <p:strVal val="#ppt_x"/>
                                          </p:val>
                                        </p:tav>
                                      </p:tavLst>
                                    </p:anim>
                                    <p:anim calcmode="lin" valueType="num">
                                      <p:cBhvr additive="base">
                                        <p:cTn id="42" dur="500" fill="hold"/>
                                        <p:tgtEl>
                                          <p:spTgt spid="51227"/>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22" presetClass="entr" presetSubtype="4" fill="hold" grpId="0" nodeType="afterEffect">
                                  <p:stCondLst>
                                    <p:cond delay="0"/>
                                  </p:stCondLst>
                                  <p:childTnLst>
                                    <p:set>
                                      <p:cBhvr>
                                        <p:cTn id="45" dur="1" fill="hold">
                                          <p:stCondLst>
                                            <p:cond delay="0"/>
                                          </p:stCondLst>
                                        </p:cTn>
                                        <p:tgtEl>
                                          <p:spTgt spid="51228"/>
                                        </p:tgtEl>
                                        <p:attrNameLst>
                                          <p:attrName>style.visibility</p:attrName>
                                        </p:attrNameLst>
                                      </p:cBhvr>
                                      <p:to>
                                        <p:strVal val="visible"/>
                                      </p:to>
                                    </p:set>
                                    <p:animEffect transition="in" filter="wipe(down)">
                                      <p:cBhvr>
                                        <p:cTn id="46" dur="500"/>
                                        <p:tgtEl>
                                          <p:spTgt spid="51228"/>
                                        </p:tgtEl>
                                      </p:cBhvr>
                                    </p:animEffect>
                                  </p:childTnLst>
                                </p:cTn>
                              </p:par>
                            </p:childTnLst>
                          </p:cTn>
                        </p:par>
                        <p:par>
                          <p:cTn id="47" fill="hold">
                            <p:stCondLst>
                              <p:cond delay="7500"/>
                            </p:stCondLst>
                            <p:childTnLst>
                              <p:par>
                                <p:cTn id="48" presetID="22" presetClass="entr" presetSubtype="1" fill="hold" grpId="0" nodeType="afterEffect">
                                  <p:stCondLst>
                                    <p:cond delay="0"/>
                                  </p:stCondLst>
                                  <p:childTnLst>
                                    <p:set>
                                      <p:cBhvr>
                                        <p:cTn id="49" dur="1" fill="hold">
                                          <p:stCondLst>
                                            <p:cond delay="0"/>
                                          </p:stCondLst>
                                        </p:cTn>
                                        <p:tgtEl>
                                          <p:spTgt spid="51220"/>
                                        </p:tgtEl>
                                        <p:attrNameLst>
                                          <p:attrName>style.visibility</p:attrName>
                                        </p:attrNameLst>
                                      </p:cBhvr>
                                      <p:to>
                                        <p:strVal val="visible"/>
                                      </p:to>
                                    </p:set>
                                    <p:animEffect transition="in" filter="wipe(up)">
                                      <p:cBhvr>
                                        <p:cTn id="50" dur="500"/>
                                        <p:tgtEl>
                                          <p:spTgt spid="51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9" grpId="0"/>
      <p:bldP spid="51220" grpId="0" animBg="1" autoUpdateAnimBg="0"/>
      <p:bldP spid="51221" grpId="0" animBg="1" autoUpdateAnimBg="0"/>
      <p:bldP spid="51222" grpId="0" animBg="1" autoUpdateAnimBg="0"/>
      <p:bldP spid="51223" grpId="0" animBg="1" autoUpdateAnimBg="0"/>
      <p:bldP spid="51224" grpId="0" animBg="1" autoUpdateAnimBg="0"/>
      <p:bldP spid="51225" grpId="0" animBg="1"/>
      <p:bldP spid="51226" grpId="0" animBg="1"/>
      <p:bldP spid="51227" grpId="0" animBg="1"/>
      <p:bldP spid="51228" grpId="0" animBg="1" autoUpdateAnimBg="0"/>
      <p:bldP spid="512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Text Box 41"/>
          <p:cNvSpPr txBox="1">
            <a:spLocks noChangeArrowheads="1"/>
          </p:cNvSpPr>
          <p:nvPr/>
        </p:nvSpPr>
        <p:spPr bwMode="auto">
          <a:xfrm>
            <a:off x="3961676" y="2395024"/>
            <a:ext cx="2100208" cy="82681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6821" tIns="28411" rIns="56821" bIns="28411">
            <a:spAutoFit/>
          </a:bodyPr>
          <a:lstStyle>
            <a:lvl1pPr marL="212725" indent="-212725" defTabSz="566420">
              <a:tabLst>
                <a:tab pos="85725" algn="l"/>
              </a:tabLst>
              <a:defRPr>
                <a:solidFill>
                  <a:schemeClr val="tx1"/>
                </a:solidFill>
                <a:latin typeface="Arial" panose="020B0604020202020204" pitchFamily="34" charset="0"/>
                <a:ea typeface="宋体" panose="02010600030101010101" pitchFamily="2" charset="-122"/>
              </a:defRPr>
            </a:lvl1pPr>
            <a:lvl2pPr marL="462280" indent="-177800" defTabSz="566420">
              <a:tabLst>
                <a:tab pos="85725" algn="l"/>
              </a:tabLst>
              <a:defRPr>
                <a:solidFill>
                  <a:schemeClr val="tx1"/>
                </a:solidFill>
                <a:latin typeface="Arial" panose="020B0604020202020204" pitchFamily="34" charset="0"/>
                <a:ea typeface="宋体" panose="02010600030101010101" pitchFamily="2" charset="-122"/>
              </a:defRPr>
            </a:lvl2pPr>
            <a:lvl3pPr defTabSz="566420">
              <a:tabLst>
                <a:tab pos="85725" algn="l"/>
              </a:tabLst>
              <a:defRPr>
                <a:solidFill>
                  <a:schemeClr val="tx1"/>
                </a:solidFill>
                <a:latin typeface="Arial" panose="020B0604020202020204" pitchFamily="34" charset="0"/>
                <a:ea typeface="宋体" panose="02010600030101010101" pitchFamily="2" charset="-122"/>
              </a:defRPr>
            </a:lvl3pPr>
            <a:lvl4pPr marL="993775" indent="-141605" defTabSz="566420">
              <a:tabLst>
                <a:tab pos="85725" algn="l"/>
              </a:tabLst>
              <a:defRPr>
                <a:solidFill>
                  <a:schemeClr val="tx1"/>
                </a:solidFill>
                <a:latin typeface="Arial" panose="020B0604020202020204" pitchFamily="34" charset="0"/>
                <a:ea typeface="宋体" panose="02010600030101010101" pitchFamily="2" charset="-122"/>
              </a:defRPr>
            </a:lvl4pPr>
            <a:lvl5pPr marL="1278255" indent="-141605" defTabSz="566420">
              <a:tabLst>
                <a:tab pos="85725" algn="l"/>
              </a:tabLst>
              <a:defRPr>
                <a:solidFill>
                  <a:schemeClr val="tx1"/>
                </a:solidFill>
                <a:latin typeface="Arial" panose="020B0604020202020204" pitchFamily="34" charset="0"/>
                <a:ea typeface="宋体" panose="02010600030101010101" pitchFamily="2" charset="-122"/>
              </a:defRPr>
            </a:lvl5pPr>
            <a:lvl6pPr marL="17354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6pPr>
            <a:lvl7pPr marL="21926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7pPr>
            <a:lvl8pPr marL="26498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8pPr>
            <a:lvl9pPr marL="3107055" indent="-141605" defTabSz="566420" fontAlgn="base">
              <a:spcBef>
                <a:spcPct val="0"/>
              </a:spcBef>
              <a:spcAft>
                <a:spcPct val="0"/>
              </a:spcAft>
              <a:tabLst>
                <a:tab pos="85725" algn="l"/>
              </a:tabLst>
              <a:defRPr>
                <a:solidFill>
                  <a:schemeClr val="tx1"/>
                </a:solidFill>
                <a:latin typeface="Arial" panose="020B0604020202020204" pitchFamily="34" charset="0"/>
                <a:ea typeface="宋体" panose="02010600030101010101" pitchFamily="2" charset="-122"/>
              </a:defRPr>
            </a:lvl9pPr>
          </a:lstStyle>
          <a:p>
            <a:pPr marL="0" lvl="2" algn="ctr" eaLnBrk="0" fontAlgn="base" hangingPunct="0">
              <a:spcBef>
                <a:spcPct val="0"/>
              </a:spcBef>
              <a:spcAft>
                <a:spcPct val="0"/>
              </a:spcAft>
              <a:buClr>
                <a:srgbClr val="0070C0"/>
              </a:buClr>
              <a:buSzPct val="80000"/>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单击填加标题</a:t>
            </a:r>
            <a:endParaRPr lang="en-US" sz="1400" b="1" dirty="0">
              <a:solidFill>
                <a:srgbClr val="FFFFFF"/>
              </a:solidFill>
              <a:latin typeface="微软雅黑" panose="020B0503020204020204" pitchFamily="34" charset="-122"/>
              <a:ea typeface="微软雅黑" panose="020B0503020204020204" pitchFamily="34" charset="-122"/>
            </a:endParaRPr>
          </a:p>
          <a:p>
            <a:pPr marL="0" lvl="2" eaLnBrk="0" fontAlgn="base" hangingPunct="0">
              <a:spcBef>
                <a:spcPct val="0"/>
              </a:spcBef>
              <a:spcAft>
                <a:spcPct val="0"/>
              </a:spcAft>
              <a:buClr>
                <a:srgbClr val="0070C0"/>
              </a:buClr>
              <a:buSzPct val="80000"/>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en-US" sz="1000" dirty="0">
              <a:solidFill>
                <a:srgbClr val="FFFFFF"/>
              </a:solidFill>
              <a:latin typeface="微软雅黑" panose="020B0503020204020204" pitchFamily="34" charset="-122"/>
              <a:ea typeface="微软雅黑" panose="020B0503020204020204" pitchFamily="34" charset="-122"/>
            </a:endParaRPr>
          </a:p>
        </p:txBody>
      </p:sp>
      <p:sp>
        <p:nvSpPr>
          <p:cNvPr id="273412" name="Text Box 45"/>
          <p:cNvSpPr txBox="1">
            <a:spLocks noChangeArrowheads="1"/>
          </p:cNvSpPr>
          <p:nvPr/>
        </p:nvSpPr>
        <p:spPr bwMode="auto">
          <a:xfrm>
            <a:off x="8027990" y="3850970"/>
            <a:ext cx="2438400" cy="113459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单击填加标题</a:t>
            </a:r>
            <a:endParaRPr lang="en-US" sz="1400" b="1" dirty="0">
              <a:solidFill>
                <a:srgbClr val="FFFFFF"/>
              </a:solidFill>
              <a:latin typeface="微软雅黑" panose="020B0503020204020204" pitchFamily="34" charset="-122"/>
              <a:ea typeface="微软雅黑" panose="020B0503020204020204" pitchFamily="34" charset="-122"/>
            </a:endParaRPr>
          </a:p>
          <a:p>
            <a:pPr marL="0" lvl="2" eaLnBrk="0" fontAlgn="base" hangingPunct="0">
              <a:spcBef>
                <a:spcPct val="0"/>
              </a:spcBef>
              <a:spcAft>
                <a:spcPct val="0"/>
              </a:spcAft>
              <a:buClr>
                <a:srgbClr val="0070C0"/>
              </a:buClr>
              <a:buSzPct val="80000"/>
              <a:buFont typeface="Arial" panose="020B0604020202020204" pitchFamily="34" charset="0"/>
              <a:buNone/>
            </a:pPr>
            <a:r>
              <a:rPr lang="zh-CN" altLang="en-US" sz="1400" dirty="0">
                <a:solidFill>
                  <a:srgbClr val="FFFFFF"/>
                </a:solidFill>
                <a:latin typeface="微软雅黑" panose="020B0503020204020204" pitchFamily="34" charset="-122"/>
                <a:ea typeface="微软雅黑" panose="020B0503020204020204" pitchFamily="34" charset="-122"/>
              </a:rPr>
              <a:t>点击添加文本点击添加文本</a:t>
            </a:r>
            <a:endParaRPr lang="en-US" sz="14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endParaRPr lang="en-US" sz="1400" dirty="0">
              <a:solidFill>
                <a:srgbClr val="FFFFFF"/>
              </a:solidFill>
            </a:endParaRPr>
          </a:p>
          <a:p>
            <a:pPr fontAlgn="base">
              <a:spcBef>
                <a:spcPct val="0"/>
              </a:spcBef>
              <a:spcAft>
                <a:spcPct val="0"/>
              </a:spcAft>
              <a:buFont typeface="Arial" panose="020B0604020202020204" pitchFamily="34" charset="0"/>
              <a:buNone/>
            </a:pPr>
            <a:r>
              <a:rPr lang="zh-CN" altLang="en-US" sz="1400" b="1" dirty="0">
                <a:solidFill>
                  <a:srgbClr val="FFFFFF"/>
                </a:solidFill>
                <a:latin typeface="微软雅黑" panose="020B0503020204020204" pitchFamily="34" charset="-122"/>
                <a:ea typeface="微软雅黑" panose="020B0503020204020204" pitchFamily="34" charset="-122"/>
              </a:rPr>
              <a:t>单击填加标题</a:t>
            </a:r>
            <a:endParaRPr lang="en-US" sz="1400" b="1" dirty="0">
              <a:solidFill>
                <a:srgbClr val="FFFFFF"/>
              </a:solidFill>
              <a:latin typeface="微软雅黑" panose="020B0503020204020204" pitchFamily="34" charset="-122"/>
              <a:ea typeface="微软雅黑" panose="020B0503020204020204" pitchFamily="34" charset="-122"/>
            </a:endParaRPr>
          </a:p>
          <a:p>
            <a:pPr marL="0" lvl="2" eaLnBrk="0" fontAlgn="base" hangingPunct="0">
              <a:spcBef>
                <a:spcPct val="0"/>
              </a:spcBef>
              <a:spcAft>
                <a:spcPct val="0"/>
              </a:spcAft>
              <a:buClr>
                <a:srgbClr val="0070C0"/>
              </a:buClr>
              <a:buSzPct val="80000"/>
              <a:buFont typeface="Arial" panose="020B0604020202020204" pitchFamily="34" charset="0"/>
              <a:buNone/>
            </a:pPr>
            <a:r>
              <a:rPr lang="zh-CN" altLang="en-US" sz="1400" dirty="0">
                <a:solidFill>
                  <a:srgbClr val="FFFFFF"/>
                </a:solidFill>
                <a:latin typeface="微软雅黑" panose="020B0503020204020204" pitchFamily="34" charset="-122"/>
                <a:ea typeface="微软雅黑" panose="020B0503020204020204" pitchFamily="34" charset="-122"/>
              </a:rPr>
              <a:t>点击添加文本点击添加文本</a:t>
            </a:r>
            <a:endParaRPr lang="en-US" sz="1400" dirty="0">
              <a:solidFill>
                <a:srgbClr val="FFFFFF"/>
              </a:solidFill>
              <a:latin typeface="微软雅黑" panose="020B0503020204020204" pitchFamily="34" charset="-122"/>
              <a:ea typeface="微软雅黑" panose="020B0503020204020204" pitchFamily="34" charset="-122"/>
            </a:endParaRPr>
          </a:p>
        </p:txBody>
      </p:sp>
      <p:grpSp>
        <p:nvGrpSpPr>
          <p:cNvPr id="273413" name="Group 5"/>
          <p:cNvGrpSpPr/>
          <p:nvPr/>
        </p:nvGrpSpPr>
        <p:grpSpPr bwMode="auto">
          <a:xfrm>
            <a:off x="4545013" y="3010154"/>
            <a:ext cx="5110162" cy="2039494"/>
            <a:chOff x="0" y="0"/>
            <a:chExt cx="3629" cy="1633"/>
          </a:xfrm>
        </p:grpSpPr>
        <p:sp>
          <p:nvSpPr>
            <p:cNvPr id="273414" name="Freeform 30"/>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5" name="Freeform 31"/>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6" name="Freeform 32"/>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7" name="Freeform 33"/>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8" name="Line 34"/>
            <p:cNvSpPr>
              <a:spLocks noChangeShapeType="1"/>
            </p:cNvSpPr>
            <p:nvPr/>
          </p:nvSpPr>
          <p:spPr bwMode="auto">
            <a:xfrm flipH="1">
              <a:off x="0" y="1633"/>
              <a:ext cx="726" cy="0"/>
            </a:xfrm>
            <a:prstGeom prst="line">
              <a:avLst/>
            </a:prstGeom>
            <a:noFill/>
            <a:ln w="254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sp>
        <p:nvSpPr>
          <p:cNvPr id="273419" name="AutoShape 42"/>
          <p:cNvSpPr/>
          <p:nvPr/>
        </p:nvSpPr>
        <p:spPr bwMode="auto">
          <a:xfrm rot="17429802">
            <a:off x="5901677" y="3189612"/>
            <a:ext cx="736308"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0" name="AutoShape 43"/>
          <p:cNvSpPr/>
          <p:nvPr/>
        </p:nvSpPr>
        <p:spPr bwMode="auto">
          <a:xfrm rot="17429802">
            <a:off x="6954190" y="2679749"/>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1" name="AutoShape 44"/>
          <p:cNvSpPr/>
          <p:nvPr/>
        </p:nvSpPr>
        <p:spPr bwMode="auto">
          <a:xfrm rot="17429802">
            <a:off x="7944790" y="2198378"/>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2" name="Oval 10"/>
          <p:cNvSpPr>
            <a:spLocks noChangeArrowheads="1"/>
          </p:cNvSpPr>
          <p:nvPr/>
        </p:nvSpPr>
        <p:spPr bwMode="auto">
          <a:xfrm>
            <a:off x="5630878" y="3744878"/>
            <a:ext cx="862013" cy="764810"/>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anose="020B0604020202020204" pitchFamily="34" charset="0"/>
              <a:buNone/>
            </a:pPr>
            <a:endParaRPr lang="zh-CN" altLang="zh-CN" sz="1100">
              <a:solidFill>
                <a:srgbClr val="F8F8F8"/>
              </a:solidFill>
              <a:latin typeface="微软雅黑" panose="020B0503020204020204" pitchFamily="34" charset="-122"/>
              <a:ea typeface="微软雅黑" panose="020B0503020204020204" pitchFamily="34" charset="-122"/>
            </a:endParaRPr>
          </a:p>
        </p:txBody>
      </p:sp>
      <p:sp>
        <p:nvSpPr>
          <p:cNvPr id="273423" name="Text Box 46"/>
          <p:cNvSpPr txBox="1">
            <a:spLocks noChangeArrowheads="1"/>
          </p:cNvSpPr>
          <p:nvPr/>
        </p:nvSpPr>
        <p:spPr bwMode="auto">
          <a:xfrm>
            <a:off x="5857890" y="3960235"/>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24" name="Oval 5"/>
          <p:cNvSpPr>
            <a:spLocks noChangeArrowheads="1"/>
          </p:cNvSpPr>
          <p:nvPr/>
        </p:nvSpPr>
        <p:spPr bwMode="auto">
          <a:xfrm>
            <a:off x="4610103" y="4254752"/>
            <a:ext cx="863600" cy="766394"/>
          </a:xfrm>
          <a:prstGeom prst="ellipse">
            <a:avLst/>
          </a:prstGeom>
          <a:noFill/>
          <a:ln w="9525">
            <a:solidFill>
              <a:schemeClr val="bg1"/>
            </a:solidFill>
            <a:round/>
          </a:ln>
          <a:extLst>
            <a:ext uri="{909E8E84-426E-40DD-AFC4-6F175D3DCCD1}">
              <a14:hiddenFill xmlns:a14="http://schemas.microsoft.com/office/drawing/2010/main">
                <a:solidFill>
                  <a:schemeClr val="accent1"/>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FFFFFF"/>
              </a:solidFill>
              <a:ea typeface="微软雅黑" panose="020B0503020204020204" pitchFamily="34" charset="-122"/>
            </a:endParaRPr>
          </a:p>
        </p:txBody>
      </p:sp>
      <p:sp>
        <p:nvSpPr>
          <p:cNvPr id="273425" name="Text Box 47"/>
          <p:cNvSpPr txBox="1">
            <a:spLocks noChangeArrowheads="1"/>
          </p:cNvSpPr>
          <p:nvPr/>
        </p:nvSpPr>
        <p:spPr bwMode="auto">
          <a:xfrm>
            <a:off x="4819665" y="4470126"/>
            <a:ext cx="436563" cy="36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26" name="Oval 20"/>
          <p:cNvSpPr>
            <a:spLocks noChangeArrowheads="1"/>
          </p:cNvSpPr>
          <p:nvPr/>
        </p:nvSpPr>
        <p:spPr bwMode="auto">
          <a:xfrm>
            <a:off x="7673976" y="2726714"/>
            <a:ext cx="863600" cy="766394"/>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anose="020B0604020202020204" pitchFamily="34" charset="0"/>
              <a:buNone/>
            </a:pPr>
            <a:endParaRPr lang="zh-CN" altLang="zh-CN" sz="1100">
              <a:solidFill>
                <a:srgbClr val="F8F8F8"/>
              </a:solidFill>
              <a:latin typeface="微软雅黑" panose="020B0503020204020204" pitchFamily="34" charset="-122"/>
              <a:ea typeface="微软雅黑" panose="020B0503020204020204" pitchFamily="34" charset="-122"/>
            </a:endParaRPr>
          </a:p>
        </p:txBody>
      </p:sp>
      <p:sp>
        <p:nvSpPr>
          <p:cNvPr id="273427" name="Text Box 48"/>
          <p:cNvSpPr txBox="1">
            <a:spLocks noChangeArrowheads="1"/>
          </p:cNvSpPr>
          <p:nvPr/>
        </p:nvSpPr>
        <p:spPr bwMode="auto">
          <a:xfrm>
            <a:off x="7891477" y="2942065"/>
            <a:ext cx="438151" cy="36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28" name="Oval 15"/>
          <p:cNvSpPr>
            <a:spLocks noChangeArrowheads="1"/>
          </p:cNvSpPr>
          <p:nvPr/>
        </p:nvSpPr>
        <p:spPr bwMode="auto">
          <a:xfrm>
            <a:off x="6650038" y="3235005"/>
            <a:ext cx="865187" cy="764810"/>
          </a:xfrm>
          <a:prstGeom prst="ellipse">
            <a:avLst/>
          </a:pr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anose="020B0604020202020204" pitchFamily="34" charset="0"/>
              <a:buNone/>
            </a:pPr>
            <a:endParaRPr lang="zh-CN" altLang="zh-CN" sz="1100">
              <a:solidFill>
                <a:srgbClr val="F8F8F8"/>
              </a:solidFill>
              <a:latin typeface="微软雅黑" panose="020B0503020204020204" pitchFamily="34" charset="-122"/>
              <a:ea typeface="微软雅黑" panose="020B0503020204020204" pitchFamily="34" charset="-122"/>
            </a:endParaRPr>
          </a:p>
        </p:txBody>
      </p:sp>
      <p:sp>
        <p:nvSpPr>
          <p:cNvPr id="273429" name="Text Box 49"/>
          <p:cNvSpPr txBox="1">
            <a:spLocks noChangeArrowheads="1"/>
          </p:cNvSpPr>
          <p:nvPr/>
        </p:nvSpPr>
        <p:spPr bwMode="auto">
          <a:xfrm>
            <a:off x="6864364" y="3450359"/>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30" name="Oval 25"/>
          <p:cNvSpPr>
            <a:spLocks noChangeArrowheads="1"/>
          </p:cNvSpPr>
          <p:nvPr/>
        </p:nvSpPr>
        <p:spPr bwMode="auto">
          <a:xfrm>
            <a:off x="8696341" y="2216864"/>
            <a:ext cx="862013" cy="764811"/>
          </a:xfrm>
          <a:prstGeom prst="ellipse">
            <a:avLst/>
          </a:prstGeom>
          <a:noFill/>
          <a:ln w="9525">
            <a:solidFill>
              <a:schemeClr val="bg1"/>
            </a:solidFill>
            <a:round/>
          </a:ln>
          <a:extLst>
            <a:ext uri="{909E8E84-426E-40DD-AFC4-6F175D3DCCD1}">
              <a14:hiddenFill xmlns:a14="http://schemas.microsoft.com/office/drawing/2010/main">
                <a:solidFill>
                  <a:srgbClr val="B62822"/>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1100">
              <a:solidFill>
                <a:srgbClr val="F8F8F8"/>
              </a:solidFill>
              <a:ea typeface="微软雅黑" panose="020B0503020204020204" pitchFamily="34" charset="-122"/>
            </a:endParaRPr>
          </a:p>
        </p:txBody>
      </p:sp>
      <p:sp>
        <p:nvSpPr>
          <p:cNvPr id="273431" name="Text Box 50"/>
          <p:cNvSpPr txBox="1">
            <a:spLocks noChangeArrowheads="1"/>
          </p:cNvSpPr>
          <p:nvPr/>
        </p:nvSpPr>
        <p:spPr bwMode="auto">
          <a:xfrm>
            <a:off x="8901113" y="2432215"/>
            <a:ext cx="420687" cy="3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填加</a:t>
            </a:r>
            <a:endParaRPr lang="en-US" sz="1100">
              <a:solidFill>
                <a:srgbClr val="FFFFFF"/>
              </a:solidFill>
              <a:ea typeface="微软雅黑" panose="020B0503020204020204" pitchFamily="34" charset="-122"/>
            </a:endParaRPr>
          </a:p>
          <a:p>
            <a:pPr algn="ctr" fontAlgn="base">
              <a:spcBef>
                <a:spcPct val="0"/>
              </a:spcBef>
              <a:spcAft>
                <a:spcPct val="0"/>
              </a:spcAft>
              <a:buFont typeface="Arial" panose="020B0604020202020204" pitchFamily="34" charset="0"/>
              <a:buNone/>
            </a:pPr>
            <a:r>
              <a:rPr lang="zh-CN" altLang="en-US" sz="1100">
                <a:solidFill>
                  <a:srgbClr val="FFFFFF"/>
                </a:solidFill>
                <a:ea typeface="微软雅黑" panose="020B0503020204020204" pitchFamily="34" charset="-122"/>
              </a:rPr>
              <a:t>标题</a:t>
            </a:r>
            <a:endParaRPr lang="en-US" sz="1100">
              <a:solidFill>
                <a:srgbClr val="FFFFFF"/>
              </a:solidFill>
              <a:ea typeface="微软雅黑" panose="020B0503020204020204" pitchFamily="34" charset="-122"/>
            </a:endParaRPr>
          </a:p>
        </p:txBody>
      </p:sp>
      <p:sp>
        <p:nvSpPr>
          <p:cNvPr id="273432" name="AutoShape 42"/>
          <p:cNvSpPr/>
          <p:nvPr/>
        </p:nvSpPr>
        <p:spPr bwMode="auto">
          <a:xfrm rot="17429802">
            <a:off x="4967452" y="3733534"/>
            <a:ext cx="737891"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5</a:t>
            </a:r>
            <a:r>
              <a:rPr lang="zh-CN" altLang="en-US" sz="2000" b="1">
                <a:solidFill>
                  <a:srgbClr val="FFFFCC"/>
                </a:solidFill>
                <a:latin typeface="微软雅黑" panose="020B0503020204020204" pitchFamily="34" charset="-122"/>
                <a:ea typeface="微软雅黑" panose="020B0503020204020204" pitchFamily="34" charset="-122"/>
              </a:rPr>
              <a:t>、课堂小结</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73413"/>
                                        </p:tgtEl>
                                        <p:attrNameLst>
                                          <p:attrName>style.visibility</p:attrName>
                                        </p:attrNameLst>
                                      </p:cBhvr>
                                      <p:to>
                                        <p:strVal val="visible"/>
                                      </p:to>
                                    </p:set>
                                    <p:animEffect transition="in" filter="wipe(down)">
                                      <p:cBhvr>
                                        <p:cTn id="7" dur="1000"/>
                                        <p:tgtEl>
                                          <p:spTgt spid="273413"/>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273424"/>
                                        </p:tgtEl>
                                        <p:attrNameLst>
                                          <p:attrName>style.visibility</p:attrName>
                                        </p:attrNameLst>
                                      </p:cBhvr>
                                      <p:to>
                                        <p:strVal val="visible"/>
                                      </p:to>
                                    </p:set>
                                    <p:animEffect transition="in" filter="wipe(down)">
                                      <p:cBhvr>
                                        <p:cTn id="11" dur="145">
                                          <p:stCondLst>
                                            <p:cond delay="0"/>
                                          </p:stCondLst>
                                        </p:cTn>
                                        <p:tgtEl>
                                          <p:spTgt spid="273424"/>
                                        </p:tgtEl>
                                      </p:cBhvr>
                                    </p:animEffect>
                                    <p:anim calcmode="lin" valueType="num">
                                      <p:cBhvr>
                                        <p:cTn id="12" dur="456" tmFilter="0,0; 0.14,0.36; 0.43,0.73; 0.71,0.91; 1.0,1.0">
                                          <p:stCondLst>
                                            <p:cond delay="0"/>
                                          </p:stCondLst>
                                        </p:cTn>
                                        <p:tgtEl>
                                          <p:spTgt spid="273424"/>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273424"/>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273424"/>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273424"/>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273424"/>
                                        </p:tgtEl>
                                        <p:attrNameLst>
                                          <p:attrName>ppt_y</p:attrName>
                                        </p:attrNameLst>
                                      </p:cBhvr>
                                      <p:tavLst>
                                        <p:tav tm="0" fmla="#ppt_y-sin(pi*$)/81">
                                          <p:val>
                                            <p:fltVal val="0"/>
                                          </p:val>
                                        </p:tav>
                                        <p:tav tm="100000">
                                          <p:val>
                                            <p:fltVal val="1"/>
                                          </p:val>
                                        </p:tav>
                                      </p:tavLst>
                                    </p:anim>
                                    <p:animScale>
                                      <p:cBhvr>
                                        <p:cTn id="17" dur="7">
                                          <p:stCondLst>
                                            <p:cond delay="163"/>
                                          </p:stCondLst>
                                        </p:cTn>
                                        <p:tgtEl>
                                          <p:spTgt spid="273424"/>
                                        </p:tgtEl>
                                      </p:cBhvr>
                                      <p:to x="100000" y="60000"/>
                                    </p:animScale>
                                    <p:animScale>
                                      <p:cBhvr>
                                        <p:cTn id="18" dur="42" decel="50000">
                                          <p:stCondLst>
                                            <p:cond delay="169"/>
                                          </p:stCondLst>
                                        </p:cTn>
                                        <p:tgtEl>
                                          <p:spTgt spid="273424"/>
                                        </p:tgtEl>
                                      </p:cBhvr>
                                      <p:to x="100000" y="100000"/>
                                    </p:animScale>
                                    <p:animScale>
                                      <p:cBhvr>
                                        <p:cTn id="19" dur="7">
                                          <p:stCondLst>
                                            <p:cond delay="328"/>
                                          </p:stCondLst>
                                        </p:cTn>
                                        <p:tgtEl>
                                          <p:spTgt spid="273424"/>
                                        </p:tgtEl>
                                      </p:cBhvr>
                                      <p:to x="100000" y="80000"/>
                                    </p:animScale>
                                    <p:animScale>
                                      <p:cBhvr>
                                        <p:cTn id="20" dur="42" decel="50000">
                                          <p:stCondLst>
                                            <p:cond delay="335"/>
                                          </p:stCondLst>
                                        </p:cTn>
                                        <p:tgtEl>
                                          <p:spTgt spid="273424"/>
                                        </p:tgtEl>
                                      </p:cBhvr>
                                      <p:to x="100000" y="100000"/>
                                    </p:animScale>
                                    <p:animScale>
                                      <p:cBhvr>
                                        <p:cTn id="21" dur="7">
                                          <p:stCondLst>
                                            <p:cond delay="411"/>
                                          </p:stCondLst>
                                        </p:cTn>
                                        <p:tgtEl>
                                          <p:spTgt spid="273424"/>
                                        </p:tgtEl>
                                      </p:cBhvr>
                                      <p:to x="100000" y="90000"/>
                                    </p:animScale>
                                    <p:animScale>
                                      <p:cBhvr>
                                        <p:cTn id="22" dur="42" decel="50000">
                                          <p:stCondLst>
                                            <p:cond delay="417"/>
                                          </p:stCondLst>
                                        </p:cTn>
                                        <p:tgtEl>
                                          <p:spTgt spid="273424"/>
                                        </p:tgtEl>
                                      </p:cBhvr>
                                      <p:to x="100000" y="100000"/>
                                    </p:animScale>
                                    <p:animScale>
                                      <p:cBhvr>
                                        <p:cTn id="23" dur="7">
                                          <p:stCondLst>
                                            <p:cond delay="452"/>
                                          </p:stCondLst>
                                        </p:cTn>
                                        <p:tgtEl>
                                          <p:spTgt spid="273424"/>
                                        </p:tgtEl>
                                      </p:cBhvr>
                                      <p:to x="100000" y="95000"/>
                                    </p:animScale>
                                    <p:animScale>
                                      <p:cBhvr>
                                        <p:cTn id="24" dur="42" decel="50000">
                                          <p:stCondLst>
                                            <p:cond delay="459"/>
                                          </p:stCondLst>
                                        </p:cTn>
                                        <p:tgtEl>
                                          <p:spTgt spid="273424"/>
                                        </p:tgtEl>
                                      </p:cBhvr>
                                      <p:to x="100000" y="100000"/>
                                    </p:animScale>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273425"/>
                                        </p:tgtEl>
                                        <p:attrNameLst>
                                          <p:attrName>style.visibility</p:attrName>
                                        </p:attrNameLst>
                                      </p:cBhvr>
                                      <p:to>
                                        <p:strVal val="visible"/>
                                      </p:to>
                                    </p:set>
                                    <p:anim calcmode="lin" valueType="num">
                                      <p:cBhvr>
                                        <p:cTn id="28" dur="500" fill="hold"/>
                                        <p:tgtEl>
                                          <p:spTgt spid="273425"/>
                                        </p:tgtEl>
                                        <p:attrNameLst>
                                          <p:attrName>ppt_w</p:attrName>
                                        </p:attrNameLst>
                                      </p:cBhvr>
                                      <p:tavLst>
                                        <p:tav tm="0">
                                          <p:val>
                                            <p:fltVal val="0"/>
                                          </p:val>
                                        </p:tav>
                                        <p:tav tm="100000">
                                          <p:val>
                                            <p:strVal val="#ppt_w"/>
                                          </p:val>
                                        </p:tav>
                                      </p:tavLst>
                                    </p:anim>
                                    <p:anim calcmode="lin" valueType="num">
                                      <p:cBhvr>
                                        <p:cTn id="29" dur="500" fill="hold"/>
                                        <p:tgtEl>
                                          <p:spTgt spid="273425"/>
                                        </p:tgtEl>
                                        <p:attrNameLst>
                                          <p:attrName>ppt_h</p:attrName>
                                        </p:attrNameLst>
                                      </p:cBhvr>
                                      <p:tavLst>
                                        <p:tav tm="0">
                                          <p:val>
                                            <p:fltVal val="0"/>
                                          </p:val>
                                        </p:tav>
                                        <p:tav tm="100000">
                                          <p:val>
                                            <p:strVal val="#ppt_h"/>
                                          </p:val>
                                        </p:tav>
                                      </p:tavLst>
                                    </p:anim>
                                    <p:anim calcmode="lin" valueType="num">
                                      <p:cBhvr>
                                        <p:cTn id="30" dur="500" fill="hold"/>
                                        <p:tgtEl>
                                          <p:spTgt spid="273425"/>
                                        </p:tgtEl>
                                        <p:attrNameLst>
                                          <p:attrName>style.rotation</p:attrName>
                                        </p:attrNameLst>
                                      </p:cBhvr>
                                      <p:tavLst>
                                        <p:tav tm="0">
                                          <p:val>
                                            <p:fltVal val="90"/>
                                          </p:val>
                                        </p:tav>
                                        <p:tav tm="100000">
                                          <p:val>
                                            <p:fltVal val="0"/>
                                          </p:val>
                                        </p:tav>
                                      </p:tavLst>
                                    </p:anim>
                                    <p:animEffect transition="in" filter="fade">
                                      <p:cBhvr>
                                        <p:cTn id="31" dur="500"/>
                                        <p:tgtEl>
                                          <p:spTgt spid="273425"/>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73432"/>
                                        </p:tgtEl>
                                        <p:attrNameLst>
                                          <p:attrName>style.visibility</p:attrName>
                                        </p:attrNameLst>
                                      </p:cBhvr>
                                      <p:to>
                                        <p:strVal val="visible"/>
                                      </p:to>
                                    </p:set>
                                    <p:animEffect transition="in" filter="wipe(left)">
                                      <p:cBhvr>
                                        <p:cTn id="35" dur="300"/>
                                        <p:tgtEl>
                                          <p:spTgt spid="273432"/>
                                        </p:tgtEl>
                                      </p:cBhvr>
                                    </p:animEffect>
                                  </p:childTnLst>
                                </p:cTn>
                              </p:par>
                            </p:childTnLst>
                          </p:cTn>
                        </p:par>
                        <p:par>
                          <p:cTn id="36" fill="hold">
                            <p:stCondLst>
                              <p:cond delay="3000"/>
                            </p:stCondLst>
                            <p:childTnLst>
                              <p:par>
                                <p:cTn id="37" presetID="26" presetClass="entr" presetSubtype="0" fill="hold" grpId="0" nodeType="afterEffect">
                                  <p:stCondLst>
                                    <p:cond delay="0"/>
                                  </p:stCondLst>
                                  <p:childTnLst>
                                    <p:set>
                                      <p:cBhvr>
                                        <p:cTn id="38" dur="1" fill="hold">
                                          <p:stCondLst>
                                            <p:cond delay="0"/>
                                          </p:stCondLst>
                                        </p:cTn>
                                        <p:tgtEl>
                                          <p:spTgt spid="273422"/>
                                        </p:tgtEl>
                                        <p:attrNameLst>
                                          <p:attrName>style.visibility</p:attrName>
                                        </p:attrNameLst>
                                      </p:cBhvr>
                                      <p:to>
                                        <p:strVal val="visible"/>
                                      </p:to>
                                    </p:set>
                                    <p:animEffect transition="in" filter="wipe(down)">
                                      <p:cBhvr>
                                        <p:cTn id="39" dur="145">
                                          <p:stCondLst>
                                            <p:cond delay="0"/>
                                          </p:stCondLst>
                                        </p:cTn>
                                        <p:tgtEl>
                                          <p:spTgt spid="273422"/>
                                        </p:tgtEl>
                                      </p:cBhvr>
                                    </p:animEffect>
                                    <p:anim calcmode="lin" valueType="num">
                                      <p:cBhvr>
                                        <p:cTn id="40" dur="456" tmFilter="0,0; 0.14,0.36; 0.43,0.73; 0.71,0.91; 1.0,1.0">
                                          <p:stCondLst>
                                            <p:cond delay="0"/>
                                          </p:stCondLst>
                                        </p:cTn>
                                        <p:tgtEl>
                                          <p:spTgt spid="273422"/>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273422"/>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273422"/>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273422"/>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273422"/>
                                        </p:tgtEl>
                                        <p:attrNameLst>
                                          <p:attrName>ppt_y</p:attrName>
                                        </p:attrNameLst>
                                      </p:cBhvr>
                                      <p:tavLst>
                                        <p:tav tm="0" fmla="#ppt_y-sin(pi*$)/81">
                                          <p:val>
                                            <p:fltVal val="0"/>
                                          </p:val>
                                        </p:tav>
                                        <p:tav tm="100000">
                                          <p:val>
                                            <p:fltVal val="1"/>
                                          </p:val>
                                        </p:tav>
                                      </p:tavLst>
                                    </p:anim>
                                    <p:animScale>
                                      <p:cBhvr>
                                        <p:cTn id="45" dur="7">
                                          <p:stCondLst>
                                            <p:cond delay="163"/>
                                          </p:stCondLst>
                                        </p:cTn>
                                        <p:tgtEl>
                                          <p:spTgt spid="273422"/>
                                        </p:tgtEl>
                                      </p:cBhvr>
                                      <p:to x="100000" y="60000"/>
                                    </p:animScale>
                                    <p:animScale>
                                      <p:cBhvr>
                                        <p:cTn id="46" dur="42" decel="50000">
                                          <p:stCondLst>
                                            <p:cond delay="169"/>
                                          </p:stCondLst>
                                        </p:cTn>
                                        <p:tgtEl>
                                          <p:spTgt spid="273422"/>
                                        </p:tgtEl>
                                      </p:cBhvr>
                                      <p:to x="100000" y="100000"/>
                                    </p:animScale>
                                    <p:animScale>
                                      <p:cBhvr>
                                        <p:cTn id="47" dur="7">
                                          <p:stCondLst>
                                            <p:cond delay="328"/>
                                          </p:stCondLst>
                                        </p:cTn>
                                        <p:tgtEl>
                                          <p:spTgt spid="273422"/>
                                        </p:tgtEl>
                                      </p:cBhvr>
                                      <p:to x="100000" y="80000"/>
                                    </p:animScale>
                                    <p:animScale>
                                      <p:cBhvr>
                                        <p:cTn id="48" dur="42" decel="50000">
                                          <p:stCondLst>
                                            <p:cond delay="335"/>
                                          </p:stCondLst>
                                        </p:cTn>
                                        <p:tgtEl>
                                          <p:spTgt spid="273422"/>
                                        </p:tgtEl>
                                      </p:cBhvr>
                                      <p:to x="100000" y="100000"/>
                                    </p:animScale>
                                    <p:animScale>
                                      <p:cBhvr>
                                        <p:cTn id="49" dur="7">
                                          <p:stCondLst>
                                            <p:cond delay="411"/>
                                          </p:stCondLst>
                                        </p:cTn>
                                        <p:tgtEl>
                                          <p:spTgt spid="273422"/>
                                        </p:tgtEl>
                                      </p:cBhvr>
                                      <p:to x="100000" y="90000"/>
                                    </p:animScale>
                                    <p:animScale>
                                      <p:cBhvr>
                                        <p:cTn id="50" dur="42" decel="50000">
                                          <p:stCondLst>
                                            <p:cond delay="417"/>
                                          </p:stCondLst>
                                        </p:cTn>
                                        <p:tgtEl>
                                          <p:spTgt spid="273422"/>
                                        </p:tgtEl>
                                      </p:cBhvr>
                                      <p:to x="100000" y="100000"/>
                                    </p:animScale>
                                    <p:animScale>
                                      <p:cBhvr>
                                        <p:cTn id="51" dur="7">
                                          <p:stCondLst>
                                            <p:cond delay="452"/>
                                          </p:stCondLst>
                                        </p:cTn>
                                        <p:tgtEl>
                                          <p:spTgt spid="273422"/>
                                        </p:tgtEl>
                                      </p:cBhvr>
                                      <p:to x="100000" y="95000"/>
                                    </p:animScale>
                                    <p:animScale>
                                      <p:cBhvr>
                                        <p:cTn id="52" dur="42" decel="50000">
                                          <p:stCondLst>
                                            <p:cond delay="459"/>
                                          </p:stCondLst>
                                        </p:cTn>
                                        <p:tgtEl>
                                          <p:spTgt spid="273422"/>
                                        </p:tgtEl>
                                      </p:cBhvr>
                                      <p:to x="100000" y="100000"/>
                                    </p:animScale>
                                  </p:childTnLst>
                                </p:cTn>
                              </p:par>
                            </p:childTnLst>
                          </p:cTn>
                        </p:par>
                        <p:par>
                          <p:cTn id="53" fill="hold">
                            <p:stCondLst>
                              <p:cond delay="4000"/>
                            </p:stCondLst>
                            <p:childTnLst>
                              <p:par>
                                <p:cTn id="54" presetID="31" presetClass="entr" presetSubtype="0" fill="hold" grpId="0" nodeType="afterEffect">
                                  <p:stCondLst>
                                    <p:cond delay="0"/>
                                  </p:stCondLst>
                                  <p:childTnLst>
                                    <p:set>
                                      <p:cBhvr>
                                        <p:cTn id="55" dur="1" fill="hold">
                                          <p:stCondLst>
                                            <p:cond delay="0"/>
                                          </p:stCondLst>
                                        </p:cTn>
                                        <p:tgtEl>
                                          <p:spTgt spid="273423"/>
                                        </p:tgtEl>
                                        <p:attrNameLst>
                                          <p:attrName>style.visibility</p:attrName>
                                        </p:attrNameLst>
                                      </p:cBhvr>
                                      <p:to>
                                        <p:strVal val="visible"/>
                                      </p:to>
                                    </p:set>
                                    <p:anim calcmode="lin" valueType="num">
                                      <p:cBhvr>
                                        <p:cTn id="56" dur="500" fill="hold"/>
                                        <p:tgtEl>
                                          <p:spTgt spid="273423"/>
                                        </p:tgtEl>
                                        <p:attrNameLst>
                                          <p:attrName>ppt_w</p:attrName>
                                        </p:attrNameLst>
                                      </p:cBhvr>
                                      <p:tavLst>
                                        <p:tav tm="0">
                                          <p:val>
                                            <p:fltVal val="0"/>
                                          </p:val>
                                        </p:tav>
                                        <p:tav tm="100000">
                                          <p:val>
                                            <p:strVal val="#ppt_w"/>
                                          </p:val>
                                        </p:tav>
                                      </p:tavLst>
                                    </p:anim>
                                    <p:anim calcmode="lin" valueType="num">
                                      <p:cBhvr>
                                        <p:cTn id="57" dur="500" fill="hold"/>
                                        <p:tgtEl>
                                          <p:spTgt spid="273423"/>
                                        </p:tgtEl>
                                        <p:attrNameLst>
                                          <p:attrName>ppt_h</p:attrName>
                                        </p:attrNameLst>
                                      </p:cBhvr>
                                      <p:tavLst>
                                        <p:tav tm="0">
                                          <p:val>
                                            <p:fltVal val="0"/>
                                          </p:val>
                                        </p:tav>
                                        <p:tav tm="100000">
                                          <p:val>
                                            <p:strVal val="#ppt_h"/>
                                          </p:val>
                                        </p:tav>
                                      </p:tavLst>
                                    </p:anim>
                                    <p:anim calcmode="lin" valueType="num">
                                      <p:cBhvr>
                                        <p:cTn id="58" dur="500" fill="hold"/>
                                        <p:tgtEl>
                                          <p:spTgt spid="273423"/>
                                        </p:tgtEl>
                                        <p:attrNameLst>
                                          <p:attrName>style.rotation</p:attrName>
                                        </p:attrNameLst>
                                      </p:cBhvr>
                                      <p:tavLst>
                                        <p:tav tm="0">
                                          <p:val>
                                            <p:fltVal val="90"/>
                                          </p:val>
                                        </p:tav>
                                        <p:tav tm="100000">
                                          <p:val>
                                            <p:fltVal val="0"/>
                                          </p:val>
                                        </p:tav>
                                      </p:tavLst>
                                    </p:anim>
                                    <p:animEffect transition="in" filter="fade">
                                      <p:cBhvr>
                                        <p:cTn id="59" dur="500"/>
                                        <p:tgtEl>
                                          <p:spTgt spid="273423"/>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273419"/>
                                        </p:tgtEl>
                                        <p:attrNameLst>
                                          <p:attrName>style.visibility</p:attrName>
                                        </p:attrNameLst>
                                      </p:cBhvr>
                                      <p:to>
                                        <p:strVal val="visible"/>
                                      </p:to>
                                    </p:set>
                                    <p:animEffect transition="in" filter="wipe(left)">
                                      <p:cBhvr>
                                        <p:cTn id="63" dur="300"/>
                                        <p:tgtEl>
                                          <p:spTgt spid="273419"/>
                                        </p:tgtEl>
                                      </p:cBhvr>
                                    </p:animEffect>
                                  </p:childTnLst>
                                </p:cTn>
                              </p:par>
                            </p:childTnLst>
                          </p:cTn>
                        </p:par>
                        <p:par>
                          <p:cTn id="64" fill="hold">
                            <p:stCondLst>
                              <p:cond delay="5000"/>
                            </p:stCondLst>
                            <p:childTnLst>
                              <p:par>
                                <p:cTn id="65" presetID="26" presetClass="entr" presetSubtype="0" fill="hold" grpId="0" nodeType="afterEffect">
                                  <p:stCondLst>
                                    <p:cond delay="0"/>
                                  </p:stCondLst>
                                  <p:childTnLst>
                                    <p:set>
                                      <p:cBhvr>
                                        <p:cTn id="66" dur="1" fill="hold">
                                          <p:stCondLst>
                                            <p:cond delay="0"/>
                                          </p:stCondLst>
                                        </p:cTn>
                                        <p:tgtEl>
                                          <p:spTgt spid="273428"/>
                                        </p:tgtEl>
                                        <p:attrNameLst>
                                          <p:attrName>style.visibility</p:attrName>
                                        </p:attrNameLst>
                                      </p:cBhvr>
                                      <p:to>
                                        <p:strVal val="visible"/>
                                      </p:to>
                                    </p:set>
                                    <p:animEffect transition="in" filter="wipe(down)">
                                      <p:cBhvr>
                                        <p:cTn id="67" dur="145">
                                          <p:stCondLst>
                                            <p:cond delay="0"/>
                                          </p:stCondLst>
                                        </p:cTn>
                                        <p:tgtEl>
                                          <p:spTgt spid="273428"/>
                                        </p:tgtEl>
                                      </p:cBhvr>
                                    </p:animEffect>
                                    <p:anim calcmode="lin" valueType="num">
                                      <p:cBhvr>
                                        <p:cTn id="68" dur="456" tmFilter="0,0; 0.14,0.36; 0.43,0.73; 0.71,0.91; 1.0,1.0">
                                          <p:stCondLst>
                                            <p:cond delay="0"/>
                                          </p:stCondLst>
                                        </p:cTn>
                                        <p:tgtEl>
                                          <p:spTgt spid="273428"/>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273428"/>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273428"/>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273428"/>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273428"/>
                                        </p:tgtEl>
                                        <p:attrNameLst>
                                          <p:attrName>ppt_y</p:attrName>
                                        </p:attrNameLst>
                                      </p:cBhvr>
                                      <p:tavLst>
                                        <p:tav tm="0" fmla="#ppt_y-sin(pi*$)/81">
                                          <p:val>
                                            <p:fltVal val="0"/>
                                          </p:val>
                                        </p:tav>
                                        <p:tav tm="100000">
                                          <p:val>
                                            <p:fltVal val="1"/>
                                          </p:val>
                                        </p:tav>
                                      </p:tavLst>
                                    </p:anim>
                                    <p:animScale>
                                      <p:cBhvr>
                                        <p:cTn id="73" dur="7">
                                          <p:stCondLst>
                                            <p:cond delay="163"/>
                                          </p:stCondLst>
                                        </p:cTn>
                                        <p:tgtEl>
                                          <p:spTgt spid="273428"/>
                                        </p:tgtEl>
                                      </p:cBhvr>
                                      <p:to x="100000" y="60000"/>
                                    </p:animScale>
                                    <p:animScale>
                                      <p:cBhvr>
                                        <p:cTn id="74" dur="42" decel="50000">
                                          <p:stCondLst>
                                            <p:cond delay="169"/>
                                          </p:stCondLst>
                                        </p:cTn>
                                        <p:tgtEl>
                                          <p:spTgt spid="273428"/>
                                        </p:tgtEl>
                                      </p:cBhvr>
                                      <p:to x="100000" y="100000"/>
                                    </p:animScale>
                                    <p:animScale>
                                      <p:cBhvr>
                                        <p:cTn id="75" dur="7">
                                          <p:stCondLst>
                                            <p:cond delay="328"/>
                                          </p:stCondLst>
                                        </p:cTn>
                                        <p:tgtEl>
                                          <p:spTgt spid="273428"/>
                                        </p:tgtEl>
                                      </p:cBhvr>
                                      <p:to x="100000" y="80000"/>
                                    </p:animScale>
                                    <p:animScale>
                                      <p:cBhvr>
                                        <p:cTn id="76" dur="42" decel="50000">
                                          <p:stCondLst>
                                            <p:cond delay="335"/>
                                          </p:stCondLst>
                                        </p:cTn>
                                        <p:tgtEl>
                                          <p:spTgt spid="273428"/>
                                        </p:tgtEl>
                                      </p:cBhvr>
                                      <p:to x="100000" y="100000"/>
                                    </p:animScale>
                                    <p:animScale>
                                      <p:cBhvr>
                                        <p:cTn id="77" dur="7">
                                          <p:stCondLst>
                                            <p:cond delay="411"/>
                                          </p:stCondLst>
                                        </p:cTn>
                                        <p:tgtEl>
                                          <p:spTgt spid="273428"/>
                                        </p:tgtEl>
                                      </p:cBhvr>
                                      <p:to x="100000" y="90000"/>
                                    </p:animScale>
                                    <p:animScale>
                                      <p:cBhvr>
                                        <p:cTn id="78" dur="42" decel="50000">
                                          <p:stCondLst>
                                            <p:cond delay="417"/>
                                          </p:stCondLst>
                                        </p:cTn>
                                        <p:tgtEl>
                                          <p:spTgt spid="273428"/>
                                        </p:tgtEl>
                                      </p:cBhvr>
                                      <p:to x="100000" y="100000"/>
                                    </p:animScale>
                                    <p:animScale>
                                      <p:cBhvr>
                                        <p:cTn id="79" dur="7">
                                          <p:stCondLst>
                                            <p:cond delay="452"/>
                                          </p:stCondLst>
                                        </p:cTn>
                                        <p:tgtEl>
                                          <p:spTgt spid="273428"/>
                                        </p:tgtEl>
                                      </p:cBhvr>
                                      <p:to x="100000" y="95000"/>
                                    </p:animScale>
                                    <p:animScale>
                                      <p:cBhvr>
                                        <p:cTn id="80" dur="42" decel="50000">
                                          <p:stCondLst>
                                            <p:cond delay="459"/>
                                          </p:stCondLst>
                                        </p:cTn>
                                        <p:tgtEl>
                                          <p:spTgt spid="273428"/>
                                        </p:tgtEl>
                                      </p:cBhvr>
                                      <p:to x="100000" y="100000"/>
                                    </p:animScale>
                                  </p:childTnLst>
                                </p:cTn>
                              </p:par>
                            </p:childTnLst>
                          </p:cTn>
                        </p:par>
                        <p:par>
                          <p:cTn id="81" fill="hold">
                            <p:stCondLst>
                              <p:cond delay="6000"/>
                            </p:stCondLst>
                            <p:childTnLst>
                              <p:par>
                                <p:cTn id="82" presetID="31" presetClass="entr" presetSubtype="0" fill="hold" grpId="0" nodeType="afterEffect">
                                  <p:stCondLst>
                                    <p:cond delay="0"/>
                                  </p:stCondLst>
                                  <p:childTnLst>
                                    <p:set>
                                      <p:cBhvr>
                                        <p:cTn id="83" dur="1" fill="hold">
                                          <p:stCondLst>
                                            <p:cond delay="0"/>
                                          </p:stCondLst>
                                        </p:cTn>
                                        <p:tgtEl>
                                          <p:spTgt spid="273429"/>
                                        </p:tgtEl>
                                        <p:attrNameLst>
                                          <p:attrName>style.visibility</p:attrName>
                                        </p:attrNameLst>
                                      </p:cBhvr>
                                      <p:to>
                                        <p:strVal val="visible"/>
                                      </p:to>
                                    </p:set>
                                    <p:anim calcmode="lin" valueType="num">
                                      <p:cBhvr>
                                        <p:cTn id="84" dur="500" fill="hold"/>
                                        <p:tgtEl>
                                          <p:spTgt spid="273429"/>
                                        </p:tgtEl>
                                        <p:attrNameLst>
                                          <p:attrName>ppt_w</p:attrName>
                                        </p:attrNameLst>
                                      </p:cBhvr>
                                      <p:tavLst>
                                        <p:tav tm="0">
                                          <p:val>
                                            <p:fltVal val="0"/>
                                          </p:val>
                                        </p:tav>
                                        <p:tav tm="100000">
                                          <p:val>
                                            <p:strVal val="#ppt_w"/>
                                          </p:val>
                                        </p:tav>
                                      </p:tavLst>
                                    </p:anim>
                                    <p:anim calcmode="lin" valueType="num">
                                      <p:cBhvr>
                                        <p:cTn id="85" dur="500" fill="hold"/>
                                        <p:tgtEl>
                                          <p:spTgt spid="273429"/>
                                        </p:tgtEl>
                                        <p:attrNameLst>
                                          <p:attrName>ppt_h</p:attrName>
                                        </p:attrNameLst>
                                      </p:cBhvr>
                                      <p:tavLst>
                                        <p:tav tm="0">
                                          <p:val>
                                            <p:fltVal val="0"/>
                                          </p:val>
                                        </p:tav>
                                        <p:tav tm="100000">
                                          <p:val>
                                            <p:strVal val="#ppt_h"/>
                                          </p:val>
                                        </p:tav>
                                      </p:tavLst>
                                    </p:anim>
                                    <p:anim calcmode="lin" valueType="num">
                                      <p:cBhvr>
                                        <p:cTn id="86" dur="500" fill="hold"/>
                                        <p:tgtEl>
                                          <p:spTgt spid="273429"/>
                                        </p:tgtEl>
                                        <p:attrNameLst>
                                          <p:attrName>style.rotation</p:attrName>
                                        </p:attrNameLst>
                                      </p:cBhvr>
                                      <p:tavLst>
                                        <p:tav tm="0">
                                          <p:val>
                                            <p:fltVal val="90"/>
                                          </p:val>
                                        </p:tav>
                                        <p:tav tm="100000">
                                          <p:val>
                                            <p:fltVal val="0"/>
                                          </p:val>
                                        </p:tav>
                                      </p:tavLst>
                                    </p:anim>
                                    <p:animEffect transition="in" filter="fade">
                                      <p:cBhvr>
                                        <p:cTn id="87" dur="500"/>
                                        <p:tgtEl>
                                          <p:spTgt spid="273429"/>
                                        </p:tgtEl>
                                      </p:cBhvr>
                                    </p:animEffect>
                                  </p:childTnLst>
                                </p:cTn>
                              </p:par>
                            </p:childTnLst>
                          </p:cTn>
                        </p:par>
                        <p:par>
                          <p:cTn id="88" fill="hold">
                            <p:stCondLst>
                              <p:cond delay="6500"/>
                            </p:stCondLst>
                            <p:childTnLst>
                              <p:par>
                                <p:cTn id="89" presetID="22" presetClass="entr" presetSubtype="8" fill="hold" grpId="0" nodeType="afterEffect">
                                  <p:stCondLst>
                                    <p:cond delay="0"/>
                                  </p:stCondLst>
                                  <p:childTnLst>
                                    <p:set>
                                      <p:cBhvr>
                                        <p:cTn id="90" dur="1" fill="hold">
                                          <p:stCondLst>
                                            <p:cond delay="0"/>
                                          </p:stCondLst>
                                        </p:cTn>
                                        <p:tgtEl>
                                          <p:spTgt spid="273420"/>
                                        </p:tgtEl>
                                        <p:attrNameLst>
                                          <p:attrName>style.visibility</p:attrName>
                                        </p:attrNameLst>
                                      </p:cBhvr>
                                      <p:to>
                                        <p:strVal val="visible"/>
                                      </p:to>
                                    </p:set>
                                    <p:animEffect transition="in" filter="wipe(left)">
                                      <p:cBhvr>
                                        <p:cTn id="91" dur="300"/>
                                        <p:tgtEl>
                                          <p:spTgt spid="273420"/>
                                        </p:tgtEl>
                                      </p:cBhvr>
                                    </p:animEffect>
                                  </p:childTnLst>
                                </p:cTn>
                              </p:par>
                            </p:childTnLst>
                          </p:cTn>
                        </p:par>
                        <p:par>
                          <p:cTn id="92" fill="hold">
                            <p:stCondLst>
                              <p:cond delay="7000"/>
                            </p:stCondLst>
                            <p:childTnLst>
                              <p:par>
                                <p:cTn id="93" presetID="26" presetClass="entr" presetSubtype="0" fill="hold" grpId="0" nodeType="afterEffect">
                                  <p:stCondLst>
                                    <p:cond delay="0"/>
                                  </p:stCondLst>
                                  <p:childTnLst>
                                    <p:set>
                                      <p:cBhvr>
                                        <p:cTn id="94" dur="1" fill="hold">
                                          <p:stCondLst>
                                            <p:cond delay="0"/>
                                          </p:stCondLst>
                                        </p:cTn>
                                        <p:tgtEl>
                                          <p:spTgt spid="273426"/>
                                        </p:tgtEl>
                                        <p:attrNameLst>
                                          <p:attrName>style.visibility</p:attrName>
                                        </p:attrNameLst>
                                      </p:cBhvr>
                                      <p:to>
                                        <p:strVal val="visible"/>
                                      </p:to>
                                    </p:set>
                                    <p:animEffect transition="in" filter="wipe(down)">
                                      <p:cBhvr>
                                        <p:cTn id="95" dur="145">
                                          <p:stCondLst>
                                            <p:cond delay="0"/>
                                          </p:stCondLst>
                                        </p:cTn>
                                        <p:tgtEl>
                                          <p:spTgt spid="273426"/>
                                        </p:tgtEl>
                                      </p:cBhvr>
                                    </p:animEffect>
                                    <p:anim calcmode="lin" valueType="num">
                                      <p:cBhvr>
                                        <p:cTn id="96" dur="456" tmFilter="0,0; 0.14,0.36; 0.43,0.73; 0.71,0.91; 1.0,1.0">
                                          <p:stCondLst>
                                            <p:cond delay="0"/>
                                          </p:stCondLst>
                                        </p:cTn>
                                        <p:tgtEl>
                                          <p:spTgt spid="273426"/>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273426"/>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273426"/>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273426"/>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273426"/>
                                        </p:tgtEl>
                                        <p:attrNameLst>
                                          <p:attrName>ppt_y</p:attrName>
                                        </p:attrNameLst>
                                      </p:cBhvr>
                                      <p:tavLst>
                                        <p:tav tm="0" fmla="#ppt_y-sin(pi*$)/81">
                                          <p:val>
                                            <p:fltVal val="0"/>
                                          </p:val>
                                        </p:tav>
                                        <p:tav tm="100000">
                                          <p:val>
                                            <p:fltVal val="1"/>
                                          </p:val>
                                        </p:tav>
                                      </p:tavLst>
                                    </p:anim>
                                    <p:animScale>
                                      <p:cBhvr>
                                        <p:cTn id="101" dur="7">
                                          <p:stCondLst>
                                            <p:cond delay="163"/>
                                          </p:stCondLst>
                                        </p:cTn>
                                        <p:tgtEl>
                                          <p:spTgt spid="273426"/>
                                        </p:tgtEl>
                                      </p:cBhvr>
                                      <p:to x="100000" y="60000"/>
                                    </p:animScale>
                                    <p:animScale>
                                      <p:cBhvr>
                                        <p:cTn id="102" dur="42" decel="50000">
                                          <p:stCondLst>
                                            <p:cond delay="169"/>
                                          </p:stCondLst>
                                        </p:cTn>
                                        <p:tgtEl>
                                          <p:spTgt spid="273426"/>
                                        </p:tgtEl>
                                      </p:cBhvr>
                                      <p:to x="100000" y="100000"/>
                                    </p:animScale>
                                    <p:animScale>
                                      <p:cBhvr>
                                        <p:cTn id="103" dur="7">
                                          <p:stCondLst>
                                            <p:cond delay="328"/>
                                          </p:stCondLst>
                                        </p:cTn>
                                        <p:tgtEl>
                                          <p:spTgt spid="273426"/>
                                        </p:tgtEl>
                                      </p:cBhvr>
                                      <p:to x="100000" y="80000"/>
                                    </p:animScale>
                                    <p:animScale>
                                      <p:cBhvr>
                                        <p:cTn id="104" dur="42" decel="50000">
                                          <p:stCondLst>
                                            <p:cond delay="335"/>
                                          </p:stCondLst>
                                        </p:cTn>
                                        <p:tgtEl>
                                          <p:spTgt spid="273426"/>
                                        </p:tgtEl>
                                      </p:cBhvr>
                                      <p:to x="100000" y="100000"/>
                                    </p:animScale>
                                    <p:animScale>
                                      <p:cBhvr>
                                        <p:cTn id="105" dur="7">
                                          <p:stCondLst>
                                            <p:cond delay="411"/>
                                          </p:stCondLst>
                                        </p:cTn>
                                        <p:tgtEl>
                                          <p:spTgt spid="273426"/>
                                        </p:tgtEl>
                                      </p:cBhvr>
                                      <p:to x="100000" y="90000"/>
                                    </p:animScale>
                                    <p:animScale>
                                      <p:cBhvr>
                                        <p:cTn id="106" dur="42" decel="50000">
                                          <p:stCondLst>
                                            <p:cond delay="417"/>
                                          </p:stCondLst>
                                        </p:cTn>
                                        <p:tgtEl>
                                          <p:spTgt spid="273426"/>
                                        </p:tgtEl>
                                      </p:cBhvr>
                                      <p:to x="100000" y="100000"/>
                                    </p:animScale>
                                    <p:animScale>
                                      <p:cBhvr>
                                        <p:cTn id="107" dur="7">
                                          <p:stCondLst>
                                            <p:cond delay="452"/>
                                          </p:stCondLst>
                                        </p:cTn>
                                        <p:tgtEl>
                                          <p:spTgt spid="273426"/>
                                        </p:tgtEl>
                                      </p:cBhvr>
                                      <p:to x="100000" y="95000"/>
                                    </p:animScale>
                                    <p:animScale>
                                      <p:cBhvr>
                                        <p:cTn id="108" dur="42" decel="50000">
                                          <p:stCondLst>
                                            <p:cond delay="459"/>
                                          </p:stCondLst>
                                        </p:cTn>
                                        <p:tgtEl>
                                          <p:spTgt spid="273426"/>
                                        </p:tgtEl>
                                      </p:cBhvr>
                                      <p:to x="100000" y="100000"/>
                                    </p:animScale>
                                  </p:childTnLst>
                                </p:cTn>
                              </p:par>
                            </p:childTnLst>
                          </p:cTn>
                        </p:par>
                        <p:par>
                          <p:cTn id="109" fill="hold">
                            <p:stCondLst>
                              <p:cond delay="8000"/>
                            </p:stCondLst>
                            <p:childTnLst>
                              <p:par>
                                <p:cTn id="110" presetID="31" presetClass="entr" presetSubtype="0" fill="hold" grpId="0" nodeType="afterEffect">
                                  <p:stCondLst>
                                    <p:cond delay="0"/>
                                  </p:stCondLst>
                                  <p:childTnLst>
                                    <p:set>
                                      <p:cBhvr>
                                        <p:cTn id="111" dur="1" fill="hold">
                                          <p:stCondLst>
                                            <p:cond delay="0"/>
                                          </p:stCondLst>
                                        </p:cTn>
                                        <p:tgtEl>
                                          <p:spTgt spid="273427"/>
                                        </p:tgtEl>
                                        <p:attrNameLst>
                                          <p:attrName>style.visibility</p:attrName>
                                        </p:attrNameLst>
                                      </p:cBhvr>
                                      <p:to>
                                        <p:strVal val="visible"/>
                                      </p:to>
                                    </p:set>
                                    <p:anim calcmode="lin" valueType="num">
                                      <p:cBhvr>
                                        <p:cTn id="112" dur="500" fill="hold"/>
                                        <p:tgtEl>
                                          <p:spTgt spid="273427"/>
                                        </p:tgtEl>
                                        <p:attrNameLst>
                                          <p:attrName>ppt_w</p:attrName>
                                        </p:attrNameLst>
                                      </p:cBhvr>
                                      <p:tavLst>
                                        <p:tav tm="0">
                                          <p:val>
                                            <p:fltVal val="0"/>
                                          </p:val>
                                        </p:tav>
                                        <p:tav tm="100000">
                                          <p:val>
                                            <p:strVal val="#ppt_w"/>
                                          </p:val>
                                        </p:tav>
                                      </p:tavLst>
                                    </p:anim>
                                    <p:anim calcmode="lin" valueType="num">
                                      <p:cBhvr>
                                        <p:cTn id="113" dur="500" fill="hold"/>
                                        <p:tgtEl>
                                          <p:spTgt spid="273427"/>
                                        </p:tgtEl>
                                        <p:attrNameLst>
                                          <p:attrName>ppt_h</p:attrName>
                                        </p:attrNameLst>
                                      </p:cBhvr>
                                      <p:tavLst>
                                        <p:tav tm="0">
                                          <p:val>
                                            <p:fltVal val="0"/>
                                          </p:val>
                                        </p:tav>
                                        <p:tav tm="100000">
                                          <p:val>
                                            <p:strVal val="#ppt_h"/>
                                          </p:val>
                                        </p:tav>
                                      </p:tavLst>
                                    </p:anim>
                                    <p:anim calcmode="lin" valueType="num">
                                      <p:cBhvr>
                                        <p:cTn id="114" dur="500" fill="hold"/>
                                        <p:tgtEl>
                                          <p:spTgt spid="273427"/>
                                        </p:tgtEl>
                                        <p:attrNameLst>
                                          <p:attrName>style.rotation</p:attrName>
                                        </p:attrNameLst>
                                      </p:cBhvr>
                                      <p:tavLst>
                                        <p:tav tm="0">
                                          <p:val>
                                            <p:fltVal val="90"/>
                                          </p:val>
                                        </p:tav>
                                        <p:tav tm="100000">
                                          <p:val>
                                            <p:fltVal val="0"/>
                                          </p:val>
                                        </p:tav>
                                      </p:tavLst>
                                    </p:anim>
                                    <p:animEffect transition="in" filter="fade">
                                      <p:cBhvr>
                                        <p:cTn id="115" dur="500"/>
                                        <p:tgtEl>
                                          <p:spTgt spid="273427"/>
                                        </p:tgtEl>
                                      </p:cBhvr>
                                    </p:animEffect>
                                  </p:childTnLst>
                                </p:cTn>
                              </p:par>
                            </p:childTnLst>
                          </p:cTn>
                        </p:par>
                        <p:par>
                          <p:cTn id="116" fill="hold">
                            <p:stCondLst>
                              <p:cond delay="8500"/>
                            </p:stCondLst>
                            <p:childTnLst>
                              <p:par>
                                <p:cTn id="117" presetID="22" presetClass="entr" presetSubtype="8" fill="hold" grpId="0" nodeType="afterEffect">
                                  <p:stCondLst>
                                    <p:cond delay="0"/>
                                  </p:stCondLst>
                                  <p:childTnLst>
                                    <p:set>
                                      <p:cBhvr>
                                        <p:cTn id="118" dur="1" fill="hold">
                                          <p:stCondLst>
                                            <p:cond delay="0"/>
                                          </p:stCondLst>
                                        </p:cTn>
                                        <p:tgtEl>
                                          <p:spTgt spid="273421"/>
                                        </p:tgtEl>
                                        <p:attrNameLst>
                                          <p:attrName>style.visibility</p:attrName>
                                        </p:attrNameLst>
                                      </p:cBhvr>
                                      <p:to>
                                        <p:strVal val="visible"/>
                                      </p:to>
                                    </p:set>
                                    <p:animEffect transition="in" filter="wipe(left)">
                                      <p:cBhvr>
                                        <p:cTn id="119" dur="300"/>
                                        <p:tgtEl>
                                          <p:spTgt spid="273421"/>
                                        </p:tgtEl>
                                      </p:cBhvr>
                                    </p:animEffect>
                                  </p:childTnLst>
                                </p:cTn>
                              </p:par>
                            </p:childTnLst>
                          </p:cTn>
                        </p:par>
                        <p:par>
                          <p:cTn id="120" fill="hold">
                            <p:stCondLst>
                              <p:cond delay="9000"/>
                            </p:stCondLst>
                            <p:childTnLst>
                              <p:par>
                                <p:cTn id="121" presetID="26" presetClass="entr" presetSubtype="0" fill="hold" grpId="0" nodeType="afterEffect">
                                  <p:stCondLst>
                                    <p:cond delay="0"/>
                                  </p:stCondLst>
                                  <p:childTnLst>
                                    <p:set>
                                      <p:cBhvr>
                                        <p:cTn id="122" dur="1" fill="hold">
                                          <p:stCondLst>
                                            <p:cond delay="0"/>
                                          </p:stCondLst>
                                        </p:cTn>
                                        <p:tgtEl>
                                          <p:spTgt spid="273430"/>
                                        </p:tgtEl>
                                        <p:attrNameLst>
                                          <p:attrName>style.visibility</p:attrName>
                                        </p:attrNameLst>
                                      </p:cBhvr>
                                      <p:to>
                                        <p:strVal val="visible"/>
                                      </p:to>
                                    </p:set>
                                    <p:animEffect transition="in" filter="wipe(down)">
                                      <p:cBhvr>
                                        <p:cTn id="123" dur="290">
                                          <p:stCondLst>
                                            <p:cond delay="0"/>
                                          </p:stCondLst>
                                        </p:cTn>
                                        <p:tgtEl>
                                          <p:spTgt spid="273430"/>
                                        </p:tgtEl>
                                      </p:cBhvr>
                                    </p:animEffect>
                                    <p:anim calcmode="lin" valueType="num">
                                      <p:cBhvr>
                                        <p:cTn id="124" dur="911" tmFilter="0,0; 0.14,0.36; 0.43,0.73; 0.71,0.91; 1.0,1.0">
                                          <p:stCondLst>
                                            <p:cond delay="0"/>
                                          </p:stCondLst>
                                        </p:cTn>
                                        <p:tgtEl>
                                          <p:spTgt spid="273430"/>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73430"/>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73430"/>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73430"/>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73430"/>
                                        </p:tgtEl>
                                        <p:attrNameLst>
                                          <p:attrName>ppt_y</p:attrName>
                                        </p:attrNameLst>
                                      </p:cBhvr>
                                      <p:tavLst>
                                        <p:tav tm="0" fmla="#ppt_y-sin(pi*$)/81">
                                          <p:val>
                                            <p:fltVal val="0"/>
                                          </p:val>
                                        </p:tav>
                                        <p:tav tm="100000">
                                          <p:val>
                                            <p:fltVal val="1"/>
                                          </p:val>
                                        </p:tav>
                                      </p:tavLst>
                                    </p:anim>
                                    <p:animScale>
                                      <p:cBhvr>
                                        <p:cTn id="129" dur="13">
                                          <p:stCondLst>
                                            <p:cond delay="325"/>
                                          </p:stCondLst>
                                        </p:cTn>
                                        <p:tgtEl>
                                          <p:spTgt spid="273430"/>
                                        </p:tgtEl>
                                      </p:cBhvr>
                                      <p:to x="100000" y="60000"/>
                                    </p:animScale>
                                    <p:animScale>
                                      <p:cBhvr>
                                        <p:cTn id="130" dur="83" decel="50000">
                                          <p:stCondLst>
                                            <p:cond delay="338"/>
                                          </p:stCondLst>
                                        </p:cTn>
                                        <p:tgtEl>
                                          <p:spTgt spid="273430"/>
                                        </p:tgtEl>
                                      </p:cBhvr>
                                      <p:to x="100000" y="100000"/>
                                    </p:animScale>
                                    <p:animScale>
                                      <p:cBhvr>
                                        <p:cTn id="131" dur="13">
                                          <p:stCondLst>
                                            <p:cond delay="656"/>
                                          </p:stCondLst>
                                        </p:cTn>
                                        <p:tgtEl>
                                          <p:spTgt spid="273430"/>
                                        </p:tgtEl>
                                      </p:cBhvr>
                                      <p:to x="100000" y="80000"/>
                                    </p:animScale>
                                    <p:animScale>
                                      <p:cBhvr>
                                        <p:cTn id="132" dur="83" decel="50000">
                                          <p:stCondLst>
                                            <p:cond delay="669"/>
                                          </p:stCondLst>
                                        </p:cTn>
                                        <p:tgtEl>
                                          <p:spTgt spid="273430"/>
                                        </p:tgtEl>
                                      </p:cBhvr>
                                      <p:to x="100000" y="100000"/>
                                    </p:animScale>
                                    <p:animScale>
                                      <p:cBhvr>
                                        <p:cTn id="133" dur="13">
                                          <p:stCondLst>
                                            <p:cond delay="821"/>
                                          </p:stCondLst>
                                        </p:cTn>
                                        <p:tgtEl>
                                          <p:spTgt spid="273430"/>
                                        </p:tgtEl>
                                      </p:cBhvr>
                                      <p:to x="100000" y="90000"/>
                                    </p:animScale>
                                    <p:animScale>
                                      <p:cBhvr>
                                        <p:cTn id="134" dur="83" decel="50000">
                                          <p:stCondLst>
                                            <p:cond delay="834"/>
                                          </p:stCondLst>
                                        </p:cTn>
                                        <p:tgtEl>
                                          <p:spTgt spid="273430"/>
                                        </p:tgtEl>
                                      </p:cBhvr>
                                      <p:to x="100000" y="100000"/>
                                    </p:animScale>
                                    <p:animScale>
                                      <p:cBhvr>
                                        <p:cTn id="135" dur="13">
                                          <p:stCondLst>
                                            <p:cond delay="904"/>
                                          </p:stCondLst>
                                        </p:cTn>
                                        <p:tgtEl>
                                          <p:spTgt spid="273430"/>
                                        </p:tgtEl>
                                      </p:cBhvr>
                                      <p:to x="100000" y="95000"/>
                                    </p:animScale>
                                    <p:animScale>
                                      <p:cBhvr>
                                        <p:cTn id="136" dur="83" decel="50000">
                                          <p:stCondLst>
                                            <p:cond delay="917"/>
                                          </p:stCondLst>
                                        </p:cTn>
                                        <p:tgtEl>
                                          <p:spTgt spid="273430"/>
                                        </p:tgtEl>
                                      </p:cBhvr>
                                      <p:to x="100000" y="100000"/>
                                    </p:animScale>
                                  </p:childTnLst>
                                </p:cTn>
                              </p:par>
                            </p:childTnLst>
                          </p:cTn>
                        </p:par>
                        <p:par>
                          <p:cTn id="137" fill="hold">
                            <p:stCondLst>
                              <p:cond delay="10000"/>
                            </p:stCondLst>
                            <p:childTnLst>
                              <p:par>
                                <p:cTn id="138" presetID="31" presetClass="entr" presetSubtype="0" fill="hold" grpId="0" nodeType="afterEffect">
                                  <p:stCondLst>
                                    <p:cond delay="0"/>
                                  </p:stCondLst>
                                  <p:childTnLst>
                                    <p:set>
                                      <p:cBhvr>
                                        <p:cTn id="139" dur="1" fill="hold">
                                          <p:stCondLst>
                                            <p:cond delay="0"/>
                                          </p:stCondLst>
                                        </p:cTn>
                                        <p:tgtEl>
                                          <p:spTgt spid="273431"/>
                                        </p:tgtEl>
                                        <p:attrNameLst>
                                          <p:attrName>style.visibility</p:attrName>
                                        </p:attrNameLst>
                                      </p:cBhvr>
                                      <p:to>
                                        <p:strVal val="visible"/>
                                      </p:to>
                                    </p:set>
                                    <p:anim calcmode="lin" valueType="num">
                                      <p:cBhvr>
                                        <p:cTn id="140" dur="500" fill="hold"/>
                                        <p:tgtEl>
                                          <p:spTgt spid="273431"/>
                                        </p:tgtEl>
                                        <p:attrNameLst>
                                          <p:attrName>ppt_w</p:attrName>
                                        </p:attrNameLst>
                                      </p:cBhvr>
                                      <p:tavLst>
                                        <p:tav tm="0">
                                          <p:val>
                                            <p:fltVal val="0"/>
                                          </p:val>
                                        </p:tav>
                                        <p:tav tm="100000">
                                          <p:val>
                                            <p:strVal val="#ppt_w"/>
                                          </p:val>
                                        </p:tav>
                                      </p:tavLst>
                                    </p:anim>
                                    <p:anim calcmode="lin" valueType="num">
                                      <p:cBhvr>
                                        <p:cTn id="141" dur="500" fill="hold"/>
                                        <p:tgtEl>
                                          <p:spTgt spid="273431"/>
                                        </p:tgtEl>
                                        <p:attrNameLst>
                                          <p:attrName>ppt_h</p:attrName>
                                        </p:attrNameLst>
                                      </p:cBhvr>
                                      <p:tavLst>
                                        <p:tav tm="0">
                                          <p:val>
                                            <p:fltVal val="0"/>
                                          </p:val>
                                        </p:tav>
                                        <p:tav tm="100000">
                                          <p:val>
                                            <p:strVal val="#ppt_h"/>
                                          </p:val>
                                        </p:tav>
                                      </p:tavLst>
                                    </p:anim>
                                    <p:anim calcmode="lin" valueType="num">
                                      <p:cBhvr>
                                        <p:cTn id="142" dur="500" fill="hold"/>
                                        <p:tgtEl>
                                          <p:spTgt spid="273431"/>
                                        </p:tgtEl>
                                        <p:attrNameLst>
                                          <p:attrName>style.rotation</p:attrName>
                                        </p:attrNameLst>
                                      </p:cBhvr>
                                      <p:tavLst>
                                        <p:tav tm="0">
                                          <p:val>
                                            <p:fltVal val="90"/>
                                          </p:val>
                                        </p:tav>
                                        <p:tav tm="100000">
                                          <p:val>
                                            <p:fltVal val="0"/>
                                          </p:val>
                                        </p:tav>
                                      </p:tavLst>
                                    </p:anim>
                                    <p:animEffect transition="in" filter="fade">
                                      <p:cBhvr>
                                        <p:cTn id="143" dur="500"/>
                                        <p:tgtEl>
                                          <p:spTgt spid="273431"/>
                                        </p:tgtEl>
                                      </p:cBhvr>
                                    </p:animEffect>
                                  </p:childTnLst>
                                </p:cTn>
                              </p:par>
                            </p:childTnLst>
                          </p:cTn>
                        </p:par>
                        <p:par>
                          <p:cTn id="144" fill="hold">
                            <p:stCondLst>
                              <p:cond delay="10500"/>
                            </p:stCondLst>
                            <p:childTnLst>
                              <p:par>
                                <p:cTn id="145" presetID="22" presetClass="entr" presetSubtype="2" fill="hold" grpId="0" nodeType="afterEffect">
                                  <p:stCondLst>
                                    <p:cond delay="0"/>
                                  </p:stCondLst>
                                  <p:childTnLst>
                                    <p:set>
                                      <p:cBhvr>
                                        <p:cTn id="146" dur="1" fill="hold">
                                          <p:stCondLst>
                                            <p:cond delay="0"/>
                                          </p:stCondLst>
                                        </p:cTn>
                                        <p:tgtEl>
                                          <p:spTgt spid="273411"/>
                                        </p:tgtEl>
                                        <p:attrNameLst>
                                          <p:attrName>style.visibility</p:attrName>
                                        </p:attrNameLst>
                                      </p:cBhvr>
                                      <p:to>
                                        <p:strVal val="visible"/>
                                      </p:to>
                                    </p:set>
                                    <p:animEffect transition="in" filter="wipe(right)">
                                      <p:cBhvr>
                                        <p:cTn id="147" dur="500"/>
                                        <p:tgtEl>
                                          <p:spTgt spid="273411"/>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273412"/>
                                        </p:tgtEl>
                                        <p:attrNameLst>
                                          <p:attrName>style.visibility</p:attrName>
                                        </p:attrNameLst>
                                      </p:cBhvr>
                                      <p:to>
                                        <p:strVal val="visible"/>
                                      </p:to>
                                    </p:set>
                                    <p:animEffect transition="in" filter="wipe(left)">
                                      <p:cBhvr>
                                        <p:cTn id="150" dur="500"/>
                                        <p:tgtEl>
                                          <p:spTgt spid="273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1" grpId="0" autoUpdateAnimBg="0"/>
      <p:bldP spid="273412" grpId="0" autoUpdateAnimBg="0"/>
      <p:bldP spid="273419" grpId="0" animBg="1"/>
      <p:bldP spid="273420" grpId="0" animBg="1"/>
      <p:bldP spid="273421" grpId="0" animBg="1"/>
      <p:bldP spid="273422" grpId="0" animBg="1"/>
      <p:bldP spid="273423" grpId="0" autoUpdateAnimBg="0"/>
      <p:bldP spid="273424" grpId="0" animBg="1"/>
      <p:bldP spid="273425" grpId="0" autoUpdateAnimBg="0"/>
      <p:bldP spid="273426" grpId="0" animBg="1"/>
      <p:bldP spid="273427" grpId="0" autoUpdateAnimBg="0"/>
      <p:bldP spid="273428" grpId="0" animBg="1"/>
      <p:bldP spid="273429" grpId="0" autoUpdateAnimBg="0"/>
      <p:bldP spid="273430" grpId="0" animBg="1"/>
      <p:bldP spid="273431" grpId="0" autoUpdateAnimBg="0"/>
      <p:bldP spid="2734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AutoShape 2"/>
          <p:cNvSpPr>
            <a:spLocks noChangeArrowheads="1"/>
          </p:cNvSpPr>
          <p:nvPr/>
        </p:nvSpPr>
        <p:spPr bwMode="auto">
          <a:xfrm>
            <a:off x="8135953" y="3901685"/>
            <a:ext cx="1141413" cy="886736"/>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zh-CN" altLang="en-US" sz="1000" dirty="0">
              <a:solidFill>
                <a:srgbClr val="FFFFFF"/>
              </a:solidFill>
              <a:latin typeface="微软雅黑" panose="020B0503020204020204" pitchFamily="34" charset="-122"/>
              <a:ea typeface="微软雅黑" panose="020B0503020204020204" pitchFamily="34" charset="-122"/>
            </a:endParaRPr>
          </a:p>
          <a:p>
            <a:pPr defTabSz="568325" fontAlgn="base">
              <a:lnSpc>
                <a:spcPct val="120000"/>
              </a:lnSpc>
              <a:spcBef>
                <a:spcPct val="0"/>
              </a:spcBef>
              <a:spcAft>
                <a:spcPct val="0"/>
              </a:spcAft>
              <a:buFont typeface="Arial" panose="020B0604020202020204" pitchFamily="34" charset="0"/>
              <a:buNone/>
            </a:pPr>
            <a:endParaRPr lang="en-US" altLang="zh-CN" sz="1000" dirty="0">
              <a:solidFill>
                <a:srgbClr val="FFFFFF"/>
              </a:solidFill>
              <a:latin typeface="微软雅黑" panose="020B0503020204020204" pitchFamily="34" charset="-122"/>
              <a:ea typeface="微软雅黑" panose="020B0503020204020204" pitchFamily="34" charset="-122"/>
            </a:endParaRPr>
          </a:p>
        </p:txBody>
      </p:sp>
      <p:sp>
        <p:nvSpPr>
          <p:cNvPr id="275459" name="AutoShape 3"/>
          <p:cNvSpPr>
            <a:spLocks noChangeArrowheads="1"/>
          </p:cNvSpPr>
          <p:nvPr/>
        </p:nvSpPr>
        <p:spPr bwMode="auto">
          <a:xfrm>
            <a:off x="5658557" y="3898518"/>
            <a:ext cx="1141413" cy="889903"/>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zh-CN" altLang="en-US" sz="1000" dirty="0">
              <a:solidFill>
                <a:srgbClr val="FFFFFF"/>
              </a:solidFill>
              <a:latin typeface="微软雅黑" panose="020B0503020204020204" pitchFamily="34" charset="-122"/>
              <a:ea typeface="微软雅黑" panose="020B0503020204020204" pitchFamily="34" charset="-122"/>
            </a:endParaRPr>
          </a:p>
          <a:p>
            <a:pPr defTabSz="568325" fontAlgn="base">
              <a:lnSpc>
                <a:spcPct val="120000"/>
              </a:lnSpc>
              <a:spcBef>
                <a:spcPct val="0"/>
              </a:spcBef>
              <a:spcAft>
                <a:spcPct val="0"/>
              </a:spcAft>
              <a:buFont typeface="Arial" panose="020B0604020202020204" pitchFamily="34" charset="0"/>
              <a:buNone/>
            </a:pPr>
            <a:endParaRPr lang="en-US" altLang="zh-CN" sz="1000" dirty="0">
              <a:solidFill>
                <a:srgbClr val="FFFFFF"/>
              </a:solidFill>
              <a:latin typeface="微软雅黑" panose="020B0503020204020204" pitchFamily="34" charset="-122"/>
              <a:ea typeface="微软雅黑" panose="020B0503020204020204" pitchFamily="34" charset="-122"/>
            </a:endParaRPr>
          </a:p>
        </p:txBody>
      </p:sp>
      <p:sp>
        <p:nvSpPr>
          <p:cNvPr id="275460" name="AutoShape 4"/>
          <p:cNvSpPr>
            <a:spLocks noChangeArrowheads="1"/>
          </p:cNvSpPr>
          <p:nvPr/>
        </p:nvSpPr>
        <p:spPr bwMode="auto">
          <a:xfrm>
            <a:off x="6907214" y="2251701"/>
            <a:ext cx="1135062" cy="883569"/>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275461" name="AutoShape 6"/>
          <p:cNvSpPr>
            <a:spLocks noChangeArrowheads="1"/>
          </p:cNvSpPr>
          <p:nvPr/>
        </p:nvSpPr>
        <p:spPr bwMode="auto">
          <a:xfrm>
            <a:off x="4367213" y="2251701"/>
            <a:ext cx="1109662" cy="883569"/>
          </a:xfrm>
          <a:prstGeom prst="roundRect">
            <a:avLst>
              <a:gd name="adj" fmla="val 0"/>
            </a:avLst>
          </a:prstGeom>
          <a:noFill/>
          <a:ln w="3175">
            <a:solidFill>
              <a:srgbClr val="969696"/>
            </a:solidFill>
            <a:prstDash val="dash"/>
            <a:rou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anose="020B0604020202020204" pitchFamily="34" charset="0"/>
              <a:buNone/>
            </a:pPr>
            <a:r>
              <a:rPr lang="zh-CN" altLang="en-US" sz="1000" dirty="0" smtClean="0">
                <a:solidFill>
                  <a:srgbClr val="FFFFFF"/>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1000" dirty="0">
              <a:solidFill>
                <a:srgbClr val="FFFFFF"/>
              </a:solidFill>
              <a:latin typeface="微软雅黑" panose="020B0503020204020204" pitchFamily="34" charset="-122"/>
              <a:ea typeface="微软雅黑" panose="020B0503020204020204" pitchFamily="34" charset="-122"/>
            </a:endParaRPr>
          </a:p>
        </p:txBody>
      </p:sp>
      <p:sp>
        <p:nvSpPr>
          <p:cNvPr id="275462" name="AutoShape 9"/>
          <p:cNvSpPr>
            <a:spLocks noChangeArrowheads="1"/>
          </p:cNvSpPr>
          <p:nvPr/>
        </p:nvSpPr>
        <p:spPr bwMode="auto">
          <a:xfrm>
            <a:off x="5640404" y="3133671"/>
            <a:ext cx="1347787" cy="685637"/>
          </a:xfrm>
          <a:prstGeom prst="chevron">
            <a:avLst>
              <a:gd name="adj" fmla="val 29057"/>
            </a:avLst>
          </a:prstGeom>
          <a:noFill/>
          <a:ln w="9525">
            <a:solidFill>
              <a:schemeClr val="bg1"/>
            </a:solidFill>
            <a:miter lim="800000"/>
          </a:ln>
          <a:extLst>
            <a:ext uri="{909E8E84-426E-40DD-AFC4-6F175D3DCCD1}">
              <a14:hiddenFill xmlns:a14="http://schemas.microsoft.com/office/drawing/2010/main">
                <a:solidFill>
                  <a:srgbClr val="787878"/>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NO.2</a:t>
            </a:r>
            <a:endParaRPr lang="en-US" sz="1500">
              <a:solidFill>
                <a:srgbClr val="FFFFFF"/>
              </a:solidFill>
              <a:latin typeface="微软雅黑" panose="020B0503020204020204" pitchFamily="34" charset="-122"/>
              <a:ea typeface="微软雅黑" panose="020B0503020204020204" pitchFamily="34" charset="-122"/>
            </a:endParaRPr>
          </a:p>
        </p:txBody>
      </p:sp>
      <p:sp>
        <p:nvSpPr>
          <p:cNvPr id="275463" name="AutoShape 10"/>
          <p:cNvSpPr>
            <a:spLocks noChangeArrowheads="1"/>
          </p:cNvSpPr>
          <p:nvPr/>
        </p:nvSpPr>
        <p:spPr bwMode="auto">
          <a:xfrm>
            <a:off x="4376754" y="3133671"/>
            <a:ext cx="1347787" cy="685637"/>
          </a:xfrm>
          <a:prstGeom prst="homePlate">
            <a:avLst>
              <a:gd name="adj" fmla="val 34367"/>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NO.1</a:t>
            </a:r>
            <a:endParaRPr lang="en-US" sz="1500">
              <a:solidFill>
                <a:srgbClr val="FFFFFF"/>
              </a:solidFill>
              <a:latin typeface="微软雅黑" panose="020B0503020204020204" pitchFamily="34" charset="-122"/>
              <a:ea typeface="微软雅黑" panose="020B0503020204020204" pitchFamily="34" charset="-122"/>
            </a:endParaRPr>
          </a:p>
        </p:txBody>
      </p:sp>
      <p:sp>
        <p:nvSpPr>
          <p:cNvPr id="275464" name="AutoShape 11"/>
          <p:cNvSpPr>
            <a:spLocks noChangeArrowheads="1"/>
          </p:cNvSpPr>
          <p:nvPr/>
        </p:nvSpPr>
        <p:spPr bwMode="auto">
          <a:xfrm>
            <a:off x="6924675" y="3133671"/>
            <a:ext cx="1347788" cy="685637"/>
          </a:xfrm>
          <a:prstGeom prst="chevron">
            <a:avLst>
              <a:gd name="adj" fmla="val 29057"/>
            </a:avLst>
          </a:prstGeom>
          <a:noFill/>
          <a:ln w="9525">
            <a:solidFill>
              <a:schemeClr val="bg1"/>
            </a:solidFill>
            <a:miter lim="800000"/>
          </a:ln>
          <a:extLst>
            <a:ext uri="{909E8E84-426E-40DD-AFC4-6F175D3DCCD1}">
              <a14:hiddenFill xmlns:a14="http://schemas.microsoft.com/office/drawing/2010/main">
                <a:solidFill>
                  <a:srgbClr val="949494"/>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NO.3</a:t>
            </a:r>
            <a:endParaRPr lang="en-US" sz="1500">
              <a:solidFill>
                <a:srgbClr val="FFFFFF"/>
              </a:solidFill>
              <a:latin typeface="微软雅黑" panose="020B0503020204020204" pitchFamily="34" charset="-122"/>
              <a:ea typeface="微软雅黑" panose="020B0503020204020204" pitchFamily="34" charset="-122"/>
            </a:endParaRPr>
          </a:p>
        </p:txBody>
      </p:sp>
      <p:sp>
        <p:nvSpPr>
          <p:cNvPr id="275465" name="AutoShape 12"/>
          <p:cNvSpPr>
            <a:spLocks noChangeArrowheads="1"/>
          </p:cNvSpPr>
          <p:nvPr/>
        </p:nvSpPr>
        <p:spPr bwMode="auto">
          <a:xfrm>
            <a:off x="8172450" y="3133671"/>
            <a:ext cx="1347788" cy="685637"/>
          </a:xfrm>
          <a:prstGeom prst="chevron">
            <a:avLst>
              <a:gd name="adj" fmla="val 29057"/>
            </a:avLst>
          </a:prstGeom>
          <a:noFill/>
          <a:ln w="9525">
            <a:solidFill>
              <a:schemeClr val="bg1"/>
            </a:solidFill>
            <a:miter lim="800000"/>
          </a:ln>
          <a:extLst>
            <a:ext uri="{909E8E84-426E-40DD-AFC4-6F175D3DCCD1}">
              <a14:hiddenFill xmlns:a14="http://schemas.microsoft.com/office/drawing/2010/main">
                <a:solidFill>
                  <a:srgbClr val="B1B1B1"/>
                </a:solidFill>
              </a14:hiddenFill>
            </a:ext>
          </a:extLst>
        </p:spPr>
        <p:txBody>
          <a:bodyPr wrap="none" lIns="56821" tIns="28411" rIns="56821" bIns="28411" anchor="ctr"/>
          <a:lstStyle/>
          <a:p>
            <a:pPr algn="ctr" defTabSz="568325" fontAlgn="base">
              <a:spcBef>
                <a:spcPct val="0"/>
              </a:spcBef>
              <a:spcAft>
                <a:spcPct val="0"/>
              </a:spcAft>
              <a:buFont typeface="Arial" panose="020B0604020202020204" pitchFamily="34" charset="0"/>
              <a:buNone/>
            </a:pPr>
            <a:r>
              <a:rPr lang="en-US" sz="1500">
                <a:solidFill>
                  <a:srgbClr val="FFFFFF"/>
                </a:solidFill>
                <a:latin typeface="微软雅黑" panose="020B0503020204020204" pitchFamily="34" charset="-122"/>
                <a:ea typeface="微软雅黑" panose="020B0503020204020204" pitchFamily="34" charset="-122"/>
              </a:rPr>
              <a:t>NO.4</a:t>
            </a:r>
            <a:endParaRPr lang="en-US" sz="1500">
              <a:solidFill>
                <a:srgbClr val="FFFFFF"/>
              </a:solidFill>
              <a:latin typeface="微软雅黑" panose="020B0503020204020204" pitchFamily="34" charset="-122"/>
              <a:ea typeface="微软雅黑" panose="020B0503020204020204" pitchFamily="34" charset="-122"/>
            </a:endParaRPr>
          </a:p>
        </p:txBody>
      </p:sp>
      <p:sp>
        <p:nvSpPr>
          <p:cNvPr id="275466"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5</a:t>
            </a:r>
            <a:r>
              <a:rPr lang="zh-CN" altLang="en-US" sz="2000" b="1">
                <a:solidFill>
                  <a:srgbClr val="FFFFCC"/>
                </a:solidFill>
                <a:latin typeface="微软雅黑" panose="020B0503020204020204" pitchFamily="34" charset="-122"/>
                <a:ea typeface="微软雅黑" panose="020B0503020204020204" pitchFamily="34" charset="-122"/>
              </a:rPr>
              <a:t>、课堂小结</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5463"/>
                                        </p:tgtEl>
                                        <p:attrNameLst>
                                          <p:attrName>style.visibility</p:attrName>
                                        </p:attrNameLst>
                                      </p:cBhvr>
                                      <p:to>
                                        <p:strVal val="visible"/>
                                      </p:to>
                                    </p:set>
                                    <p:anim calcmode="lin" valueType="num">
                                      <p:cBhvr additive="base">
                                        <p:cTn id="7" dur="300" fill="hold"/>
                                        <p:tgtEl>
                                          <p:spTgt spid="275463"/>
                                        </p:tgtEl>
                                        <p:attrNameLst>
                                          <p:attrName>ppt_x</p:attrName>
                                        </p:attrNameLst>
                                      </p:cBhvr>
                                      <p:tavLst>
                                        <p:tav tm="0">
                                          <p:val>
                                            <p:strVal val="0-#ppt_w/2"/>
                                          </p:val>
                                        </p:tav>
                                        <p:tav tm="100000">
                                          <p:val>
                                            <p:strVal val="#ppt_x"/>
                                          </p:val>
                                        </p:tav>
                                      </p:tavLst>
                                    </p:anim>
                                    <p:anim calcmode="lin" valueType="num">
                                      <p:cBhvr additive="base">
                                        <p:cTn id="8" dur="300" fill="hold"/>
                                        <p:tgtEl>
                                          <p:spTgt spid="2754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75461"/>
                                        </p:tgtEl>
                                        <p:attrNameLst>
                                          <p:attrName>style.visibility</p:attrName>
                                        </p:attrNameLst>
                                      </p:cBhvr>
                                      <p:to>
                                        <p:strVal val="visible"/>
                                      </p:to>
                                    </p:set>
                                    <p:animEffect transition="in" filter="wipe(down)">
                                      <p:cBhvr>
                                        <p:cTn id="12" dur="500"/>
                                        <p:tgtEl>
                                          <p:spTgt spid="27546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75462"/>
                                        </p:tgtEl>
                                        <p:attrNameLst>
                                          <p:attrName>style.visibility</p:attrName>
                                        </p:attrNameLst>
                                      </p:cBhvr>
                                      <p:to>
                                        <p:strVal val="visible"/>
                                      </p:to>
                                    </p:set>
                                    <p:anim calcmode="lin" valueType="num">
                                      <p:cBhvr additive="base">
                                        <p:cTn id="16" dur="300" fill="hold"/>
                                        <p:tgtEl>
                                          <p:spTgt spid="275462"/>
                                        </p:tgtEl>
                                        <p:attrNameLst>
                                          <p:attrName>ppt_x</p:attrName>
                                        </p:attrNameLst>
                                      </p:cBhvr>
                                      <p:tavLst>
                                        <p:tav tm="0">
                                          <p:val>
                                            <p:strVal val="0-#ppt_w/2"/>
                                          </p:val>
                                        </p:tav>
                                        <p:tav tm="100000">
                                          <p:val>
                                            <p:strVal val="#ppt_x"/>
                                          </p:val>
                                        </p:tav>
                                      </p:tavLst>
                                    </p:anim>
                                    <p:anim calcmode="lin" valueType="num">
                                      <p:cBhvr additive="base">
                                        <p:cTn id="17" dur="300" fill="hold"/>
                                        <p:tgtEl>
                                          <p:spTgt spid="27546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75459"/>
                                        </p:tgtEl>
                                        <p:attrNameLst>
                                          <p:attrName>style.visibility</p:attrName>
                                        </p:attrNameLst>
                                      </p:cBhvr>
                                      <p:to>
                                        <p:strVal val="visible"/>
                                      </p:to>
                                    </p:set>
                                    <p:animEffect transition="in" filter="wipe(up)">
                                      <p:cBhvr>
                                        <p:cTn id="21" dur="500"/>
                                        <p:tgtEl>
                                          <p:spTgt spid="275459"/>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275464"/>
                                        </p:tgtEl>
                                        <p:attrNameLst>
                                          <p:attrName>style.visibility</p:attrName>
                                        </p:attrNameLst>
                                      </p:cBhvr>
                                      <p:to>
                                        <p:strVal val="visible"/>
                                      </p:to>
                                    </p:set>
                                    <p:anim calcmode="lin" valueType="num">
                                      <p:cBhvr additive="base">
                                        <p:cTn id="25" dur="300" fill="hold"/>
                                        <p:tgtEl>
                                          <p:spTgt spid="275464"/>
                                        </p:tgtEl>
                                        <p:attrNameLst>
                                          <p:attrName>ppt_x</p:attrName>
                                        </p:attrNameLst>
                                      </p:cBhvr>
                                      <p:tavLst>
                                        <p:tav tm="0">
                                          <p:val>
                                            <p:strVal val="0-#ppt_w/2"/>
                                          </p:val>
                                        </p:tav>
                                        <p:tav tm="100000">
                                          <p:val>
                                            <p:strVal val="#ppt_x"/>
                                          </p:val>
                                        </p:tav>
                                      </p:tavLst>
                                    </p:anim>
                                    <p:anim calcmode="lin" valueType="num">
                                      <p:cBhvr additive="base">
                                        <p:cTn id="26" dur="300" fill="hold"/>
                                        <p:tgtEl>
                                          <p:spTgt spid="27546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75460"/>
                                        </p:tgtEl>
                                        <p:attrNameLst>
                                          <p:attrName>style.visibility</p:attrName>
                                        </p:attrNameLst>
                                      </p:cBhvr>
                                      <p:to>
                                        <p:strVal val="visible"/>
                                      </p:to>
                                    </p:set>
                                    <p:animEffect transition="in" filter="wipe(down)">
                                      <p:cBhvr>
                                        <p:cTn id="30" dur="500"/>
                                        <p:tgtEl>
                                          <p:spTgt spid="275460"/>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275465"/>
                                        </p:tgtEl>
                                        <p:attrNameLst>
                                          <p:attrName>style.visibility</p:attrName>
                                        </p:attrNameLst>
                                      </p:cBhvr>
                                      <p:to>
                                        <p:strVal val="visible"/>
                                      </p:to>
                                    </p:set>
                                    <p:anim calcmode="lin" valueType="num">
                                      <p:cBhvr additive="base">
                                        <p:cTn id="34" dur="300" fill="hold"/>
                                        <p:tgtEl>
                                          <p:spTgt spid="275465"/>
                                        </p:tgtEl>
                                        <p:attrNameLst>
                                          <p:attrName>ppt_x</p:attrName>
                                        </p:attrNameLst>
                                      </p:cBhvr>
                                      <p:tavLst>
                                        <p:tav tm="0">
                                          <p:val>
                                            <p:strVal val="0-#ppt_w/2"/>
                                          </p:val>
                                        </p:tav>
                                        <p:tav tm="100000">
                                          <p:val>
                                            <p:strVal val="#ppt_x"/>
                                          </p:val>
                                        </p:tav>
                                      </p:tavLst>
                                    </p:anim>
                                    <p:anim calcmode="lin" valueType="num">
                                      <p:cBhvr additive="base">
                                        <p:cTn id="35" dur="300" fill="hold"/>
                                        <p:tgtEl>
                                          <p:spTgt spid="275465"/>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275458"/>
                                        </p:tgtEl>
                                        <p:attrNameLst>
                                          <p:attrName>style.visibility</p:attrName>
                                        </p:attrNameLst>
                                      </p:cBhvr>
                                      <p:to>
                                        <p:strVal val="visible"/>
                                      </p:to>
                                    </p:set>
                                    <p:animEffect transition="in" filter="wipe(up)">
                                      <p:cBhvr>
                                        <p:cTn id="39" dur="500"/>
                                        <p:tgtEl>
                                          <p:spTgt spid="275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animBg="1" autoUpdateAnimBg="0"/>
      <p:bldP spid="275459" grpId="0" animBg="1" autoUpdateAnimBg="0"/>
      <p:bldP spid="275460" grpId="0" animBg="1" autoUpdateAnimBg="0"/>
      <p:bldP spid="275461" grpId="0" animBg="1" autoUpdateAnimBg="0"/>
      <p:bldP spid="275462" grpId="0" animBg="1"/>
      <p:bldP spid="275463" grpId="0" animBg="1"/>
      <p:bldP spid="275464" grpId="0" animBg="1"/>
      <p:bldP spid="27546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54"/>
          <p:cNvSpPr/>
          <p:nvPr/>
        </p:nvSpPr>
        <p:spPr bwMode="auto">
          <a:xfrm>
            <a:off x="4495816" y="4072654"/>
            <a:ext cx="5749925" cy="129844"/>
          </a:xfrm>
          <a:custGeom>
            <a:avLst/>
            <a:gdLst/>
            <a:ahLst/>
            <a:cxnLst/>
            <a:rect l="0" t="0" r="r" b="b"/>
            <a:pathLst>
              <a:path w="11238806" h="282633">
                <a:moveTo>
                  <a:pt x="8998937" y="0"/>
                </a:moveTo>
                <a:lnTo>
                  <a:pt x="11238806" y="0"/>
                </a:lnTo>
                <a:lnTo>
                  <a:pt x="11238806" y="282633"/>
                </a:lnTo>
                <a:lnTo>
                  <a:pt x="8998936" y="282633"/>
                </a:lnTo>
                <a:lnTo>
                  <a:pt x="9012415" y="257801"/>
                </a:lnTo>
                <a:cubicBezTo>
                  <a:pt x="9027558" y="221998"/>
                  <a:pt x="9035932" y="182635"/>
                  <a:pt x="9035932" y="141316"/>
                </a:cubicBezTo>
                <a:cubicBezTo>
                  <a:pt x="9035932" y="99997"/>
                  <a:pt x="9027558" y="60634"/>
                  <a:pt x="9012415" y="24831"/>
                </a:cubicBezTo>
                <a:close/>
                <a:moveTo>
                  <a:pt x="8695498" y="0"/>
                </a:moveTo>
                <a:lnTo>
                  <a:pt x="8777850" y="0"/>
                </a:lnTo>
                <a:lnTo>
                  <a:pt x="8794916" y="3446"/>
                </a:lnTo>
                <a:cubicBezTo>
                  <a:pt x="8848620" y="26161"/>
                  <a:pt x="8886303" y="79338"/>
                  <a:pt x="8886303" y="141316"/>
                </a:cubicBezTo>
                <a:cubicBezTo>
                  <a:pt x="8886303" y="203295"/>
                  <a:pt x="8848620" y="256472"/>
                  <a:pt x="8794916" y="279187"/>
                </a:cubicBezTo>
                <a:lnTo>
                  <a:pt x="8777845" y="282633"/>
                </a:lnTo>
                <a:lnTo>
                  <a:pt x="8695503" y="282633"/>
                </a:lnTo>
                <a:lnTo>
                  <a:pt x="8678432" y="279187"/>
                </a:lnTo>
                <a:cubicBezTo>
                  <a:pt x="8624727" y="256472"/>
                  <a:pt x="8587045" y="203295"/>
                  <a:pt x="8587045" y="141316"/>
                </a:cubicBezTo>
                <a:cubicBezTo>
                  <a:pt x="8587045" y="79338"/>
                  <a:pt x="8624727" y="26161"/>
                  <a:pt x="8678432" y="3446"/>
                </a:cubicBezTo>
                <a:close/>
                <a:moveTo>
                  <a:pt x="6784981" y="0"/>
                </a:moveTo>
                <a:lnTo>
                  <a:pt x="8474411" y="0"/>
                </a:lnTo>
                <a:lnTo>
                  <a:pt x="8460933" y="24831"/>
                </a:lnTo>
                <a:cubicBezTo>
                  <a:pt x="8445790" y="60634"/>
                  <a:pt x="8437416" y="99997"/>
                  <a:pt x="8437416" y="141316"/>
                </a:cubicBezTo>
                <a:cubicBezTo>
                  <a:pt x="8437416" y="182635"/>
                  <a:pt x="8445790" y="221998"/>
                  <a:pt x="8460933" y="257801"/>
                </a:cubicBezTo>
                <a:lnTo>
                  <a:pt x="8474412" y="282633"/>
                </a:lnTo>
                <a:lnTo>
                  <a:pt x="6784981" y="282633"/>
                </a:lnTo>
                <a:lnTo>
                  <a:pt x="6798459" y="257801"/>
                </a:lnTo>
                <a:cubicBezTo>
                  <a:pt x="6813602" y="221998"/>
                  <a:pt x="6821976" y="182635"/>
                  <a:pt x="6821976" y="141316"/>
                </a:cubicBezTo>
                <a:cubicBezTo>
                  <a:pt x="6821976" y="99997"/>
                  <a:pt x="6813602" y="60634"/>
                  <a:pt x="6798459" y="24831"/>
                </a:cubicBezTo>
                <a:close/>
                <a:moveTo>
                  <a:pt x="6481542" y="0"/>
                </a:moveTo>
                <a:lnTo>
                  <a:pt x="6563894" y="0"/>
                </a:lnTo>
                <a:lnTo>
                  <a:pt x="6580961" y="3446"/>
                </a:lnTo>
                <a:cubicBezTo>
                  <a:pt x="6634665" y="26161"/>
                  <a:pt x="6672347" y="79338"/>
                  <a:pt x="6672347" y="141316"/>
                </a:cubicBezTo>
                <a:cubicBezTo>
                  <a:pt x="6672347" y="203295"/>
                  <a:pt x="6634665" y="256472"/>
                  <a:pt x="6580961" y="279187"/>
                </a:cubicBezTo>
                <a:lnTo>
                  <a:pt x="6563889" y="282633"/>
                </a:lnTo>
                <a:lnTo>
                  <a:pt x="6481547" y="282633"/>
                </a:lnTo>
                <a:lnTo>
                  <a:pt x="6464476" y="279187"/>
                </a:lnTo>
                <a:cubicBezTo>
                  <a:pt x="6410772" y="256472"/>
                  <a:pt x="6373089" y="203295"/>
                  <a:pt x="6373089" y="141316"/>
                </a:cubicBezTo>
                <a:cubicBezTo>
                  <a:pt x="6373089" y="79338"/>
                  <a:pt x="6410772" y="26161"/>
                  <a:pt x="6464476" y="3446"/>
                </a:cubicBezTo>
                <a:close/>
                <a:moveTo>
                  <a:pt x="4571025" y="0"/>
                </a:moveTo>
                <a:lnTo>
                  <a:pt x="6260455" y="0"/>
                </a:lnTo>
                <a:lnTo>
                  <a:pt x="6246977" y="24831"/>
                </a:lnTo>
                <a:cubicBezTo>
                  <a:pt x="6231834" y="60634"/>
                  <a:pt x="6223460" y="99997"/>
                  <a:pt x="6223460" y="141316"/>
                </a:cubicBezTo>
                <a:cubicBezTo>
                  <a:pt x="6223460" y="182635"/>
                  <a:pt x="6231834" y="221998"/>
                  <a:pt x="6246977" y="257801"/>
                </a:cubicBezTo>
                <a:lnTo>
                  <a:pt x="6260456" y="282633"/>
                </a:lnTo>
                <a:lnTo>
                  <a:pt x="4571025" y="282633"/>
                </a:lnTo>
                <a:lnTo>
                  <a:pt x="4584503" y="257801"/>
                </a:lnTo>
                <a:cubicBezTo>
                  <a:pt x="4599647" y="221998"/>
                  <a:pt x="4608020" y="182635"/>
                  <a:pt x="4608020" y="141316"/>
                </a:cubicBezTo>
                <a:cubicBezTo>
                  <a:pt x="4608020" y="99997"/>
                  <a:pt x="4599647" y="60634"/>
                  <a:pt x="4584503" y="24831"/>
                </a:cubicBezTo>
                <a:close/>
                <a:moveTo>
                  <a:pt x="4267587" y="0"/>
                </a:moveTo>
                <a:lnTo>
                  <a:pt x="4349938" y="0"/>
                </a:lnTo>
                <a:lnTo>
                  <a:pt x="4367005" y="3446"/>
                </a:lnTo>
                <a:cubicBezTo>
                  <a:pt x="4420709" y="26161"/>
                  <a:pt x="4458391" y="79338"/>
                  <a:pt x="4458391" y="141316"/>
                </a:cubicBezTo>
                <a:cubicBezTo>
                  <a:pt x="4458391" y="203295"/>
                  <a:pt x="4420709" y="256472"/>
                  <a:pt x="4367005" y="279187"/>
                </a:cubicBezTo>
                <a:lnTo>
                  <a:pt x="4349933" y="282633"/>
                </a:lnTo>
                <a:lnTo>
                  <a:pt x="4267591" y="282633"/>
                </a:lnTo>
                <a:lnTo>
                  <a:pt x="4250520" y="279187"/>
                </a:lnTo>
                <a:cubicBezTo>
                  <a:pt x="4196816" y="256472"/>
                  <a:pt x="4159133" y="203295"/>
                  <a:pt x="4159133" y="141316"/>
                </a:cubicBezTo>
                <a:cubicBezTo>
                  <a:pt x="4159133" y="79338"/>
                  <a:pt x="4196816" y="26161"/>
                  <a:pt x="4250520" y="3446"/>
                </a:cubicBezTo>
                <a:close/>
                <a:moveTo>
                  <a:pt x="2357070" y="0"/>
                </a:moveTo>
                <a:lnTo>
                  <a:pt x="4046499" y="0"/>
                </a:lnTo>
                <a:lnTo>
                  <a:pt x="4033022" y="24831"/>
                </a:lnTo>
                <a:cubicBezTo>
                  <a:pt x="4017878" y="60634"/>
                  <a:pt x="4009505" y="99997"/>
                  <a:pt x="4009505" y="141316"/>
                </a:cubicBezTo>
                <a:cubicBezTo>
                  <a:pt x="4009505" y="182635"/>
                  <a:pt x="4017878" y="221998"/>
                  <a:pt x="4033022" y="257801"/>
                </a:cubicBezTo>
                <a:lnTo>
                  <a:pt x="4046500" y="282633"/>
                </a:lnTo>
                <a:lnTo>
                  <a:pt x="2357069" y="282633"/>
                </a:lnTo>
                <a:lnTo>
                  <a:pt x="2370548" y="257801"/>
                </a:lnTo>
                <a:cubicBezTo>
                  <a:pt x="2385691" y="221998"/>
                  <a:pt x="2394065" y="182635"/>
                  <a:pt x="2394065" y="141316"/>
                </a:cubicBezTo>
                <a:cubicBezTo>
                  <a:pt x="2394065" y="99997"/>
                  <a:pt x="2385691" y="60634"/>
                  <a:pt x="2370548" y="24831"/>
                </a:cubicBezTo>
                <a:close/>
                <a:moveTo>
                  <a:pt x="2053631" y="0"/>
                </a:moveTo>
                <a:lnTo>
                  <a:pt x="2135983" y="0"/>
                </a:lnTo>
                <a:lnTo>
                  <a:pt x="2153049" y="3446"/>
                </a:lnTo>
                <a:cubicBezTo>
                  <a:pt x="2206753" y="26161"/>
                  <a:pt x="2244436" y="79338"/>
                  <a:pt x="2244436" y="141316"/>
                </a:cubicBezTo>
                <a:cubicBezTo>
                  <a:pt x="2244436" y="203295"/>
                  <a:pt x="2206753" y="256472"/>
                  <a:pt x="2153049" y="279187"/>
                </a:cubicBezTo>
                <a:lnTo>
                  <a:pt x="2135978" y="282633"/>
                </a:lnTo>
                <a:lnTo>
                  <a:pt x="2053636" y="282633"/>
                </a:lnTo>
                <a:lnTo>
                  <a:pt x="2036565" y="279187"/>
                </a:lnTo>
                <a:cubicBezTo>
                  <a:pt x="1982860" y="256472"/>
                  <a:pt x="1945178" y="203295"/>
                  <a:pt x="1945178" y="141316"/>
                </a:cubicBezTo>
                <a:cubicBezTo>
                  <a:pt x="1945178" y="79338"/>
                  <a:pt x="1982860" y="26161"/>
                  <a:pt x="2036565" y="3446"/>
                </a:cubicBezTo>
                <a:close/>
                <a:moveTo>
                  <a:pt x="0" y="0"/>
                </a:moveTo>
                <a:lnTo>
                  <a:pt x="1832544" y="0"/>
                </a:lnTo>
                <a:lnTo>
                  <a:pt x="1819066" y="24831"/>
                </a:lnTo>
                <a:cubicBezTo>
                  <a:pt x="1803923" y="60634"/>
                  <a:pt x="1795549" y="99997"/>
                  <a:pt x="1795549" y="141316"/>
                </a:cubicBezTo>
                <a:cubicBezTo>
                  <a:pt x="1795549" y="182635"/>
                  <a:pt x="1803923" y="221998"/>
                  <a:pt x="1819066" y="257801"/>
                </a:cubicBezTo>
                <a:lnTo>
                  <a:pt x="1832544" y="282633"/>
                </a:lnTo>
                <a:lnTo>
                  <a:pt x="0" y="282633"/>
                </a:ln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7" name="任意多边形 56"/>
          <p:cNvSpPr/>
          <p:nvPr/>
        </p:nvSpPr>
        <p:spPr bwMode="auto">
          <a:xfrm rot="10800000">
            <a:off x="5202239" y="2383105"/>
            <a:ext cx="73183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1 w 973072"/>
              <a:gd name="T15" fmla="*/ 467447 h 2871990"/>
              <a:gd name="T16" fmla="*/ 1090706 w 973072"/>
              <a:gd name="T17" fmla="*/ 489184 h 2871990"/>
              <a:gd name="T18" fmla="*/ 1430338 w 973072"/>
              <a:gd name="T19" fmla="*/ 935043 h 2871990"/>
              <a:gd name="T20" fmla="*/ 1430338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8" name="任意多边形 57"/>
          <p:cNvSpPr/>
          <p:nvPr/>
        </p:nvSpPr>
        <p:spPr bwMode="auto">
          <a:xfrm rot="10800000">
            <a:off x="6354765" y="2383105"/>
            <a:ext cx="730250"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9" name="任意多边形 58"/>
          <p:cNvSpPr/>
          <p:nvPr/>
        </p:nvSpPr>
        <p:spPr bwMode="auto">
          <a:xfrm rot="10800000">
            <a:off x="7486652" y="2383105"/>
            <a:ext cx="73342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0 w 973072"/>
              <a:gd name="T15" fmla="*/ 467447 h 2871990"/>
              <a:gd name="T16" fmla="*/ 1090705 w 973072"/>
              <a:gd name="T17" fmla="*/ 489184 h 2871990"/>
              <a:gd name="T18" fmla="*/ 1430337 w 973072"/>
              <a:gd name="T19" fmla="*/ 935043 h 2871990"/>
              <a:gd name="T20" fmla="*/ 1430337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60" name="任意多边形 59"/>
          <p:cNvSpPr/>
          <p:nvPr/>
        </p:nvSpPr>
        <p:spPr bwMode="auto">
          <a:xfrm rot="10800000">
            <a:off x="8643940" y="2383105"/>
            <a:ext cx="728662"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297991" name="矩形 68"/>
          <p:cNvSpPr>
            <a:spLocks noChangeArrowheads="1"/>
          </p:cNvSpPr>
          <p:nvPr/>
        </p:nvSpPr>
        <p:spPr bwMode="auto">
          <a:xfrm>
            <a:off x="5289551" y="2647552"/>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a:ea typeface="微软雅黑" panose="020B0503020204020204" pitchFamily="34" charset="-122"/>
                <a:cs typeface="方正兰亭纤黑简体"/>
              </a:rPr>
              <a:t>单击此处添加文字阐述</a:t>
            </a:r>
            <a:r>
              <a:rPr lang="zh-CN" altLang="en-US" sz="1000" dirty="0" smtClean="0">
                <a:solidFill>
                  <a:srgbClr val="FFFFFF"/>
                </a:solidFill>
                <a:latin typeface="方正兰亭纤黑简体"/>
                <a:ea typeface="微软雅黑" panose="020B0503020204020204" pitchFamily="34" charset="-122"/>
                <a:cs typeface="方正兰亭纤黑简体"/>
              </a:rPr>
              <a:t>，在此处添加</a:t>
            </a:r>
            <a:endParaRPr lang="zh-CN" altLang="en-US" sz="1000" dirty="0">
              <a:solidFill>
                <a:srgbClr val="FFFFFF"/>
              </a:solidFill>
              <a:latin typeface="方正兰亭纤黑简体"/>
              <a:ea typeface="微软雅黑" panose="020B0503020204020204" pitchFamily="34" charset="-122"/>
              <a:cs typeface="方正兰亭纤黑简体"/>
            </a:endParaRPr>
          </a:p>
        </p:txBody>
      </p:sp>
      <p:sp>
        <p:nvSpPr>
          <p:cNvPr id="297992" name="矩形 68"/>
          <p:cNvSpPr>
            <a:spLocks noChangeArrowheads="1"/>
          </p:cNvSpPr>
          <p:nvPr/>
        </p:nvSpPr>
        <p:spPr bwMode="auto">
          <a:xfrm>
            <a:off x="6424612" y="2647552"/>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a:ea typeface="微软雅黑" panose="020B0503020204020204" pitchFamily="34" charset="-122"/>
                <a:cs typeface="方正兰亭纤黑简体"/>
              </a:rPr>
              <a:t>单击此处添加文字阐述</a:t>
            </a:r>
            <a:r>
              <a:rPr lang="zh-CN" altLang="en-US" sz="1000" dirty="0" smtClean="0">
                <a:solidFill>
                  <a:srgbClr val="FFFFFF"/>
                </a:solidFill>
                <a:latin typeface="方正兰亭纤黑简体"/>
                <a:ea typeface="微软雅黑" panose="020B0503020204020204" pitchFamily="34" charset="-122"/>
                <a:cs typeface="方正兰亭纤黑简体"/>
              </a:rPr>
              <a:t>，在</a:t>
            </a:r>
            <a:r>
              <a:rPr lang="zh-CN" altLang="en-US" sz="1000" dirty="0">
                <a:solidFill>
                  <a:srgbClr val="FFFFFF"/>
                </a:solidFill>
                <a:latin typeface="方正兰亭纤黑简体"/>
                <a:ea typeface="微软雅黑" panose="020B0503020204020204" pitchFamily="34" charset="-122"/>
                <a:cs typeface="方正兰亭纤黑简体"/>
              </a:rPr>
              <a:t>此处添加此处</a:t>
            </a:r>
            <a:endParaRPr lang="zh-CN" altLang="en-US" sz="1000" dirty="0">
              <a:solidFill>
                <a:srgbClr val="FFFFFF"/>
              </a:solidFill>
              <a:latin typeface="方正兰亭纤黑简体"/>
              <a:ea typeface="微软雅黑" panose="020B0503020204020204" pitchFamily="34" charset="-122"/>
              <a:cs typeface="方正兰亭纤黑简体"/>
            </a:endParaRPr>
          </a:p>
        </p:txBody>
      </p:sp>
      <p:sp>
        <p:nvSpPr>
          <p:cNvPr id="297993" name="矩形 68"/>
          <p:cNvSpPr>
            <a:spLocks noChangeArrowheads="1"/>
          </p:cNvSpPr>
          <p:nvPr/>
        </p:nvSpPr>
        <p:spPr bwMode="auto">
          <a:xfrm>
            <a:off x="7558088" y="2701390"/>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a:ea typeface="微软雅黑" panose="020B0503020204020204" pitchFamily="34" charset="-122"/>
                <a:cs typeface="方正兰亭纤黑简体"/>
              </a:rPr>
              <a:t>单击此处添加文字阐述</a:t>
            </a:r>
            <a:r>
              <a:rPr lang="zh-CN" altLang="en-US" sz="1000" dirty="0" smtClean="0">
                <a:solidFill>
                  <a:srgbClr val="FFFFFF"/>
                </a:solidFill>
                <a:latin typeface="方正兰亭纤黑简体"/>
                <a:ea typeface="微软雅黑" panose="020B0503020204020204" pitchFamily="34" charset="-122"/>
                <a:cs typeface="方正兰亭纤黑简体"/>
              </a:rPr>
              <a:t>，，具体添加</a:t>
            </a:r>
            <a:r>
              <a:rPr lang="zh-CN" altLang="en-US" sz="1000" dirty="0">
                <a:solidFill>
                  <a:srgbClr val="FFFFFF"/>
                </a:solidFill>
                <a:latin typeface="方正兰亭纤黑简体"/>
                <a:ea typeface="微软雅黑" panose="020B0503020204020204" pitchFamily="34" charset="-122"/>
                <a:cs typeface="方正兰亭纤黑简体"/>
              </a:rPr>
              <a:t>此处</a:t>
            </a:r>
            <a:endParaRPr lang="zh-CN" altLang="en-US" sz="1000" dirty="0">
              <a:solidFill>
                <a:srgbClr val="FFFFFF"/>
              </a:solidFill>
              <a:latin typeface="方正兰亭纤黑简体"/>
              <a:ea typeface="微软雅黑" panose="020B0503020204020204" pitchFamily="34" charset="-122"/>
              <a:cs typeface="方正兰亭纤黑简体"/>
            </a:endParaRPr>
          </a:p>
        </p:txBody>
      </p:sp>
      <p:sp>
        <p:nvSpPr>
          <p:cNvPr id="297994" name="矩形 68"/>
          <p:cNvSpPr>
            <a:spLocks noChangeArrowheads="1"/>
          </p:cNvSpPr>
          <p:nvPr/>
        </p:nvSpPr>
        <p:spPr bwMode="auto">
          <a:xfrm>
            <a:off x="8748713" y="2701390"/>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8945" fontAlgn="base">
              <a:spcBef>
                <a:spcPct val="0"/>
              </a:spcBef>
              <a:spcAft>
                <a:spcPct val="0"/>
              </a:spcAft>
            </a:pPr>
            <a:r>
              <a:rPr lang="zh-CN" altLang="en-US" sz="1000" dirty="0">
                <a:solidFill>
                  <a:srgbClr val="FFFFFF"/>
                </a:solidFill>
                <a:latin typeface="方正兰亭纤黑简体"/>
                <a:ea typeface="微软雅黑" panose="020B0503020204020204" pitchFamily="34" charset="-122"/>
                <a:cs typeface="方正兰亭纤黑简体"/>
              </a:rPr>
              <a:t>单击此处添加文字阐述，</a:t>
            </a:r>
            <a:r>
              <a:rPr lang="zh-CN" altLang="en-US" sz="1000" dirty="0" smtClean="0">
                <a:solidFill>
                  <a:srgbClr val="FFFFFF"/>
                </a:solidFill>
                <a:latin typeface="方正兰亭纤黑简体"/>
                <a:ea typeface="微软雅黑" panose="020B0503020204020204" pitchFamily="34" charset="-122"/>
                <a:cs typeface="方正兰亭纤黑简体"/>
              </a:rPr>
              <a:t>添说明此处</a:t>
            </a:r>
            <a:endParaRPr lang="zh-CN" altLang="en-US" sz="1000" dirty="0">
              <a:solidFill>
                <a:srgbClr val="FFFFFF"/>
              </a:solidFill>
              <a:latin typeface="方正兰亭纤黑简体"/>
              <a:ea typeface="微软雅黑" panose="020B0503020204020204" pitchFamily="34" charset="-122"/>
              <a:cs typeface="方正兰亭纤黑简体"/>
            </a:endParaRPr>
          </a:p>
        </p:txBody>
      </p:sp>
      <p:sp>
        <p:nvSpPr>
          <p:cNvPr id="11" name="Text Box 26"/>
          <p:cNvSpPr txBox="1">
            <a:spLocks noChangeArrowheads="1"/>
          </p:cNvSpPr>
          <p:nvPr/>
        </p:nvSpPr>
        <p:spPr bwMode="gray">
          <a:xfrm>
            <a:off x="483711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dirty="0" smtClean="0">
                <a:solidFill>
                  <a:srgbClr val="FFFFFF"/>
                </a:solidFill>
                <a:latin typeface="方正正纤黑简体" panose="02000000000000000000" charset="-122"/>
                <a:ea typeface="微软雅黑" panose="020B0503020204020204" pitchFamily="34" charset="-122"/>
              </a:rPr>
              <a:t>单击此处添加文字</a:t>
            </a:r>
            <a:endParaRPr lang="zh-CN" altLang="en-US" sz="1100" dirty="0" smtClean="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dirty="0" smtClean="0">
                <a:solidFill>
                  <a:srgbClr val="FFFFFF"/>
                </a:solidFill>
                <a:latin typeface="方正正纤黑简体" panose="02000000000000000000" charset="-122"/>
                <a:ea typeface="微软雅黑" panose="020B0503020204020204" pitchFamily="34" charset="-122"/>
              </a:rPr>
              <a:t>单击此处添加文字</a:t>
            </a:r>
            <a:endParaRPr lang="zh-CN" altLang="en-US" sz="1100" dirty="0" smtClean="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dirty="0" smtClean="0">
                <a:solidFill>
                  <a:srgbClr val="FFFFFF"/>
                </a:solidFill>
                <a:latin typeface="方正正纤黑简体" panose="02000000000000000000" charset="-122"/>
                <a:ea typeface="微软雅黑" panose="020B0503020204020204" pitchFamily="34" charset="-122"/>
              </a:rPr>
              <a:t>单击此处添加文字</a:t>
            </a:r>
            <a:endParaRPr lang="zh-CN" altLang="en-US" sz="1100" dirty="0">
              <a:solidFill>
                <a:srgbClr val="FFFFFF"/>
              </a:solidFill>
              <a:latin typeface="方正正纤黑简体" panose="02000000000000000000" charset="-122"/>
              <a:ea typeface="微软雅黑" panose="020B0503020204020204" pitchFamily="34" charset="-122"/>
            </a:endParaRPr>
          </a:p>
        </p:txBody>
      </p:sp>
      <p:sp>
        <p:nvSpPr>
          <p:cNvPr id="2" name="Text Box 26"/>
          <p:cNvSpPr txBox="1">
            <a:spLocks noChangeArrowheads="1"/>
          </p:cNvSpPr>
          <p:nvPr/>
        </p:nvSpPr>
        <p:spPr bwMode="gray">
          <a:xfrm>
            <a:off x="6084888" y="4389369"/>
            <a:ext cx="1487487"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p:txBody>
      </p:sp>
      <p:sp>
        <p:nvSpPr>
          <p:cNvPr id="3" name="Text Box 26"/>
          <p:cNvSpPr txBox="1">
            <a:spLocks noChangeArrowheads="1"/>
          </p:cNvSpPr>
          <p:nvPr/>
        </p:nvSpPr>
        <p:spPr bwMode="gray">
          <a:xfrm>
            <a:off x="733107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a:solidFill>
                  <a:srgbClr val="FFFFFF"/>
                </a:solidFill>
                <a:latin typeface="方正正纤黑简体" panose="02000000000000000000" charset="-122"/>
                <a:ea typeface="微软雅黑" panose="020B0503020204020204" pitchFamily="34" charset="-122"/>
              </a:rPr>
              <a:t>单击此处添加文字</a:t>
            </a:r>
            <a:endParaRPr lang="zh-CN" altLang="en-US" sz="1100">
              <a:solidFill>
                <a:srgbClr val="FFFFFF"/>
              </a:solidFill>
              <a:latin typeface="方正正纤黑简体" panose="02000000000000000000" charset="-122"/>
              <a:ea typeface="微软雅黑" panose="020B0503020204020204" pitchFamily="34" charset="-122"/>
            </a:endParaRPr>
          </a:p>
        </p:txBody>
      </p:sp>
      <p:sp>
        <p:nvSpPr>
          <p:cNvPr id="4" name="Text Box 26"/>
          <p:cNvSpPr txBox="1">
            <a:spLocks noChangeArrowheads="1"/>
          </p:cNvSpPr>
          <p:nvPr/>
        </p:nvSpPr>
        <p:spPr bwMode="gray">
          <a:xfrm>
            <a:off x="8523290"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endParaRPr lang="zh-CN" altLang="en-US" sz="1100" dirty="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endParaRPr lang="zh-CN" altLang="en-US" sz="1100" dirty="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100" dirty="0">
                <a:solidFill>
                  <a:srgbClr val="FFFFFF"/>
                </a:solidFill>
                <a:latin typeface="方正正纤黑简体" panose="02000000000000000000" charset="-122"/>
                <a:ea typeface="微软雅黑" panose="020B0503020204020204" pitchFamily="34" charset="-122"/>
              </a:rPr>
              <a:t>单击此处添加文字</a:t>
            </a:r>
            <a:endParaRPr lang="zh-CN" altLang="en-US" sz="1100" dirty="0">
              <a:solidFill>
                <a:srgbClr val="FFFFFF"/>
              </a:solidFill>
              <a:latin typeface="方正正纤黑简体" panose="02000000000000000000" charset="-122"/>
              <a:ea typeface="微软雅黑" panose="020B0503020204020204" pitchFamily="34" charset="-122"/>
            </a:endParaRPr>
          </a:p>
        </p:txBody>
      </p:sp>
      <p:sp>
        <p:nvSpPr>
          <p:cNvPr id="297999"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5</a:t>
            </a:r>
            <a:r>
              <a:rPr lang="zh-CN" altLang="en-US" sz="2000" b="1">
                <a:solidFill>
                  <a:srgbClr val="FFFFCC"/>
                </a:solidFill>
                <a:latin typeface="微软雅黑" panose="020B0503020204020204" pitchFamily="34" charset="-122"/>
                <a:ea typeface="微软雅黑" panose="020B0503020204020204" pitchFamily="34" charset="-122"/>
              </a:rPr>
              <a:t>、课堂小结</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anose="020B0503020204020204" pitchFamily="34" charset="-122"/>
                <a:ea typeface="微软雅黑" panose="020B0503020204020204" pitchFamily="34" charset="-122"/>
              </a:rPr>
              <a:t>6</a:t>
            </a:r>
            <a:r>
              <a:rPr lang="zh-CN" altLang="en-US" sz="2000" b="1" dirty="0">
                <a:solidFill>
                  <a:srgbClr val="FFFFCC"/>
                </a:solidFill>
                <a:latin typeface="微软雅黑" panose="020B0503020204020204" pitchFamily="34" charset="-122"/>
                <a:ea typeface="微软雅黑" panose="020B0503020204020204" pitchFamily="34" charset="-122"/>
              </a:rPr>
              <a:t>、布置作业</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grpSp>
        <p:nvGrpSpPr>
          <p:cNvPr id="2" name="组合 1"/>
          <p:cNvGrpSpPr/>
          <p:nvPr/>
        </p:nvGrpSpPr>
        <p:grpSpPr bwMode="auto">
          <a:xfrm>
            <a:off x="4306888" y="2440133"/>
            <a:ext cx="1630362" cy="1719635"/>
            <a:chOff x="1075056" y="1491630"/>
            <a:chExt cx="2070054" cy="2345183"/>
          </a:xfrm>
        </p:grpSpPr>
        <p:sp>
          <p:nvSpPr>
            <p:cNvPr id="3" name="等腰三角形 12"/>
            <p:cNvSpPr/>
            <p:nvPr/>
          </p:nvSpPr>
          <p:spPr bwMode="auto">
            <a:xfrm flipV="1">
              <a:off x="1075056" y="1491630"/>
              <a:ext cx="2070054" cy="2345183"/>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a:off x="1556793" y="2074687"/>
              <a:ext cx="1091165" cy="39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400">
                  <a:solidFill>
                    <a:srgbClr val="FFFFFF"/>
                  </a:solidFill>
                  <a:latin typeface="方正兰亭中黑_GBK" charset="-122"/>
                  <a:ea typeface="微软雅黑" panose="020B0503020204020204" pitchFamily="34" charset="-122"/>
                </a:rPr>
                <a:t>添加标题</a:t>
              </a:r>
              <a:endParaRPr lang="zh-CN" altLang="en-US" sz="1400">
                <a:solidFill>
                  <a:srgbClr val="FFFFFF"/>
                </a:solidFill>
                <a:latin typeface="方正兰亭中黑_GBK" charset="-122"/>
                <a:ea typeface="微软雅黑" panose="020B0503020204020204" pitchFamily="34" charset="-122"/>
              </a:endParaRPr>
            </a:p>
          </p:txBody>
        </p:sp>
        <p:sp>
          <p:nvSpPr>
            <p:cNvPr id="5" name="Rectangle 13" descr="FD1DDF730CE4456e89755B07FE1653D0# #Rectangle 13"/>
            <p:cNvSpPr>
              <a:spLocks noChangeArrowheads="1"/>
            </p:cNvSpPr>
            <p:nvPr/>
          </p:nvSpPr>
          <p:spPr bwMode="auto">
            <a:xfrm>
              <a:off x="1256464" y="2487144"/>
              <a:ext cx="1707240" cy="59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buFont typeface="Arial" panose="020B0604020202020204" pitchFamily="34" charset="0"/>
                <a:buNone/>
              </a:pPr>
              <a:r>
                <a:rPr lang="zh-CN" altLang="en-US" sz="1200">
                  <a:solidFill>
                    <a:srgbClr val="FFFFFF"/>
                  </a:solidFill>
                  <a:latin typeface="方正兰亭黑_GBK" charset="-122"/>
                  <a:ea typeface="微软雅黑" panose="020B0503020204020204" pitchFamily="34" charset="-122"/>
                </a:rPr>
                <a:t>点击此处添加</a:t>
              </a:r>
              <a:endParaRPr lang="zh-CN" altLang="en-US" sz="1200">
                <a:solidFill>
                  <a:srgbClr val="FFFFFF"/>
                </a:solidFill>
                <a:latin typeface="方正兰亭黑_GBK" charset="-122"/>
                <a:ea typeface="微软雅黑" panose="020B0503020204020204" pitchFamily="34" charset="-122"/>
              </a:endParaRPr>
            </a:p>
            <a:p>
              <a:pPr algn="ctr" defTabSz="699770" fontAlgn="base">
                <a:spcBef>
                  <a:spcPct val="0"/>
                </a:spcBef>
                <a:spcAft>
                  <a:spcPct val="0"/>
                </a:spcAft>
                <a:buFont typeface="Arial" panose="020B0604020202020204" pitchFamily="34" charset="0"/>
                <a:buNone/>
              </a:pPr>
              <a:r>
                <a:rPr lang="zh-CN" altLang="en-US" sz="1200">
                  <a:solidFill>
                    <a:srgbClr val="FFFFFF"/>
                  </a:solidFill>
                  <a:latin typeface="方正兰亭黑_GBK" charset="-122"/>
                  <a:ea typeface="微软雅黑" panose="020B0503020204020204" pitchFamily="34" charset="-122"/>
                </a:rPr>
                <a:t>简要说明</a:t>
              </a:r>
              <a:endParaRPr lang="zh-CN" altLang="en-US" sz="1200">
                <a:solidFill>
                  <a:srgbClr val="FFFFFF"/>
                </a:solidFill>
                <a:latin typeface="方正兰亭黑_GBK" charset="-122"/>
                <a:ea typeface="微软雅黑" panose="020B0503020204020204" pitchFamily="34" charset="-122"/>
              </a:endParaRPr>
            </a:p>
          </p:txBody>
        </p:sp>
      </p:grpSp>
      <p:sp>
        <p:nvSpPr>
          <p:cNvPr id="6" name="Rectangle 13" descr="FD1DDF730CE4456e89755B07FE1653D0# #Rectangle 13"/>
          <p:cNvSpPr>
            <a:spLocks noChangeArrowheads="1"/>
          </p:cNvSpPr>
          <p:nvPr/>
        </p:nvSpPr>
        <p:spPr bwMode="auto">
          <a:xfrm>
            <a:off x="4275154" y="4172412"/>
            <a:ext cx="1679575" cy="114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699770" fontAlgn="base">
              <a:spcBef>
                <a:spcPct val="0"/>
              </a:spcBef>
              <a:spcAft>
                <a:spcPct val="0"/>
              </a:spcAft>
              <a:buFont typeface="Arial" panose="020B0604020202020204" pitchFamily="34" charset="0"/>
              <a:buNone/>
            </a:pPr>
            <a:r>
              <a:rPr lang="zh-CN" altLang="en-US" sz="14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400" dirty="0">
              <a:solidFill>
                <a:srgbClr val="FFFFFF"/>
              </a:solidFill>
              <a:latin typeface="微软雅黑" panose="020B0503020204020204" pitchFamily="34" charset="-122"/>
              <a:ea typeface="微软雅黑" panose="020B0503020204020204" pitchFamily="34" charset="-122"/>
              <a:cs typeface="方正兰亭纤黑简体"/>
            </a:endParaRPr>
          </a:p>
        </p:txBody>
      </p:sp>
      <p:grpSp>
        <p:nvGrpSpPr>
          <p:cNvPr id="7" name="组合 6"/>
          <p:cNvGrpSpPr/>
          <p:nvPr/>
        </p:nvGrpSpPr>
        <p:grpSpPr bwMode="auto">
          <a:xfrm>
            <a:off x="6538928" y="2558891"/>
            <a:ext cx="1347787" cy="1423529"/>
            <a:chOff x="3845797" y="1655066"/>
            <a:chExt cx="1713148" cy="1940841"/>
          </a:xfrm>
        </p:grpSpPr>
        <p:sp>
          <p:nvSpPr>
            <p:cNvPr id="8" name="等腰三角形 12"/>
            <p:cNvSpPr/>
            <p:nvPr/>
          </p:nvSpPr>
          <p:spPr bwMode="auto">
            <a:xfrm flipV="1">
              <a:off x="3845797" y="1655066"/>
              <a:ext cx="1713148" cy="1940841"/>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 name="TextBox 8"/>
            <p:cNvSpPr txBox="1">
              <a:spLocks noChangeArrowheads="1"/>
            </p:cNvSpPr>
            <p:nvPr/>
          </p:nvSpPr>
          <p:spPr bwMode="auto">
            <a:xfrm>
              <a:off x="4198919" y="2106274"/>
              <a:ext cx="961959" cy="34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anose="020B0503020204020204" pitchFamily="34" charset="-122"/>
                </a:rPr>
                <a:t>添加标题</a:t>
              </a:r>
              <a:endParaRPr lang="zh-CN" altLang="en-US" sz="1200">
                <a:solidFill>
                  <a:srgbClr val="FFFFFF"/>
                </a:solidFill>
                <a:latin typeface="方正兰亭中黑_GBK" charset="-122"/>
                <a:ea typeface="微软雅黑" panose="020B0503020204020204" pitchFamily="34" charset="-122"/>
              </a:endParaRPr>
            </a:p>
          </p:txBody>
        </p:sp>
        <p:sp>
          <p:nvSpPr>
            <p:cNvPr id="10" name="Rectangle 13" descr="FD1DDF730CE4456e89755B07FE1653D0# #Rectangle 13"/>
            <p:cNvSpPr>
              <a:spLocks noChangeArrowheads="1"/>
            </p:cNvSpPr>
            <p:nvPr/>
          </p:nvSpPr>
          <p:spPr bwMode="auto">
            <a:xfrm>
              <a:off x="3946689" y="2458172"/>
              <a:ext cx="1511365" cy="5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buFont typeface="Arial" panose="020B0604020202020204" pitchFamily="34" charset="0"/>
                <a:buNone/>
              </a:pPr>
              <a:r>
                <a:rPr lang="zh-CN" altLang="en-US" sz="1100">
                  <a:solidFill>
                    <a:srgbClr val="FFFFFF"/>
                  </a:solidFill>
                  <a:latin typeface="方正兰亭黑_GBK" charset="-122"/>
                  <a:ea typeface="微软雅黑" panose="020B0503020204020204" pitchFamily="34" charset="-122"/>
                </a:rPr>
                <a:t>点击此处添加</a:t>
              </a:r>
              <a:endParaRPr lang="zh-CN" altLang="en-US" sz="1100">
                <a:solidFill>
                  <a:srgbClr val="FFFFFF"/>
                </a:solidFill>
                <a:latin typeface="方正兰亭黑_GBK" charset="-122"/>
                <a:ea typeface="微软雅黑" panose="020B0503020204020204" pitchFamily="34" charset="-122"/>
              </a:endParaRPr>
            </a:p>
            <a:p>
              <a:pPr algn="ctr" defTabSz="699770" fontAlgn="base">
                <a:spcBef>
                  <a:spcPct val="0"/>
                </a:spcBef>
                <a:spcAft>
                  <a:spcPct val="0"/>
                </a:spcAft>
                <a:buFont typeface="Arial" panose="020B0604020202020204" pitchFamily="34" charset="0"/>
                <a:buNone/>
              </a:pPr>
              <a:r>
                <a:rPr lang="zh-CN" altLang="en-US" sz="1100">
                  <a:solidFill>
                    <a:srgbClr val="FFFFFF"/>
                  </a:solidFill>
                  <a:latin typeface="方正兰亭黑_GBK" charset="-122"/>
                  <a:ea typeface="微软雅黑" panose="020B0503020204020204" pitchFamily="34" charset="-122"/>
                </a:rPr>
                <a:t>简要说明</a:t>
              </a:r>
              <a:endParaRPr lang="zh-CN" altLang="en-US" sz="1100">
                <a:solidFill>
                  <a:srgbClr val="FFFFFF"/>
                </a:solidFill>
                <a:latin typeface="方正兰亭黑_GBK" charset="-122"/>
                <a:ea typeface="微软雅黑" panose="020B0503020204020204" pitchFamily="34" charset="-122"/>
              </a:endParaRPr>
            </a:p>
          </p:txBody>
        </p:sp>
      </p:grpSp>
      <p:grpSp>
        <p:nvGrpSpPr>
          <p:cNvPr id="11" name="组合 10"/>
          <p:cNvGrpSpPr/>
          <p:nvPr/>
        </p:nvGrpSpPr>
        <p:grpSpPr bwMode="auto">
          <a:xfrm>
            <a:off x="8461390" y="2630147"/>
            <a:ext cx="1190625" cy="1255682"/>
            <a:chOff x="6322551" y="1747101"/>
            <a:chExt cx="1512168" cy="1713148"/>
          </a:xfrm>
        </p:grpSpPr>
        <p:sp>
          <p:nvSpPr>
            <p:cNvPr id="12" name="等腰三角形 12"/>
            <p:cNvSpPr/>
            <p:nvPr/>
          </p:nvSpPr>
          <p:spPr bwMode="auto">
            <a:xfrm flipV="1">
              <a:off x="6322551" y="1747101"/>
              <a:ext cx="1512168" cy="1713148"/>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6602806" y="2105717"/>
              <a:ext cx="896038" cy="327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100">
                  <a:solidFill>
                    <a:srgbClr val="FFFFFF"/>
                  </a:solidFill>
                  <a:latin typeface="方正兰亭中黑_GBK" charset="-122"/>
                  <a:ea typeface="微软雅黑" panose="020B0503020204020204" pitchFamily="34" charset="-122"/>
                </a:rPr>
                <a:t>添加标题</a:t>
              </a:r>
              <a:endParaRPr lang="zh-CN" altLang="en-US" sz="1100">
                <a:solidFill>
                  <a:srgbClr val="FFFFFF"/>
                </a:solidFill>
                <a:latin typeface="方正兰亭中黑_GBK" charset="-122"/>
                <a:ea typeface="微软雅黑" panose="020B0503020204020204" pitchFamily="34" charset="-122"/>
              </a:endParaRPr>
            </a:p>
          </p:txBody>
        </p:sp>
        <p:sp>
          <p:nvSpPr>
            <p:cNvPr id="14" name="Rectangle 13" descr="FD1DDF730CE4456e89755B07FE1653D0# #Rectangle 13"/>
            <p:cNvSpPr>
              <a:spLocks noChangeArrowheads="1"/>
            </p:cNvSpPr>
            <p:nvPr/>
          </p:nvSpPr>
          <p:spPr bwMode="auto">
            <a:xfrm>
              <a:off x="6393118" y="2457851"/>
              <a:ext cx="1371031" cy="51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buFont typeface="Arial" panose="020B0604020202020204" pitchFamily="34" charset="0"/>
                <a:buNone/>
              </a:pPr>
              <a:r>
                <a:rPr lang="zh-CN" altLang="en-US" sz="1000">
                  <a:solidFill>
                    <a:srgbClr val="FFFFFF"/>
                  </a:solidFill>
                  <a:latin typeface="方正兰亭黑_GBK" charset="-122"/>
                  <a:ea typeface="微软雅黑" panose="020B0503020204020204" pitchFamily="34" charset="-122"/>
                </a:rPr>
                <a:t>点击此处添加</a:t>
              </a:r>
              <a:endParaRPr lang="zh-CN" altLang="en-US" sz="1000">
                <a:solidFill>
                  <a:srgbClr val="FFFFFF"/>
                </a:solidFill>
                <a:latin typeface="方正兰亭黑_GBK" charset="-122"/>
                <a:ea typeface="微软雅黑" panose="020B0503020204020204" pitchFamily="34" charset="-122"/>
              </a:endParaRPr>
            </a:p>
            <a:p>
              <a:pPr algn="ctr" defTabSz="699770" fontAlgn="base">
                <a:spcBef>
                  <a:spcPct val="0"/>
                </a:spcBef>
                <a:spcAft>
                  <a:spcPct val="0"/>
                </a:spcAft>
                <a:buFont typeface="Arial" panose="020B0604020202020204" pitchFamily="34" charset="0"/>
                <a:buNone/>
              </a:pPr>
              <a:r>
                <a:rPr lang="zh-CN" altLang="en-US" sz="1000">
                  <a:solidFill>
                    <a:srgbClr val="FFFFFF"/>
                  </a:solidFill>
                  <a:latin typeface="方正兰亭黑_GBK" charset="-122"/>
                  <a:ea typeface="微软雅黑" panose="020B0503020204020204" pitchFamily="34" charset="-122"/>
                </a:rPr>
                <a:t>简要说明</a:t>
              </a:r>
              <a:endParaRPr lang="zh-CN" altLang="en-US" sz="1000">
                <a:solidFill>
                  <a:srgbClr val="FFFFFF"/>
                </a:solidFill>
                <a:latin typeface="方正兰亭黑_GBK" charset="-122"/>
                <a:ea typeface="微软雅黑" panose="020B0503020204020204" pitchFamily="34" charset="-122"/>
              </a:endParaRPr>
            </a:p>
          </p:txBody>
        </p:sp>
      </p:grpSp>
      <p:sp>
        <p:nvSpPr>
          <p:cNvPr id="15" name="Rectangle 13" descr="FD1DDF730CE4456e89755B07FE1653D0# #Rectangle 13"/>
          <p:cNvSpPr>
            <a:spLocks noChangeArrowheads="1"/>
          </p:cNvSpPr>
          <p:nvPr/>
        </p:nvSpPr>
        <p:spPr bwMode="auto">
          <a:xfrm>
            <a:off x="6300803" y="4066320"/>
            <a:ext cx="1679575"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699770"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anose="020B0503020204020204" pitchFamily="34" charset="-122"/>
              <a:ea typeface="微软雅黑" panose="020B0503020204020204" pitchFamily="34" charset="-122"/>
              <a:cs typeface="方正兰亭纤黑简体"/>
            </a:endParaRPr>
          </a:p>
        </p:txBody>
      </p:sp>
      <p:sp>
        <p:nvSpPr>
          <p:cNvPr id="16" name="Rectangle 13" descr="FD1DDF730CE4456e89755B07FE1653D0# #Rectangle 13"/>
          <p:cNvSpPr>
            <a:spLocks noChangeArrowheads="1"/>
          </p:cNvSpPr>
          <p:nvPr/>
        </p:nvSpPr>
        <p:spPr bwMode="auto">
          <a:xfrm>
            <a:off x="8245490" y="3995065"/>
            <a:ext cx="1587501" cy="71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699770" fontAlgn="base">
              <a:spcBef>
                <a:spcPct val="0"/>
              </a:spcBef>
              <a:spcAft>
                <a:spcPct val="0"/>
              </a:spcAft>
              <a:buFont typeface="Arial" panose="020B0604020202020204" pitchFamily="34" charset="0"/>
              <a:buNone/>
            </a:pPr>
            <a:r>
              <a:rPr lang="zh-CN" altLang="en-US" sz="105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50" dirty="0">
              <a:solidFill>
                <a:srgbClr val="FFFFFF"/>
              </a:solidFill>
              <a:latin typeface="微软雅黑" panose="020B0503020204020204" pitchFamily="34" charset="-122"/>
              <a:ea typeface="微软雅黑" panose="020B0503020204020204" pitchFamily="34" charset="-122"/>
              <a:cs typeface="方正兰亭纤黑简体"/>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4434"/>
                                        </p:tgtEl>
                                        <p:attrNameLst>
                                          <p:attrName>style.visibility</p:attrName>
                                        </p:attrNameLst>
                                      </p:cBhvr>
                                      <p:to>
                                        <p:strVal val="visible"/>
                                      </p:to>
                                    </p:set>
                                    <p:animEffect transition="in" filter="fade">
                                      <p:cBhvr>
                                        <p:cTn id="7" dur="500"/>
                                        <p:tgtEl>
                                          <p:spTgt spid="274434"/>
                                        </p:tgtEl>
                                      </p:cBhvr>
                                    </p:animEffect>
                                    <p:anim calcmode="lin" valueType="num">
                                      <p:cBhvr>
                                        <p:cTn id="8" dur="500" fill="hold"/>
                                        <p:tgtEl>
                                          <p:spTgt spid="274434"/>
                                        </p:tgtEl>
                                        <p:attrNameLst>
                                          <p:attrName>ppt_x</p:attrName>
                                        </p:attrNameLst>
                                      </p:cBhvr>
                                      <p:tavLst>
                                        <p:tav tm="0">
                                          <p:val>
                                            <p:strVal val="#ppt_x"/>
                                          </p:val>
                                        </p:tav>
                                        <p:tav tm="100000">
                                          <p:val>
                                            <p:strVal val="#ppt_x"/>
                                          </p:val>
                                        </p:tav>
                                      </p:tavLst>
                                    </p:anim>
                                    <p:anim calcmode="lin" valueType="num">
                                      <p:cBhvr>
                                        <p:cTn id="9" dur="500" fill="hold"/>
                                        <p:tgtEl>
                                          <p:spTgt spid="2744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p:bldP spid="6"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38" name="五边形 5"/>
          <p:cNvSpPr>
            <a:spLocks noChangeArrowheads="1"/>
          </p:cNvSpPr>
          <p:nvPr/>
        </p:nvSpPr>
        <p:spPr bwMode="auto">
          <a:xfrm rot="16200000">
            <a:off x="6804149" y="1915277"/>
            <a:ext cx="707806" cy="1177924"/>
          </a:xfrm>
          <a:prstGeom prst="homePlate">
            <a:avLst>
              <a:gd name="adj" fmla="val 31028"/>
            </a:avLst>
          </a:prstGeom>
          <a:noFill/>
          <a:ln w="9525">
            <a:solidFill>
              <a:schemeClr val="bg1"/>
            </a:solidFill>
            <a:miter lim="800000"/>
          </a:ln>
          <a:extLst>
            <a:ext uri="{909E8E84-426E-40DD-AFC4-6F175D3DCCD1}">
              <a14:hiddenFill xmlns:a14="http://schemas.microsoft.com/office/drawing/2010/main">
                <a:solidFill>
                  <a:schemeClr val="tx2"/>
                </a:solidFill>
              </a14:hiddenFill>
            </a:ext>
          </a:extLst>
        </p:spPr>
        <p:txBody>
          <a:bodyPr vert="eaVert" lIns="56817" tIns="28408" rIns="56817" bIns="28408" anchor="ctr"/>
          <a:lstStyle/>
          <a:p>
            <a:pPr algn="ctr" defTabSz="568325" fontAlgn="base">
              <a:spcBef>
                <a:spcPct val="0"/>
              </a:spcBef>
              <a:spcAft>
                <a:spcPct val="0"/>
              </a:spcAft>
              <a:buFont typeface="Arial" panose="020B0604020202020204" pitchFamily="34" charset="0"/>
              <a:buNone/>
            </a:pPr>
            <a:endParaRPr lang="zh-CN" altLang="zh-CN" sz="1200">
              <a:solidFill>
                <a:srgbClr val="000000"/>
              </a:solidFill>
              <a:latin typeface="微软雅黑" panose="020B0503020204020204" pitchFamily="34" charset="-122"/>
              <a:ea typeface="微软雅黑" panose="020B0503020204020204" pitchFamily="34" charset="-122"/>
            </a:endParaRPr>
          </a:p>
        </p:txBody>
      </p:sp>
      <p:sp>
        <p:nvSpPr>
          <p:cNvPr id="56339" name="TextBox 6"/>
          <p:cNvSpPr txBox="1">
            <a:spLocks noChangeArrowheads="1"/>
          </p:cNvSpPr>
          <p:nvPr/>
        </p:nvSpPr>
        <p:spPr bwMode="auto">
          <a:xfrm>
            <a:off x="6856413" y="2444882"/>
            <a:ext cx="684212"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sz="1200">
                <a:solidFill>
                  <a:srgbClr val="F8F8F8"/>
                </a:solidFill>
                <a:latin typeface="微软雅黑" panose="020B0503020204020204" pitchFamily="34" charset="-122"/>
                <a:ea typeface="微软雅黑" panose="020B0503020204020204" pitchFamily="34" charset="-122"/>
              </a:rPr>
              <a:t>20%</a:t>
            </a:r>
            <a:endParaRPr lang="en-US" altLang="zh-CN" sz="1200">
              <a:solidFill>
                <a:srgbClr val="F8F8F8"/>
              </a:solidFill>
              <a:latin typeface="微软雅黑" panose="020B0503020204020204" pitchFamily="34" charset="-122"/>
              <a:ea typeface="微软雅黑" panose="020B0503020204020204" pitchFamily="34" charset="-122"/>
            </a:endParaRPr>
          </a:p>
        </p:txBody>
      </p:sp>
      <p:sp>
        <p:nvSpPr>
          <p:cNvPr id="56340" name="五边形 7"/>
          <p:cNvSpPr>
            <a:spLocks noChangeArrowheads="1"/>
          </p:cNvSpPr>
          <p:nvPr/>
        </p:nvSpPr>
        <p:spPr bwMode="auto">
          <a:xfrm rot="5400000">
            <a:off x="6476374" y="3036366"/>
            <a:ext cx="1363357" cy="1177924"/>
          </a:xfrm>
          <a:prstGeom prst="homePlate">
            <a:avLst>
              <a:gd name="adj" fmla="val 24551"/>
            </a:avLst>
          </a:prstGeom>
          <a:noFill/>
          <a:ln w="9525">
            <a:solidFill>
              <a:schemeClr val="bg1"/>
            </a:solidFill>
            <a:miter lim="800000"/>
          </a:ln>
          <a:extLst>
            <a:ext uri="{909E8E84-426E-40DD-AFC4-6F175D3DCCD1}">
              <a14:hiddenFill xmlns:a14="http://schemas.microsoft.com/office/drawing/2010/main">
                <a:solidFill>
                  <a:schemeClr val="accent1"/>
                </a:solidFill>
              </a14:hiddenFill>
            </a:ext>
          </a:extLst>
        </p:spPr>
        <p:txBody>
          <a:bodyPr rot="10800000" vert="eaVert" lIns="56817" tIns="28408" rIns="56817" bIns="28408" anchor="ctr"/>
          <a:lstStyle/>
          <a:p>
            <a:pPr algn="ctr" defTabSz="568325" fontAlgn="base">
              <a:spcBef>
                <a:spcPct val="0"/>
              </a:spcBef>
              <a:spcAft>
                <a:spcPct val="0"/>
              </a:spcAft>
              <a:buFont typeface="Arial" panose="020B0604020202020204" pitchFamily="34" charset="0"/>
              <a:buNone/>
            </a:pPr>
            <a:endParaRPr lang="zh-CN" altLang="zh-CN" sz="1200">
              <a:solidFill>
                <a:srgbClr val="000000"/>
              </a:solidFill>
              <a:latin typeface="微软雅黑" panose="020B0503020204020204" pitchFamily="34" charset="-122"/>
              <a:ea typeface="微软雅黑" panose="020B0503020204020204" pitchFamily="34" charset="-122"/>
            </a:endParaRPr>
          </a:p>
        </p:txBody>
      </p:sp>
      <p:sp>
        <p:nvSpPr>
          <p:cNvPr id="56341" name="TextBox 8"/>
          <p:cNvSpPr txBox="1">
            <a:spLocks noChangeArrowheads="1"/>
          </p:cNvSpPr>
          <p:nvPr/>
        </p:nvSpPr>
        <p:spPr bwMode="auto">
          <a:xfrm>
            <a:off x="6816740" y="3094100"/>
            <a:ext cx="682625"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sz="1200">
                <a:solidFill>
                  <a:srgbClr val="F8F8F8"/>
                </a:solidFill>
                <a:latin typeface="微软雅黑" panose="020B0503020204020204" pitchFamily="34" charset="-122"/>
                <a:ea typeface="微软雅黑" panose="020B0503020204020204" pitchFamily="34" charset="-122"/>
              </a:rPr>
              <a:t>80%</a:t>
            </a:r>
            <a:endParaRPr lang="en-US" altLang="zh-CN" sz="1200">
              <a:solidFill>
                <a:srgbClr val="F8F8F8"/>
              </a:solidFill>
              <a:latin typeface="微软雅黑" panose="020B0503020204020204" pitchFamily="34" charset="-122"/>
              <a:ea typeface="微软雅黑" panose="020B0503020204020204" pitchFamily="34" charset="-122"/>
            </a:endParaRPr>
          </a:p>
        </p:txBody>
      </p:sp>
      <p:sp>
        <p:nvSpPr>
          <p:cNvPr id="56342" name="矩形 9"/>
          <p:cNvSpPr>
            <a:spLocks noChangeArrowheads="1"/>
          </p:cNvSpPr>
          <p:nvPr/>
        </p:nvSpPr>
        <p:spPr bwMode="auto">
          <a:xfrm>
            <a:off x="6569076" y="3439271"/>
            <a:ext cx="1177924" cy="79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anose="020B0604020202020204" pitchFamily="34" charset="0"/>
              <a:buNone/>
            </a:pPr>
            <a:r>
              <a:rPr lang="zh-CN" altLang="en-US" sz="1200">
                <a:solidFill>
                  <a:srgbClr val="F8F8F8"/>
                </a:solidFill>
                <a:latin typeface="微软雅黑" panose="020B0503020204020204" pitchFamily="34" charset="-122"/>
                <a:ea typeface="微软雅黑" panose="020B0503020204020204" pitchFamily="34" charset="-122"/>
              </a:rPr>
              <a:t>单击此处添加文本</a:t>
            </a:r>
            <a:endParaRPr lang="en-US" sz="1200">
              <a:solidFill>
                <a:srgbClr val="F8F8F8"/>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8F8F8"/>
                </a:solidFill>
                <a:latin typeface="微软雅黑" panose="020B0503020204020204" pitchFamily="34" charset="-122"/>
                <a:ea typeface="微软雅黑" panose="020B0503020204020204" pitchFamily="34" charset="-122"/>
              </a:rPr>
              <a:t>单击此处添加文本</a:t>
            </a:r>
            <a:endParaRPr lang="en-US" sz="1200">
              <a:solidFill>
                <a:srgbClr val="F8F8F8"/>
              </a:solidFill>
              <a:latin typeface="微软雅黑" panose="020B0503020204020204" pitchFamily="34" charset="-122"/>
              <a:ea typeface="微软雅黑" panose="020B0503020204020204" pitchFamily="34" charset="-122"/>
            </a:endParaRPr>
          </a:p>
        </p:txBody>
      </p:sp>
      <p:sp>
        <p:nvSpPr>
          <p:cNvPr id="56343" name="矩形 3"/>
          <p:cNvSpPr/>
          <p:nvPr/>
        </p:nvSpPr>
        <p:spPr bwMode="auto">
          <a:xfrm rot="5400000" flipH="1" flipV="1">
            <a:off x="5370021" y="1747074"/>
            <a:ext cx="235936" cy="14668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6344" name="TextBox 11"/>
          <p:cNvSpPr txBox="1">
            <a:spLocks noChangeArrowheads="1"/>
          </p:cNvSpPr>
          <p:nvPr/>
        </p:nvSpPr>
        <p:spPr bwMode="auto">
          <a:xfrm>
            <a:off x="4795840" y="2389438"/>
            <a:ext cx="1371600"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200" b="1">
                <a:solidFill>
                  <a:srgbClr val="FFFFFF"/>
                </a:solidFill>
                <a:latin typeface="微软雅黑" panose="020B0503020204020204" pitchFamily="34" charset="-122"/>
                <a:ea typeface="微软雅黑" panose="020B0503020204020204" pitchFamily="34" charset="-122"/>
              </a:rPr>
              <a:t>单击添加标题</a:t>
            </a:r>
            <a:endParaRPr lang="zh-CN" altLang="en-US" sz="1200" b="1">
              <a:solidFill>
                <a:srgbClr val="FFFFFF"/>
              </a:solidFill>
              <a:latin typeface="微软雅黑" panose="020B0503020204020204" pitchFamily="34" charset="-122"/>
              <a:ea typeface="微软雅黑" panose="020B0503020204020204" pitchFamily="34" charset="-122"/>
            </a:endParaRPr>
          </a:p>
        </p:txBody>
      </p:sp>
      <p:sp>
        <p:nvSpPr>
          <p:cNvPr id="56345" name="矩形 12"/>
          <p:cNvSpPr>
            <a:spLocks noChangeArrowheads="1"/>
          </p:cNvSpPr>
          <p:nvPr/>
        </p:nvSpPr>
        <p:spPr bwMode="auto">
          <a:xfrm>
            <a:off x="4748214" y="2693462"/>
            <a:ext cx="1465262"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56346" name="矩形 13"/>
          <p:cNvSpPr>
            <a:spLocks noChangeArrowheads="1"/>
          </p:cNvSpPr>
          <p:nvPr/>
        </p:nvSpPr>
        <p:spPr bwMode="auto">
          <a:xfrm>
            <a:off x="7956551" y="2343518"/>
            <a:ext cx="1465263"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spcBef>
                <a:spcPct val="0"/>
              </a:spcBef>
              <a:spcAft>
                <a:spcPct val="0"/>
              </a:spcAft>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56347" name="Rectangle 12"/>
          <p:cNvSpPr>
            <a:spLocks noChangeArrowheads="1"/>
          </p:cNvSpPr>
          <p:nvPr/>
        </p:nvSpPr>
        <p:spPr bwMode="auto">
          <a:xfrm>
            <a:off x="5508627" y="4497032"/>
            <a:ext cx="4302125" cy="61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lnSpc>
                <a:spcPct val="150000"/>
              </a:lnSpc>
              <a:spcBef>
                <a:spcPct val="0"/>
              </a:spcBef>
              <a:spcAft>
                <a:spcPct val="0"/>
              </a:spcAft>
              <a:buClr>
                <a:srgbClr val="1F3F5F"/>
              </a:buClr>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单击此处添加文本，单击此处添加文本，单击此处添加文本。</a:t>
            </a:r>
            <a:endParaRPr lang="en-US" sz="1200">
              <a:solidFill>
                <a:srgbClr val="FFFFFF"/>
              </a:solidFill>
              <a:latin typeface="微软雅黑" panose="020B0503020204020204" pitchFamily="34" charset="-122"/>
              <a:ea typeface="微软雅黑" panose="020B0503020204020204" pitchFamily="34" charset="-122"/>
            </a:endParaRPr>
          </a:p>
          <a:p>
            <a:pPr algn="ctr" defTabSz="568325" fontAlgn="base">
              <a:lnSpc>
                <a:spcPct val="150000"/>
              </a:lnSpc>
              <a:spcBef>
                <a:spcPct val="0"/>
              </a:spcBef>
              <a:spcAft>
                <a:spcPct val="0"/>
              </a:spcAft>
              <a:buClr>
                <a:srgbClr val="1F3F5F"/>
              </a:buClr>
              <a:buFont typeface="Arial" panose="020B0604020202020204" pitchFamily="34" charset="0"/>
              <a:buNone/>
            </a:pPr>
            <a:r>
              <a:rPr lang="zh-CN" altLang="en-US" sz="1200">
                <a:solidFill>
                  <a:srgbClr val="FFFFFF"/>
                </a:solidFill>
                <a:latin typeface="微软雅黑" panose="020B0503020204020204" pitchFamily="34" charset="-122"/>
                <a:ea typeface="微软雅黑" panose="020B0503020204020204" pitchFamily="34" charset="-122"/>
              </a:rPr>
              <a:t>单击此处添加文本，单击此处添加文本，单击此处添加文本。</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56349" name="TextBox 20"/>
          <p:cNvSpPr txBox="1">
            <a:spLocks noChangeArrowheads="1"/>
          </p:cNvSpPr>
          <p:nvPr/>
        </p:nvSpPr>
        <p:spPr bwMode="auto">
          <a:xfrm>
            <a:off x="7956550" y="4066343"/>
            <a:ext cx="1373188"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200" b="1">
                <a:solidFill>
                  <a:srgbClr val="FFFFFF"/>
                </a:solidFill>
                <a:latin typeface="微软雅黑" panose="020B0503020204020204" pitchFamily="34" charset="-122"/>
                <a:ea typeface="微软雅黑" panose="020B0503020204020204" pitchFamily="34" charset="-122"/>
              </a:rPr>
              <a:t>单击添加标题</a:t>
            </a:r>
            <a:endParaRPr lang="zh-CN" altLang="en-US" sz="1200" b="1">
              <a:solidFill>
                <a:srgbClr val="FFFFFF"/>
              </a:solidFill>
              <a:latin typeface="微软雅黑" panose="020B0503020204020204" pitchFamily="34" charset="-122"/>
              <a:ea typeface="微软雅黑" panose="020B0503020204020204" pitchFamily="34" charset="-122"/>
            </a:endParaRPr>
          </a:p>
        </p:txBody>
      </p:sp>
      <p:sp>
        <p:nvSpPr>
          <p:cNvPr id="56350" name="Rectangle 3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6</a:t>
            </a:r>
            <a:r>
              <a:rPr lang="zh-CN" altLang="en-US" sz="2000" b="1">
                <a:solidFill>
                  <a:srgbClr val="FFFFCC"/>
                </a:solidFill>
                <a:latin typeface="微软雅黑" panose="020B0503020204020204" pitchFamily="34" charset="-122"/>
                <a:ea typeface="微软雅黑" panose="020B0503020204020204" pitchFamily="34" charset="-122"/>
              </a:rPr>
              <a:t>、布置作业</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6342"/>
                                        </p:tgtEl>
                                        <p:attrNameLst>
                                          <p:attrName>style.visibility</p:attrName>
                                        </p:attrNameLst>
                                      </p:cBhvr>
                                      <p:to>
                                        <p:strVal val="visible"/>
                                      </p:to>
                                    </p:set>
                                    <p:anim calcmode="lin" valueType="num">
                                      <p:cBhvr additive="base">
                                        <p:cTn id="7" dur="500" fill="hold"/>
                                        <p:tgtEl>
                                          <p:spTgt spid="56342"/>
                                        </p:tgtEl>
                                        <p:attrNameLst>
                                          <p:attrName>ppt_x</p:attrName>
                                        </p:attrNameLst>
                                      </p:cBhvr>
                                      <p:tavLst>
                                        <p:tav tm="0">
                                          <p:val>
                                            <p:strVal val="#ppt_x"/>
                                          </p:val>
                                        </p:tav>
                                        <p:tav tm="100000">
                                          <p:val>
                                            <p:strVal val="#ppt_x"/>
                                          </p:val>
                                        </p:tav>
                                      </p:tavLst>
                                    </p:anim>
                                    <p:anim calcmode="lin" valueType="num">
                                      <p:cBhvr additive="base">
                                        <p:cTn id="8" dur="500" fill="hold"/>
                                        <p:tgtEl>
                                          <p:spTgt spid="563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341"/>
                                        </p:tgtEl>
                                        <p:attrNameLst>
                                          <p:attrName>style.visibility</p:attrName>
                                        </p:attrNameLst>
                                      </p:cBhvr>
                                      <p:to>
                                        <p:strVal val="visible"/>
                                      </p:to>
                                    </p:set>
                                    <p:anim calcmode="lin" valueType="num">
                                      <p:cBhvr additive="base">
                                        <p:cTn id="11" dur="500" fill="hold"/>
                                        <p:tgtEl>
                                          <p:spTgt spid="56341"/>
                                        </p:tgtEl>
                                        <p:attrNameLst>
                                          <p:attrName>ppt_x</p:attrName>
                                        </p:attrNameLst>
                                      </p:cBhvr>
                                      <p:tavLst>
                                        <p:tav tm="0">
                                          <p:val>
                                            <p:strVal val="#ppt_x"/>
                                          </p:val>
                                        </p:tav>
                                        <p:tav tm="100000">
                                          <p:val>
                                            <p:strVal val="#ppt_x"/>
                                          </p:val>
                                        </p:tav>
                                      </p:tavLst>
                                    </p:anim>
                                    <p:anim calcmode="lin" valueType="num">
                                      <p:cBhvr additive="base">
                                        <p:cTn id="12" dur="500" fill="hold"/>
                                        <p:tgtEl>
                                          <p:spTgt spid="5634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340"/>
                                        </p:tgtEl>
                                        <p:attrNameLst>
                                          <p:attrName>style.visibility</p:attrName>
                                        </p:attrNameLst>
                                      </p:cBhvr>
                                      <p:to>
                                        <p:strVal val="visible"/>
                                      </p:to>
                                    </p:set>
                                    <p:anim calcmode="lin" valueType="num">
                                      <p:cBhvr additive="base">
                                        <p:cTn id="15" dur="500" fill="hold"/>
                                        <p:tgtEl>
                                          <p:spTgt spid="56340"/>
                                        </p:tgtEl>
                                        <p:attrNameLst>
                                          <p:attrName>ppt_x</p:attrName>
                                        </p:attrNameLst>
                                      </p:cBhvr>
                                      <p:tavLst>
                                        <p:tav tm="0">
                                          <p:val>
                                            <p:strVal val="#ppt_x"/>
                                          </p:val>
                                        </p:tav>
                                        <p:tav tm="100000">
                                          <p:val>
                                            <p:strVal val="#ppt_x"/>
                                          </p:val>
                                        </p:tav>
                                      </p:tavLst>
                                    </p:anim>
                                    <p:anim calcmode="lin" valueType="num">
                                      <p:cBhvr additive="base">
                                        <p:cTn id="16" dur="500" fill="hold"/>
                                        <p:tgtEl>
                                          <p:spTgt spid="56340"/>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6338"/>
                                        </p:tgtEl>
                                        <p:attrNameLst>
                                          <p:attrName>style.visibility</p:attrName>
                                        </p:attrNameLst>
                                      </p:cBhvr>
                                      <p:to>
                                        <p:strVal val="visible"/>
                                      </p:to>
                                    </p:set>
                                    <p:anim calcmode="lin" valueType="num">
                                      <p:cBhvr additive="base">
                                        <p:cTn id="19" dur="500" fill="hold"/>
                                        <p:tgtEl>
                                          <p:spTgt spid="56338"/>
                                        </p:tgtEl>
                                        <p:attrNameLst>
                                          <p:attrName>ppt_x</p:attrName>
                                        </p:attrNameLst>
                                      </p:cBhvr>
                                      <p:tavLst>
                                        <p:tav tm="0">
                                          <p:val>
                                            <p:strVal val="#ppt_x"/>
                                          </p:val>
                                        </p:tav>
                                        <p:tav tm="100000">
                                          <p:val>
                                            <p:strVal val="#ppt_x"/>
                                          </p:val>
                                        </p:tav>
                                      </p:tavLst>
                                    </p:anim>
                                    <p:anim calcmode="lin" valueType="num">
                                      <p:cBhvr additive="base">
                                        <p:cTn id="20" dur="500" fill="hold"/>
                                        <p:tgtEl>
                                          <p:spTgt spid="5633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56339"/>
                                        </p:tgtEl>
                                        <p:attrNameLst>
                                          <p:attrName>style.visibility</p:attrName>
                                        </p:attrNameLst>
                                      </p:cBhvr>
                                      <p:to>
                                        <p:strVal val="visible"/>
                                      </p:to>
                                    </p:set>
                                    <p:anim calcmode="lin" valueType="num">
                                      <p:cBhvr additive="base">
                                        <p:cTn id="23" dur="500" fill="hold"/>
                                        <p:tgtEl>
                                          <p:spTgt spid="56339"/>
                                        </p:tgtEl>
                                        <p:attrNameLst>
                                          <p:attrName>ppt_x</p:attrName>
                                        </p:attrNameLst>
                                      </p:cBhvr>
                                      <p:tavLst>
                                        <p:tav tm="0">
                                          <p:val>
                                            <p:strVal val="#ppt_x"/>
                                          </p:val>
                                        </p:tav>
                                        <p:tav tm="100000">
                                          <p:val>
                                            <p:strVal val="#ppt_x"/>
                                          </p:val>
                                        </p:tav>
                                      </p:tavLst>
                                    </p:anim>
                                    <p:anim calcmode="lin" valueType="num">
                                      <p:cBhvr additive="base">
                                        <p:cTn id="24" dur="500" fill="hold"/>
                                        <p:tgtEl>
                                          <p:spTgt spid="56339"/>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6349"/>
                                        </p:tgtEl>
                                        <p:attrNameLst>
                                          <p:attrName>style.visibility</p:attrName>
                                        </p:attrNameLst>
                                      </p:cBhvr>
                                      <p:to>
                                        <p:strVal val="visible"/>
                                      </p:to>
                                    </p:set>
                                    <p:anim calcmode="lin" valueType="num">
                                      <p:cBhvr additive="base">
                                        <p:cTn id="27" dur="500" fill="hold"/>
                                        <p:tgtEl>
                                          <p:spTgt spid="56349"/>
                                        </p:tgtEl>
                                        <p:attrNameLst>
                                          <p:attrName>ppt_x</p:attrName>
                                        </p:attrNameLst>
                                      </p:cBhvr>
                                      <p:tavLst>
                                        <p:tav tm="0">
                                          <p:val>
                                            <p:strVal val="1+#ppt_w/2"/>
                                          </p:val>
                                        </p:tav>
                                        <p:tav tm="100000">
                                          <p:val>
                                            <p:strVal val="#ppt_x"/>
                                          </p:val>
                                        </p:tav>
                                      </p:tavLst>
                                    </p:anim>
                                    <p:anim calcmode="lin" valueType="num">
                                      <p:cBhvr additive="base">
                                        <p:cTn id="28" dur="500" fill="hold"/>
                                        <p:tgtEl>
                                          <p:spTgt spid="5634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6343"/>
                                        </p:tgtEl>
                                        <p:attrNameLst>
                                          <p:attrName>style.visibility</p:attrName>
                                        </p:attrNameLst>
                                      </p:cBhvr>
                                      <p:to>
                                        <p:strVal val="visible"/>
                                      </p:to>
                                    </p:set>
                                    <p:anim calcmode="lin" valueType="num">
                                      <p:cBhvr additive="base">
                                        <p:cTn id="31" dur="500" fill="hold"/>
                                        <p:tgtEl>
                                          <p:spTgt spid="56343"/>
                                        </p:tgtEl>
                                        <p:attrNameLst>
                                          <p:attrName>ppt_x</p:attrName>
                                        </p:attrNameLst>
                                      </p:cBhvr>
                                      <p:tavLst>
                                        <p:tav tm="0">
                                          <p:val>
                                            <p:strVal val="0-#ppt_w/2"/>
                                          </p:val>
                                        </p:tav>
                                        <p:tav tm="100000">
                                          <p:val>
                                            <p:strVal val="#ppt_x"/>
                                          </p:val>
                                        </p:tav>
                                      </p:tavLst>
                                    </p:anim>
                                    <p:anim calcmode="lin" valueType="num">
                                      <p:cBhvr additive="base">
                                        <p:cTn id="32" dur="500" fill="hold"/>
                                        <p:tgtEl>
                                          <p:spTgt spid="5634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6344"/>
                                        </p:tgtEl>
                                        <p:attrNameLst>
                                          <p:attrName>style.visibility</p:attrName>
                                        </p:attrNameLst>
                                      </p:cBhvr>
                                      <p:to>
                                        <p:strVal val="visible"/>
                                      </p:to>
                                    </p:set>
                                    <p:anim calcmode="lin" valueType="num">
                                      <p:cBhvr additive="base">
                                        <p:cTn id="35" dur="500" fill="hold"/>
                                        <p:tgtEl>
                                          <p:spTgt spid="56344"/>
                                        </p:tgtEl>
                                        <p:attrNameLst>
                                          <p:attrName>ppt_x</p:attrName>
                                        </p:attrNameLst>
                                      </p:cBhvr>
                                      <p:tavLst>
                                        <p:tav tm="0">
                                          <p:val>
                                            <p:strVal val="0-#ppt_w/2"/>
                                          </p:val>
                                        </p:tav>
                                        <p:tav tm="100000">
                                          <p:val>
                                            <p:strVal val="#ppt_x"/>
                                          </p:val>
                                        </p:tav>
                                      </p:tavLst>
                                    </p:anim>
                                    <p:anim calcmode="lin" valueType="num">
                                      <p:cBhvr additive="base">
                                        <p:cTn id="36" dur="500" fill="hold"/>
                                        <p:tgtEl>
                                          <p:spTgt spid="56344"/>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56345"/>
                                        </p:tgtEl>
                                        <p:attrNameLst>
                                          <p:attrName>style.visibility</p:attrName>
                                        </p:attrNameLst>
                                      </p:cBhvr>
                                      <p:to>
                                        <p:strVal val="visible"/>
                                      </p:to>
                                    </p:set>
                                    <p:animEffect transition="in" filter="wipe(up)">
                                      <p:cBhvr>
                                        <p:cTn id="40" dur="500"/>
                                        <p:tgtEl>
                                          <p:spTgt spid="5634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6346"/>
                                        </p:tgtEl>
                                        <p:attrNameLst>
                                          <p:attrName>style.visibility</p:attrName>
                                        </p:attrNameLst>
                                      </p:cBhvr>
                                      <p:to>
                                        <p:strVal val="visible"/>
                                      </p:to>
                                    </p:set>
                                    <p:animEffect transition="in" filter="wipe(down)">
                                      <p:cBhvr>
                                        <p:cTn id="43" dur="500"/>
                                        <p:tgtEl>
                                          <p:spTgt spid="56346"/>
                                        </p:tgtEl>
                                      </p:cBhvr>
                                    </p:animEffect>
                                  </p:childTnLst>
                                </p:cTn>
                              </p:par>
                            </p:childTnLst>
                          </p:cTn>
                        </p:par>
                        <p:par>
                          <p:cTn id="44" fill="hold">
                            <p:stCondLst>
                              <p:cond delay="1000"/>
                            </p:stCondLst>
                            <p:childTnLst>
                              <p:par>
                                <p:cTn id="45" presetID="22" presetClass="entr" presetSubtype="1" fill="hold" grpId="0" nodeType="afterEffect">
                                  <p:stCondLst>
                                    <p:cond delay="0"/>
                                  </p:stCondLst>
                                  <p:childTnLst>
                                    <p:set>
                                      <p:cBhvr>
                                        <p:cTn id="46" dur="1" fill="hold">
                                          <p:stCondLst>
                                            <p:cond delay="0"/>
                                          </p:stCondLst>
                                        </p:cTn>
                                        <p:tgtEl>
                                          <p:spTgt spid="56347"/>
                                        </p:tgtEl>
                                        <p:attrNameLst>
                                          <p:attrName>style.visibility</p:attrName>
                                        </p:attrNameLst>
                                      </p:cBhvr>
                                      <p:to>
                                        <p:strVal val="visible"/>
                                      </p:to>
                                    </p:set>
                                    <p:animEffect transition="in" filter="wipe(up)">
                                      <p:cBhvr>
                                        <p:cTn id="47" dur="500"/>
                                        <p:tgtEl>
                                          <p:spTgt spid="56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8" grpId="0" animBg="1"/>
      <p:bldP spid="56339" grpId="0" autoUpdateAnimBg="0"/>
      <p:bldP spid="56340" grpId="0" animBg="1"/>
      <p:bldP spid="56341" grpId="0" autoUpdateAnimBg="0"/>
      <p:bldP spid="56342" grpId="0" autoUpdateAnimBg="0"/>
      <p:bldP spid="56343" grpId="0" animBg="1"/>
      <p:bldP spid="56344" grpId="0" autoUpdateAnimBg="0"/>
      <p:bldP spid="56345" grpId="0" autoUpdateAnimBg="0"/>
      <p:bldP spid="56346" grpId="0" autoUpdateAnimBg="0"/>
      <p:bldP spid="56347" grpId="0" autoUpdateAnimBg="0"/>
      <p:bldP spid="56349"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408" name="Group 40"/>
          <p:cNvGrpSpPr/>
          <p:nvPr/>
        </p:nvGrpSpPr>
        <p:grpSpPr bwMode="auto">
          <a:xfrm>
            <a:off x="4408503" y="2486052"/>
            <a:ext cx="1227027" cy="1079918"/>
            <a:chOff x="0" y="0"/>
            <a:chExt cx="1884229" cy="1872208"/>
          </a:xfrm>
        </p:grpSpPr>
        <p:sp>
          <p:nvSpPr>
            <p:cNvPr id="58409" name="弦形 6"/>
            <p:cNvSpPr/>
            <p:nvPr/>
          </p:nvSpPr>
          <p:spPr bwMode="auto">
            <a:xfrm rot="19715175">
              <a:off x="151300" y="21582"/>
              <a:ext cx="1732929" cy="1732929"/>
            </a:xfrm>
            <a:custGeom>
              <a:avLst/>
              <a:gdLst>
                <a:gd name="T0" fmla="*/ 1479147 w 1732929"/>
                <a:gd name="T1" fmla="*/ 1479147 h 1732929"/>
                <a:gd name="T2" fmla="*/ 426570 w 1732929"/>
                <a:gd name="T3" fmla="*/ 1612959 h 1732929"/>
                <a:gd name="T4" fmla="*/ 33647 w 1732929"/>
                <a:gd name="T5" fmla="*/ 627345 h 1732929"/>
                <a:gd name="T6" fmla="*/ 1479147 w 1732929"/>
                <a:gd name="T7" fmla="*/ 1479147 h 1732929"/>
              </a:gdLst>
              <a:ahLst/>
              <a:cxnLst>
                <a:cxn ang="0">
                  <a:pos x="T0" y="T1"/>
                </a:cxn>
                <a:cxn ang="0">
                  <a:pos x="T2" y="T3"/>
                </a:cxn>
                <a:cxn ang="0">
                  <a:pos x="T4" y="T5"/>
                </a:cxn>
                <a:cxn ang="0">
                  <a:pos x="T6" y="T7"/>
                </a:cxn>
              </a:cxnLst>
              <a:rect l="0" t="0" r="r" b="b"/>
              <a:pathLst>
                <a:path w="1732929" h="1732929">
                  <a:moveTo>
                    <a:pt x="1479147" y="1479147"/>
                  </a:moveTo>
                  <a:cubicBezTo>
                    <a:pt x="1199814" y="1758480"/>
                    <a:pt x="766910" y="1813514"/>
                    <a:pt x="426570" y="1612959"/>
                  </a:cubicBezTo>
                  <a:cubicBezTo>
                    <a:pt x="86230" y="1412404"/>
                    <a:pt x="-75371" y="1007040"/>
                    <a:pt x="33647" y="627345"/>
                  </a:cubicBezTo>
                  <a:lnTo>
                    <a:pt x="1479147" y="1479147"/>
                  </a:lnTo>
                  <a:close/>
                </a:path>
              </a:pathLst>
            </a:custGeom>
            <a:noFill/>
            <a:ln w="9525">
              <a:solidFill>
                <a:schemeClr val="bg1"/>
              </a:solidFill>
              <a:round/>
            </a:ln>
          </p:spPr>
          <p:txBody>
            <a:bodyPr anchor="ctr"/>
            <a:lstStyle/>
            <a:p>
              <a:pPr fontAlgn="base">
                <a:spcBef>
                  <a:spcPct val="0"/>
                </a:spcBef>
                <a:spcAft>
                  <a:spcPct val="0"/>
                </a:spcAft>
              </a:pPr>
              <a:endParaRPr lang="zh-CN" altLang="en-US">
                <a:solidFill>
                  <a:schemeClr val="bg2">
                    <a:lumMod val="20000"/>
                    <a:lumOff val="80000"/>
                  </a:schemeClr>
                </a:solidFill>
              </a:endParaRPr>
            </a:p>
          </p:txBody>
        </p:sp>
        <p:grpSp>
          <p:nvGrpSpPr>
            <p:cNvPr id="58410" name="Group 42"/>
            <p:cNvGrpSpPr/>
            <p:nvPr/>
          </p:nvGrpSpPr>
          <p:grpSpPr bwMode="auto">
            <a:xfrm>
              <a:off x="0" y="0"/>
              <a:ext cx="1872208" cy="1872208"/>
              <a:chOff x="0" y="0"/>
              <a:chExt cx="1872208" cy="1872208"/>
            </a:xfrm>
          </p:grpSpPr>
          <p:sp>
            <p:nvSpPr>
              <p:cNvPr id="58411" name="椭圆 8"/>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12" name="TextBox 9"/>
              <p:cNvSpPr txBox="1">
                <a:spLocks noChangeArrowheads="1"/>
              </p:cNvSpPr>
              <p:nvPr/>
            </p:nvSpPr>
            <p:spPr bwMode="auto">
              <a:xfrm>
                <a:off x="493530"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dirty="0">
                    <a:solidFill>
                      <a:srgbClr val="FFFFFF"/>
                    </a:solidFill>
                  </a:rPr>
                  <a:t>20%</a:t>
                </a:r>
                <a:endParaRPr lang="en-US" altLang="zh-CN" dirty="0">
                  <a:solidFill>
                    <a:srgbClr val="FFFFFF"/>
                  </a:solidFill>
                </a:endParaRPr>
              </a:p>
            </p:txBody>
          </p:sp>
        </p:grpSp>
      </p:grpSp>
      <p:grpSp>
        <p:nvGrpSpPr>
          <p:cNvPr id="58413" name="Group 45"/>
          <p:cNvGrpSpPr/>
          <p:nvPr/>
        </p:nvGrpSpPr>
        <p:grpSpPr bwMode="auto">
          <a:xfrm>
            <a:off x="5824554" y="2486052"/>
            <a:ext cx="1219199" cy="1079918"/>
            <a:chOff x="0" y="0"/>
            <a:chExt cx="1872208" cy="1872208"/>
          </a:xfrm>
        </p:grpSpPr>
        <p:sp>
          <p:nvSpPr>
            <p:cNvPr id="58414" name="弦形 11"/>
            <p:cNvSpPr/>
            <p:nvPr/>
          </p:nvSpPr>
          <p:spPr bwMode="auto">
            <a:xfrm rot="18780311">
              <a:off x="19639" y="11750"/>
              <a:ext cx="1732929" cy="1732929"/>
            </a:xfrm>
            <a:custGeom>
              <a:avLst/>
              <a:gdLst>
                <a:gd name="T0" fmla="*/ 1479147 w 1732929"/>
                <a:gd name="T1" fmla="*/ 1479147 h 1732929"/>
                <a:gd name="T2" fmla="*/ 630580 w 1732929"/>
                <a:gd name="T3" fmla="*/ 1700203 h 1732929"/>
                <a:gd name="T4" fmla="*/ 23606 w 1732929"/>
                <a:gd name="T5" fmla="*/ 1067342 h 1732929"/>
                <a:gd name="T6" fmla="*/ 279888 w 1732929"/>
                <a:gd name="T7" fmla="*/ 228741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57207" y="1701087"/>
                    <a:pt x="932596" y="1785650"/>
                    <a:pt x="630580" y="1700203"/>
                  </a:cubicBezTo>
                  <a:cubicBezTo>
                    <a:pt x="328564" y="1614756"/>
                    <a:pt x="96372" y="1372661"/>
                    <a:pt x="23606" y="1067342"/>
                  </a:cubicBezTo>
                  <a:cubicBezTo>
                    <a:pt x="-49160" y="762023"/>
                    <a:pt x="48878" y="441224"/>
                    <a:pt x="279888" y="228741"/>
                  </a:cubicBezTo>
                  <a:lnTo>
                    <a:pt x="1479147" y="1479147"/>
                  </a:lnTo>
                  <a:close/>
                </a:path>
              </a:pathLst>
            </a:custGeom>
            <a:noFill/>
            <a:ln w="9525">
              <a:solidFill>
                <a:schemeClr val="bg1"/>
              </a:solidFill>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58415" name="Group 47"/>
            <p:cNvGrpSpPr/>
            <p:nvPr/>
          </p:nvGrpSpPr>
          <p:grpSpPr bwMode="auto">
            <a:xfrm>
              <a:off x="0" y="0"/>
              <a:ext cx="1872208" cy="1872208"/>
              <a:chOff x="0" y="0"/>
              <a:chExt cx="1872208" cy="1872208"/>
            </a:xfrm>
          </p:grpSpPr>
          <p:sp>
            <p:nvSpPr>
              <p:cNvPr id="58416" name="椭圆 13"/>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17" name="TextBox 14"/>
              <p:cNvSpPr txBox="1">
                <a:spLocks noChangeArrowheads="1"/>
              </p:cNvSpPr>
              <p:nvPr/>
            </p:nvSpPr>
            <p:spPr bwMode="auto">
              <a:xfrm>
                <a:off x="498405" y="359874"/>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dirty="0">
                    <a:solidFill>
                      <a:srgbClr val="FFFFFF"/>
                    </a:solidFill>
                  </a:rPr>
                  <a:t>40%</a:t>
                </a:r>
                <a:endParaRPr lang="en-US" altLang="zh-CN" dirty="0">
                  <a:solidFill>
                    <a:srgbClr val="FFFFFF"/>
                  </a:solidFill>
                </a:endParaRPr>
              </a:p>
            </p:txBody>
          </p:sp>
        </p:grpSp>
      </p:grpSp>
      <p:grpSp>
        <p:nvGrpSpPr>
          <p:cNvPr id="58418" name="Group 50"/>
          <p:cNvGrpSpPr/>
          <p:nvPr/>
        </p:nvGrpSpPr>
        <p:grpSpPr bwMode="auto">
          <a:xfrm>
            <a:off x="7186629" y="2486052"/>
            <a:ext cx="1219199" cy="1079918"/>
            <a:chOff x="0" y="0"/>
            <a:chExt cx="1872208" cy="1872208"/>
          </a:xfrm>
        </p:grpSpPr>
        <p:sp>
          <p:nvSpPr>
            <p:cNvPr id="58419" name="椭圆 16"/>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20" name="弦形 17"/>
            <p:cNvSpPr/>
            <p:nvPr/>
          </p:nvSpPr>
          <p:spPr bwMode="auto">
            <a:xfrm rot="18000000">
              <a:off x="48254" y="11747"/>
              <a:ext cx="1732929" cy="1732929"/>
            </a:xfrm>
            <a:custGeom>
              <a:avLst/>
              <a:gdLst>
                <a:gd name="T0" fmla="*/ 1479147 w 1732929"/>
                <a:gd name="T1" fmla="*/ 1479147 h 1732929"/>
                <a:gd name="T2" fmla="*/ 502407 w 1732929"/>
                <a:gd name="T3" fmla="*/ 1652736 h 1732929"/>
                <a:gd name="T4" fmla="*/ 2900 w 1732929"/>
                <a:gd name="T5" fmla="*/ 795621 h 1732929"/>
                <a:gd name="T6" fmla="*/ 635416 w 1732929"/>
                <a:gd name="T7" fmla="*/ 31372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22184" y="1736110"/>
                    <a:pt x="832175" y="1805424"/>
                    <a:pt x="502407" y="1652736"/>
                  </a:cubicBezTo>
                  <a:cubicBezTo>
                    <a:pt x="172639" y="1500048"/>
                    <a:pt x="-26812" y="1157805"/>
                    <a:pt x="2900" y="795621"/>
                  </a:cubicBezTo>
                  <a:cubicBezTo>
                    <a:pt x="32612" y="433437"/>
                    <a:pt x="285173" y="128275"/>
                    <a:pt x="635416" y="31372"/>
                  </a:cubicBezTo>
                  <a:lnTo>
                    <a:pt x="1479147" y="1479147"/>
                  </a:lnTo>
                  <a:close/>
                </a:path>
              </a:pathLst>
            </a:custGeom>
            <a:noFill/>
            <a:ln w="9525">
              <a:solidFill>
                <a:schemeClr val="bg1"/>
              </a:solidFill>
              <a:rou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1" name="TextBox 19"/>
            <p:cNvSpPr txBox="1">
              <a:spLocks noChangeArrowheads="1"/>
            </p:cNvSpPr>
            <p:nvPr/>
          </p:nvSpPr>
          <p:spPr bwMode="auto">
            <a:xfrm>
              <a:off x="510592"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solidFill>
                    <a:srgbClr val="FFFFFF"/>
                  </a:solidFill>
                </a:rPr>
                <a:t>60%</a:t>
              </a:r>
              <a:endParaRPr lang="en-US" altLang="zh-CN">
                <a:solidFill>
                  <a:srgbClr val="FFFFFF"/>
                </a:solidFill>
              </a:endParaRPr>
            </a:p>
          </p:txBody>
        </p:sp>
      </p:grpSp>
      <p:grpSp>
        <p:nvGrpSpPr>
          <p:cNvPr id="58422" name="Group 54"/>
          <p:cNvGrpSpPr/>
          <p:nvPr/>
        </p:nvGrpSpPr>
        <p:grpSpPr bwMode="auto">
          <a:xfrm>
            <a:off x="8604251" y="2486052"/>
            <a:ext cx="1217613" cy="1079918"/>
            <a:chOff x="0" y="0"/>
            <a:chExt cx="1872208" cy="1872208"/>
          </a:xfrm>
        </p:grpSpPr>
        <p:sp>
          <p:nvSpPr>
            <p:cNvPr id="58423" name="椭圆 21"/>
            <p:cNvSpPr>
              <a:spLocks noChangeArrowheads="1"/>
            </p:cNvSpPr>
            <p:nvPr/>
          </p:nvSpPr>
          <p:spPr bwMode="auto">
            <a:xfrm>
              <a:off x="0" y="0"/>
              <a:ext cx="1872208" cy="1872208"/>
            </a:xfrm>
            <a:prstGeom prst="ellipse">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anose="020B0604020202020204" pitchFamily="34" charset="0"/>
                <a:buNone/>
              </a:pPr>
              <a:endParaRPr lang="zh-CN" altLang="zh-CN" sz="800">
                <a:solidFill>
                  <a:srgbClr val="FFFFFF"/>
                </a:solidFill>
                <a:ea typeface="微软雅黑" panose="020B0503020204020204" pitchFamily="34" charset="-122"/>
              </a:endParaRPr>
            </a:p>
          </p:txBody>
        </p:sp>
        <p:sp>
          <p:nvSpPr>
            <p:cNvPr id="58424" name="弦形 22"/>
            <p:cNvSpPr/>
            <p:nvPr/>
          </p:nvSpPr>
          <p:spPr bwMode="auto">
            <a:xfrm rot="16358992">
              <a:off x="84151" y="69638"/>
              <a:ext cx="1732929" cy="1732929"/>
            </a:xfrm>
            <a:custGeom>
              <a:avLst/>
              <a:gdLst>
                <a:gd name="T0" fmla="*/ 1479147 w 1732929"/>
                <a:gd name="T1" fmla="*/ 1479147 h 1732929"/>
                <a:gd name="T2" fmla="*/ 275934 w 1732929"/>
                <a:gd name="T3" fmla="*/ 1500527 h 1732929"/>
                <a:gd name="T4" fmla="*/ 211822 w 1732929"/>
                <a:gd name="T5" fmla="*/ 298833 h 1732929"/>
                <a:gd name="T6" fmla="*/ 1410480 w 1732929"/>
                <a:gd name="T7" fmla="*/ 192069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149243" y="1809051"/>
                    <a:pt x="617350" y="1818503"/>
                    <a:pt x="275934" y="1500527"/>
                  </a:cubicBezTo>
                  <a:cubicBezTo>
                    <a:pt x="-65483" y="1182551"/>
                    <a:pt x="-93824" y="651330"/>
                    <a:pt x="211822" y="298833"/>
                  </a:cubicBezTo>
                  <a:cubicBezTo>
                    <a:pt x="517468" y="-53665"/>
                    <a:pt x="1047346" y="-100861"/>
                    <a:pt x="1410480" y="192069"/>
                  </a:cubicBezTo>
                  <a:lnTo>
                    <a:pt x="1479147" y="1479147"/>
                  </a:lnTo>
                  <a:close/>
                </a:path>
              </a:pathLst>
            </a:custGeom>
            <a:noFill/>
            <a:ln w="9525">
              <a:solidFill>
                <a:schemeClr val="bg1"/>
              </a:solidFill>
              <a:round/>
            </a:ln>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5" name="TextBox 26"/>
            <p:cNvSpPr txBox="1">
              <a:spLocks noChangeArrowheads="1"/>
            </p:cNvSpPr>
            <p:nvPr/>
          </p:nvSpPr>
          <p:spPr bwMode="auto">
            <a:xfrm>
              <a:off x="513703" y="614920"/>
              <a:ext cx="886302"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solidFill>
                    <a:srgbClr val="FFFFFF"/>
                  </a:solidFill>
                </a:rPr>
                <a:t>90%</a:t>
              </a:r>
              <a:endParaRPr lang="en-US" altLang="zh-CN">
                <a:solidFill>
                  <a:srgbClr val="FFFFFF"/>
                </a:solidFill>
              </a:endParaRPr>
            </a:p>
          </p:txBody>
        </p:sp>
      </p:grpSp>
      <p:grpSp>
        <p:nvGrpSpPr>
          <p:cNvPr id="58426" name="Group 58"/>
          <p:cNvGrpSpPr/>
          <p:nvPr/>
        </p:nvGrpSpPr>
        <p:grpSpPr bwMode="auto">
          <a:xfrm>
            <a:off x="4292602" y="3858899"/>
            <a:ext cx="1466850" cy="1259396"/>
            <a:chOff x="0" y="0"/>
            <a:chExt cx="2252948" cy="2180594"/>
          </a:xfrm>
        </p:grpSpPr>
        <p:sp>
          <p:nvSpPr>
            <p:cNvPr id="58427" name="TextBox 29"/>
            <p:cNvSpPr txBox="1">
              <a:spLocks noChangeArrowheads="1"/>
            </p:cNvSpPr>
            <p:nvPr/>
          </p:nvSpPr>
          <p:spPr bwMode="auto">
            <a:xfrm>
              <a:off x="70709" y="0"/>
              <a:ext cx="211153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endParaRPr lang="zh-CN" altLang="en-US" sz="1100" b="1">
                <a:solidFill>
                  <a:srgbClr val="FFFFFF"/>
                </a:solidFill>
                <a:latin typeface="微软雅黑" panose="020B0503020204020204" pitchFamily="34" charset="-122"/>
                <a:ea typeface="微软雅黑" panose="020B0503020204020204" pitchFamily="34" charset="-122"/>
              </a:endParaRPr>
            </a:p>
          </p:txBody>
        </p:sp>
        <p:sp>
          <p:nvSpPr>
            <p:cNvPr id="58428" name="矩形 30"/>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58429" name="Group 61"/>
          <p:cNvGrpSpPr/>
          <p:nvPr/>
        </p:nvGrpSpPr>
        <p:grpSpPr bwMode="auto">
          <a:xfrm>
            <a:off x="5672138" y="3858899"/>
            <a:ext cx="1466850" cy="1259396"/>
            <a:chOff x="0" y="0"/>
            <a:chExt cx="2252948" cy="2180594"/>
          </a:xfrm>
        </p:grpSpPr>
        <p:sp>
          <p:nvSpPr>
            <p:cNvPr id="58430" name="TextBox 32"/>
            <p:cNvSpPr txBox="1">
              <a:spLocks noChangeArrowheads="1"/>
            </p:cNvSpPr>
            <p:nvPr/>
          </p:nvSpPr>
          <p:spPr bwMode="auto">
            <a:xfrm>
              <a:off x="41450" y="0"/>
              <a:ext cx="2157856"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endParaRPr lang="zh-CN" altLang="en-US" sz="1100" b="1">
                <a:solidFill>
                  <a:srgbClr val="FFFFFF"/>
                </a:solidFill>
                <a:latin typeface="微软雅黑" panose="020B0503020204020204" pitchFamily="34" charset="-122"/>
                <a:ea typeface="微软雅黑" panose="020B0503020204020204" pitchFamily="34" charset="-122"/>
              </a:endParaRPr>
            </a:p>
          </p:txBody>
        </p:sp>
        <p:sp>
          <p:nvSpPr>
            <p:cNvPr id="58431" name="矩形 33"/>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58432" name="Group 64"/>
          <p:cNvGrpSpPr/>
          <p:nvPr/>
        </p:nvGrpSpPr>
        <p:grpSpPr bwMode="auto">
          <a:xfrm>
            <a:off x="7053265" y="3858899"/>
            <a:ext cx="1465262" cy="1259396"/>
            <a:chOff x="0" y="0"/>
            <a:chExt cx="2252948" cy="2180594"/>
          </a:xfrm>
        </p:grpSpPr>
        <p:sp>
          <p:nvSpPr>
            <p:cNvPr id="58433" name="TextBox 35"/>
            <p:cNvSpPr txBox="1">
              <a:spLocks noChangeArrowheads="1"/>
            </p:cNvSpPr>
            <p:nvPr/>
          </p:nvSpPr>
          <p:spPr bwMode="auto">
            <a:xfrm>
              <a:off x="63463" y="0"/>
              <a:ext cx="217484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endParaRPr lang="zh-CN" altLang="en-US" sz="1100" b="1">
                <a:solidFill>
                  <a:srgbClr val="FFFFFF"/>
                </a:solidFill>
                <a:latin typeface="微软雅黑" panose="020B0503020204020204" pitchFamily="34" charset="-122"/>
                <a:ea typeface="微软雅黑" panose="020B0503020204020204" pitchFamily="34" charset="-122"/>
              </a:endParaRPr>
            </a:p>
          </p:txBody>
        </p:sp>
        <p:sp>
          <p:nvSpPr>
            <p:cNvPr id="58434" name="矩形 36"/>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58435" name="Group 67"/>
          <p:cNvGrpSpPr/>
          <p:nvPr/>
        </p:nvGrpSpPr>
        <p:grpSpPr bwMode="auto">
          <a:xfrm>
            <a:off x="8542338" y="3858899"/>
            <a:ext cx="1466850" cy="1259396"/>
            <a:chOff x="0" y="0"/>
            <a:chExt cx="2252948" cy="2180594"/>
          </a:xfrm>
        </p:grpSpPr>
        <p:sp>
          <p:nvSpPr>
            <p:cNvPr id="58436" name="TextBox 38"/>
            <p:cNvSpPr txBox="1">
              <a:spLocks noChangeArrowheads="1"/>
            </p:cNvSpPr>
            <p:nvPr/>
          </p:nvSpPr>
          <p:spPr bwMode="auto">
            <a:xfrm>
              <a:off x="138981" y="0"/>
              <a:ext cx="197011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anose="020B0604020202020204" pitchFamily="34" charset="0"/>
                  <a:ea typeface="宋体" panose="02010600030101010101" pitchFamily="2" charset="-122"/>
                </a:defRPr>
              </a:lvl1pPr>
              <a:lvl2pPr marL="462280" indent="-177800" defTabSz="568325">
                <a:defRPr>
                  <a:solidFill>
                    <a:schemeClr val="tx1"/>
                  </a:solidFill>
                  <a:latin typeface="Arial" panose="020B0604020202020204" pitchFamily="34" charset="0"/>
                  <a:ea typeface="宋体" panose="02010600030101010101" pitchFamily="2" charset="-122"/>
                </a:defRPr>
              </a:lvl2pPr>
              <a:lvl3pPr marL="709930" indent="-141605" defTabSz="568325">
                <a:defRPr>
                  <a:solidFill>
                    <a:schemeClr val="tx1"/>
                  </a:solidFill>
                  <a:latin typeface="Arial" panose="020B0604020202020204" pitchFamily="34" charset="0"/>
                  <a:ea typeface="宋体" panose="02010600030101010101" pitchFamily="2" charset="-122"/>
                </a:defRPr>
              </a:lvl3pPr>
              <a:lvl4pPr marL="993775" indent="-141605" defTabSz="568325">
                <a:defRPr>
                  <a:solidFill>
                    <a:schemeClr val="tx1"/>
                  </a:solidFill>
                  <a:latin typeface="Arial" panose="020B0604020202020204" pitchFamily="34" charset="0"/>
                  <a:ea typeface="宋体" panose="02010600030101010101" pitchFamily="2" charset="-122"/>
                </a:defRPr>
              </a:lvl4pPr>
              <a:lvl5pPr marL="1278255" indent="-141605" defTabSz="568325">
                <a:defRPr>
                  <a:solidFill>
                    <a:schemeClr val="tx1"/>
                  </a:solidFill>
                  <a:latin typeface="Arial" panose="020B0604020202020204" pitchFamily="34" charset="0"/>
                  <a:ea typeface="宋体" panose="02010600030101010101" pitchFamily="2" charset="-122"/>
                </a:defRPr>
              </a:lvl5pPr>
              <a:lvl6pPr marL="17354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1926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6498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107055" indent="-141605" defTabSz="5683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b="1">
                  <a:solidFill>
                    <a:srgbClr val="FFFFFF"/>
                  </a:solidFill>
                  <a:latin typeface="微软雅黑" panose="020B0503020204020204" pitchFamily="34" charset="-122"/>
                  <a:ea typeface="微软雅黑" panose="020B0503020204020204" pitchFamily="34" charset="-122"/>
                </a:rPr>
                <a:t>单击添加文本</a:t>
              </a:r>
              <a:endParaRPr lang="zh-CN" altLang="en-US" sz="1100" b="1">
                <a:solidFill>
                  <a:srgbClr val="FFFFFF"/>
                </a:solidFill>
                <a:latin typeface="微软雅黑" panose="020B0503020204020204" pitchFamily="34" charset="-122"/>
                <a:ea typeface="微软雅黑" panose="020B0503020204020204" pitchFamily="34" charset="-122"/>
              </a:endParaRPr>
            </a:p>
          </p:txBody>
        </p:sp>
        <p:sp>
          <p:nvSpPr>
            <p:cNvPr id="58437" name="矩形 39"/>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anose="020B0604020202020204" pitchFamily="34" charset="0"/>
                <a:buNone/>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sp>
        <p:nvSpPr>
          <p:cNvPr id="58438" name="Rectangle 7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6</a:t>
            </a:r>
            <a:r>
              <a:rPr lang="zh-CN" altLang="en-US" sz="2000" b="1">
                <a:solidFill>
                  <a:srgbClr val="FFFFCC"/>
                </a:solidFill>
                <a:latin typeface="微软雅黑" panose="020B0503020204020204" pitchFamily="34" charset="-122"/>
                <a:ea typeface="微软雅黑" panose="020B0503020204020204" pitchFamily="34" charset="-122"/>
              </a:rPr>
              <a:t>、布置作业</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408"/>
                                        </p:tgtEl>
                                        <p:attrNameLst>
                                          <p:attrName>style.visibility</p:attrName>
                                        </p:attrNameLst>
                                      </p:cBhvr>
                                      <p:to>
                                        <p:strVal val="visible"/>
                                      </p:to>
                                    </p:set>
                                    <p:anim calcmode="lin" valueType="num">
                                      <p:cBhvr additive="base">
                                        <p:cTn id="7" dur="500" fill="hold"/>
                                        <p:tgtEl>
                                          <p:spTgt spid="58408"/>
                                        </p:tgtEl>
                                        <p:attrNameLst>
                                          <p:attrName>ppt_x</p:attrName>
                                        </p:attrNameLst>
                                      </p:cBhvr>
                                      <p:tavLst>
                                        <p:tav tm="0">
                                          <p:val>
                                            <p:strVal val="#ppt_x"/>
                                          </p:val>
                                        </p:tav>
                                        <p:tav tm="100000">
                                          <p:val>
                                            <p:strVal val="#ppt_x"/>
                                          </p:val>
                                        </p:tav>
                                      </p:tavLst>
                                    </p:anim>
                                    <p:anim calcmode="lin" valueType="num">
                                      <p:cBhvr additive="base">
                                        <p:cTn id="8" dur="500" fill="hold"/>
                                        <p:tgtEl>
                                          <p:spTgt spid="58408"/>
                                        </p:tgtEl>
                                        <p:attrNameLst>
                                          <p:attrName>ppt_y</p:attrName>
                                        </p:attrNameLst>
                                      </p:cBhvr>
                                      <p:tavLst>
                                        <p:tav tm="0">
                                          <p:val>
                                            <p:strVal val="0-#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58426"/>
                                        </p:tgtEl>
                                        <p:attrNameLst>
                                          <p:attrName>style.visibility</p:attrName>
                                        </p:attrNameLst>
                                      </p:cBhvr>
                                      <p:to>
                                        <p:strVal val="visible"/>
                                      </p:to>
                                    </p:set>
                                    <p:animEffect transition="in" filter="wipe(up)">
                                      <p:cBhvr>
                                        <p:cTn id="11" dur="500"/>
                                        <p:tgtEl>
                                          <p:spTgt spid="58426"/>
                                        </p:tgtEl>
                                      </p:cBhvr>
                                    </p:animEffect>
                                  </p:childTnLst>
                                </p:cTn>
                              </p:par>
                            </p:childTnLst>
                          </p:cTn>
                        </p:par>
                        <p:par>
                          <p:cTn id="12" fill="hold">
                            <p:stCondLst>
                              <p:cond delay="500"/>
                            </p:stCondLst>
                            <p:childTnLst>
                              <p:par>
                                <p:cTn id="13" presetID="2" presetClass="entr" presetSubtype="1" fill="hold" nodeType="afterEffect">
                                  <p:stCondLst>
                                    <p:cond delay="0"/>
                                  </p:stCondLst>
                                  <p:childTnLst>
                                    <p:set>
                                      <p:cBhvr>
                                        <p:cTn id="14" dur="1" fill="hold">
                                          <p:stCondLst>
                                            <p:cond delay="0"/>
                                          </p:stCondLst>
                                        </p:cTn>
                                        <p:tgtEl>
                                          <p:spTgt spid="58413"/>
                                        </p:tgtEl>
                                        <p:attrNameLst>
                                          <p:attrName>style.visibility</p:attrName>
                                        </p:attrNameLst>
                                      </p:cBhvr>
                                      <p:to>
                                        <p:strVal val="visible"/>
                                      </p:to>
                                    </p:set>
                                    <p:anim calcmode="lin" valueType="num">
                                      <p:cBhvr additive="base">
                                        <p:cTn id="15" dur="500" fill="hold"/>
                                        <p:tgtEl>
                                          <p:spTgt spid="58413"/>
                                        </p:tgtEl>
                                        <p:attrNameLst>
                                          <p:attrName>ppt_x</p:attrName>
                                        </p:attrNameLst>
                                      </p:cBhvr>
                                      <p:tavLst>
                                        <p:tav tm="0">
                                          <p:val>
                                            <p:strVal val="#ppt_x"/>
                                          </p:val>
                                        </p:tav>
                                        <p:tav tm="100000">
                                          <p:val>
                                            <p:strVal val="#ppt_x"/>
                                          </p:val>
                                        </p:tav>
                                      </p:tavLst>
                                    </p:anim>
                                    <p:anim calcmode="lin" valueType="num">
                                      <p:cBhvr additive="base">
                                        <p:cTn id="16" dur="500" fill="hold"/>
                                        <p:tgtEl>
                                          <p:spTgt spid="58413"/>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8429"/>
                                        </p:tgtEl>
                                        <p:attrNameLst>
                                          <p:attrName>style.visibility</p:attrName>
                                        </p:attrNameLst>
                                      </p:cBhvr>
                                      <p:to>
                                        <p:strVal val="visible"/>
                                      </p:to>
                                    </p:set>
                                    <p:animEffect transition="in" filter="wipe(up)">
                                      <p:cBhvr>
                                        <p:cTn id="19" dur="500"/>
                                        <p:tgtEl>
                                          <p:spTgt spid="58429"/>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58418"/>
                                        </p:tgtEl>
                                        <p:attrNameLst>
                                          <p:attrName>style.visibility</p:attrName>
                                        </p:attrNameLst>
                                      </p:cBhvr>
                                      <p:to>
                                        <p:strVal val="visible"/>
                                      </p:to>
                                    </p:set>
                                    <p:anim calcmode="lin" valueType="num">
                                      <p:cBhvr additive="base">
                                        <p:cTn id="23" dur="500" fill="hold"/>
                                        <p:tgtEl>
                                          <p:spTgt spid="58418"/>
                                        </p:tgtEl>
                                        <p:attrNameLst>
                                          <p:attrName>ppt_x</p:attrName>
                                        </p:attrNameLst>
                                      </p:cBhvr>
                                      <p:tavLst>
                                        <p:tav tm="0">
                                          <p:val>
                                            <p:strVal val="#ppt_x"/>
                                          </p:val>
                                        </p:tav>
                                        <p:tav tm="100000">
                                          <p:val>
                                            <p:strVal val="#ppt_x"/>
                                          </p:val>
                                        </p:tav>
                                      </p:tavLst>
                                    </p:anim>
                                    <p:anim calcmode="lin" valueType="num">
                                      <p:cBhvr additive="base">
                                        <p:cTn id="24" dur="500" fill="hold"/>
                                        <p:tgtEl>
                                          <p:spTgt spid="58418"/>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8432"/>
                                        </p:tgtEl>
                                        <p:attrNameLst>
                                          <p:attrName>style.visibility</p:attrName>
                                        </p:attrNameLst>
                                      </p:cBhvr>
                                      <p:to>
                                        <p:strVal val="visible"/>
                                      </p:to>
                                    </p:set>
                                    <p:animEffect transition="in" filter="wipe(up)">
                                      <p:cBhvr>
                                        <p:cTn id="27" dur="500"/>
                                        <p:tgtEl>
                                          <p:spTgt spid="58432"/>
                                        </p:tgtEl>
                                      </p:cBhvr>
                                    </p:animEffect>
                                  </p:childTnLst>
                                </p:cTn>
                              </p:par>
                            </p:childTnLst>
                          </p:cTn>
                        </p:par>
                        <p:par>
                          <p:cTn id="28" fill="hold">
                            <p:stCondLst>
                              <p:cond delay="1500"/>
                            </p:stCondLst>
                            <p:childTnLst>
                              <p:par>
                                <p:cTn id="29" presetID="2" presetClass="entr" presetSubtype="1" fill="hold" nodeType="afterEffect">
                                  <p:stCondLst>
                                    <p:cond delay="0"/>
                                  </p:stCondLst>
                                  <p:childTnLst>
                                    <p:set>
                                      <p:cBhvr>
                                        <p:cTn id="30" dur="1" fill="hold">
                                          <p:stCondLst>
                                            <p:cond delay="0"/>
                                          </p:stCondLst>
                                        </p:cTn>
                                        <p:tgtEl>
                                          <p:spTgt spid="58422"/>
                                        </p:tgtEl>
                                        <p:attrNameLst>
                                          <p:attrName>style.visibility</p:attrName>
                                        </p:attrNameLst>
                                      </p:cBhvr>
                                      <p:to>
                                        <p:strVal val="visible"/>
                                      </p:to>
                                    </p:set>
                                    <p:anim calcmode="lin" valueType="num">
                                      <p:cBhvr additive="base">
                                        <p:cTn id="31" dur="500" fill="hold"/>
                                        <p:tgtEl>
                                          <p:spTgt spid="58422"/>
                                        </p:tgtEl>
                                        <p:attrNameLst>
                                          <p:attrName>ppt_x</p:attrName>
                                        </p:attrNameLst>
                                      </p:cBhvr>
                                      <p:tavLst>
                                        <p:tav tm="0">
                                          <p:val>
                                            <p:strVal val="#ppt_x"/>
                                          </p:val>
                                        </p:tav>
                                        <p:tav tm="100000">
                                          <p:val>
                                            <p:strVal val="#ppt_x"/>
                                          </p:val>
                                        </p:tav>
                                      </p:tavLst>
                                    </p:anim>
                                    <p:anim calcmode="lin" valueType="num">
                                      <p:cBhvr additive="base">
                                        <p:cTn id="32" dur="500" fill="hold"/>
                                        <p:tgtEl>
                                          <p:spTgt spid="58422"/>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8435"/>
                                        </p:tgtEl>
                                        <p:attrNameLst>
                                          <p:attrName>style.visibility</p:attrName>
                                        </p:attrNameLst>
                                      </p:cBhvr>
                                      <p:to>
                                        <p:strVal val="visible"/>
                                      </p:to>
                                    </p:set>
                                    <p:animEffect transition="in" filter="wipe(up)">
                                      <p:cBhvr>
                                        <p:cTn id="35" dur="500"/>
                                        <p:tgtEl>
                                          <p:spTgt spid="5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椭圆 5"/>
          <p:cNvSpPr>
            <a:spLocks noChangeArrowheads="1"/>
          </p:cNvSpPr>
          <p:nvPr/>
        </p:nvSpPr>
        <p:spPr bwMode="auto">
          <a:xfrm>
            <a:off x="7770812" y="2329267"/>
            <a:ext cx="1017588" cy="937407"/>
          </a:xfrm>
          <a:prstGeom prst="ellipse">
            <a:avLst/>
          </a:pr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11" name="TextBox 147"/>
          <p:cNvSpPr txBox="1">
            <a:spLocks noChangeArrowheads="1"/>
          </p:cNvSpPr>
          <p:nvPr/>
        </p:nvSpPr>
        <p:spPr bwMode="auto">
          <a:xfrm>
            <a:off x="7756527" y="2671306"/>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320">
              <a:defRPr>
                <a:solidFill>
                  <a:schemeClr val="tx1"/>
                </a:solidFill>
                <a:latin typeface="Arial" panose="020B0604020202020204" pitchFamily="34" charset="0"/>
                <a:ea typeface="宋体" panose="02010600030101010101" pitchFamily="2" charset="-122"/>
              </a:defRPr>
            </a:lvl1pPr>
            <a:lvl2pPr marL="533400" indent="-205105" defTabSz="655320">
              <a:defRPr>
                <a:solidFill>
                  <a:schemeClr val="tx1"/>
                </a:solidFill>
                <a:latin typeface="Arial" panose="020B0604020202020204" pitchFamily="34" charset="0"/>
                <a:ea typeface="宋体" panose="02010600030101010101" pitchFamily="2" charset="-122"/>
              </a:defRPr>
            </a:lvl2pPr>
            <a:lvl3pPr marL="821055" indent="-163830" defTabSz="655320">
              <a:defRPr>
                <a:solidFill>
                  <a:schemeClr val="tx1"/>
                </a:solidFill>
                <a:latin typeface="Arial" panose="020B0604020202020204" pitchFamily="34" charset="0"/>
                <a:ea typeface="宋体" panose="02010600030101010101" pitchFamily="2" charset="-122"/>
              </a:defRPr>
            </a:lvl3pPr>
            <a:lvl4pPr marL="1149350" indent="-165100" defTabSz="655320">
              <a:defRPr>
                <a:solidFill>
                  <a:schemeClr val="tx1"/>
                </a:solidFill>
                <a:latin typeface="Arial" panose="020B0604020202020204" pitchFamily="34" charset="0"/>
                <a:ea typeface="宋体" panose="02010600030101010101" pitchFamily="2" charset="-122"/>
              </a:defRPr>
            </a:lvl4pPr>
            <a:lvl5pPr marL="1478280" indent="-165100" defTabSz="655320">
              <a:defRPr>
                <a:solidFill>
                  <a:schemeClr val="tx1"/>
                </a:solidFill>
                <a:latin typeface="Arial" panose="020B0604020202020204" pitchFamily="34" charset="0"/>
                <a:ea typeface="宋体" panose="02010600030101010101" pitchFamily="2" charset="-122"/>
              </a:defRPr>
            </a:lvl5pPr>
            <a:lvl6pPr marL="19354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926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498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070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添加文本</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12" name="矩形 87"/>
          <p:cNvSpPr>
            <a:spLocks noChangeArrowheads="1"/>
          </p:cNvSpPr>
          <p:nvPr/>
        </p:nvSpPr>
        <p:spPr bwMode="auto">
          <a:xfrm>
            <a:off x="9099550" y="241953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13" name="矩形 87"/>
          <p:cNvSpPr>
            <a:spLocks noChangeArrowheads="1"/>
          </p:cNvSpPr>
          <p:nvPr/>
        </p:nvSpPr>
        <p:spPr bwMode="auto">
          <a:xfrm>
            <a:off x="9099550" y="262538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14" name="矩形 87"/>
          <p:cNvSpPr>
            <a:spLocks noChangeArrowheads="1"/>
          </p:cNvSpPr>
          <p:nvPr/>
        </p:nvSpPr>
        <p:spPr bwMode="auto">
          <a:xfrm>
            <a:off x="9104328" y="282965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15"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ln>
          <a:extLst>
            <a:ext uri="{909E8E84-426E-40DD-AFC4-6F175D3DCCD1}">
              <a14:hiddenFill xmlns:a14="http://schemas.microsoft.com/office/drawing/2010/main">
                <a:solidFill>
                  <a:schemeClr val="accent2"/>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anose="05000000000000000000" pitchFamily="2" charset="2"/>
              <a:buChar char="u"/>
              <a:tabLst>
                <a:tab pos="98425" algn="l"/>
              </a:tabLst>
            </a:pPr>
            <a:endParaRPr lang="zh-CN" altLang="zh-CN" sz="1000">
              <a:solidFill>
                <a:srgbClr val="000000"/>
              </a:solidFill>
              <a:latin typeface="微软雅黑" panose="020B0503020204020204" pitchFamily="34" charset="-122"/>
              <a:ea typeface="微软雅黑" panose="020B0503020204020204" pitchFamily="34" charset="-122"/>
            </a:endParaRPr>
          </a:p>
        </p:txBody>
      </p:sp>
      <p:sp>
        <p:nvSpPr>
          <p:cNvPr id="299016" name="矩形 14"/>
          <p:cNvSpPr>
            <a:spLocks noChangeArrowheads="1"/>
          </p:cNvSpPr>
          <p:nvPr/>
        </p:nvSpPr>
        <p:spPr bwMode="auto">
          <a:xfrm>
            <a:off x="6156327" y="3564364"/>
            <a:ext cx="1042988" cy="46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algn="ctr" defTabSz="657225"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a:t>
            </a:r>
            <a:endParaRPr lang="en-US" sz="1300">
              <a:solidFill>
                <a:srgbClr val="FFFFFF"/>
              </a:solidFill>
              <a:latin typeface="微软雅黑" panose="020B0503020204020204" pitchFamily="34" charset="-122"/>
              <a:ea typeface="微软雅黑" panose="020B0503020204020204" pitchFamily="34" charset="-122"/>
            </a:endParaRPr>
          </a:p>
          <a:p>
            <a:pPr algn="ctr" defTabSz="657225" fontAlgn="base">
              <a:spcBef>
                <a:spcPct val="0"/>
              </a:spcBef>
              <a:spcAft>
                <a:spcPct val="0"/>
              </a:spcAft>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加文本</a:t>
            </a:r>
            <a:endParaRPr lang="zh-CN" altLang="en-US" sz="1300">
              <a:solidFill>
                <a:srgbClr val="FFFFFF"/>
              </a:solidFill>
              <a:latin typeface="微软雅黑" panose="020B0503020204020204" pitchFamily="34" charset="-122"/>
              <a:ea typeface="微软雅黑" panose="020B0503020204020204" pitchFamily="34" charset="-122"/>
            </a:endParaRPr>
          </a:p>
        </p:txBody>
      </p:sp>
      <p:sp>
        <p:nvSpPr>
          <p:cNvPr id="299017" name="圆角矩形 12"/>
          <p:cNvSpPr>
            <a:spLocks noChangeArrowheads="1"/>
          </p:cNvSpPr>
          <p:nvPr/>
        </p:nvSpPr>
        <p:spPr bwMode="auto">
          <a:xfrm>
            <a:off x="4327526" y="3477273"/>
            <a:ext cx="727074" cy="677720"/>
          </a:xfrm>
          <a:prstGeom prst="roundRect">
            <a:avLst>
              <a:gd name="adj" fmla="val 10569"/>
            </a:avLst>
          </a:prstGeom>
          <a:noFill/>
          <a:ln w="9525">
            <a:solidFill>
              <a:schemeClr val="bg1"/>
            </a:solidFill>
            <a:rou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endParaRPr lang="zh-CN" altLang="zh-CN" sz="1300">
              <a:solidFill>
                <a:srgbClr val="000000"/>
              </a:solidFill>
              <a:latin typeface="微软雅黑" panose="020B0503020204020204" pitchFamily="34" charset="-122"/>
              <a:ea typeface="微软雅黑" panose="020B0503020204020204" pitchFamily="34" charset="-122"/>
            </a:endParaRPr>
          </a:p>
        </p:txBody>
      </p:sp>
      <p:sp>
        <p:nvSpPr>
          <p:cNvPr id="299018" name="矩形 14"/>
          <p:cNvSpPr>
            <a:spLocks noChangeArrowheads="1"/>
          </p:cNvSpPr>
          <p:nvPr/>
        </p:nvSpPr>
        <p:spPr bwMode="auto">
          <a:xfrm>
            <a:off x="4398966"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a:t>
            </a:r>
            <a:endParaRPr lang="en-US" sz="1300">
              <a:solidFill>
                <a:srgbClr val="F8F8F8"/>
              </a:solidFill>
              <a:latin typeface="微软雅黑" panose="020B0503020204020204" pitchFamily="34" charset="-122"/>
              <a:ea typeface="微软雅黑" panose="020B0503020204020204" pitchFamily="34" charset="-122"/>
            </a:endParaRPr>
          </a:p>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标题</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19" name="椭圆 14"/>
          <p:cNvSpPr>
            <a:spLocks noChangeArrowheads="1"/>
          </p:cNvSpPr>
          <p:nvPr/>
        </p:nvSpPr>
        <p:spPr bwMode="auto">
          <a:xfrm>
            <a:off x="7740650" y="3334762"/>
            <a:ext cx="1017588" cy="937407"/>
          </a:xfrm>
          <a:prstGeom prst="ellipse">
            <a:avLst/>
          </a:pr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20" name="TextBox 147"/>
          <p:cNvSpPr txBox="1">
            <a:spLocks noChangeArrowheads="1"/>
          </p:cNvSpPr>
          <p:nvPr/>
        </p:nvSpPr>
        <p:spPr bwMode="auto">
          <a:xfrm>
            <a:off x="7756527" y="3683127"/>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320">
              <a:defRPr>
                <a:solidFill>
                  <a:schemeClr val="tx1"/>
                </a:solidFill>
                <a:latin typeface="Arial" panose="020B0604020202020204" pitchFamily="34" charset="0"/>
                <a:ea typeface="宋体" panose="02010600030101010101" pitchFamily="2" charset="-122"/>
              </a:defRPr>
            </a:lvl1pPr>
            <a:lvl2pPr marL="533400" indent="-205105" defTabSz="655320">
              <a:defRPr>
                <a:solidFill>
                  <a:schemeClr val="tx1"/>
                </a:solidFill>
                <a:latin typeface="Arial" panose="020B0604020202020204" pitchFamily="34" charset="0"/>
                <a:ea typeface="宋体" panose="02010600030101010101" pitchFamily="2" charset="-122"/>
              </a:defRPr>
            </a:lvl2pPr>
            <a:lvl3pPr marL="821055" indent="-163830" defTabSz="655320">
              <a:defRPr>
                <a:solidFill>
                  <a:schemeClr val="tx1"/>
                </a:solidFill>
                <a:latin typeface="Arial" panose="020B0604020202020204" pitchFamily="34" charset="0"/>
                <a:ea typeface="宋体" panose="02010600030101010101" pitchFamily="2" charset="-122"/>
              </a:defRPr>
            </a:lvl3pPr>
            <a:lvl4pPr marL="1149350" indent="-165100" defTabSz="655320">
              <a:defRPr>
                <a:solidFill>
                  <a:schemeClr val="tx1"/>
                </a:solidFill>
                <a:latin typeface="Arial" panose="020B0604020202020204" pitchFamily="34" charset="0"/>
                <a:ea typeface="宋体" panose="02010600030101010101" pitchFamily="2" charset="-122"/>
              </a:defRPr>
            </a:lvl4pPr>
            <a:lvl5pPr marL="1478280" indent="-165100" defTabSz="655320">
              <a:defRPr>
                <a:solidFill>
                  <a:schemeClr val="tx1"/>
                </a:solidFill>
                <a:latin typeface="Arial" panose="020B0604020202020204" pitchFamily="34" charset="0"/>
                <a:ea typeface="宋体" panose="02010600030101010101" pitchFamily="2" charset="-122"/>
              </a:defRPr>
            </a:lvl5pPr>
            <a:lvl6pPr marL="19354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926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498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070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添加文本</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21" name="矩形 87"/>
          <p:cNvSpPr>
            <a:spLocks noChangeArrowheads="1"/>
          </p:cNvSpPr>
          <p:nvPr/>
        </p:nvSpPr>
        <p:spPr bwMode="auto">
          <a:xfrm>
            <a:off x="9099550" y="3432939"/>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2" name="矩形 87"/>
          <p:cNvSpPr>
            <a:spLocks noChangeArrowheads="1"/>
          </p:cNvSpPr>
          <p:nvPr/>
        </p:nvSpPr>
        <p:spPr bwMode="auto">
          <a:xfrm>
            <a:off x="9099550" y="363879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3" name="矩形 87"/>
          <p:cNvSpPr>
            <a:spLocks noChangeArrowheads="1"/>
          </p:cNvSpPr>
          <p:nvPr/>
        </p:nvSpPr>
        <p:spPr bwMode="auto">
          <a:xfrm>
            <a:off x="9104328" y="384306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4" name="椭圆 20"/>
          <p:cNvSpPr>
            <a:spLocks noChangeArrowheads="1"/>
          </p:cNvSpPr>
          <p:nvPr/>
        </p:nvSpPr>
        <p:spPr bwMode="auto">
          <a:xfrm>
            <a:off x="7710488" y="4340259"/>
            <a:ext cx="1017588" cy="935823"/>
          </a:xfrm>
          <a:prstGeom prst="ellipse">
            <a:avLst/>
          </a:prstGeom>
          <a:noFill/>
          <a:ln w="9525">
            <a:solidFill>
              <a:schemeClr val="bg1"/>
            </a:solidFill>
            <a:rou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25" name="TextBox 147"/>
          <p:cNvSpPr txBox="1">
            <a:spLocks noChangeArrowheads="1"/>
          </p:cNvSpPr>
          <p:nvPr/>
        </p:nvSpPr>
        <p:spPr bwMode="auto">
          <a:xfrm>
            <a:off x="7756527" y="4696549"/>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320">
              <a:defRPr>
                <a:solidFill>
                  <a:schemeClr val="tx1"/>
                </a:solidFill>
                <a:latin typeface="Arial" panose="020B0604020202020204" pitchFamily="34" charset="0"/>
                <a:ea typeface="宋体" panose="02010600030101010101" pitchFamily="2" charset="-122"/>
              </a:defRPr>
            </a:lvl1pPr>
            <a:lvl2pPr marL="533400" indent="-205105" defTabSz="655320">
              <a:defRPr>
                <a:solidFill>
                  <a:schemeClr val="tx1"/>
                </a:solidFill>
                <a:latin typeface="Arial" panose="020B0604020202020204" pitchFamily="34" charset="0"/>
                <a:ea typeface="宋体" panose="02010600030101010101" pitchFamily="2" charset="-122"/>
              </a:defRPr>
            </a:lvl2pPr>
            <a:lvl3pPr marL="821055" indent="-163830" defTabSz="655320">
              <a:defRPr>
                <a:solidFill>
                  <a:schemeClr val="tx1"/>
                </a:solidFill>
                <a:latin typeface="Arial" panose="020B0604020202020204" pitchFamily="34" charset="0"/>
                <a:ea typeface="宋体" panose="02010600030101010101" pitchFamily="2" charset="-122"/>
              </a:defRPr>
            </a:lvl3pPr>
            <a:lvl4pPr marL="1149350" indent="-165100" defTabSz="655320">
              <a:defRPr>
                <a:solidFill>
                  <a:schemeClr val="tx1"/>
                </a:solidFill>
                <a:latin typeface="Arial" panose="020B0604020202020204" pitchFamily="34" charset="0"/>
                <a:ea typeface="宋体" panose="02010600030101010101" pitchFamily="2" charset="-122"/>
              </a:defRPr>
            </a:lvl4pPr>
            <a:lvl5pPr marL="1478280" indent="-165100" defTabSz="655320">
              <a:defRPr>
                <a:solidFill>
                  <a:schemeClr val="tx1"/>
                </a:solidFill>
                <a:latin typeface="Arial" panose="020B0604020202020204" pitchFamily="34" charset="0"/>
                <a:ea typeface="宋体" panose="02010600030101010101" pitchFamily="2" charset="-122"/>
              </a:defRPr>
            </a:lvl5pPr>
            <a:lvl6pPr marL="19354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926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8498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307080" indent="-165100" defTabSz="655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添加文本</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26" name="矩形 87"/>
          <p:cNvSpPr>
            <a:spLocks noChangeArrowheads="1"/>
          </p:cNvSpPr>
          <p:nvPr/>
        </p:nvSpPr>
        <p:spPr bwMode="auto">
          <a:xfrm>
            <a:off x="9099550" y="4444778"/>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7" name="矩形 87"/>
          <p:cNvSpPr>
            <a:spLocks noChangeArrowheads="1"/>
          </p:cNvSpPr>
          <p:nvPr/>
        </p:nvSpPr>
        <p:spPr bwMode="auto">
          <a:xfrm>
            <a:off x="9099550" y="464904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8" name="矩形 87"/>
          <p:cNvSpPr>
            <a:spLocks noChangeArrowheads="1"/>
          </p:cNvSpPr>
          <p:nvPr/>
        </p:nvSpPr>
        <p:spPr bwMode="auto">
          <a:xfrm>
            <a:off x="9104328" y="4854895"/>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anose="020B0604020202020204" pitchFamily="34" charset="0"/>
              <a:buNone/>
            </a:pPr>
            <a:r>
              <a:rPr lang="zh-CN" altLang="en-US" sz="1300">
                <a:solidFill>
                  <a:srgbClr val="FFFFFF"/>
                </a:solidFill>
                <a:latin typeface="微软雅黑" panose="020B0503020204020204" pitchFamily="34" charset="-122"/>
                <a:ea typeface="微软雅黑" panose="020B0503020204020204" pitchFamily="34" charset="-122"/>
              </a:rPr>
              <a:t>点击添加文本</a:t>
            </a:r>
            <a:endParaRPr lang="en-US" sz="1300">
              <a:solidFill>
                <a:srgbClr val="FFFFFF"/>
              </a:solidFill>
              <a:latin typeface="微软雅黑" panose="020B0503020204020204" pitchFamily="34" charset="-122"/>
              <a:ea typeface="微软雅黑" panose="020B0503020204020204" pitchFamily="34" charset="-122"/>
            </a:endParaRPr>
          </a:p>
        </p:txBody>
      </p:sp>
      <p:sp>
        <p:nvSpPr>
          <p:cNvPr id="299029" name="燕尾形 28"/>
          <p:cNvSpPr>
            <a:spLocks noChangeArrowheads="1"/>
          </p:cNvSpPr>
          <p:nvPr/>
        </p:nvSpPr>
        <p:spPr bwMode="auto">
          <a:xfrm>
            <a:off x="5119704" y="3621373"/>
            <a:ext cx="236537" cy="261270"/>
          </a:xfrm>
          <a:prstGeom prst="chevron">
            <a:avLst>
              <a:gd name="adj" fmla="val 50000"/>
            </a:avLst>
          </a:prstGeom>
          <a:noFill/>
          <a:ln w="9525">
            <a:solidFill>
              <a:schemeClr val="bg1"/>
            </a:solidFill>
            <a:miter lim="800000"/>
          </a:ln>
          <a:extLst>
            <a:ext uri="{909E8E84-426E-40DD-AFC4-6F175D3DCCD1}">
              <a14:hiddenFill xmlns:a14="http://schemas.microsoft.com/office/drawing/2010/main">
                <a:solidFill>
                  <a:schemeClr val="accent1"/>
                </a:solidFill>
              </a14:hiddenFill>
            </a:ext>
          </a:extLst>
        </p:spPr>
        <p:txBody>
          <a:bodyPr lIns="65647" tIns="32823" rIns="65647" bIns="32823"/>
          <a:lstStyle/>
          <a:p>
            <a:pPr defTabSz="657225" fontAlgn="base">
              <a:spcBef>
                <a:spcPct val="0"/>
              </a:spcBef>
              <a:spcAft>
                <a:spcPct val="0"/>
              </a:spcAft>
              <a:buFont typeface="Arial" panose="020B0604020202020204" pitchFamily="34" charset="0"/>
              <a:buNone/>
            </a:pPr>
            <a:endParaRPr lang="zh-CN" altLang="zh-CN" sz="1300">
              <a:solidFill>
                <a:srgbClr val="000000"/>
              </a:solidFill>
            </a:endParaRPr>
          </a:p>
        </p:txBody>
      </p:sp>
      <p:sp>
        <p:nvSpPr>
          <p:cNvPr id="299030" name="圆角矩形 29"/>
          <p:cNvSpPr>
            <a:spLocks noChangeArrowheads="1"/>
          </p:cNvSpPr>
          <p:nvPr/>
        </p:nvSpPr>
        <p:spPr bwMode="auto">
          <a:xfrm>
            <a:off x="5407025" y="3477273"/>
            <a:ext cx="725488" cy="677720"/>
          </a:xfrm>
          <a:prstGeom prst="roundRect">
            <a:avLst>
              <a:gd name="adj" fmla="val 10569"/>
            </a:avLst>
          </a:prstGeom>
          <a:noFill/>
          <a:ln w="9525">
            <a:solidFill>
              <a:schemeClr val="bg1"/>
            </a:solidFill>
            <a:rou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endParaRPr lang="zh-CN" altLang="zh-CN" sz="1300">
              <a:solidFill>
                <a:srgbClr val="000000"/>
              </a:solidFill>
              <a:latin typeface="微软雅黑" panose="020B0503020204020204" pitchFamily="34" charset="-122"/>
              <a:ea typeface="微软雅黑" panose="020B0503020204020204" pitchFamily="34" charset="-122"/>
            </a:endParaRPr>
          </a:p>
        </p:txBody>
      </p:sp>
      <p:sp>
        <p:nvSpPr>
          <p:cNvPr id="299031" name="矩形 14"/>
          <p:cNvSpPr>
            <a:spLocks noChangeArrowheads="1"/>
          </p:cNvSpPr>
          <p:nvPr/>
        </p:nvSpPr>
        <p:spPr bwMode="auto">
          <a:xfrm>
            <a:off x="5478464"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添加</a:t>
            </a:r>
            <a:endParaRPr lang="en-US" sz="1300">
              <a:solidFill>
                <a:srgbClr val="F8F8F8"/>
              </a:solidFill>
              <a:latin typeface="微软雅黑" panose="020B0503020204020204" pitchFamily="34" charset="-122"/>
              <a:ea typeface="微软雅黑" panose="020B0503020204020204" pitchFamily="34" charset="-122"/>
            </a:endParaRPr>
          </a:p>
          <a:p>
            <a:pPr defTabSz="657225" fontAlgn="base">
              <a:spcBef>
                <a:spcPct val="0"/>
              </a:spcBef>
              <a:spcAft>
                <a:spcPct val="0"/>
              </a:spcAft>
              <a:buFont typeface="Arial" panose="020B0604020202020204" pitchFamily="34" charset="0"/>
              <a:buNone/>
            </a:pPr>
            <a:r>
              <a:rPr lang="zh-CN" altLang="en-US" sz="1300">
                <a:solidFill>
                  <a:srgbClr val="F8F8F8"/>
                </a:solidFill>
                <a:latin typeface="微软雅黑" panose="020B0503020204020204" pitchFamily="34" charset="-122"/>
                <a:ea typeface="微软雅黑" panose="020B0503020204020204" pitchFamily="34" charset="-122"/>
              </a:rPr>
              <a:t>标题</a:t>
            </a:r>
            <a:endParaRPr lang="zh-CN" altLang="en-US" sz="1300">
              <a:solidFill>
                <a:srgbClr val="F8F8F8"/>
              </a:solidFill>
              <a:latin typeface="微软雅黑" panose="020B0503020204020204" pitchFamily="34" charset="-122"/>
              <a:ea typeface="微软雅黑" panose="020B0503020204020204" pitchFamily="34" charset="-122"/>
            </a:endParaRPr>
          </a:p>
        </p:txBody>
      </p:sp>
      <p:sp>
        <p:nvSpPr>
          <p:cNvPr id="299032"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anose="05000000000000000000" pitchFamily="2" charset="2"/>
              <a:buChar char="u"/>
              <a:tabLst>
                <a:tab pos="98425" algn="l"/>
              </a:tabLst>
            </a:pPr>
            <a:endParaRPr lang="zh-CN" altLang="zh-CN" sz="1000">
              <a:solidFill>
                <a:srgbClr val="000000"/>
              </a:solidFill>
              <a:latin typeface="微软雅黑" panose="020B0503020204020204" pitchFamily="34" charset="-122"/>
              <a:ea typeface="微软雅黑" panose="020B0503020204020204" pitchFamily="34" charset="-122"/>
            </a:endParaRPr>
          </a:p>
        </p:txBody>
      </p:sp>
      <p:sp>
        <p:nvSpPr>
          <p:cNvPr id="2990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anose="020B0503020204020204" pitchFamily="34" charset="-122"/>
                <a:ea typeface="微软雅黑" panose="020B0503020204020204" pitchFamily="34" charset="-122"/>
              </a:rPr>
              <a:t>6</a:t>
            </a:r>
            <a:r>
              <a:rPr lang="zh-CN" altLang="en-US" sz="2000" b="1">
                <a:solidFill>
                  <a:srgbClr val="FFFFCC"/>
                </a:solidFill>
                <a:latin typeface="微软雅黑" panose="020B0503020204020204" pitchFamily="34" charset="-122"/>
                <a:ea typeface="微软雅黑" panose="020B0503020204020204" pitchFamily="34" charset="-122"/>
              </a:rPr>
              <a:t>、布置作业</a:t>
            </a:r>
            <a:endParaRPr lang="zh-CN" altLang="en-US" sz="2000" b="1">
              <a:solidFill>
                <a:srgbClr val="FFFFC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9017"/>
                                        </p:tgtEl>
                                        <p:attrNameLst>
                                          <p:attrName>style.visibility</p:attrName>
                                        </p:attrNameLst>
                                      </p:cBhvr>
                                      <p:to>
                                        <p:strVal val="visible"/>
                                      </p:to>
                                    </p:set>
                                    <p:animEffect transition="in" filter="fade">
                                      <p:cBhvr>
                                        <p:cTn id="7" dur="1000"/>
                                        <p:tgtEl>
                                          <p:spTgt spid="2990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9018"/>
                                        </p:tgtEl>
                                        <p:attrNameLst>
                                          <p:attrName>style.visibility</p:attrName>
                                        </p:attrNameLst>
                                      </p:cBhvr>
                                      <p:to>
                                        <p:strVal val="visible"/>
                                      </p:to>
                                    </p:set>
                                    <p:animEffect transition="in" filter="fade">
                                      <p:cBhvr>
                                        <p:cTn id="10" dur="1000"/>
                                        <p:tgtEl>
                                          <p:spTgt spid="299018"/>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99029"/>
                                        </p:tgtEl>
                                        <p:attrNameLst>
                                          <p:attrName>style.visibility</p:attrName>
                                        </p:attrNameLst>
                                      </p:cBhvr>
                                      <p:to>
                                        <p:strVal val="visible"/>
                                      </p:to>
                                    </p:set>
                                    <p:anim calcmode="lin" valueType="num">
                                      <p:cBhvr additive="base">
                                        <p:cTn id="14" dur="500" fill="hold"/>
                                        <p:tgtEl>
                                          <p:spTgt spid="299029"/>
                                        </p:tgtEl>
                                        <p:attrNameLst>
                                          <p:attrName>ppt_x</p:attrName>
                                        </p:attrNameLst>
                                      </p:cBhvr>
                                      <p:tavLst>
                                        <p:tav tm="0">
                                          <p:val>
                                            <p:strVal val="0-#ppt_w/2"/>
                                          </p:val>
                                        </p:tav>
                                        <p:tav tm="100000">
                                          <p:val>
                                            <p:strVal val="#ppt_x"/>
                                          </p:val>
                                        </p:tav>
                                      </p:tavLst>
                                    </p:anim>
                                    <p:anim calcmode="lin" valueType="num">
                                      <p:cBhvr additive="base">
                                        <p:cTn id="15" dur="500" fill="hold"/>
                                        <p:tgtEl>
                                          <p:spTgt spid="29902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9030"/>
                                        </p:tgtEl>
                                        <p:attrNameLst>
                                          <p:attrName>style.visibility</p:attrName>
                                        </p:attrNameLst>
                                      </p:cBhvr>
                                      <p:to>
                                        <p:strVal val="visible"/>
                                      </p:to>
                                    </p:set>
                                    <p:animEffect transition="in" filter="fade">
                                      <p:cBhvr>
                                        <p:cTn id="19" dur="1000"/>
                                        <p:tgtEl>
                                          <p:spTgt spid="2990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9031"/>
                                        </p:tgtEl>
                                        <p:attrNameLst>
                                          <p:attrName>style.visibility</p:attrName>
                                        </p:attrNameLst>
                                      </p:cBhvr>
                                      <p:to>
                                        <p:strVal val="visible"/>
                                      </p:to>
                                    </p:set>
                                    <p:animEffect transition="in" filter="fade">
                                      <p:cBhvr>
                                        <p:cTn id="22" dur="1000"/>
                                        <p:tgtEl>
                                          <p:spTgt spid="299031"/>
                                        </p:tgtEl>
                                      </p:cBhvr>
                                    </p:animEffect>
                                  </p:childTnLst>
                                </p:cTn>
                              </p:par>
                            </p:childTnLst>
                          </p:cTn>
                        </p:par>
                        <p:par>
                          <p:cTn id="23" fill="hold">
                            <p:stCondLst>
                              <p:cond delay="2500"/>
                            </p:stCondLst>
                            <p:childTnLst>
                              <p:par>
                                <p:cTn id="24" presetID="21" presetClass="entr" presetSubtype="1" fill="hold" grpId="0" nodeType="afterEffect">
                                  <p:stCondLst>
                                    <p:cond delay="0"/>
                                  </p:stCondLst>
                                  <p:childTnLst>
                                    <p:set>
                                      <p:cBhvr>
                                        <p:cTn id="25" dur="1" fill="hold">
                                          <p:stCondLst>
                                            <p:cond delay="0"/>
                                          </p:stCondLst>
                                        </p:cTn>
                                        <p:tgtEl>
                                          <p:spTgt spid="299032"/>
                                        </p:tgtEl>
                                        <p:attrNameLst>
                                          <p:attrName>style.visibility</p:attrName>
                                        </p:attrNameLst>
                                      </p:cBhvr>
                                      <p:to>
                                        <p:strVal val="visible"/>
                                      </p:to>
                                    </p:set>
                                    <p:animEffect transition="in" filter="wheel(1)">
                                      <p:cBhvr>
                                        <p:cTn id="26" dur="2000"/>
                                        <p:tgtEl>
                                          <p:spTgt spid="299032"/>
                                        </p:tgtEl>
                                      </p:cBhvr>
                                    </p:animEffect>
                                  </p:childTnLst>
                                </p:cTn>
                              </p:par>
                            </p:childTnLst>
                          </p:cTn>
                        </p:par>
                        <p:par>
                          <p:cTn id="27" fill="hold">
                            <p:stCondLst>
                              <p:cond delay="4500"/>
                            </p:stCondLst>
                            <p:childTnLst>
                              <p:par>
                                <p:cTn id="28" presetID="10" presetClass="exit" presetSubtype="0" fill="hold" grpId="1" nodeType="afterEffect">
                                  <p:stCondLst>
                                    <p:cond delay="0"/>
                                  </p:stCondLst>
                                  <p:childTnLst>
                                    <p:animEffect transition="out" filter="fade">
                                      <p:cBhvr>
                                        <p:cTn id="29" dur="500"/>
                                        <p:tgtEl>
                                          <p:spTgt spid="299032"/>
                                        </p:tgtEl>
                                      </p:cBhvr>
                                    </p:animEffect>
                                    <p:set>
                                      <p:cBhvr>
                                        <p:cTn id="30" dur="1" fill="hold">
                                          <p:stCondLst>
                                            <p:cond delay="499"/>
                                          </p:stCondLst>
                                        </p:cTn>
                                        <p:tgtEl>
                                          <p:spTgt spid="299032"/>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299015"/>
                                        </p:tgtEl>
                                        <p:attrNameLst>
                                          <p:attrName>style.visibility</p:attrName>
                                        </p:attrNameLst>
                                      </p:cBhvr>
                                      <p:to>
                                        <p:strVal val="visible"/>
                                      </p:to>
                                    </p:set>
                                    <p:animEffect transition="in" filter="fade">
                                      <p:cBhvr>
                                        <p:cTn id="33" dur="1000"/>
                                        <p:tgtEl>
                                          <p:spTgt spid="299015"/>
                                        </p:tgtEl>
                                      </p:cBhvr>
                                    </p:animEffect>
                                  </p:childTnLst>
                                </p:cTn>
                              </p:par>
                            </p:childTnLst>
                          </p:cTn>
                        </p:par>
                        <p:par>
                          <p:cTn id="34" fill="hold">
                            <p:stCondLst>
                              <p:cond delay="5000"/>
                            </p:stCondLst>
                            <p:childTnLst>
                              <p:par>
                                <p:cTn id="35" presetID="31" presetClass="entr" presetSubtype="0" fill="hold" grpId="0" nodeType="afterEffect">
                                  <p:stCondLst>
                                    <p:cond delay="0"/>
                                  </p:stCondLst>
                                  <p:childTnLst>
                                    <p:set>
                                      <p:cBhvr>
                                        <p:cTn id="36" dur="1" fill="hold">
                                          <p:stCondLst>
                                            <p:cond delay="0"/>
                                          </p:stCondLst>
                                        </p:cTn>
                                        <p:tgtEl>
                                          <p:spTgt spid="299016"/>
                                        </p:tgtEl>
                                        <p:attrNameLst>
                                          <p:attrName>style.visibility</p:attrName>
                                        </p:attrNameLst>
                                      </p:cBhvr>
                                      <p:to>
                                        <p:strVal val="visible"/>
                                      </p:to>
                                    </p:set>
                                    <p:anim calcmode="lin" valueType="num">
                                      <p:cBhvr>
                                        <p:cTn id="37" dur="500" fill="hold"/>
                                        <p:tgtEl>
                                          <p:spTgt spid="299016"/>
                                        </p:tgtEl>
                                        <p:attrNameLst>
                                          <p:attrName>ppt_w</p:attrName>
                                        </p:attrNameLst>
                                      </p:cBhvr>
                                      <p:tavLst>
                                        <p:tav tm="0">
                                          <p:val>
                                            <p:fltVal val="0"/>
                                          </p:val>
                                        </p:tav>
                                        <p:tav tm="100000">
                                          <p:val>
                                            <p:strVal val="#ppt_w"/>
                                          </p:val>
                                        </p:tav>
                                      </p:tavLst>
                                    </p:anim>
                                    <p:anim calcmode="lin" valueType="num">
                                      <p:cBhvr>
                                        <p:cTn id="38" dur="500" fill="hold"/>
                                        <p:tgtEl>
                                          <p:spTgt spid="299016"/>
                                        </p:tgtEl>
                                        <p:attrNameLst>
                                          <p:attrName>ppt_h</p:attrName>
                                        </p:attrNameLst>
                                      </p:cBhvr>
                                      <p:tavLst>
                                        <p:tav tm="0">
                                          <p:val>
                                            <p:fltVal val="0"/>
                                          </p:val>
                                        </p:tav>
                                        <p:tav tm="100000">
                                          <p:val>
                                            <p:strVal val="#ppt_h"/>
                                          </p:val>
                                        </p:tav>
                                      </p:tavLst>
                                    </p:anim>
                                    <p:anim calcmode="lin" valueType="num">
                                      <p:cBhvr>
                                        <p:cTn id="39" dur="500" fill="hold"/>
                                        <p:tgtEl>
                                          <p:spTgt spid="299016"/>
                                        </p:tgtEl>
                                        <p:attrNameLst>
                                          <p:attrName>style.rotation</p:attrName>
                                        </p:attrNameLst>
                                      </p:cBhvr>
                                      <p:tavLst>
                                        <p:tav tm="0">
                                          <p:val>
                                            <p:fltVal val="90"/>
                                          </p:val>
                                        </p:tav>
                                        <p:tav tm="100000">
                                          <p:val>
                                            <p:fltVal val="0"/>
                                          </p:val>
                                        </p:tav>
                                      </p:tavLst>
                                    </p:anim>
                                    <p:animEffect transition="in" filter="fade">
                                      <p:cBhvr>
                                        <p:cTn id="40" dur="500"/>
                                        <p:tgtEl>
                                          <p:spTgt spid="299016"/>
                                        </p:tgtEl>
                                      </p:cBhvr>
                                    </p:animEffect>
                                  </p:childTnLst>
                                </p:cTn>
                              </p:par>
                            </p:childTnLst>
                          </p:cTn>
                        </p:par>
                        <p:par>
                          <p:cTn id="41" fill="hold">
                            <p:stCondLst>
                              <p:cond delay="5500"/>
                            </p:stCondLst>
                            <p:childTnLst>
                              <p:par>
                                <p:cTn id="42" presetID="21" presetClass="entr" presetSubtype="1" fill="hold" grpId="0" nodeType="afterEffect">
                                  <p:stCondLst>
                                    <p:cond delay="0"/>
                                  </p:stCondLst>
                                  <p:childTnLst>
                                    <p:set>
                                      <p:cBhvr>
                                        <p:cTn id="43" dur="1" fill="hold">
                                          <p:stCondLst>
                                            <p:cond delay="0"/>
                                          </p:stCondLst>
                                        </p:cTn>
                                        <p:tgtEl>
                                          <p:spTgt spid="299010"/>
                                        </p:tgtEl>
                                        <p:attrNameLst>
                                          <p:attrName>style.visibility</p:attrName>
                                        </p:attrNameLst>
                                      </p:cBhvr>
                                      <p:to>
                                        <p:strVal val="visible"/>
                                      </p:to>
                                    </p:set>
                                    <p:animEffect transition="in" filter="wheel(1)">
                                      <p:cBhvr>
                                        <p:cTn id="44" dur="500"/>
                                        <p:tgtEl>
                                          <p:spTgt spid="299010"/>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299012"/>
                                        </p:tgtEl>
                                        <p:attrNameLst>
                                          <p:attrName>style.visibility</p:attrName>
                                        </p:attrNameLst>
                                      </p:cBhvr>
                                      <p:to>
                                        <p:strVal val="visible"/>
                                      </p:to>
                                    </p:set>
                                    <p:anim calcmode="lin" valueType="num">
                                      <p:cBhvr>
                                        <p:cTn id="48" dur="500" fill="hold"/>
                                        <p:tgtEl>
                                          <p:spTgt spid="299012"/>
                                        </p:tgtEl>
                                        <p:attrNameLst>
                                          <p:attrName>ppt_w</p:attrName>
                                        </p:attrNameLst>
                                      </p:cBhvr>
                                      <p:tavLst>
                                        <p:tav tm="0">
                                          <p:val>
                                            <p:fltVal val="0"/>
                                          </p:val>
                                        </p:tav>
                                        <p:tav tm="100000">
                                          <p:val>
                                            <p:strVal val="#ppt_w"/>
                                          </p:val>
                                        </p:tav>
                                      </p:tavLst>
                                    </p:anim>
                                    <p:anim calcmode="lin" valueType="num">
                                      <p:cBhvr>
                                        <p:cTn id="49" dur="500" fill="hold"/>
                                        <p:tgtEl>
                                          <p:spTgt spid="299012"/>
                                        </p:tgtEl>
                                        <p:attrNameLst>
                                          <p:attrName>ppt_h</p:attrName>
                                        </p:attrNameLst>
                                      </p:cBhvr>
                                      <p:tavLst>
                                        <p:tav tm="0">
                                          <p:val>
                                            <p:fltVal val="0"/>
                                          </p:val>
                                        </p:tav>
                                        <p:tav tm="100000">
                                          <p:val>
                                            <p:strVal val="#ppt_h"/>
                                          </p:val>
                                        </p:tav>
                                      </p:tavLst>
                                    </p:anim>
                                    <p:anim calcmode="lin" valueType="num">
                                      <p:cBhvr>
                                        <p:cTn id="50" dur="500" fill="hold"/>
                                        <p:tgtEl>
                                          <p:spTgt spid="299012"/>
                                        </p:tgtEl>
                                        <p:attrNameLst>
                                          <p:attrName>style.rotation</p:attrName>
                                        </p:attrNameLst>
                                      </p:cBhvr>
                                      <p:tavLst>
                                        <p:tav tm="0">
                                          <p:val>
                                            <p:fltVal val="90"/>
                                          </p:val>
                                        </p:tav>
                                        <p:tav tm="100000">
                                          <p:val>
                                            <p:fltVal val="0"/>
                                          </p:val>
                                        </p:tav>
                                      </p:tavLst>
                                    </p:anim>
                                    <p:animEffect transition="in" filter="fade">
                                      <p:cBhvr>
                                        <p:cTn id="51" dur="500"/>
                                        <p:tgtEl>
                                          <p:spTgt spid="299012"/>
                                        </p:tgtEl>
                                      </p:cBhvr>
                                    </p:animEffect>
                                  </p:childTnLst>
                                </p:cTn>
                              </p:par>
                              <p:par>
                                <p:cTn id="52" presetID="31" presetClass="entr" presetSubtype="0" fill="hold" nodeType="withEffect">
                                  <p:stCondLst>
                                    <p:cond delay="0"/>
                                  </p:stCondLst>
                                  <p:childTnLst>
                                    <p:set>
                                      <p:cBhvr>
                                        <p:cTn id="53" dur="1" fill="hold">
                                          <p:stCondLst>
                                            <p:cond delay="0"/>
                                          </p:stCondLst>
                                        </p:cTn>
                                        <p:tgtEl>
                                          <p:spTgt spid="299013"/>
                                        </p:tgtEl>
                                        <p:attrNameLst>
                                          <p:attrName>style.visibility</p:attrName>
                                        </p:attrNameLst>
                                      </p:cBhvr>
                                      <p:to>
                                        <p:strVal val="visible"/>
                                      </p:to>
                                    </p:set>
                                    <p:anim calcmode="lin" valueType="num">
                                      <p:cBhvr>
                                        <p:cTn id="54" dur="500" fill="hold"/>
                                        <p:tgtEl>
                                          <p:spTgt spid="299013"/>
                                        </p:tgtEl>
                                        <p:attrNameLst>
                                          <p:attrName>ppt_w</p:attrName>
                                        </p:attrNameLst>
                                      </p:cBhvr>
                                      <p:tavLst>
                                        <p:tav tm="0">
                                          <p:val>
                                            <p:fltVal val="0"/>
                                          </p:val>
                                        </p:tav>
                                        <p:tav tm="100000">
                                          <p:val>
                                            <p:strVal val="#ppt_w"/>
                                          </p:val>
                                        </p:tav>
                                      </p:tavLst>
                                    </p:anim>
                                    <p:anim calcmode="lin" valueType="num">
                                      <p:cBhvr>
                                        <p:cTn id="55" dur="500" fill="hold"/>
                                        <p:tgtEl>
                                          <p:spTgt spid="299013"/>
                                        </p:tgtEl>
                                        <p:attrNameLst>
                                          <p:attrName>ppt_h</p:attrName>
                                        </p:attrNameLst>
                                      </p:cBhvr>
                                      <p:tavLst>
                                        <p:tav tm="0">
                                          <p:val>
                                            <p:fltVal val="0"/>
                                          </p:val>
                                        </p:tav>
                                        <p:tav tm="100000">
                                          <p:val>
                                            <p:strVal val="#ppt_h"/>
                                          </p:val>
                                        </p:tav>
                                      </p:tavLst>
                                    </p:anim>
                                    <p:anim calcmode="lin" valueType="num">
                                      <p:cBhvr>
                                        <p:cTn id="56" dur="500" fill="hold"/>
                                        <p:tgtEl>
                                          <p:spTgt spid="299013"/>
                                        </p:tgtEl>
                                        <p:attrNameLst>
                                          <p:attrName>style.rotation</p:attrName>
                                        </p:attrNameLst>
                                      </p:cBhvr>
                                      <p:tavLst>
                                        <p:tav tm="0">
                                          <p:val>
                                            <p:fltVal val="90"/>
                                          </p:val>
                                        </p:tav>
                                        <p:tav tm="100000">
                                          <p:val>
                                            <p:fltVal val="0"/>
                                          </p:val>
                                        </p:tav>
                                      </p:tavLst>
                                    </p:anim>
                                    <p:animEffect transition="in" filter="fade">
                                      <p:cBhvr>
                                        <p:cTn id="57" dur="500"/>
                                        <p:tgtEl>
                                          <p:spTgt spid="299013"/>
                                        </p:tgtEl>
                                      </p:cBhvr>
                                    </p:animEffect>
                                  </p:childTnLst>
                                </p:cTn>
                              </p:par>
                              <p:par>
                                <p:cTn id="58" presetID="31" presetClass="entr" presetSubtype="0" fill="hold" nodeType="withEffect">
                                  <p:stCondLst>
                                    <p:cond delay="0"/>
                                  </p:stCondLst>
                                  <p:childTnLst>
                                    <p:set>
                                      <p:cBhvr>
                                        <p:cTn id="59" dur="1" fill="hold">
                                          <p:stCondLst>
                                            <p:cond delay="0"/>
                                          </p:stCondLst>
                                        </p:cTn>
                                        <p:tgtEl>
                                          <p:spTgt spid="299014"/>
                                        </p:tgtEl>
                                        <p:attrNameLst>
                                          <p:attrName>style.visibility</p:attrName>
                                        </p:attrNameLst>
                                      </p:cBhvr>
                                      <p:to>
                                        <p:strVal val="visible"/>
                                      </p:to>
                                    </p:set>
                                    <p:anim calcmode="lin" valueType="num">
                                      <p:cBhvr>
                                        <p:cTn id="60" dur="500" fill="hold"/>
                                        <p:tgtEl>
                                          <p:spTgt spid="299014"/>
                                        </p:tgtEl>
                                        <p:attrNameLst>
                                          <p:attrName>ppt_w</p:attrName>
                                        </p:attrNameLst>
                                      </p:cBhvr>
                                      <p:tavLst>
                                        <p:tav tm="0">
                                          <p:val>
                                            <p:fltVal val="0"/>
                                          </p:val>
                                        </p:tav>
                                        <p:tav tm="100000">
                                          <p:val>
                                            <p:strVal val="#ppt_w"/>
                                          </p:val>
                                        </p:tav>
                                      </p:tavLst>
                                    </p:anim>
                                    <p:anim calcmode="lin" valueType="num">
                                      <p:cBhvr>
                                        <p:cTn id="61" dur="500" fill="hold"/>
                                        <p:tgtEl>
                                          <p:spTgt spid="299014"/>
                                        </p:tgtEl>
                                        <p:attrNameLst>
                                          <p:attrName>ppt_h</p:attrName>
                                        </p:attrNameLst>
                                      </p:cBhvr>
                                      <p:tavLst>
                                        <p:tav tm="0">
                                          <p:val>
                                            <p:fltVal val="0"/>
                                          </p:val>
                                        </p:tav>
                                        <p:tav tm="100000">
                                          <p:val>
                                            <p:strVal val="#ppt_h"/>
                                          </p:val>
                                        </p:tav>
                                      </p:tavLst>
                                    </p:anim>
                                    <p:anim calcmode="lin" valueType="num">
                                      <p:cBhvr>
                                        <p:cTn id="62" dur="500" fill="hold"/>
                                        <p:tgtEl>
                                          <p:spTgt spid="299014"/>
                                        </p:tgtEl>
                                        <p:attrNameLst>
                                          <p:attrName>style.rotation</p:attrName>
                                        </p:attrNameLst>
                                      </p:cBhvr>
                                      <p:tavLst>
                                        <p:tav tm="0">
                                          <p:val>
                                            <p:fltVal val="90"/>
                                          </p:val>
                                        </p:tav>
                                        <p:tav tm="100000">
                                          <p:val>
                                            <p:fltVal val="0"/>
                                          </p:val>
                                        </p:tav>
                                      </p:tavLst>
                                    </p:anim>
                                    <p:animEffect transition="in" filter="fade">
                                      <p:cBhvr>
                                        <p:cTn id="63" dur="500"/>
                                        <p:tgtEl>
                                          <p:spTgt spid="299014"/>
                                        </p:tgtEl>
                                      </p:cBhvr>
                                    </p:animEffect>
                                  </p:childTnLst>
                                </p:cTn>
                              </p:par>
                            </p:childTnLst>
                          </p:cTn>
                        </p:par>
                        <p:par>
                          <p:cTn id="64" fill="hold">
                            <p:stCondLst>
                              <p:cond delay="6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99011"/>
                                        </p:tgtEl>
                                        <p:attrNameLst>
                                          <p:attrName>style.visibility</p:attrName>
                                        </p:attrNameLst>
                                      </p:cBhvr>
                                      <p:to>
                                        <p:strVal val="visible"/>
                                      </p:to>
                                    </p:set>
                                    <p:anim calcmode="lin" valueType="num">
                                      <p:cBhvr>
                                        <p:cTn id="67" dur="500" fill="hold"/>
                                        <p:tgtEl>
                                          <p:spTgt spid="2990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99011"/>
                                        </p:tgtEl>
                                        <p:attrNameLst>
                                          <p:attrName>ppt_y</p:attrName>
                                        </p:attrNameLst>
                                      </p:cBhvr>
                                      <p:tavLst>
                                        <p:tav tm="0">
                                          <p:val>
                                            <p:strVal val="#ppt_y"/>
                                          </p:val>
                                        </p:tav>
                                        <p:tav tm="100000">
                                          <p:val>
                                            <p:strVal val="#ppt_y"/>
                                          </p:val>
                                        </p:tav>
                                      </p:tavLst>
                                    </p:anim>
                                    <p:anim calcmode="lin" valueType="num">
                                      <p:cBhvr>
                                        <p:cTn id="69" dur="500" fill="hold"/>
                                        <p:tgtEl>
                                          <p:spTgt spid="2990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990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99011"/>
                                        </p:tgtEl>
                                      </p:cBhvr>
                                    </p:animEffect>
                                  </p:childTnLst>
                                </p:cTn>
                              </p:par>
                            </p:childTnLst>
                          </p:cTn>
                        </p:par>
                        <p:par>
                          <p:cTn id="72" fill="hold">
                            <p:stCondLst>
                              <p:cond delay="7650"/>
                            </p:stCondLst>
                            <p:childTnLst>
                              <p:par>
                                <p:cTn id="73" presetID="21" presetClass="entr" presetSubtype="1" fill="hold" grpId="0" nodeType="afterEffect">
                                  <p:stCondLst>
                                    <p:cond delay="0"/>
                                  </p:stCondLst>
                                  <p:childTnLst>
                                    <p:set>
                                      <p:cBhvr>
                                        <p:cTn id="74" dur="1" fill="hold">
                                          <p:stCondLst>
                                            <p:cond delay="0"/>
                                          </p:stCondLst>
                                        </p:cTn>
                                        <p:tgtEl>
                                          <p:spTgt spid="299019"/>
                                        </p:tgtEl>
                                        <p:attrNameLst>
                                          <p:attrName>style.visibility</p:attrName>
                                        </p:attrNameLst>
                                      </p:cBhvr>
                                      <p:to>
                                        <p:strVal val="visible"/>
                                      </p:to>
                                    </p:set>
                                    <p:animEffect transition="in" filter="wheel(1)">
                                      <p:cBhvr>
                                        <p:cTn id="75" dur="500"/>
                                        <p:tgtEl>
                                          <p:spTgt spid="299019"/>
                                        </p:tgtEl>
                                      </p:cBhvr>
                                    </p:animEffect>
                                  </p:childTnLst>
                                </p:cTn>
                              </p:par>
                            </p:childTnLst>
                          </p:cTn>
                        </p:par>
                        <p:par>
                          <p:cTn id="76" fill="hold">
                            <p:stCondLst>
                              <p:cond delay="81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99020"/>
                                        </p:tgtEl>
                                        <p:attrNameLst>
                                          <p:attrName>style.visibility</p:attrName>
                                        </p:attrNameLst>
                                      </p:cBhvr>
                                      <p:to>
                                        <p:strVal val="visible"/>
                                      </p:to>
                                    </p:set>
                                    <p:anim calcmode="lin" valueType="num">
                                      <p:cBhvr>
                                        <p:cTn id="79" dur="500" fill="hold"/>
                                        <p:tgtEl>
                                          <p:spTgt spid="29902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99020"/>
                                        </p:tgtEl>
                                        <p:attrNameLst>
                                          <p:attrName>ppt_y</p:attrName>
                                        </p:attrNameLst>
                                      </p:cBhvr>
                                      <p:tavLst>
                                        <p:tav tm="0">
                                          <p:val>
                                            <p:strVal val="#ppt_y"/>
                                          </p:val>
                                        </p:tav>
                                        <p:tav tm="100000">
                                          <p:val>
                                            <p:strVal val="#ppt_y"/>
                                          </p:val>
                                        </p:tav>
                                      </p:tavLst>
                                    </p:anim>
                                    <p:anim calcmode="lin" valueType="num">
                                      <p:cBhvr>
                                        <p:cTn id="81" dur="500" fill="hold"/>
                                        <p:tgtEl>
                                          <p:spTgt spid="29902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9902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99020"/>
                                        </p:tgtEl>
                                      </p:cBhvr>
                                    </p:animEffect>
                                  </p:childTnLst>
                                </p:cTn>
                              </p:par>
                            </p:childTnLst>
                          </p:cTn>
                        </p:par>
                        <p:par>
                          <p:cTn id="84" fill="hold">
                            <p:stCondLst>
                              <p:cond delay="8800"/>
                            </p:stCondLst>
                            <p:childTnLst>
                              <p:par>
                                <p:cTn id="85" presetID="31" presetClass="entr" presetSubtype="0" fill="hold" grpId="0" nodeType="afterEffect">
                                  <p:stCondLst>
                                    <p:cond delay="0"/>
                                  </p:stCondLst>
                                  <p:childTnLst>
                                    <p:set>
                                      <p:cBhvr>
                                        <p:cTn id="86" dur="1" fill="hold">
                                          <p:stCondLst>
                                            <p:cond delay="0"/>
                                          </p:stCondLst>
                                        </p:cTn>
                                        <p:tgtEl>
                                          <p:spTgt spid="299021"/>
                                        </p:tgtEl>
                                        <p:attrNameLst>
                                          <p:attrName>style.visibility</p:attrName>
                                        </p:attrNameLst>
                                      </p:cBhvr>
                                      <p:to>
                                        <p:strVal val="visible"/>
                                      </p:to>
                                    </p:set>
                                    <p:anim calcmode="lin" valueType="num">
                                      <p:cBhvr>
                                        <p:cTn id="87" dur="500" fill="hold"/>
                                        <p:tgtEl>
                                          <p:spTgt spid="299021"/>
                                        </p:tgtEl>
                                        <p:attrNameLst>
                                          <p:attrName>ppt_w</p:attrName>
                                        </p:attrNameLst>
                                      </p:cBhvr>
                                      <p:tavLst>
                                        <p:tav tm="0">
                                          <p:val>
                                            <p:fltVal val="0"/>
                                          </p:val>
                                        </p:tav>
                                        <p:tav tm="100000">
                                          <p:val>
                                            <p:strVal val="#ppt_w"/>
                                          </p:val>
                                        </p:tav>
                                      </p:tavLst>
                                    </p:anim>
                                    <p:anim calcmode="lin" valueType="num">
                                      <p:cBhvr>
                                        <p:cTn id="88" dur="500" fill="hold"/>
                                        <p:tgtEl>
                                          <p:spTgt spid="299021"/>
                                        </p:tgtEl>
                                        <p:attrNameLst>
                                          <p:attrName>ppt_h</p:attrName>
                                        </p:attrNameLst>
                                      </p:cBhvr>
                                      <p:tavLst>
                                        <p:tav tm="0">
                                          <p:val>
                                            <p:fltVal val="0"/>
                                          </p:val>
                                        </p:tav>
                                        <p:tav tm="100000">
                                          <p:val>
                                            <p:strVal val="#ppt_h"/>
                                          </p:val>
                                        </p:tav>
                                      </p:tavLst>
                                    </p:anim>
                                    <p:anim calcmode="lin" valueType="num">
                                      <p:cBhvr>
                                        <p:cTn id="89" dur="500" fill="hold"/>
                                        <p:tgtEl>
                                          <p:spTgt spid="299021"/>
                                        </p:tgtEl>
                                        <p:attrNameLst>
                                          <p:attrName>style.rotation</p:attrName>
                                        </p:attrNameLst>
                                      </p:cBhvr>
                                      <p:tavLst>
                                        <p:tav tm="0">
                                          <p:val>
                                            <p:fltVal val="90"/>
                                          </p:val>
                                        </p:tav>
                                        <p:tav tm="100000">
                                          <p:val>
                                            <p:fltVal val="0"/>
                                          </p:val>
                                        </p:tav>
                                      </p:tavLst>
                                    </p:anim>
                                    <p:animEffect transition="in" filter="fade">
                                      <p:cBhvr>
                                        <p:cTn id="90" dur="500"/>
                                        <p:tgtEl>
                                          <p:spTgt spid="299021"/>
                                        </p:tgtEl>
                                      </p:cBhvr>
                                    </p:animEffect>
                                  </p:childTnLst>
                                </p:cTn>
                              </p:par>
                              <p:par>
                                <p:cTn id="91" presetID="31" presetClass="entr" presetSubtype="0" fill="hold" nodeType="withEffect">
                                  <p:stCondLst>
                                    <p:cond delay="0"/>
                                  </p:stCondLst>
                                  <p:childTnLst>
                                    <p:set>
                                      <p:cBhvr>
                                        <p:cTn id="92" dur="1" fill="hold">
                                          <p:stCondLst>
                                            <p:cond delay="0"/>
                                          </p:stCondLst>
                                        </p:cTn>
                                        <p:tgtEl>
                                          <p:spTgt spid="299022"/>
                                        </p:tgtEl>
                                        <p:attrNameLst>
                                          <p:attrName>style.visibility</p:attrName>
                                        </p:attrNameLst>
                                      </p:cBhvr>
                                      <p:to>
                                        <p:strVal val="visible"/>
                                      </p:to>
                                    </p:set>
                                    <p:anim calcmode="lin" valueType="num">
                                      <p:cBhvr>
                                        <p:cTn id="93" dur="500" fill="hold"/>
                                        <p:tgtEl>
                                          <p:spTgt spid="299022"/>
                                        </p:tgtEl>
                                        <p:attrNameLst>
                                          <p:attrName>ppt_w</p:attrName>
                                        </p:attrNameLst>
                                      </p:cBhvr>
                                      <p:tavLst>
                                        <p:tav tm="0">
                                          <p:val>
                                            <p:fltVal val="0"/>
                                          </p:val>
                                        </p:tav>
                                        <p:tav tm="100000">
                                          <p:val>
                                            <p:strVal val="#ppt_w"/>
                                          </p:val>
                                        </p:tav>
                                      </p:tavLst>
                                    </p:anim>
                                    <p:anim calcmode="lin" valueType="num">
                                      <p:cBhvr>
                                        <p:cTn id="94" dur="500" fill="hold"/>
                                        <p:tgtEl>
                                          <p:spTgt spid="299022"/>
                                        </p:tgtEl>
                                        <p:attrNameLst>
                                          <p:attrName>ppt_h</p:attrName>
                                        </p:attrNameLst>
                                      </p:cBhvr>
                                      <p:tavLst>
                                        <p:tav tm="0">
                                          <p:val>
                                            <p:fltVal val="0"/>
                                          </p:val>
                                        </p:tav>
                                        <p:tav tm="100000">
                                          <p:val>
                                            <p:strVal val="#ppt_h"/>
                                          </p:val>
                                        </p:tav>
                                      </p:tavLst>
                                    </p:anim>
                                    <p:anim calcmode="lin" valueType="num">
                                      <p:cBhvr>
                                        <p:cTn id="95" dur="500" fill="hold"/>
                                        <p:tgtEl>
                                          <p:spTgt spid="299022"/>
                                        </p:tgtEl>
                                        <p:attrNameLst>
                                          <p:attrName>style.rotation</p:attrName>
                                        </p:attrNameLst>
                                      </p:cBhvr>
                                      <p:tavLst>
                                        <p:tav tm="0">
                                          <p:val>
                                            <p:fltVal val="90"/>
                                          </p:val>
                                        </p:tav>
                                        <p:tav tm="100000">
                                          <p:val>
                                            <p:fltVal val="0"/>
                                          </p:val>
                                        </p:tav>
                                      </p:tavLst>
                                    </p:anim>
                                    <p:animEffect transition="in" filter="fade">
                                      <p:cBhvr>
                                        <p:cTn id="96" dur="500"/>
                                        <p:tgtEl>
                                          <p:spTgt spid="299022"/>
                                        </p:tgtEl>
                                      </p:cBhvr>
                                    </p:animEffect>
                                  </p:childTnLst>
                                </p:cTn>
                              </p:par>
                              <p:par>
                                <p:cTn id="97" presetID="31" presetClass="entr" presetSubtype="0" fill="hold" nodeType="withEffect">
                                  <p:stCondLst>
                                    <p:cond delay="0"/>
                                  </p:stCondLst>
                                  <p:childTnLst>
                                    <p:set>
                                      <p:cBhvr>
                                        <p:cTn id="98" dur="1" fill="hold">
                                          <p:stCondLst>
                                            <p:cond delay="0"/>
                                          </p:stCondLst>
                                        </p:cTn>
                                        <p:tgtEl>
                                          <p:spTgt spid="299023"/>
                                        </p:tgtEl>
                                        <p:attrNameLst>
                                          <p:attrName>style.visibility</p:attrName>
                                        </p:attrNameLst>
                                      </p:cBhvr>
                                      <p:to>
                                        <p:strVal val="visible"/>
                                      </p:to>
                                    </p:set>
                                    <p:anim calcmode="lin" valueType="num">
                                      <p:cBhvr>
                                        <p:cTn id="99" dur="500" fill="hold"/>
                                        <p:tgtEl>
                                          <p:spTgt spid="299023"/>
                                        </p:tgtEl>
                                        <p:attrNameLst>
                                          <p:attrName>ppt_w</p:attrName>
                                        </p:attrNameLst>
                                      </p:cBhvr>
                                      <p:tavLst>
                                        <p:tav tm="0">
                                          <p:val>
                                            <p:fltVal val="0"/>
                                          </p:val>
                                        </p:tav>
                                        <p:tav tm="100000">
                                          <p:val>
                                            <p:strVal val="#ppt_w"/>
                                          </p:val>
                                        </p:tav>
                                      </p:tavLst>
                                    </p:anim>
                                    <p:anim calcmode="lin" valueType="num">
                                      <p:cBhvr>
                                        <p:cTn id="100" dur="500" fill="hold"/>
                                        <p:tgtEl>
                                          <p:spTgt spid="299023"/>
                                        </p:tgtEl>
                                        <p:attrNameLst>
                                          <p:attrName>ppt_h</p:attrName>
                                        </p:attrNameLst>
                                      </p:cBhvr>
                                      <p:tavLst>
                                        <p:tav tm="0">
                                          <p:val>
                                            <p:fltVal val="0"/>
                                          </p:val>
                                        </p:tav>
                                        <p:tav tm="100000">
                                          <p:val>
                                            <p:strVal val="#ppt_h"/>
                                          </p:val>
                                        </p:tav>
                                      </p:tavLst>
                                    </p:anim>
                                    <p:anim calcmode="lin" valueType="num">
                                      <p:cBhvr>
                                        <p:cTn id="101" dur="500" fill="hold"/>
                                        <p:tgtEl>
                                          <p:spTgt spid="299023"/>
                                        </p:tgtEl>
                                        <p:attrNameLst>
                                          <p:attrName>style.rotation</p:attrName>
                                        </p:attrNameLst>
                                      </p:cBhvr>
                                      <p:tavLst>
                                        <p:tav tm="0">
                                          <p:val>
                                            <p:fltVal val="90"/>
                                          </p:val>
                                        </p:tav>
                                        <p:tav tm="100000">
                                          <p:val>
                                            <p:fltVal val="0"/>
                                          </p:val>
                                        </p:tav>
                                      </p:tavLst>
                                    </p:anim>
                                    <p:animEffect transition="in" filter="fade">
                                      <p:cBhvr>
                                        <p:cTn id="102" dur="500"/>
                                        <p:tgtEl>
                                          <p:spTgt spid="299023"/>
                                        </p:tgtEl>
                                      </p:cBhvr>
                                    </p:animEffect>
                                  </p:childTnLst>
                                </p:cTn>
                              </p:par>
                            </p:childTnLst>
                          </p:cTn>
                        </p:par>
                        <p:par>
                          <p:cTn id="103" fill="hold">
                            <p:stCondLst>
                              <p:cond delay="9300"/>
                            </p:stCondLst>
                            <p:childTnLst>
                              <p:par>
                                <p:cTn id="104" presetID="21" presetClass="entr" presetSubtype="1" fill="hold" grpId="0" nodeType="afterEffect">
                                  <p:stCondLst>
                                    <p:cond delay="0"/>
                                  </p:stCondLst>
                                  <p:childTnLst>
                                    <p:set>
                                      <p:cBhvr>
                                        <p:cTn id="105" dur="1" fill="hold">
                                          <p:stCondLst>
                                            <p:cond delay="0"/>
                                          </p:stCondLst>
                                        </p:cTn>
                                        <p:tgtEl>
                                          <p:spTgt spid="299024"/>
                                        </p:tgtEl>
                                        <p:attrNameLst>
                                          <p:attrName>style.visibility</p:attrName>
                                        </p:attrNameLst>
                                      </p:cBhvr>
                                      <p:to>
                                        <p:strVal val="visible"/>
                                      </p:to>
                                    </p:set>
                                    <p:animEffect transition="in" filter="wheel(1)">
                                      <p:cBhvr>
                                        <p:cTn id="106" dur="500"/>
                                        <p:tgtEl>
                                          <p:spTgt spid="299024"/>
                                        </p:tgtEl>
                                      </p:cBhvr>
                                    </p:animEffect>
                                  </p:childTnLst>
                                </p:cTn>
                              </p:par>
                            </p:childTnLst>
                          </p:cTn>
                        </p:par>
                        <p:par>
                          <p:cTn id="107" fill="hold">
                            <p:stCondLst>
                              <p:cond delay="980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99025"/>
                                        </p:tgtEl>
                                        <p:attrNameLst>
                                          <p:attrName>style.visibility</p:attrName>
                                        </p:attrNameLst>
                                      </p:cBhvr>
                                      <p:to>
                                        <p:strVal val="visible"/>
                                      </p:to>
                                    </p:set>
                                    <p:anim calcmode="lin" valueType="num">
                                      <p:cBhvr>
                                        <p:cTn id="110" dur="500" fill="hold"/>
                                        <p:tgtEl>
                                          <p:spTgt spid="299025"/>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99025"/>
                                        </p:tgtEl>
                                        <p:attrNameLst>
                                          <p:attrName>ppt_y</p:attrName>
                                        </p:attrNameLst>
                                      </p:cBhvr>
                                      <p:tavLst>
                                        <p:tav tm="0">
                                          <p:val>
                                            <p:strVal val="#ppt_y"/>
                                          </p:val>
                                        </p:tav>
                                        <p:tav tm="100000">
                                          <p:val>
                                            <p:strVal val="#ppt_y"/>
                                          </p:val>
                                        </p:tav>
                                      </p:tavLst>
                                    </p:anim>
                                    <p:anim calcmode="lin" valueType="num">
                                      <p:cBhvr>
                                        <p:cTn id="112" dur="500" fill="hold"/>
                                        <p:tgtEl>
                                          <p:spTgt spid="299025"/>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99025"/>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99025"/>
                                        </p:tgtEl>
                                      </p:cBhvr>
                                    </p:animEffect>
                                  </p:childTnLst>
                                </p:cTn>
                              </p:par>
                            </p:childTnLst>
                          </p:cTn>
                        </p:par>
                        <p:par>
                          <p:cTn id="115" fill="hold">
                            <p:stCondLst>
                              <p:cond delay="10449"/>
                            </p:stCondLst>
                            <p:childTnLst>
                              <p:par>
                                <p:cTn id="116" presetID="31" presetClass="entr" presetSubtype="0" fill="hold" grpId="0" nodeType="afterEffect">
                                  <p:stCondLst>
                                    <p:cond delay="0"/>
                                  </p:stCondLst>
                                  <p:childTnLst>
                                    <p:set>
                                      <p:cBhvr>
                                        <p:cTn id="117" dur="1" fill="hold">
                                          <p:stCondLst>
                                            <p:cond delay="0"/>
                                          </p:stCondLst>
                                        </p:cTn>
                                        <p:tgtEl>
                                          <p:spTgt spid="299026"/>
                                        </p:tgtEl>
                                        <p:attrNameLst>
                                          <p:attrName>style.visibility</p:attrName>
                                        </p:attrNameLst>
                                      </p:cBhvr>
                                      <p:to>
                                        <p:strVal val="visible"/>
                                      </p:to>
                                    </p:set>
                                    <p:anim calcmode="lin" valueType="num">
                                      <p:cBhvr>
                                        <p:cTn id="118" dur="500" fill="hold"/>
                                        <p:tgtEl>
                                          <p:spTgt spid="299026"/>
                                        </p:tgtEl>
                                        <p:attrNameLst>
                                          <p:attrName>ppt_w</p:attrName>
                                        </p:attrNameLst>
                                      </p:cBhvr>
                                      <p:tavLst>
                                        <p:tav tm="0">
                                          <p:val>
                                            <p:fltVal val="0"/>
                                          </p:val>
                                        </p:tav>
                                        <p:tav tm="100000">
                                          <p:val>
                                            <p:strVal val="#ppt_w"/>
                                          </p:val>
                                        </p:tav>
                                      </p:tavLst>
                                    </p:anim>
                                    <p:anim calcmode="lin" valueType="num">
                                      <p:cBhvr>
                                        <p:cTn id="119" dur="500" fill="hold"/>
                                        <p:tgtEl>
                                          <p:spTgt spid="299026"/>
                                        </p:tgtEl>
                                        <p:attrNameLst>
                                          <p:attrName>ppt_h</p:attrName>
                                        </p:attrNameLst>
                                      </p:cBhvr>
                                      <p:tavLst>
                                        <p:tav tm="0">
                                          <p:val>
                                            <p:fltVal val="0"/>
                                          </p:val>
                                        </p:tav>
                                        <p:tav tm="100000">
                                          <p:val>
                                            <p:strVal val="#ppt_h"/>
                                          </p:val>
                                        </p:tav>
                                      </p:tavLst>
                                    </p:anim>
                                    <p:anim calcmode="lin" valueType="num">
                                      <p:cBhvr>
                                        <p:cTn id="120" dur="500" fill="hold"/>
                                        <p:tgtEl>
                                          <p:spTgt spid="299026"/>
                                        </p:tgtEl>
                                        <p:attrNameLst>
                                          <p:attrName>style.rotation</p:attrName>
                                        </p:attrNameLst>
                                      </p:cBhvr>
                                      <p:tavLst>
                                        <p:tav tm="0">
                                          <p:val>
                                            <p:fltVal val="90"/>
                                          </p:val>
                                        </p:tav>
                                        <p:tav tm="100000">
                                          <p:val>
                                            <p:fltVal val="0"/>
                                          </p:val>
                                        </p:tav>
                                      </p:tavLst>
                                    </p:anim>
                                    <p:animEffect transition="in" filter="fade">
                                      <p:cBhvr>
                                        <p:cTn id="121" dur="500"/>
                                        <p:tgtEl>
                                          <p:spTgt spid="299026"/>
                                        </p:tgtEl>
                                      </p:cBhvr>
                                    </p:animEffect>
                                  </p:childTnLst>
                                </p:cTn>
                              </p:par>
                              <p:par>
                                <p:cTn id="122" presetID="31" presetClass="entr" presetSubtype="0" fill="hold" nodeType="withEffect">
                                  <p:stCondLst>
                                    <p:cond delay="0"/>
                                  </p:stCondLst>
                                  <p:childTnLst>
                                    <p:set>
                                      <p:cBhvr>
                                        <p:cTn id="123" dur="1" fill="hold">
                                          <p:stCondLst>
                                            <p:cond delay="0"/>
                                          </p:stCondLst>
                                        </p:cTn>
                                        <p:tgtEl>
                                          <p:spTgt spid="299027"/>
                                        </p:tgtEl>
                                        <p:attrNameLst>
                                          <p:attrName>style.visibility</p:attrName>
                                        </p:attrNameLst>
                                      </p:cBhvr>
                                      <p:to>
                                        <p:strVal val="visible"/>
                                      </p:to>
                                    </p:set>
                                    <p:anim calcmode="lin" valueType="num">
                                      <p:cBhvr>
                                        <p:cTn id="124" dur="500" fill="hold"/>
                                        <p:tgtEl>
                                          <p:spTgt spid="299027"/>
                                        </p:tgtEl>
                                        <p:attrNameLst>
                                          <p:attrName>ppt_w</p:attrName>
                                        </p:attrNameLst>
                                      </p:cBhvr>
                                      <p:tavLst>
                                        <p:tav tm="0">
                                          <p:val>
                                            <p:fltVal val="0"/>
                                          </p:val>
                                        </p:tav>
                                        <p:tav tm="100000">
                                          <p:val>
                                            <p:strVal val="#ppt_w"/>
                                          </p:val>
                                        </p:tav>
                                      </p:tavLst>
                                    </p:anim>
                                    <p:anim calcmode="lin" valueType="num">
                                      <p:cBhvr>
                                        <p:cTn id="125" dur="500" fill="hold"/>
                                        <p:tgtEl>
                                          <p:spTgt spid="299027"/>
                                        </p:tgtEl>
                                        <p:attrNameLst>
                                          <p:attrName>ppt_h</p:attrName>
                                        </p:attrNameLst>
                                      </p:cBhvr>
                                      <p:tavLst>
                                        <p:tav tm="0">
                                          <p:val>
                                            <p:fltVal val="0"/>
                                          </p:val>
                                        </p:tav>
                                        <p:tav tm="100000">
                                          <p:val>
                                            <p:strVal val="#ppt_h"/>
                                          </p:val>
                                        </p:tav>
                                      </p:tavLst>
                                    </p:anim>
                                    <p:anim calcmode="lin" valueType="num">
                                      <p:cBhvr>
                                        <p:cTn id="126" dur="500" fill="hold"/>
                                        <p:tgtEl>
                                          <p:spTgt spid="299027"/>
                                        </p:tgtEl>
                                        <p:attrNameLst>
                                          <p:attrName>style.rotation</p:attrName>
                                        </p:attrNameLst>
                                      </p:cBhvr>
                                      <p:tavLst>
                                        <p:tav tm="0">
                                          <p:val>
                                            <p:fltVal val="90"/>
                                          </p:val>
                                        </p:tav>
                                        <p:tav tm="100000">
                                          <p:val>
                                            <p:fltVal val="0"/>
                                          </p:val>
                                        </p:tav>
                                      </p:tavLst>
                                    </p:anim>
                                    <p:animEffect transition="in" filter="fade">
                                      <p:cBhvr>
                                        <p:cTn id="127" dur="500"/>
                                        <p:tgtEl>
                                          <p:spTgt spid="299027"/>
                                        </p:tgtEl>
                                      </p:cBhvr>
                                    </p:animEffect>
                                  </p:childTnLst>
                                </p:cTn>
                              </p:par>
                              <p:par>
                                <p:cTn id="128" presetID="31" presetClass="entr" presetSubtype="0" fill="hold" nodeType="withEffect">
                                  <p:stCondLst>
                                    <p:cond delay="0"/>
                                  </p:stCondLst>
                                  <p:childTnLst>
                                    <p:set>
                                      <p:cBhvr>
                                        <p:cTn id="129" dur="1" fill="hold">
                                          <p:stCondLst>
                                            <p:cond delay="0"/>
                                          </p:stCondLst>
                                        </p:cTn>
                                        <p:tgtEl>
                                          <p:spTgt spid="299028"/>
                                        </p:tgtEl>
                                        <p:attrNameLst>
                                          <p:attrName>style.visibility</p:attrName>
                                        </p:attrNameLst>
                                      </p:cBhvr>
                                      <p:to>
                                        <p:strVal val="visible"/>
                                      </p:to>
                                    </p:set>
                                    <p:anim calcmode="lin" valueType="num">
                                      <p:cBhvr>
                                        <p:cTn id="130" dur="500" fill="hold"/>
                                        <p:tgtEl>
                                          <p:spTgt spid="299028"/>
                                        </p:tgtEl>
                                        <p:attrNameLst>
                                          <p:attrName>ppt_w</p:attrName>
                                        </p:attrNameLst>
                                      </p:cBhvr>
                                      <p:tavLst>
                                        <p:tav tm="0">
                                          <p:val>
                                            <p:fltVal val="0"/>
                                          </p:val>
                                        </p:tav>
                                        <p:tav tm="100000">
                                          <p:val>
                                            <p:strVal val="#ppt_w"/>
                                          </p:val>
                                        </p:tav>
                                      </p:tavLst>
                                    </p:anim>
                                    <p:anim calcmode="lin" valueType="num">
                                      <p:cBhvr>
                                        <p:cTn id="131" dur="500" fill="hold"/>
                                        <p:tgtEl>
                                          <p:spTgt spid="299028"/>
                                        </p:tgtEl>
                                        <p:attrNameLst>
                                          <p:attrName>ppt_h</p:attrName>
                                        </p:attrNameLst>
                                      </p:cBhvr>
                                      <p:tavLst>
                                        <p:tav tm="0">
                                          <p:val>
                                            <p:fltVal val="0"/>
                                          </p:val>
                                        </p:tav>
                                        <p:tav tm="100000">
                                          <p:val>
                                            <p:strVal val="#ppt_h"/>
                                          </p:val>
                                        </p:tav>
                                      </p:tavLst>
                                    </p:anim>
                                    <p:anim calcmode="lin" valueType="num">
                                      <p:cBhvr>
                                        <p:cTn id="132" dur="500" fill="hold"/>
                                        <p:tgtEl>
                                          <p:spTgt spid="299028"/>
                                        </p:tgtEl>
                                        <p:attrNameLst>
                                          <p:attrName>style.rotation</p:attrName>
                                        </p:attrNameLst>
                                      </p:cBhvr>
                                      <p:tavLst>
                                        <p:tav tm="0">
                                          <p:val>
                                            <p:fltVal val="90"/>
                                          </p:val>
                                        </p:tav>
                                        <p:tav tm="100000">
                                          <p:val>
                                            <p:fltVal val="0"/>
                                          </p:val>
                                        </p:tav>
                                      </p:tavLst>
                                    </p:anim>
                                    <p:animEffect transition="in" filter="fade">
                                      <p:cBhvr>
                                        <p:cTn id="133" dur="500"/>
                                        <p:tgtEl>
                                          <p:spTgt spid="29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0" grpId="0" animBg="1"/>
      <p:bldP spid="299011" grpId="0" autoUpdateAnimBg="0"/>
      <p:bldP spid="299012" grpId="0" autoUpdateAnimBg="0"/>
      <p:bldP spid="299015" grpId="0" animBg="1"/>
      <p:bldP spid="299016" grpId="0" autoUpdateAnimBg="0"/>
      <p:bldP spid="299017" grpId="0" animBg="1"/>
      <p:bldP spid="299018" grpId="0" autoUpdateAnimBg="0"/>
      <p:bldP spid="299019" grpId="0" animBg="1"/>
      <p:bldP spid="299020" grpId="0" autoUpdateAnimBg="0"/>
      <p:bldP spid="299021" grpId="0" autoUpdateAnimBg="0"/>
      <p:bldP spid="299024" grpId="0" animBg="1"/>
      <p:bldP spid="299025" grpId="0" autoUpdateAnimBg="0"/>
      <p:bldP spid="299026" grpId="0" autoUpdateAnimBg="0"/>
      <p:bldP spid="299029" grpId="0" animBg="1"/>
      <p:bldP spid="299030" grpId="0" animBg="1"/>
      <p:bldP spid="299031" grpId="0" autoUpdateAnimBg="0"/>
      <p:bldP spid="299032" grpId="0" animBg="1" autoUpdateAnimBg="0"/>
      <p:bldP spid="299032" grpId="1"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五、谈  反  思</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277507"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508" name="Text Box 4"/>
          <p:cNvSpPr txBox="1">
            <a:spLocks noChangeArrowheads="1"/>
          </p:cNvSpPr>
          <p:nvPr/>
        </p:nvSpPr>
        <p:spPr bwMode="auto">
          <a:xfrm rot="-243802">
            <a:off x="468315" y="471642"/>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77509"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77510" name="Text Box 6"/>
          <p:cNvSpPr txBox="1">
            <a:spLocks noChangeArrowheads="1"/>
          </p:cNvSpPr>
          <p:nvPr/>
        </p:nvSpPr>
        <p:spPr bwMode="auto">
          <a:xfrm>
            <a:off x="611188" y="241478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endParaRPr lang="zh-CN" altLang="en-US" sz="3200">
              <a:solidFill>
                <a:srgbClr val="FFFFCC"/>
              </a:solidFill>
              <a:ea typeface="方正胖头鱼简体" pitchFamily="65" charset="-122"/>
            </a:endParaRPr>
          </a:p>
        </p:txBody>
      </p:sp>
      <p:sp>
        <p:nvSpPr>
          <p:cNvPr id="277511"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endParaRPr lang="zh-CN" altLang="en-US" sz="2800">
              <a:solidFill>
                <a:srgbClr val="FFFFCC"/>
              </a:solidFill>
              <a:ea typeface="方正胖头鱼简体" pitchFamily="65" charset="-122"/>
            </a:endParaRPr>
          </a:p>
        </p:txBody>
      </p:sp>
      <p:sp>
        <p:nvSpPr>
          <p:cNvPr id="277512" name="Text Box 8"/>
          <p:cNvSpPr txBox="1">
            <a:spLocks noChangeArrowheads="1"/>
          </p:cNvSpPr>
          <p:nvPr/>
        </p:nvSpPr>
        <p:spPr bwMode="auto">
          <a:xfrm rot="-131434">
            <a:off x="755650" y="427898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endParaRPr lang="zh-CN" altLang="en-US" sz="280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7508"/>
                                        </p:tgtEl>
                                        <p:attrNameLst>
                                          <p:attrName>style.visibility</p:attrName>
                                        </p:attrNameLst>
                                      </p:cBhvr>
                                      <p:to>
                                        <p:strVal val="visible"/>
                                      </p:to>
                                    </p:set>
                                    <p:animEffect transition="in" filter="wipe(left)">
                                      <p:cBhvr>
                                        <p:cTn id="7" dur="500"/>
                                        <p:tgtEl>
                                          <p:spTgt spid="27750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7509"/>
                                        </p:tgtEl>
                                        <p:attrNameLst>
                                          <p:attrName>style.visibility</p:attrName>
                                        </p:attrNameLst>
                                      </p:cBhvr>
                                      <p:to>
                                        <p:strVal val="visible"/>
                                      </p:to>
                                    </p:set>
                                    <p:animEffect transition="in" filter="wipe(left)">
                                      <p:cBhvr>
                                        <p:cTn id="10" dur="500"/>
                                        <p:tgtEl>
                                          <p:spTgt spid="27750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77510"/>
                                        </p:tgtEl>
                                        <p:attrNameLst>
                                          <p:attrName>style.visibility</p:attrName>
                                        </p:attrNameLst>
                                      </p:cBhvr>
                                      <p:to>
                                        <p:strVal val="visible"/>
                                      </p:to>
                                    </p:set>
                                    <p:animEffect transition="in" filter="wipe(left)">
                                      <p:cBhvr>
                                        <p:cTn id="13" dur="500"/>
                                        <p:tgtEl>
                                          <p:spTgt spid="2775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77511"/>
                                        </p:tgtEl>
                                        <p:attrNameLst>
                                          <p:attrName>style.visibility</p:attrName>
                                        </p:attrNameLst>
                                      </p:cBhvr>
                                      <p:to>
                                        <p:strVal val="visible"/>
                                      </p:to>
                                    </p:set>
                                    <p:animEffect transition="in" filter="wipe(left)">
                                      <p:cBhvr>
                                        <p:cTn id="16" dur="500"/>
                                        <p:tgtEl>
                                          <p:spTgt spid="2775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77512"/>
                                        </p:tgtEl>
                                        <p:attrNameLst>
                                          <p:attrName>style.visibility</p:attrName>
                                        </p:attrNameLst>
                                      </p:cBhvr>
                                      <p:to>
                                        <p:strVal val="visible"/>
                                      </p:to>
                                    </p:set>
                                    <p:animEffect transition="in" filter="wipe(left)">
                                      <p:cBhvr>
                                        <p:cTn id="19" dur="500"/>
                                        <p:tgtEl>
                                          <p:spTgt spid="277512"/>
                                        </p:tgtEl>
                                      </p:cBhvr>
                                    </p:animEffect>
                                  </p:childTnLst>
                                </p:cTn>
                              </p:par>
                            </p:childTnLst>
                          </p:cTn>
                        </p:par>
                        <p:par>
                          <p:cTn id="20" fill="hold">
                            <p:stCondLst>
                              <p:cond delay="500"/>
                            </p:stCondLst>
                            <p:childTnLst>
                              <p:par>
                                <p:cTn id="21" presetID="9" presetClass="entr" presetSubtype="0" fill="hold" nodeType="afterEffect">
                                  <p:stCondLst>
                                    <p:cond delay="0"/>
                                  </p:stCondLst>
                                  <p:childTnLst>
                                    <p:set>
                                      <p:cBhvr>
                                        <p:cTn id="22" dur="1" fill="hold">
                                          <p:stCondLst>
                                            <p:cond delay="0"/>
                                          </p:stCondLst>
                                        </p:cTn>
                                        <p:tgtEl>
                                          <p:spTgt spid="277507"/>
                                        </p:tgtEl>
                                        <p:attrNameLst>
                                          <p:attrName>style.visibility</p:attrName>
                                        </p:attrNameLst>
                                      </p:cBhvr>
                                      <p:to>
                                        <p:strVal val="visible"/>
                                      </p:to>
                                    </p:set>
                                    <p:animEffect transition="in" filter="dissolve">
                                      <p:cBhvr>
                                        <p:cTn id="23" dur="500"/>
                                        <p:tgtEl>
                                          <p:spTgt spid="277507"/>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277506"/>
                                        </p:tgtEl>
                                        <p:attrNameLst>
                                          <p:attrName>style.visibility</p:attrName>
                                        </p:attrNameLst>
                                      </p:cBhvr>
                                      <p:to>
                                        <p:strVal val="visible"/>
                                      </p:to>
                                    </p:set>
                                    <p:animEffect transition="in" filter="wipe(left)">
                                      <p:cBhvr>
                                        <p:cTn id="27" dur="2000"/>
                                        <p:tgtEl>
                                          <p:spTgt spid="277506"/>
                                        </p:tgtEl>
                                      </p:cBhvr>
                                    </p:animEffect>
                                  </p:childTnLst>
                                </p:cTn>
                              </p:par>
                              <p:par>
                                <p:cTn id="28"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9" dur="2000" fill="hold"/>
                                        <p:tgtEl>
                                          <p:spTgt spid="277507"/>
                                        </p:tgtEl>
                                        <p:attrNameLst>
                                          <p:attrName>ppt_x</p:attrName>
                                          <p:attrName>ppt_y</p:attrName>
                                        </p:attrNameLst>
                                      </p:cBhvr>
                                      <p:rCtr x="22430" y="2891"/>
                                    </p:animMotion>
                                  </p:childTnLst>
                                </p:cTn>
                              </p:par>
                            </p:childTnLst>
                          </p:cTn>
                        </p:par>
                        <p:par>
                          <p:cTn id="30" fill="hold">
                            <p:stCondLst>
                              <p:cond delay="3000"/>
                            </p:stCondLst>
                            <p:childTnLst>
                              <p:par>
                                <p:cTn id="31" presetID="3" presetClass="exit" presetSubtype="10" fill="hold" nodeType="afterEffect">
                                  <p:stCondLst>
                                    <p:cond delay="0"/>
                                  </p:stCondLst>
                                  <p:childTnLst>
                                    <p:animEffect transition="out" filter="blinds(horizontal)">
                                      <p:cBhvr>
                                        <p:cTn id="32" dur="500"/>
                                        <p:tgtEl>
                                          <p:spTgt spid="277507"/>
                                        </p:tgtEl>
                                      </p:cBhvr>
                                    </p:animEffect>
                                    <p:set>
                                      <p:cBhvr>
                                        <p:cTn id="33" dur="1" fill="hold">
                                          <p:stCondLst>
                                            <p:cond delay="499"/>
                                          </p:stCondLst>
                                        </p:cTn>
                                        <p:tgtEl>
                                          <p:spTgt spid="2775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8" grpId="0"/>
      <p:bldP spid="277509" grpId="0"/>
      <p:bldP spid="277510" grpId="0"/>
      <p:bldP spid="277511" grpId="0"/>
      <p:bldP spid="2775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ChangeArrowheads="1"/>
          </p:cNvSpPr>
          <p:nvPr/>
        </p:nvSpPr>
        <p:spPr bwMode="auto">
          <a:xfrm>
            <a:off x="3636963" y="2199424"/>
            <a:ext cx="684053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根据教学大纲的要求</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学生对</a:t>
            </a:r>
            <a:r>
              <a:rPr lang="en-US" altLang="zh-CN" sz="2000" dirty="0">
                <a:solidFill>
                  <a:srgbClr val="FFFFFF"/>
                </a:solidFill>
                <a:latin typeface="微软雅黑" panose="020B0503020204020204" pitchFamily="34" charset="-122"/>
                <a:ea typeface="微软雅黑" panose="020B0503020204020204" pitchFamily="34" charset="-122"/>
              </a:rPr>
              <a:t>XXXX</a:t>
            </a:r>
            <a:r>
              <a:rPr lang="zh-CN" altLang="en-US" sz="2000" dirty="0">
                <a:solidFill>
                  <a:srgbClr val="FFFFFF"/>
                </a:solidFill>
                <a:latin typeface="微软雅黑" panose="020B0503020204020204" pitchFamily="34" charset="-122"/>
                <a:ea typeface="微软雅黑" panose="020B0503020204020204" pitchFamily="34" charset="-122"/>
              </a:rPr>
              <a:t>的认知特点确定三维目标</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(1)</a:t>
            </a:r>
            <a:r>
              <a:rPr lang="zh-CN" altLang="en-US" sz="2000" dirty="0">
                <a:solidFill>
                  <a:srgbClr val="FFFFFF"/>
                </a:solidFill>
                <a:latin typeface="微软雅黑" panose="020B0503020204020204" pitchFamily="34" charset="-122"/>
                <a:ea typeface="微软雅黑" panose="020B0503020204020204" pitchFamily="34" charset="-122"/>
              </a:rPr>
              <a:t>知识与技能目标</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理解</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掌握</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领会。</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(2)</a:t>
            </a:r>
            <a:r>
              <a:rPr lang="zh-CN" altLang="en-US" sz="2000" dirty="0">
                <a:solidFill>
                  <a:srgbClr val="FFFFFF"/>
                </a:solidFill>
                <a:latin typeface="微软雅黑" panose="020B0503020204020204" pitchFamily="34" charset="-122"/>
                <a:ea typeface="微软雅黑" panose="020B0503020204020204" pitchFamily="34" charset="-122"/>
              </a:rPr>
              <a:t>能力目标</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培养学生</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的能力及</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表达能力</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提高学生的空间想象能力以及空间问题向平面转化的能力。</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zh-CN" sz="2000" dirty="0">
                <a:solidFill>
                  <a:srgbClr val="FFFFFF"/>
                </a:solidFill>
                <a:latin typeface="微软雅黑" panose="020B0503020204020204" pitchFamily="34" charset="-122"/>
                <a:ea typeface="微软雅黑" panose="020B0503020204020204" pitchFamily="34" charset="-122"/>
              </a:rPr>
              <a:t>情感、态度和价值观</a:t>
            </a:r>
            <a:r>
              <a:rPr lang="zh-CN" altLang="en-US" sz="2000" dirty="0">
                <a:solidFill>
                  <a:srgbClr val="FFFFFF"/>
                </a:solidFill>
                <a:latin typeface="微软雅黑" panose="020B0503020204020204" pitchFamily="34" charset="-122"/>
                <a:ea typeface="微软雅黑" panose="020B0503020204020204" pitchFamily="34" charset="-122"/>
              </a:rPr>
              <a:t>目标</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通过教学进行辩证唯物主义思想教育</a:t>
            </a:r>
            <a:r>
              <a:rPr lang="en-US" altLang="zh-CN" sz="2000" dirty="0">
                <a:solidFill>
                  <a:srgbClr val="FFFFFF"/>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审美教育</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提高学生学习</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的积极性</a:t>
            </a:r>
            <a:r>
              <a:rPr lang="en-US" altLang="zh-CN" sz="2000" dirty="0">
                <a:solidFill>
                  <a:srgbClr val="FFFFFF"/>
                </a:solidFill>
                <a:latin typeface="微软雅黑" panose="020B0503020204020204" pitchFamily="34" charset="-122"/>
                <a:ea typeface="微软雅黑" panose="020B0503020204020204" pitchFamily="34" charset="-122"/>
              </a:rPr>
              <a:t>,</a:t>
            </a:r>
            <a:endParaRPr lang="en-US" altLang="zh-CN" sz="2000" dirty="0">
              <a:solidFill>
                <a:srgbClr val="FFFFFF"/>
              </a:solidFill>
              <a:latin typeface="微软雅黑" panose="020B0503020204020204" pitchFamily="34" charset="-122"/>
              <a:ea typeface="微软雅黑" panose="020B0503020204020204" pitchFamily="34" charset="-122"/>
            </a:endParaRPr>
          </a:p>
        </p:txBody>
      </p:sp>
      <p:sp>
        <p:nvSpPr>
          <p:cNvPr id="233475"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anose="020B0503020204020204" pitchFamily="34" charset="-122"/>
                <a:ea typeface="微软雅黑" panose="020B0503020204020204" pitchFamily="34" charset="-122"/>
              </a:rPr>
              <a:t>2</a:t>
            </a:r>
            <a:r>
              <a:rPr lang="zh-CN" altLang="en-US" sz="2800" b="1" dirty="0">
                <a:solidFill>
                  <a:srgbClr val="FFFFCC"/>
                </a:solidFill>
                <a:latin typeface="微软雅黑" panose="020B0503020204020204" pitchFamily="34" charset="-122"/>
                <a:ea typeface="微软雅黑" panose="020B0503020204020204" pitchFamily="34" charset="-122"/>
              </a:rPr>
              <a:t>、教学目标</a:t>
            </a:r>
            <a:endParaRPr lang="zh-CN" altLang="en-US" sz="2800" b="1" dirty="0">
              <a:solidFill>
                <a:srgbClr val="FFFFCC"/>
              </a:solidFill>
              <a:latin typeface="微软雅黑" panose="020B0503020204020204" pitchFamily="34" charset="-122"/>
              <a:ea typeface="微软雅黑" panose="020B0503020204020204" pitchFamily="34" charset="-122"/>
            </a:endParaRPr>
          </a:p>
        </p:txBody>
      </p:sp>
      <p:pic>
        <p:nvPicPr>
          <p:cNvPr id="2050" name="Picture 2" descr="C:\Documents and Settings\Administrator\桌面\儿童类PPT\书本2.png"/>
          <p:cNvPicPr>
            <a:picLocks noChangeAspect="1" noChangeArrowheads="1"/>
          </p:cNvPicPr>
          <p:nvPr/>
        </p:nvPicPr>
        <p:blipFill>
          <a:blip r:embed="rId1" cstate="print">
            <a:duotone>
              <a:prstClr val="black"/>
              <a:schemeClr val="accent3">
                <a:tint val="45000"/>
                <a:satMod val="400000"/>
              </a:schemeClr>
            </a:duotone>
            <a:extLst>
              <a:ext uri="{BEBA8EAE-BF5A-486C-A8C5-ECC9F3942E4B}">
                <a14:imgProps xmlns:a14="http://schemas.microsoft.com/office/drawing/2010/main">
                  <a14:imgLayer r:embed="rId2">
                    <a14:imgEffect>
                      <a14:artisticPastelsSmooth/>
                    </a14:imgEffect>
                  </a14:imgLayer>
                </a14:imgProps>
              </a:ext>
              <a:ext uri="{28A0092B-C50C-407E-A947-70E740481C1C}">
                <a14:useLocalDpi xmlns:a14="http://schemas.microsoft.com/office/drawing/2010/main" val="0"/>
              </a:ext>
            </a:extLst>
          </a:blip>
          <a:srcRect/>
          <a:stretch>
            <a:fillRect/>
          </a:stretch>
        </p:blipFill>
        <p:spPr bwMode="auto">
          <a:xfrm>
            <a:off x="9807330" y="4662586"/>
            <a:ext cx="969025" cy="845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3475"/>
                                        </p:tgtEl>
                                        <p:attrNameLst>
                                          <p:attrName>style.visibility</p:attrName>
                                        </p:attrNameLst>
                                      </p:cBhvr>
                                      <p:to>
                                        <p:strVal val="visible"/>
                                      </p:to>
                                    </p:set>
                                    <p:animEffect transition="in" filter="barn(inVertical)">
                                      <p:cBhvr>
                                        <p:cTn id="7" dur="500"/>
                                        <p:tgtEl>
                                          <p:spTgt spid="23347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3474"/>
                                        </p:tgtEl>
                                        <p:attrNameLst>
                                          <p:attrName>style.visibility</p:attrName>
                                        </p:attrNameLst>
                                      </p:cBhvr>
                                      <p:to>
                                        <p:strVal val="visible"/>
                                      </p:to>
                                    </p:set>
                                    <p:animEffect transition="in" filter="wipe(up)">
                                      <p:cBhvr>
                                        <p:cTn id="11" dur="500"/>
                                        <p:tgtEl>
                                          <p:spTgt spid="233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P spid="23347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408489" y="4478026"/>
            <a:ext cx="161766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8" name="TextBox 17"/>
          <p:cNvSpPr txBox="1">
            <a:spLocks noChangeArrowheads="1"/>
          </p:cNvSpPr>
          <p:nvPr/>
        </p:nvSpPr>
        <p:spPr bwMode="auto">
          <a:xfrm>
            <a:off x="6300466" y="4504945"/>
            <a:ext cx="180070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9" name="TextBox 18"/>
          <p:cNvSpPr txBox="1">
            <a:spLocks noChangeArrowheads="1"/>
          </p:cNvSpPr>
          <p:nvPr/>
        </p:nvSpPr>
        <p:spPr bwMode="auto">
          <a:xfrm>
            <a:off x="8316913" y="4530280"/>
            <a:ext cx="1727967"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grpSp>
        <p:nvGrpSpPr>
          <p:cNvPr id="2" name="组合 1"/>
          <p:cNvGrpSpPr/>
          <p:nvPr/>
        </p:nvGrpSpPr>
        <p:grpSpPr bwMode="auto">
          <a:xfrm>
            <a:off x="4408488" y="2690300"/>
            <a:ext cx="5427662" cy="1686382"/>
            <a:chOff x="1167355" y="1217191"/>
            <a:chExt cx="6892537" cy="2300813"/>
          </a:xfrm>
        </p:grpSpPr>
        <p:sp>
          <p:nvSpPr>
            <p:cNvPr id="6" name="Freeform 4"/>
            <p:cNvSpPr/>
            <p:nvPr/>
          </p:nvSpPr>
          <p:spPr bwMode="auto">
            <a:xfrm>
              <a:off x="1167355"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2" name="Freeform 5"/>
            <p:cNvSpPr/>
            <p:nvPr/>
          </p:nvSpPr>
          <p:spPr bwMode="auto">
            <a:xfrm flipH="1" flipV="1">
              <a:off x="3653420"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3" name="Rectangle 6"/>
            <p:cNvSpPr>
              <a:spLocks noChangeArrowheads="1"/>
            </p:cNvSpPr>
            <p:nvPr/>
          </p:nvSpPr>
          <p:spPr bwMode="auto">
            <a:xfrm rot="-2700000">
              <a:off x="1723577" y="1817977"/>
              <a:ext cx="1104193" cy="1104192"/>
            </a:xfrm>
            <a:prstGeom prst="rect">
              <a:avLst/>
            </a:prstGeom>
            <a:noFill/>
            <a:ln w="6350">
              <a:solidFill>
                <a:schemeClr val="bg1"/>
              </a:solidFill>
              <a:miter lim="800000"/>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4" name="Rectangle 7"/>
            <p:cNvSpPr>
              <a:spLocks noChangeArrowheads="1"/>
            </p:cNvSpPr>
            <p:nvPr/>
          </p:nvSpPr>
          <p:spPr bwMode="auto">
            <a:xfrm rot="-2700000">
              <a:off x="4055751" y="1817977"/>
              <a:ext cx="1104192" cy="1104192"/>
            </a:xfrm>
            <a:prstGeom prst="rect">
              <a:avLst/>
            </a:prstGeom>
            <a:noFill/>
            <a:ln w="6350">
              <a:solidFill>
                <a:schemeClr val="bg1"/>
              </a:solidFill>
              <a:miter lim="800000"/>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5" name="Rectangle 8"/>
            <p:cNvSpPr>
              <a:spLocks noChangeArrowheads="1"/>
            </p:cNvSpPr>
            <p:nvPr/>
          </p:nvSpPr>
          <p:spPr bwMode="auto">
            <a:xfrm rot="-2700000">
              <a:off x="6366467" y="1817977"/>
              <a:ext cx="1104192" cy="1104192"/>
            </a:xfrm>
            <a:prstGeom prst="rect">
              <a:avLst/>
            </a:prstGeom>
            <a:noFill/>
            <a:ln w="6350">
              <a:solidFill>
                <a:schemeClr val="bg1"/>
              </a:solidFill>
              <a:miter lim="800000"/>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6" name="Rectangle 9"/>
            <p:cNvSpPr>
              <a:spLocks noChangeArrowheads="1"/>
            </p:cNvSpPr>
            <p:nvPr/>
          </p:nvSpPr>
          <p:spPr bwMode="auto">
            <a:xfrm rot="-2700000">
              <a:off x="2167565"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7" name="Rectangle 10"/>
            <p:cNvSpPr>
              <a:spLocks noChangeArrowheads="1"/>
            </p:cNvSpPr>
            <p:nvPr/>
          </p:nvSpPr>
          <p:spPr bwMode="auto">
            <a:xfrm rot="-2700000">
              <a:off x="4499738"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85028" name="Rectangle 11"/>
            <p:cNvSpPr>
              <a:spLocks noChangeArrowheads="1"/>
            </p:cNvSpPr>
            <p:nvPr/>
          </p:nvSpPr>
          <p:spPr bwMode="auto">
            <a:xfrm rot="-2700000">
              <a:off x="6810454"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699770" eaLnBrk="0" fontAlgn="base" hangingPunct="0">
                <a:spcBef>
                  <a:spcPct val="0"/>
                </a:spcBef>
                <a:spcAft>
                  <a:spcPct val="0"/>
                </a:spcAft>
              </a:pPr>
              <a:endParaRPr lang="zh-CN" altLang="zh-CN" sz="1000" b="1">
                <a:solidFill>
                  <a:srgbClr val="FFFFFF"/>
                </a:solidFill>
              </a:endParaRPr>
            </a:p>
          </p:txBody>
        </p:sp>
        <p:sp>
          <p:nvSpPr>
            <p:cNvPr id="14" name="Text Box 15"/>
            <p:cNvSpPr txBox="1">
              <a:spLocks noChangeArrowheads="1"/>
            </p:cNvSpPr>
            <p:nvPr/>
          </p:nvSpPr>
          <p:spPr bwMode="auto">
            <a:xfrm>
              <a:off x="2203032" y="1758168"/>
              <a:ext cx="107890" cy="209957"/>
            </a:xfrm>
            <a:prstGeom prst="rect">
              <a:avLst/>
            </a:prstGeom>
            <a:noFill/>
            <a:ln w="6350">
              <a:noFill/>
              <a:miter lim="800000"/>
            </a:ln>
            <a:effectLst/>
          </p:spPr>
          <p:txBody>
            <a:bodyPr wrap="none" lIns="0" tIns="0" rIns="0" bIns="0" anchor="ctr">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1000" b="1">
                  <a:solidFill>
                    <a:srgbClr val="FFFFFF"/>
                  </a:solidFill>
                  <a:latin typeface="Arial Black" panose="020B0A04020102020204" pitchFamily="34" charset="0"/>
                  <a:ea typeface="微软雅黑" panose="020B0503020204020204" pitchFamily="34" charset="-122"/>
                </a:rPr>
                <a:t>1</a:t>
              </a:r>
              <a:endParaRPr lang="en-US" altLang="zh-CN" sz="1000" b="1">
                <a:solidFill>
                  <a:srgbClr val="FFFFFF"/>
                </a:solidFill>
                <a:latin typeface="Arial Black" panose="020B0A04020102020204" pitchFamily="34" charset="0"/>
                <a:ea typeface="微软雅黑" panose="020B0503020204020204" pitchFamily="34" charset="-122"/>
              </a:endParaRPr>
            </a:p>
          </p:txBody>
        </p:sp>
        <p:sp>
          <p:nvSpPr>
            <p:cNvPr id="85030" name="Text Box 16"/>
            <p:cNvSpPr txBox="1">
              <a:spLocks noChangeArrowheads="1"/>
            </p:cNvSpPr>
            <p:nvPr/>
          </p:nvSpPr>
          <p:spPr bwMode="auto">
            <a:xfrm>
              <a:off x="4537502"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1000" b="1">
                  <a:solidFill>
                    <a:srgbClr val="FFFFFF"/>
                  </a:solidFill>
                  <a:latin typeface="Arial Black" panose="020B0A04020102020204" pitchFamily="34" charset="0"/>
                  <a:ea typeface="微软雅黑" panose="020B0503020204020204" pitchFamily="34" charset="-122"/>
                </a:rPr>
                <a:t>2</a:t>
              </a:r>
              <a:endParaRPr lang="en-US" altLang="zh-CN" sz="1000" b="1">
                <a:solidFill>
                  <a:srgbClr val="FFFFFF"/>
                </a:solidFill>
                <a:latin typeface="Arial Black" panose="020B0A04020102020204" pitchFamily="34" charset="0"/>
                <a:ea typeface="微软雅黑" panose="020B0503020204020204" pitchFamily="34" charset="-122"/>
              </a:endParaRPr>
            </a:p>
          </p:txBody>
        </p:sp>
        <p:sp>
          <p:nvSpPr>
            <p:cNvPr id="85031" name="Text Box 17"/>
            <p:cNvSpPr txBox="1">
              <a:spLocks noChangeArrowheads="1"/>
            </p:cNvSpPr>
            <p:nvPr/>
          </p:nvSpPr>
          <p:spPr bwMode="auto">
            <a:xfrm>
              <a:off x="6855845"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1000" b="1">
                  <a:solidFill>
                    <a:srgbClr val="FFFFFF"/>
                  </a:solidFill>
                  <a:latin typeface="Arial Black" panose="020B0A04020102020204" pitchFamily="34" charset="0"/>
                  <a:ea typeface="微软雅黑" panose="020B0503020204020204" pitchFamily="34" charset="-122"/>
                </a:rPr>
                <a:t>3</a:t>
              </a:r>
              <a:endParaRPr lang="en-US" altLang="zh-CN" sz="1000" b="1">
                <a:solidFill>
                  <a:srgbClr val="FFFFFF"/>
                </a:solidFill>
                <a:latin typeface="Arial Black" panose="020B0A04020102020204" pitchFamily="34" charset="0"/>
                <a:ea typeface="微软雅黑" panose="020B0503020204020204" pitchFamily="34" charset="-122"/>
              </a:endParaRPr>
            </a:p>
          </p:txBody>
        </p:sp>
        <p:sp>
          <p:nvSpPr>
            <p:cNvPr id="85032" name="TextBox 11"/>
            <p:cNvSpPr txBox="1">
              <a:spLocks noChangeArrowheads="1"/>
            </p:cNvSpPr>
            <p:nvPr/>
          </p:nvSpPr>
          <p:spPr bwMode="auto">
            <a:xfrm flipH="1">
              <a:off x="1616912" y="2193687"/>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endParaRPr lang="zh-CN" altLang="en-US" sz="1200">
                <a:solidFill>
                  <a:srgbClr val="FFFFFF"/>
                </a:solidFill>
                <a:latin typeface="方正兰亭中黑_GBK" charset="-122"/>
                <a:ea typeface="方正兰亭中黑_GBK" charset="-122"/>
              </a:endParaRPr>
            </a:p>
          </p:txBody>
        </p:sp>
        <p:sp>
          <p:nvSpPr>
            <p:cNvPr id="85033" name="TextBox 11"/>
            <p:cNvSpPr txBox="1">
              <a:spLocks noChangeArrowheads="1"/>
            </p:cNvSpPr>
            <p:nvPr/>
          </p:nvSpPr>
          <p:spPr bwMode="auto">
            <a:xfrm flipH="1">
              <a:off x="3973558" y="2191526"/>
              <a:ext cx="1276096"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endParaRPr lang="zh-CN" altLang="en-US" sz="1200">
                <a:solidFill>
                  <a:srgbClr val="FFFFFF"/>
                </a:solidFill>
                <a:latin typeface="方正兰亭中黑_GBK" charset="-122"/>
                <a:ea typeface="方正兰亭中黑_GBK" charset="-122"/>
              </a:endParaRPr>
            </a:p>
          </p:txBody>
        </p:sp>
        <p:sp>
          <p:nvSpPr>
            <p:cNvPr id="85034" name="TextBox 11"/>
            <p:cNvSpPr txBox="1">
              <a:spLocks noChangeArrowheads="1"/>
            </p:cNvSpPr>
            <p:nvPr/>
          </p:nvSpPr>
          <p:spPr bwMode="auto">
            <a:xfrm flipH="1">
              <a:off x="6291903" y="2191526"/>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endParaRPr lang="zh-CN" altLang="en-US" sz="1200">
                <a:solidFill>
                  <a:srgbClr val="FFFFFF"/>
                </a:solidFill>
                <a:latin typeface="方正兰亭中黑_GBK" charset="-122"/>
                <a:ea typeface="方正兰亭中黑_GBK" charset="-122"/>
              </a:endParaRPr>
            </a:p>
          </p:txBody>
        </p:sp>
      </p:grpSp>
      <p:sp>
        <p:nvSpPr>
          <p:cNvPr id="85035" name="Rectangle 43"/>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dirty="0">
                <a:solidFill>
                  <a:srgbClr val="FFFFCC"/>
                </a:solidFill>
                <a:latin typeface="微软雅黑" panose="020B0503020204020204" pitchFamily="34" charset="-122"/>
                <a:ea typeface="微软雅黑" panose="020B0503020204020204" pitchFamily="34" charset="-122"/>
              </a:rPr>
              <a:t>对于本次说课环节的反思</a:t>
            </a:r>
            <a:endParaRPr lang="zh-CN" altLang="en-US" sz="2000" b="1" dirty="0">
              <a:solidFill>
                <a:srgbClr val="FFFFCC"/>
              </a:solidFill>
              <a:latin typeface="微软雅黑" panose="020B0503020204020204" pitchFamily="34" charset="-122"/>
              <a:ea typeface="微软雅黑" panose="020B0503020204020204" pitchFamily="34" charset="-122"/>
            </a:endParaRPr>
          </a:p>
        </p:txBody>
      </p:sp>
      <p:sp>
        <p:nvSpPr>
          <p:cNvPr id="85036" name="Text Box 44"/>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anose="020B0503020204020204" pitchFamily="34" charset="-122"/>
              </a:rPr>
              <a:t>1</a:t>
            </a:r>
            <a:r>
              <a:rPr lang="zh-CN" altLang="en-US" b="1" dirty="0">
                <a:solidFill>
                  <a:srgbClr val="FFFFFF"/>
                </a:solidFill>
                <a:ea typeface="微软雅黑" panose="020B0503020204020204" pitchFamily="34" charset="-122"/>
              </a:rPr>
              <a:t>、总体情况总结</a:t>
            </a:r>
            <a:endParaRPr lang="zh-CN" altLang="en-US" b="1" dirty="0">
              <a:solidFill>
                <a:srgbClr val="FFFFF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5035"/>
                                        </p:tgtEl>
                                        <p:attrNameLst>
                                          <p:attrName>style.visibility</p:attrName>
                                        </p:attrNameLst>
                                      </p:cBhvr>
                                      <p:to>
                                        <p:strVal val="visible"/>
                                      </p:to>
                                    </p:set>
                                    <p:animEffect transition="in" filter="fade">
                                      <p:cBhvr>
                                        <p:cTn id="7" dur="500"/>
                                        <p:tgtEl>
                                          <p:spTgt spid="85035"/>
                                        </p:tgtEl>
                                      </p:cBhvr>
                                    </p:animEffect>
                                    <p:anim calcmode="lin" valueType="num">
                                      <p:cBhvr>
                                        <p:cTn id="8" dur="500" fill="hold"/>
                                        <p:tgtEl>
                                          <p:spTgt spid="85035"/>
                                        </p:tgtEl>
                                        <p:attrNameLst>
                                          <p:attrName>ppt_x</p:attrName>
                                        </p:attrNameLst>
                                      </p:cBhvr>
                                      <p:tavLst>
                                        <p:tav tm="0">
                                          <p:val>
                                            <p:strVal val="#ppt_x"/>
                                          </p:val>
                                        </p:tav>
                                        <p:tav tm="100000">
                                          <p:val>
                                            <p:strVal val="#ppt_x"/>
                                          </p:val>
                                        </p:tav>
                                      </p:tavLst>
                                    </p:anim>
                                    <p:anim calcmode="lin" valueType="num">
                                      <p:cBhvr>
                                        <p:cTn id="9" dur="500" fill="hold"/>
                                        <p:tgtEl>
                                          <p:spTgt spid="850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5036"/>
                                        </p:tgtEl>
                                        <p:attrNameLst>
                                          <p:attrName>style.visibility</p:attrName>
                                        </p:attrNameLst>
                                      </p:cBhvr>
                                      <p:to>
                                        <p:strVal val="visible"/>
                                      </p:to>
                                    </p:set>
                                    <p:animEffect transition="in" filter="fade">
                                      <p:cBhvr>
                                        <p:cTn id="13" dur="500"/>
                                        <p:tgtEl>
                                          <p:spTgt spid="85036"/>
                                        </p:tgtEl>
                                      </p:cBhvr>
                                    </p:animEffect>
                                  </p:childTnLst>
                                </p:cTn>
                              </p:par>
                              <p:par>
                                <p:cTn id="14" presetID="42"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5035" grpId="0"/>
      <p:bldP spid="850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p:nvPr/>
        </p:nvSpPr>
        <p:spPr bwMode="blackWhite">
          <a:xfrm rot="-5400000">
            <a:off x="5576986"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a:solidFill>
                <a:srgbClr val="000000"/>
              </a:solidFill>
            </a:endParaRPr>
          </a:p>
        </p:txBody>
      </p:sp>
      <p:sp>
        <p:nvSpPr>
          <p:cNvPr id="23" name="Freeform 5"/>
          <p:cNvSpPr/>
          <p:nvPr/>
        </p:nvSpPr>
        <p:spPr bwMode="blackWhite">
          <a:xfrm rot="-5400000">
            <a:off x="6405739" y="2724236"/>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a:solidFill>
                <a:srgbClr val="000000"/>
              </a:solidFill>
            </a:endParaRPr>
          </a:p>
        </p:txBody>
      </p:sp>
      <p:sp>
        <p:nvSpPr>
          <p:cNvPr id="11" name="Text Box 26"/>
          <p:cNvSpPr txBox="1">
            <a:spLocks noChangeArrowheads="1"/>
          </p:cNvSpPr>
          <p:nvPr/>
        </p:nvSpPr>
        <p:spPr bwMode="gray">
          <a:xfrm>
            <a:off x="4418016" y="3178001"/>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p:txBody>
      </p:sp>
      <p:sp>
        <p:nvSpPr>
          <p:cNvPr id="2" name="Text Box 26"/>
          <p:cNvSpPr txBox="1">
            <a:spLocks noChangeArrowheads="1"/>
          </p:cNvSpPr>
          <p:nvPr/>
        </p:nvSpPr>
        <p:spPr bwMode="gray">
          <a:xfrm>
            <a:off x="8443913" y="3230255"/>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a:p>
            <a:pPr fontAlgn="base">
              <a:lnSpc>
                <a:spcPct val="60000"/>
              </a:lnSpc>
              <a:spcBef>
                <a:spcPct val="50000"/>
              </a:spcBef>
              <a:spcAft>
                <a:spcPct val="0"/>
              </a:spcAft>
              <a:buFontTx/>
              <a:buChar char="•"/>
            </a:pPr>
            <a:r>
              <a:rPr lang="zh-CN" altLang="en-US" sz="1200">
                <a:solidFill>
                  <a:srgbClr val="FFFFFF"/>
                </a:solidFill>
                <a:latin typeface="方正正纤黑简体" panose="02000000000000000000" charset="-122"/>
                <a:ea typeface="微软雅黑" panose="020B0503020204020204" pitchFamily="34" charset="-122"/>
              </a:rPr>
              <a:t>单击此处添加文字</a:t>
            </a:r>
            <a:endParaRPr lang="zh-CN" altLang="en-US" sz="1200">
              <a:solidFill>
                <a:srgbClr val="FFFFFF"/>
              </a:solidFill>
              <a:latin typeface="方正正纤黑简体" panose="02000000000000000000" charset="-122"/>
              <a:ea typeface="微软雅黑" panose="020B0503020204020204" pitchFamily="34" charset="-122"/>
            </a:endParaRPr>
          </a:p>
        </p:txBody>
      </p:sp>
      <p:sp>
        <p:nvSpPr>
          <p:cNvPr id="13" name="TextBox 12"/>
          <p:cNvSpPr txBox="1">
            <a:spLocks noChangeArrowheads="1"/>
          </p:cNvSpPr>
          <p:nvPr/>
        </p:nvSpPr>
        <p:spPr bwMode="auto">
          <a:xfrm>
            <a:off x="4634168" y="4390936"/>
            <a:ext cx="5272088"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a:t>
            </a:r>
            <a:r>
              <a:rPr lang="zh-CN" altLang="en-US" sz="1200" dirty="0" smtClean="0">
                <a:solidFill>
                  <a:srgbClr val="FFFFFF"/>
                </a:solidFill>
                <a:latin typeface="微软雅黑" panose="020B0503020204020204" pitchFamily="34" charset="-122"/>
                <a:ea typeface="微软雅黑" panose="020B0503020204020204" pitchFamily="34" charset="-122"/>
                <a:cs typeface="方正兰亭纤黑简体"/>
              </a:rPr>
              <a:t>此处</a:t>
            </a:r>
            <a:r>
              <a:rPr lang="zh-CN" altLang="en-US" sz="1200" dirty="0">
                <a:solidFill>
                  <a:srgbClr val="FFFFF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endParaRPr lang="zh-CN" altLang="en-US" sz="1200" dirty="0">
              <a:solidFill>
                <a:srgbClr val="FFFFFF"/>
              </a:solidFill>
              <a:latin typeface="方正兰亭纤黑简体"/>
              <a:ea typeface="微软雅黑" panose="020B0503020204020204" pitchFamily="34" charset="-122"/>
              <a:cs typeface="方正兰亭纤黑简体"/>
            </a:endParaRPr>
          </a:p>
        </p:txBody>
      </p:sp>
      <p:sp>
        <p:nvSpPr>
          <p:cNvPr id="290823" name="Rectangle 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anose="020B0503020204020204" pitchFamily="34" charset="-122"/>
                <a:ea typeface="微软雅黑" panose="020B0503020204020204" pitchFamily="34" charset="-122"/>
              </a:rPr>
              <a:t>对于本次说课环节的反思</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290824" name="Text Box 8"/>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anose="020B0503020204020204" pitchFamily="34" charset="-122"/>
              </a:rPr>
              <a:t>1</a:t>
            </a:r>
            <a:r>
              <a:rPr lang="zh-CN" altLang="en-US" b="1">
                <a:solidFill>
                  <a:srgbClr val="FFFFFF"/>
                </a:solidFill>
                <a:ea typeface="微软雅黑" panose="020B0503020204020204" pitchFamily="34" charset="-122"/>
              </a:rPr>
              <a:t>、总体情况总结</a:t>
            </a:r>
            <a:endParaRPr lang="zh-CN" altLang="en-US" b="1">
              <a:solidFill>
                <a:srgbClr val="FFFFF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9794" name="Group 2"/>
          <p:cNvGrpSpPr/>
          <p:nvPr/>
        </p:nvGrpSpPr>
        <p:grpSpPr bwMode="auto">
          <a:xfrm flipH="1">
            <a:off x="6330951" y="2888227"/>
            <a:ext cx="1912938" cy="1813060"/>
            <a:chOff x="0" y="0"/>
            <a:chExt cx="2633" cy="2657"/>
          </a:xfrm>
        </p:grpSpPr>
        <p:sp>
          <p:nvSpPr>
            <p:cNvPr id="289795" name="AutoShape 3"/>
            <p:cNvSpPr>
              <a:spLocks noChangeArrowheads="1"/>
            </p:cNvSpPr>
            <p:nvPr/>
          </p:nvSpPr>
          <p:spPr bwMode="auto">
            <a:xfrm rot="2700000">
              <a:off x="899" y="-32"/>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CC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6" name="AutoShape 4"/>
            <p:cNvSpPr>
              <a:spLocks noChangeArrowheads="1"/>
            </p:cNvSpPr>
            <p:nvPr/>
          </p:nvSpPr>
          <p:spPr bwMode="auto">
            <a:xfrm rot="8100000">
              <a:off x="1630" y="859"/>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7" name="AutoShape 5"/>
            <p:cNvSpPr>
              <a:spLocks noChangeArrowheads="1"/>
            </p:cNvSpPr>
            <p:nvPr/>
          </p:nvSpPr>
          <p:spPr bwMode="auto">
            <a:xfrm rot="2700000" flipH="1" flipV="1">
              <a:off x="731" y="1621"/>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00808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8" name="AutoShape 6"/>
            <p:cNvSpPr>
              <a:spLocks noChangeArrowheads="1"/>
            </p:cNvSpPr>
            <p:nvPr/>
          </p:nvSpPr>
          <p:spPr bwMode="auto">
            <a:xfrm rot="8100000" flipH="1" flipV="1">
              <a:off x="0" y="730"/>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grpSp>
        <p:nvGrpSpPr>
          <p:cNvPr id="289799" name="Group 7"/>
          <p:cNvGrpSpPr/>
          <p:nvPr/>
        </p:nvGrpSpPr>
        <p:grpSpPr bwMode="auto">
          <a:xfrm>
            <a:off x="4972055" y="3536024"/>
            <a:ext cx="1138681" cy="561117"/>
            <a:chOff x="0" y="904"/>
            <a:chExt cx="2917" cy="1532"/>
          </a:xfrm>
        </p:grpSpPr>
        <p:sp>
          <p:nvSpPr>
            <p:cNvPr id="289800" name="Oval 8"/>
            <p:cNvSpPr>
              <a:spLocks noChangeArrowheads="1"/>
            </p:cNvSpPr>
            <p:nvPr/>
          </p:nvSpPr>
          <p:spPr bwMode="auto">
            <a:xfrm>
              <a:off x="0" y="936"/>
              <a:ext cx="665" cy="1418"/>
            </a:xfrm>
            <a:prstGeom prst="ellipse">
              <a:avLst/>
            </a:prstGeom>
            <a:noFill/>
            <a:ln w="9525">
              <a:solidFill>
                <a:schemeClr val="bg1"/>
              </a:solidFill>
              <a:round/>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1" name="Text Box 9"/>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320">
                <a:defRPr>
                  <a:solidFill>
                    <a:schemeClr val="tx1"/>
                  </a:solidFill>
                  <a:latin typeface="Arial" panose="020B0604020202020204" pitchFamily="34" charset="0"/>
                  <a:ea typeface="宋体" panose="02010600030101010101" pitchFamily="2" charset="-122"/>
                </a:defRPr>
              </a:lvl1pPr>
              <a:lvl2pPr marL="265430" defTabSz="528320">
                <a:defRPr>
                  <a:solidFill>
                    <a:schemeClr val="tx1"/>
                  </a:solidFill>
                  <a:latin typeface="Arial" panose="020B0604020202020204" pitchFamily="34" charset="0"/>
                  <a:ea typeface="宋体" panose="02010600030101010101" pitchFamily="2" charset="-122"/>
                </a:defRPr>
              </a:lvl2pPr>
              <a:lvl3pPr marL="528955" defTabSz="528320">
                <a:defRPr>
                  <a:solidFill>
                    <a:schemeClr val="tx1"/>
                  </a:solidFill>
                  <a:latin typeface="Arial" panose="020B0604020202020204" pitchFamily="34" charset="0"/>
                  <a:ea typeface="宋体" panose="02010600030101010101" pitchFamily="2" charset="-122"/>
                </a:defRPr>
              </a:lvl3pPr>
              <a:lvl4pPr marL="792480" defTabSz="528320">
                <a:defRPr>
                  <a:solidFill>
                    <a:schemeClr val="tx1"/>
                  </a:solidFill>
                  <a:latin typeface="Arial" panose="020B0604020202020204" pitchFamily="34" charset="0"/>
                  <a:ea typeface="宋体" panose="02010600030101010101" pitchFamily="2" charset="-122"/>
                </a:defRPr>
              </a:lvl4pPr>
              <a:lvl5pPr marL="1057275" defTabSz="528320">
                <a:defRPr>
                  <a:solidFill>
                    <a:schemeClr val="tx1"/>
                  </a:solidFill>
                  <a:latin typeface="Arial" panose="020B0604020202020204" pitchFamily="34" charset="0"/>
                  <a:ea typeface="宋体" panose="02010600030101010101" pitchFamily="2" charset="-122"/>
                </a:defRPr>
              </a:lvl5pPr>
              <a:lvl6pPr marL="15144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9716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4288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8860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dirty="0" smtClean="0">
                  <a:solidFill>
                    <a:srgbClr val="FFFFFF"/>
                  </a:solidFill>
                  <a:ea typeface="黑体" panose="02010609060101010101" pitchFamily="2" charset="-122"/>
                </a:rPr>
                <a:t>添加文字内容</a:t>
              </a:r>
              <a:endParaRPr lang="zh-CN" altLang="en-US" sz="1100" dirty="0" smtClean="0">
                <a:solidFill>
                  <a:srgbClr val="FFFFFF"/>
                </a:solidFill>
                <a:ea typeface="黑体" panose="02010609060101010101" pitchFamily="2" charset="-122"/>
              </a:endParaRPr>
            </a:p>
            <a:p>
              <a:pPr algn="ctr" fontAlgn="base">
                <a:spcBef>
                  <a:spcPct val="0"/>
                </a:spcBef>
                <a:spcAft>
                  <a:spcPct val="0"/>
                </a:spcAft>
                <a:buFont typeface="Arial" panose="020B0604020202020204" pitchFamily="34" charset="0"/>
                <a:buNone/>
              </a:pPr>
              <a:r>
                <a:rPr lang="zh-CN" altLang="en-US" sz="1100" dirty="0" smtClean="0">
                  <a:solidFill>
                    <a:srgbClr val="FFFFFF"/>
                  </a:solidFill>
                  <a:ea typeface="黑体" panose="02010609060101010101" pitchFamily="2" charset="-122"/>
                </a:rPr>
                <a:t>添加文字内容</a:t>
              </a:r>
              <a:endParaRPr lang="zh-CN" altLang="en-US" sz="1100" dirty="0" smtClean="0">
                <a:solidFill>
                  <a:srgbClr val="FFFFFF"/>
                </a:solidFill>
                <a:ea typeface="黑体" panose="02010609060101010101" pitchFamily="2" charset="-122"/>
              </a:endParaRPr>
            </a:p>
            <a:p>
              <a:pPr algn="ctr" fontAlgn="base">
                <a:spcBef>
                  <a:spcPct val="0"/>
                </a:spcBef>
                <a:spcAft>
                  <a:spcPct val="0"/>
                </a:spcAft>
                <a:buFont typeface="Arial" panose="020B0604020202020204" pitchFamily="34" charset="0"/>
                <a:buNone/>
              </a:pPr>
              <a:r>
                <a:rPr lang="zh-CN" altLang="en-US" sz="1100" dirty="0" smtClean="0">
                  <a:solidFill>
                    <a:srgbClr val="FFFFFF"/>
                  </a:solidFill>
                  <a:ea typeface="黑体" panose="02010609060101010101" pitchFamily="2" charset="-122"/>
                </a:rPr>
                <a:t>添加文字内容</a:t>
              </a:r>
              <a:endParaRPr lang="zh-CN" altLang="en-US" sz="1100" dirty="0">
                <a:solidFill>
                  <a:srgbClr val="FFFFFF"/>
                </a:solidFill>
                <a:ea typeface="黑体" panose="02010609060101010101" pitchFamily="2" charset="-122"/>
              </a:endParaRPr>
            </a:p>
          </p:txBody>
        </p:sp>
      </p:grpSp>
      <p:grpSp>
        <p:nvGrpSpPr>
          <p:cNvPr id="289802" name="Group 10"/>
          <p:cNvGrpSpPr/>
          <p:nvPr/>
        </p:nvGrpSpPr>
        <p:grpSpPr bwMode="auto">
          <a:xfrm>
            <a:off x="8316917" y="3536024"/>
            <a:ext cx="1138681" cy="561117"/>
            <a:chOff x="0" y="904"/>
            <a:chExt cx="2917" cy="1532"/>
          </a:xfrm>
        </p:grpSpPr>
        <p:sp>
          <p:nvSpPr>
            <p:cNvPr id="289803" name="Oval 11"/>
            <p:cNvSpPr>
              <a:spLocks noChangeArrowheads="1"/>
            </p:cNvSpPr>
            <p:nvPr/>
          </p:nvSpPr>
          <p:spPr bwMode="auto">
            <a:xfrm>
              <a:off x="0" y="936"/>
              <a:ext cx="665" cy="1418"/>
            </a:xfrm>
            <a:prstGeom prst="ellipse">
              <a:avLst/>
            </a:prstGeom>
            <a:noFill/>
            <a:ln w="9525">
              <a:solidFill>
                <a:schemeClr val="bg1"/>
              </a:solidFill>
              <a:round/>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4" name="Text Box 12"/>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320">
                <a:defRPr>
                  <a:solidFill>
                    <a:schemeClr val="tx1"/>
                  </a:solidFill>
                  <a:latin typeface="Arial" panose="020B0604020202020204" pitchFamily="34" charset="0"/>
                  <a:ea typeface="宋体" panose="02010600030101010101" pitchFamily="2" charset="-122"/>
                </a:defRPr>
              </a:lvl1pPr>
              <a:lvl2pPr marL="265430" defTabSz="528320">
                <a:defRPr>
                  <a:solidFill>
                    <a:schemeClr val="tx1"/>
                  </a:solidFill>
                  <a:latin typeface="Arial" panose="020B0604020202020204" pitchFamily="34" charset="0"/>
                  <a:ea typeface="宋体" panose="02010600030101010101" pitchFamily="2" charset="-122"/>
                </a:defRPr>
              </a:lvl2pPr>
              <a:lvl3pPr marL="528955" defTabSz="528320">
                <a:defRPr>
                  <a:solidFill>
                    <a:schemeClr val="tx1"/>
                  </a:solidFill>
                  <a:latin typeface="Arial" panose="020B0604020202020204" pitchFamily="34" charset="0"/>
                  <a:ea typeface="宋体" panose="02010600030101010101" pitchFamily="2" charset="-122"/>
                </a:defRPr>
              </a:lvl3pPr>
              <a:lvl4pPr marL="792480" defTabSz="528320">
                <a:defRPr>
                  <a:solidFill>
                    <a:schemeClr val="tx1"/>
                  </a:solidFill>
                  <a:latin typeface="Arial" panose="020B0604020202020204" pitchFamily="34" charset="0"/>
                  <a:ea typeface="宋体" panose="02010600030101010101" pitchFamily="2" charset="-122"/>
                </a:defRPr>
              </a:lvl4pPr>
              <a:lvl5pPr marL="1057275" defTabSz="528320">
                <a:defRPr>
                  <a:solidFill>
                    <a:schemeClr val="tx1"/>
                  </a:solidFill>
                  <a:latin typeface="Arial" panose="020B0604020202020204" pitchFamily="34" charset="0"/>
                  <a:ea typeface="宋体" panose="02010600030101010101" pitchFamily="2" charset="-122"/>
                </a:defRPr>
              </a:lvl5pPr>
              <a:lvl6pPr marL="15144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9716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4288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886075" defTabSz="52832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endParaRPr lang="zh-CN" altLang="en-US" sz="1100" dirty="0">
                <a:solidFill>
                  <a:srgbClr val="FFFFFF"/>
                </a:solidFill>
                <a:ea typeface="黑体" panose="02010609060101010101" pitchFamily="2" charset="-122"/>
              </a:endParaRPr>
            </a:p>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endParaRPr lang="zh-CN" altLang="en-US" sz="1100" dirty="0">
                <a:solidFill>
                  <a:srgbClr val="FFFFFF"/>
                </a:solidFill>
                <a:ea typeface="黑体" panose="02010609060101010101" pitchFamily="2" charset="-122"/>
              </a:endParaRPr>
            </a:p>
            <a:p>
              <a:pPr algn="ctr" fontAlgn="base">
                <a:spcBef>
                  <a:spcPct val="0"/>
                </a:spcBef>
                <a:spcAft>
                  <a:spcPct val="0"/>
                </a:spcAft>
                <a:buFont typeface="Arial" panose="020B0604020202020204" pitchFamily="34" charset="0"/>
                <a:buNone/>
              </a:pPr>
              <a:r>
                <a:rPr lang="zh-CN" altLang="en-US" sz="1100" dirty="0">
                  <a:solidFill>
                    <a:srgbClr val="FFFFFF"/>
                  </a:solidFill>
                  <a:ea typeface="黑体" panose="02010609060101010101" pitchFamily="2" charset="-122"/>
                </a:rPr>
                <a:t>添加文字内容</a:t>
              </a:r>
              <a:endParaRPr lang="zh-CN" altLang="en-US" sz="1100" dirty="0">
                <a:solidFill>
                  <a:srgbClr val="FFFFFF"/>
                </a:solidFill>
                <a:ea typeface="黑体" panose="02010609060101010101" pitchFamily="2" charset="-122"/>
              </a:endParaRPr>
            </a:p>
          </p:txBody>
        </p:sp>
      </p:grpSp>
      <p:sp>
        <p:nvSpPr>
          <p:cNvPr id="289805" name="AutoShape 13"/>
          <p:cNvSpPr>
            <a:spLocks noChangeArrowheads="1"/>
          </p:cNvSpPr>
          <p:nvPr/>
        </p:nvSpPr>
        <p:spPr bwMode="auto">
          <a:xfrm>
            <a:off x="6642101" y="3578619"/>
            <a:ext cx="1265238" cy="33252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52874" tIns="26437" rIns="52874" bIns="26437" anchor="ctr"/>
          <a:lstStyle/>
          <a:p>
            <a:pPr algn="ctr" defTabSz="528320" fontAlgn="base">
              <a:spcBef>
                <a:spcPct val="0"/>
              </a:spcBef>
              <a:spcAft>
                <a:spcPct val="0"/>
              </a:spcAft>
              <a:buFont typeface="Arial" panose="020B0604020202020204" pitchFamily="34" charset="0"/>
              <a:buNone/>
            </a:pPr>
            <a:r>
              <a:rPr lang="zh-CN" altLang="en-US" sz="1100">
                <a:solidFill>
                  <a:srgbClr val="FFFFFF"/>
                </a:solidFill>
                <a:ea typeface="黑体" panose="02010609060101010101" pitchFamily="2" charset="-122"/>
              </a:rPr>
              <a:t>添加段落文字</a:t>
            </a:r>
            <a:endParaRPr lang="zh-CN" altLang="en-US" sz="1100">
              <a:solidFill>
                <a:srgbClr val="FFFFFF"/>
              </a:solidFill>
              <a:ea typeface="黑体" panose="02010609060101010101" pitchFamily="2" charset="-122"/>
            </a:endParaRPr>
          </a:p>
        </p:txBody>
      </p:sp>
      <p:sp>
        <p:nvSpPr>
          <p:cNvPr id="289806" name="Rectangle 14"/>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anose="020B0503020204020204" pitchFamily="34" charset="-122"/>
                <a:ea typeface="微软雅黑" panose="020B0503020204020204" pitchFamily="34" charset="-122"/>
              </a:rPr>
              <a:t>对于本次说课环节的反思</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289807" name="Text Box 15"/>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anose="020B0503020204020204" pitchFamily="34" charset="-122"/>
              </a:rPr>
              <a:t>2</a:t>
            </a:r>
            <a:r>
              <a:rPr lang="zh-CN" altLang="en-US" b="1" dirty="0">
                <a:solidFill>
                  <a:srgbClr val="FFFFFF"/>
                </a:solidFill>
                <a:ea typeface="微软雅黑" panose="020B0503020204020204" pitchFamily="34" charset="-122"/>
              </a:rPr>
              <a:t>、不足和可能出现的情况</a:t>
            </a:r>
            <a:endParaRPr lang="zh-CN" altLang="en-US" b="1" dirty="0">
              <a:solidFill>
                <a:srgbClr val="FFFFF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9807"/>
                                        </p:tgtEl>
                                        <p:attrNameLst>
                                          <p:attrName>style.visibility</p:attrName>
                                        </p:attrNameLst>
                                      </p:cBhvr>
                                      <p:to>
                                        <p:strVal val="visible"/>
                                      </p:to>
                                    </p:set>
                                    <p:animEffect transition="in" filter="fade">
                                      <p:cBhvr>
                                        <p:cTn id="7" dur="500"/>
                                        <p:tgtEl>
                                          <p:spTgt spid="289807"/>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89794"/>
                                        </p:tgtEl>
                                        <p:attrNameLst>
                                          <p:attrName>style.visibility</p:attrName>
                                        </p:attrNameLst>
                                      </p:cBhvr>
                                      <p:to>
                                        <p:strVal val="visible"/>
                                      </p:to>
                                    </p:set>
                                    <p:animEffect transition="in" filter="fade">
                                      <p:cBhvr>
                                        <p:cTn id="11" dur="500"/>
                                        <p:tgtEl>
                                          <p:spTgt spid="289794"/>
                                        </p:tgtEl>
                                      </p:cBhvr>
                                    </p:animEffect>
                                    <p:anim calcmode="lin" valueType="num">
                                      <p:cBhvr>
                                        <p:cTn id="12" dur="500" fill="hold"/>
                                        <p:tgtEl>
                                          <p:spTgt spid="289794"/>
                                        </p:tgtEl>
                                        <p:attrNameLst>
                                          <p:attrName>style.rotation</p:attrName>
                                        </p:attrNameLst>
                                      </p:cBhvr>
                                      <p:tavLst>
                                        <p:tav tm="0">
                                          <p:val>
                                            <p:fltVal val="720"/>
                                          </p:val>
                                        </p:tav>
                                        <p:tav tm="100000">
                                          <p:val>
                                            <p:fltVal val="0"/>
                                          </p:val>
                                        </p:tav>
                                      </p:tavLst>
                                    </p:anim>
                                    <p:anim calcmode="lin" valueType="num">
                                      <p:cBhvr>
                                        <p:cTn id="13" dur="500" fill="hold"/>
                                        <p:tgtEl>
                                          <p:spTgt spid="289794"/>
                                        </p:tgtEl>
                                        <p:attrNameLst>
                                          <p:attrName>ppt_h</p:attrName>
                                        </p:attrNameLst>
                                      </p:cBhvr>
                                      <p:tavLst>
                                        <p:tav tm="0">
                                          <p:val>
                                            <p:fltVal val="0"/>
                                          </p:val>
                                        </p:tav>
                                        <p:tav tm="100000">
                                          <p:val>
                                            <p:strVal val="#ppt_h"/>
                                          </p:val>
                                        </p:tav>
                                      </p:tavLst>
                                    </p:anim>
                                    <p:anim calcmode="lin" valueType="num">
                                      <p:cBhvr>
                                        <p:cTn id="14" dur="500" fill="hold"/>
                                        <p:tgtEl>
                                          <p:spTgt spid="289794"/>
                                        </p:tgtEl>
                                        <p:attrNameLst>
                                          <p:attrName>ppt_w</p:attrName>
                                        </p:attrNameLst>
                                      </p:cBhvr>
                                      <p:tavLst>
                                        <p:tav tm="0">
                                          <p:val>
                                            <p:fltVal val="0"/>
                                          </p:val>
                                        </p:tav>
                                        <p:tav tm="100000">
                                          <p:val>
                                            <p:strVal val="#ppt_w"/>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89805"/>
                                        </p:tgtEl>
                                        <p:attrNameLst>
                                          <p:attrName>style.visibility</p:attrName>
                                        </p:attrNameLst>
                                      </p:cBhvr>
                                      <p:to>
                                        <p:strVal val="visible"/>
                                      </p:to>
                                    </p:set>
                                    <p:animEffect transition="in" filter="fade">
                                      <p:cBhvr>
                                        <p:cTn id="18" dur="500"/>
                                        <p:tgtEl>
                                          <p:spTgt spid="289805"/>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89799"/>
                                        </p:tgtEl>
                                        <p:attrNameLst>
                                          <p:attrName>style.visibility</p:attrName>
                                        </p:attrNameLst>
                                      </p:cBhvr>
                                      <p:to>
                                        <p:strVal val="visible"/>
                                      </p:to>
                                    </p:set>
                                    <p:anim calcmode="lin" valueType="num">
                                      <p:cBhvr additive="base">
                                        <p:cTn id="22" dur="500" fill="hold"/>
                                        <p:tgtEl>
                                          <p:spTgt spid="289799"/>
                                        </p:tgtEl>
                                        <p:attrNameLst>
                                          <p:attrName>ppt_x</p:attrName>
                                        </p:attrNameLst>
                                      </p:cBhvr>
                                      <p:tavLst>
                                        <p:tav tm="0">
                                          <p:val>
                                            <p:strVal val="0-#ppt_w/2"/>
                                          </p:val>
                                        </p:tav>
                                        <p:tav tm="100000">
                                          <p:val>
                                            <p:strVal val="#ppt_x"/>
                                          </p:val>
                                        </p:tav>
                                      </p:tavLst>
                                    </p:anim>
                                    <p:anim calcmode="lin" valueType="num">
                                      <p:cBhvr additive="base">
                                        <p:cTn id="23" dur="500" fill="hold"/>
                                        <p:tgtEl>
                                          <p:spTgt spid="28979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89802"/>
                                        </p:tgtEl>
                                        <p:attrNameLst>
                                          <p:attrName>style.visibility</p:attrName>
                                        </p:attrNameLst>
                                      </p:cBhvr>
                                      <p:to>
                                        <p:strVal val="visible"/>
                                      </p:to>
                                    </p:set>
                                    <p:anim calcmode="lin" valueType="num">
                                      <p:cBhvr additive="base">
                                        <p:cTn id="26" dur="500" fill="hold"/>
                                        <p:tgtEl>
                                          <p:spTgt spid="289802"/>
                                        </p:tgtEl>
                                        <p:attrNameLst>
                                          <p:attrName>ppt_x</p:attrName>
                                        </p:attrNameLst>
                                      </p:cBhvr>
                                      <p:tavLst>
                                        <p:tav tm="0">
                                          <p:val>
                                            <p:strVal val="1+#ppt_w/2"/>
                                          </p:val>
                                        </p:tav>
                                        <p:tav tm="100000">
                                          <p:val>
                                            <p:strVal val="#ppt_x"/>
                                          </p:val>
                                        </p:tav>
                                      </p:tavLst>
                                    </p:anim>
                                    <p:anim calcmode="lin" valueType="num">
                                      <p:cBhvr additive="base">
                                        <p:cTn id="27" dur="500" fill="hold"/>
                                        <p:tgtEl>
                                          <p:spTgt spid="2898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05" grpId="0" autoUpdateAnimBg="0"/>
      <p:bldP spid="28980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bwMode="auto">
          <a:xfrm>
            <a:off x="8101013" y="2843890"/>
            <a:ext cx="1943100" cy="1332815"/>
            <a:chOff x="5844468" y="1538244"/>
            <a:chExt cx="2111908" cy="1818742"/>
          </a:xfrm>
        </p:grpSpPr>
        <p:sp>
          <p:nvSpPr>
            <p:cNvPr id="5" name="Line 19"/>
            <p:cNvSpPr>
              <a:spLocks noChangeShapeType="1"/>
            </p:cNvSpPr>
            <p:nvPr/>
          </p:nvSpPr>
          <p:spPr bwMode="auto">
            <a:xfrm flipH="1">
              <a:off x="5844468" y="1842913"/>
              <a:ext cx="2111908" cy="0"/>
            </a:xfrm>
            <a:prstGeom prst="line">
              <a:avLst/>
            </a:prstGeom>
            <a:noFill/>
            <a:ln w="19050">
              <a:solidFill>
                <a:schemeClr val="bg1">
                  <a:lumMod val="65000"/>
                </a:schemeClr>
              </a:solidFill>
              <a:round/>
              <a:tailEnd type="triangle" w="med" len="med"/>
            </a:ln>
            <a:effec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6" name="TextBox 19"/>
            <p:cNvSpPr txBox="1">
              <a:spLocks noChangeArrowheads="1"/>
            </p:cNvSpPr>
            <p:nvPr/>
          </p:nvSpPr>
          <p:spPr bwMode="auto">
            <a:xfrm>
              <a:off x="6404688" y="1538244"/>
              <a:ext cx="1519445" cy="34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anose="020B0503020204020204" pitchFamily="34" charset="-122"/>
                </a:rPr>
                <a:t>标题文本</a:t>
              </a:r>
              <a:endParaRPr lang="zh-CN" altLang="en-US" sz="1200">
                <a:solidFill>
                  <a:srgbClr val="FFFFFF"/>
                </a:solidFill>
                <a:latin typeface="方正兰亭中黑_GBK" charset="-122"/>
                <a:ea typeface="微软雅黑" panose="020B0503020204020204" pitchFamily="34" charset="-122"/>
              </a:endParaRPr>
            </a:p>
          </p:txBody>
        </p:sp>
        <p:sp>
          <p:nvSpPr>
            <p:cNvPr id="7" name="TextBox 20"/>
            <p:cNvSpPr txBox="1">
              <a:spLocks noChangeArrowheads="1"/>
            </p:cNvSpPr>
            <p:nvPr/>
          </p:nvSpPr>
          <p:spPr bwMode="auto">
            <a:xfrm>
              <a:off x="6405228" y="2000648"/>
              <a:ext cx="1518364" cy="135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anose="020B0503020204020204" pitchFamily="34" charset="-122"/>
                  <a:cs typeface="方正兰亭纤黑简体"/>
                </a:rPr>
                <a:t>单击此处添加文字阐述，添加简短问题说明文字，具体说明文字在此处添加此处。</a:t>
              </a:r>
              <a:endParaRPr lang="zh-CN" altLang="en-US" sz="1200">
                <a:solidFill>
                  <a:srgbClr val="FFFFFF"/>
                </a:solidFill>
                <a:latin typeface="方正兰亭纤黑简体"/>
                <a:ea typeface="微软雅黑" panose="020B0503020204020204" pitchFamily="34" charset="-122"/>
                <a:cs typeface="方正兰亭纤黑简体"/>
              </a:endParaRPr>
            </a:p>
          </p:txBody>
        </p:sp>
      </p:grpSp>
      <p:grpSp>
        <p:nvGrpSpPr>
          <p:cNvPr id="24" name="组合 23"/>
          <p:cNvGrpSpPr/>
          <p:nvPr/>
        </p:nvGrpSpPr>
        <p:grpSpPr bwMode="auto">
          <a:xfrm>
            <a:off x="4281498" y="2861314"/>
            <a:ext cx="1674811" cy="1431974"/>
            <a:chOff x="986614" y="1598230"/>
            <a:chExt cx="2127013" cy="1954158"/>
          </a:xfrm>
        </p:grpSpPr>
        <p:sp>
          <p:nvSpPr>
            <p:cNvPr id="12" name="Line 17"/>
            <p:cNvSpPr>
              <a:spLocks noChangeShapeType="1"/>
            </p:cNvSpPr>
            <p:nvPr/>
          </p:nvSpPr>
          <p:spPr bwMode="auto">
            <a:xfrm>
              <a:off x="1000726" y="1902914"/>
              <a:ext cx="2112901" cy="0"/>
            </a:xfrm>
            <a:prstGeom prst="line">
              <a:avLst/>
            </a:prstGeom>
            <a:noFill/>
            <a:ln w="19050">
              <a:solidFill>
                <a:schemeClr val="bg1">
                  <a:lumMod val="65000"/>
                </a:schemeClr>
              </a:solidFill>
              <a:round/>
              <a:tailEnd type="triangle" w="med" len="med"/>
            </a:ln>
            <a:effec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3" name="TextBox 19"/>
            <p:cNvSpPr txBox="1">
              <a:spLocks noChangeArrowheads="1"/>
            </p:cNvSpPr>
            <p:nvPr/>
          </p:nvSpPr>
          <p:spPr bwMode="auto">
            <a:xfrm>
              <a:off x="986614" y="1598230"/>
              <a:ext cx="1518143" cy="34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anose="020B0503020204020204" pitchFamily="34" charset="-122"/>
                </a:rPr>
                <a:t>标题文本</a:t>
              </a:r>
              <a:endParaRPr lang="zh-CN" altLang="en-US" sz="1200">
                <a:solidFill>
                  <a:srgbClr val="FFFFFF"/>
                </a:solidFill>
                <a:latin typeface="方正兰亭中黑_GBK" charset="-122"/>
                <a:ea typeface="微软雅黑" panose="020B0503020204020204" pitchFamily="34" charset="-122"/>
              </a:endParaRPr>
            </a:p>
          </p:txBody>
        </p:sp>
        <p:sp>
          <p:nvSpPr>
            <p:cNvPr id="14" name="TextBox 20"/>
            <p:cNvSpPr txBox="1">
              <a:spLocks noChangeArrowheads="1"/>
            </p:cNvSpPr>
            <p:nvPr/>
          </p:nvSpPr>
          <p:spPr bwMode="auto">
            <a:xfrm>
              <a:off x="986614" y="1943971"/>
              <a:ext cx="1518142" cy="160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anose="020B0503020204020204" pitchFamily="34" charset="-122"/>
                  <a:cs typeface="方正兰亭纤黑简体"/>
                </a:rPr>
                <a:t>单击此处添加文字阐述，添加简短问题说明文字，具体说明文字在此处添加此处。</a:t>
              </a:r>
              <a:endParaRPr lang="zh-CN" altLang="en-US" sz="1200">
                <a:solidFill>
                  <a:srgbClr val="FFFFFF"/>
                </a:solidFill>
                <a:latin typeface="方正兰亭纤黑简体"/>
                <a:ea typeface="微软雅黑" panose="020B0503020204020204" pitchFamily="34" charset="-122"/>
                <a:cs typeface="方正兰亭纤黑简体"/>
              </a:endParaRPr>
            </a:p>
          </p:txBody>
        </p:sp>
      </p:grpSp>
      <p:grpSp>
        <p:nvGrpSpPr>
          <p:cNvPr id="3" name="组合 2"/>
          <p:cNvGrpSpPr/>
          <p:nvPr/>
        </p:nvGrpSpPr>
        <p:grpSpPr bwMode="auto">
          <a:xfrm>
            <a:off x="5641976" y="2438525"/>
            <a:ext cx="2789237" cy="2489196"/>
            <a:chOff x="2730329" y="1043444"/>
            <a:chExt cx="3541307" cy="3393498"/>
          </a:xfrm>
        </p:grpSpPr>
        <p:sp>
          <p:nvSpPr>
            <p:cNvPr id="88093" name="Rectangle 23"/>
            <p:cNvSpPr>
              <a:spLocks noChangeArrowheads="1"/>
            </p:cNvSpPr>
            <p:nvPr/>
          </p:nvSpPr>
          <p:spPr bwMode="auto">
            <a:xfrm>
              <a:off x="3824768" y="2459560"/>
              <a:ext cx="1302040" cy="59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699770" fontAlgn="base">
                <a:spcBef>
                  <a:spcPct val="0"/>
                </a:spcBef>
                <a:spcAft>
                  <a:spcPct val="0"/>
                </a:spcAft>
              </a:pPr>
              <a:r>
                <a:rPr lang="zh-CN" altLang="en-US" sz="1200">
                  <a:solidFill>
                    <a:srgbClr val="FFFFFF"/>
                  </a:solidFill>
                  <a:latin typeface="方正兰亭粗黑_GBK" panose="02000000000000000000" charset="-122"/>
                  <a:ea typeface="微软雅黑" panose="020B0503020204020204" pitchFamily="34" charset="-122"/>
                </a:rPr>
                <a:t>单击此处添加标题</a:t>
              </a:r>
              <a:endParaRPr lang="zh-CN" altLang="en-US" sz="1200">
                <a:solidFill>
                  <a:srgbClr val="FFFFFF"/>
                </a:solidFill>
                <a:latin typeface="方正兰亭粗黑_GBK" panose="02000000000000000000" charset="-122"/>
                <a:ea typeface="微软雅黑" panose="020B0503020204020204" pitchFamily="34" charset="-122"/>
              </a:endParaRPr>
            </a:p>
          </p:txBody>
        </p:sp>
        <p:grpSp>
          <p:nvGrpSpPr>
            <p:cNvPr id="88094" name="组合 2"/>
            <p:cNvGrpSpPr/>
            <p:nvPr/>
          </p:nvGrpSpPr>
          <p:grpSpPr bwMode="auto">
            <a:xfrm>
              <a:off x="2730329" y="1380604"/>
              <a:ext cx="3306983" cy="3056338"/>
              <a:chOff x="2584069" y="1592195"/>
              <a:chExt cx="3763541" cy="3478292"/>
            </a:xfrm>
          </p:grpSpPr>
          <p:sp>
            <p:nvSpPr>
              <p:cNvPr id="8" name="AutoShape 4"/>
              <p:cNvSpPr>
                <a:spLocks noChangeArrowheads="1"/>
              </p:cNvSpPr>
              <p:nvPr/>
            </p:nvSpPr>
            <p:spPr bwMode="gray">
              <a:xfrm rot="-2232521">
                <a:off x="2584069" y="1592195"/>
                <a:ext cx="3763541" cy="3478292"/>
              </a:xfrm>
              <a:custGeom>
                <a:avLst/>
                <a:gdLst>
                  <a:gd name="T0" fmla="*/ 3762147 w 21600"/>
                  <a:gd name="T1" fmla="*/ 1803398 h 21600"/>
                  <a:gd name="T2" fmla="*/ 3071119 w 21600"/>
                  <a:gd name="T3" fmla="*/ 776174 h 21600"/>
                  <a:gd name="T4" fmla="*/ 3161200 w 21600"/>
                  <a:gd name="T5" fmla="*/ 1782786 h 21600"/>
                  <a:gd name="T6" fmla="*/ 3531805 w 21600"/>
                  <a:gd name="T7" fmla="*/ 3288274 h 21600"/>
                  <a:gd name="T8" fmla="*/ 2441423 w 21600"/>
                  <a:gd name="T9" fmla="*/ 3280545 h 21600"/>
                  <a:gd name="T10" fmla="*/ 2449960 w 21600"/>
                  <a:gd name="T11" fmla="*/ 227264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096" name="WordArt 7"/>
              <p:cNvSpPr>
                <a:spLocks noChangeArrowheads="1" noChangeShapeType="1" noTextEdit="1"/>
              </p:cNvSpPr>
              <p:nvPr/>
            </p:nvSpPr>
            <p:spPr bwMode="gray">
              <a:xfrm rot="3394332">
                <a:off x="3957638" y="2074625"/>
                <a:ext cx="2105025" cy="1771650"/>
              </a:xfrm>
              <a:prstGeom prst="rect">
                <a:avLst/>
              </a:prstGeom>
              <a:extLst>
                <a:ext uri="{91240B29-F687-4F45-9708-019B960494DF}">
                  <a14:hiddenLine xmlns:a14="http://schemas.microsoft.com/office/drawing/2010/main" w="6350">
                    <a:solidFill>
                      <a:srgbClr val="000000"/>
                    </a:solidFill>
                    <a:round/>
                  </a14:hiddenLine>
                </a:ext>
              </a:extLst>
            </p:spPr>
            <p:txBody>
              <a:bodyPr spcFirstLastPara="1" wrap="none" fromWordArt="1">
                <a:prstTxWarp prst="textArchUp">
                  <a:avLst>
                    <a:gd name="adj" fmla="val 12808676"/>
                  </a:avLst>
                </a:prstTxWarp>
              </a:bodyPr>
              <a:lstStyle/>
              <a:p>
                <a:pPr algn="ctr" fontAlgn="base">
                  <a:spcBef>
                    <a:spcPct val="0"/>
                  </a:spcBef>
                  <a:spcAft>
                    <a:spcPct val="0"/>
                  </a:spcAft>
                </a:pPr>
                <a:r>
                  <a:rPr lang="zh-CN" altLang="en-US" sz="1200" kern="10">
                    <a:solidFill>
                      <a:srgbClr val="FFFFFF"/>
                    </a:solidFill>
                    <a:latin typeface="方正兰亭中黑_GBK"/>
                  </a:rPr>
                  <a:t> </a:t>
                </a:r>
                <a:endParaRPr lang="zh-CN" altLang="en-US" sz="1200" kern="10">
                  <a:solidFill>
                    <a:srgbClr val="FFFFFF"/>
                  </a:solidFill>
                  <a:latin typeface="方正兰亭中黑_GBK"/>
                </a:endParaRPr>
              </a:p>
            </p:txBody>
          </p:sp>
        </p:grpSp>
        <p:grpSp>
          <p:nvGrpSpPr>
            <p:cNvPr id="88097" name="组合 1"/>
            <p:cNvGrpSpPr/>
            <p:nvPr/>
          </p:nvGrpSpPr>
          <p:grpSpPr bwMode="auto">
            <a:xfrm>
              <a:off x="2963736" y="1349404"/>
              <a:ext cx="3307900" cy="3055491"/>
              <a:chOff x="2849700" y="1556687"/>
              <a:chExt cx="3764584" cy="3477329"/>
            </a:xfrm>
          </p:grpSpPr>
          <p:sp>
            <p:nvSpPr>
              <p:cNvPr id="15" name="AutoShape 6"/>
              <p:cNvSpPr>
                <a:spLocks noChangeArrowheads="1"/>
              </p:cNvSpPr>
              <p:nvPr/>
            </p:nvSpPr>
            <p:spPr bwMode="gray">
              <a:xfrm rot="-9453040">
                <a:off x="2849700" y="1556687"/>
                <a:ext cx="3764584" cy="3477329"/>
              </a:xfrm>
              <a:custGeom>
                <a:avLst/>
                <a:gdLst>
                  <a:gd name="T0" fmla="*/ 3761273 w 21600"/>
                  <a:gd name="T1" fmla="*/ 1841535 h 21600"/>
                  <a:gd name="T2" fmla="*/ 3117111 w 21600"/>
                  <a:gd name="T3" fmla="*/ 825866 h 21600"/>
                  <a:gd name="T4" fmla="*/ 3160856 w 21600"/>
                  <a:gd name="T5" fmla="*/ 1808533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88099" name="WordArt 9"/>
              <p:cNvSpPr>
                <a:spLocks noChangeArrowheads="1" noChangeShapeType="1" noTextEdit="1"/>
              </p:cNvSpPr>
              <p:nvPr/>
            </p:nvSpPr>
            <p:spPr bwMode="gray">
              <a:xfrm rot="-3615436">
                <a:off x="3069433" y="2134155"/>
                <a:ext cx="2105024" cy="1770063"/>
              </a:xfrm>
              <a:prstGeom prst="rect">
                <a:avLst/>
              </a:prstGeom>
              <a:extLst>
                <a:ext uri="{91240B29-F687-4F45-9708-019B960494DF}">
                  <a14:hiddenLine xmlns:a14="http://schemas.microsoft.com/office/drawing/2010/main" w="6350">
                    <a:solidFill>
                      <a:srgbClr val="000000"/>
                    </a:solidFill>
                    <a:round/>
                  </a14:hiddenLine>
                </a:ext>
              </a:extLst>
            </p:spPr>
            <p:txBody>
              <a:bodyPr spcFirstLastPara="1" wrap="none" fromWordArt="1">
                <a:prstTxWarp prst="textArchUp">
                  <a:avLst>
                    <a:gd name="adj" fmla="val 12807260"/>
                  </a:avLst>
                </a:prstTxWarp>
              </a:bodyPr>
              <a:lstStyle/>
              <a:p>
                <a:pPr algn="ctr" fontAlgn="base">
                  <a:spcBef>
                    <a:spcPct val="0"/>
                  </a:spcBef>
                  <a:spcAft>
                    <a:spcPct val="0"/>
                  </a:spcAft>
                </a:pPr>
                <a:r>
                  <a:rPr lang="zh-CN" altLang="en-US" sz="1200" kern="10">
                    <a:solidFill>
                      <a:srgbClr val="FFFFFF"/>
                    </a:solidFill>
                    <a:latin typeface="方正兰亭中黑_GBK"/>
                  </a:rPr>
                  <a:t> </a:t>
                </a:r>
                <a:endParaRPr lang="zh-CN" altLang="en-US" sz="1200" kern="10">
                  <a:solidFill>
                    <a:srgbClr val="FFFFFF"/>
                  </a:solidFill>
                  <a:latin typeface="方正兰亭中黑_GBK"/>
                </a:endParaRPr>
              </a:p>
            </p:txBody>
          </p:sp>
        </p:grpSp>
        <p:grpSp>
          <p:nvGrpSpPr>
            <p:cNvPr id="88100" name="组合 3"/>
            <p:cNvGrpSpPr/>
            <p:nvPr/>
          </p:nvGrpSpPr>
          <p:grpSpPr bwMode="auto">
            <a:xfrm>
              <a:off x="2947988" y="1043444"/>
              <a:ext cx="3055491" cy="3307899"/>
              <a:chOff x="2831777" y="1208487"/>
              <a:chExt cx="3477329" cy="3764584"/>
            </a:xfrm>
          </p:grpSpPr>
          <p:sp>
            <p:nvSpPr>
              <p:cNvPr id="22" name="AutoShape 5"/>
              <p:cNvSpPr>
                <a:spLocks noChangeArrowheads="1"/>
              </p:cNvSpPr>
              <p:nvPr/>
            </p:nvSpPr>
            <p:spPr bwMode="gray">
              <a:xfrm rot="5078397">
                <a:off x="2688150" y="1352114"/>
                <a:ext cx="3764584" cy="3477329"/>
              </a:xfrm>
              <a:custGeom>
                <a:avLst/>
                <a:gdLst>
                  <a:gd name="T0" fmla="*/ 3763190 w 21600"/>
                  <a:gd name="T1" fmla="*/ 1802737 h 21600"/>
                  <a:gd name="T2" fmla="*/ 3071971 w 21600"/>
                  <a:gd name="T3" fmla="*/ 775960 h 21600"/>
                  <a:gd name="T4" fmla="*/ 3162076 w 21600"/>
                  <a:gd name="T5" fmla="*/ 1782292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102" name="WordArt 8"/>
              <p:cNvSpPr>
                <a:spLocks noChangeArrowheads="1" noChangeShapeType="1" noTextEdit="1"/>
              </p:cNvSpPr>
              <p:nvPr/>
            </p:nvSpPr>
            <p:spPr bwMode="gray">
              <a:xfrm rot="79672">
                <a:off x="3330576" y="2847737"/>
                <a:ext cx="2474912" cy="1771650"/>
              </a:xfrm>
              <a:prstGeom prst="rect">
                <a:avLst/>
              </a:prstGeom>
              <a:extLst>
                <a:ext uri="{91240B29-F687-4F45-9708-019B960494DF}">
                  <a14:hiddenLine xmlns:a14="http://schemas.microsoft.com/office/drawing/2010/main" w="6350">
                    <a:solidFill>
                      <a:srgbClr val="000000"/>
                    </a:solidFill>
                    <a:round/>
                  </a14:hiddenLine>
                </a:ext>
              </a:extLst>
            </p:spPr>
            <p:txBody>
              <a:bodyPr spcFirstLastPara="1" wrap="none" fromWordArt="1">
                <a:prstTxWarp prst="textArchDown">
                  <a:avLst>
                    <a:gd name="adj" fmla="val 2320405"/>
                  </a:avLst>
                </a:prstTxWarp>
              </a:bodyPr>
              <a:lstStyle/>
              <a:p>
                <a:pPr algn="ctr" fontAlgn="base">
                  <a:spcBef>
                    <a:spcPct val="0"/>
                  </a:spcBef>
                  <a:spcAft>
                    <a:spcPct val="0"/>
                  </a:spcAft>
                </a:pPr>
                <a:r>
                  <a:rPr lang="zh-CN" altLang="en-US" sz="1200" kern="10">
                    <a:solidFill>
                      <a:srgbClr val="FFFFFF"/>
                    </a:solidFill>
                    <a:latin typeface="方正兰亭中黑_GBK"/>
                  </a:rPr>
                  <a:t> </a:t>
                </a:r>
                <a:endParaRPr lang="zh-CN" altLang="en-US" sz="1200" kern="10">
                  <a:solidFill>
                    <a:srgbClr val="FFFFFF"/>
                  </a:solidFill>
                  <a:latin typeface="方正兰亭中黑_GBK"/>
                </a:endParaRPr>
              </a:p>
            </p:txBody>
          </p:sp>
        </p:grpSp>
      </p:grpSp>
      <p:grpSp>
        <p:nvGrpSpPr>
          <p:cNvPr id="17" name="组合 16"/>
          <p:cNvGrpSpPr/>
          <p:nvPr/>
        </p:nvGrpSpPr>
        <p:grpSpPr bwMode="auto">
          <a:xfrm>
            <a:off x="7740653" y="4497016"/>
            <a:ext cx="2232025" cy="863727"/>
            <a:chOff x="5361860" y="3832949"/>
            <a:chExt cx="2594516" cy="1177076"/>
          </a:xfrm>
        </p:grpSpPr>
        <p:sp>
          <p:nvSpPr>
            <p:cNvPr id="19" name="Line 18"/>
            <p:cNvSpPr>
              <a:spLocks noChangeShapeType="1"/>
            </p:cNvSpPr>
            <p:nvPr/>
          </p:nvSpPr>
          <p:spPr bwMode="auto">
            <a:xfrm flipH="1">
              <a:off x="5361860" y="4135057"/>
              <a:ext cx="2594516" cy="0"/>
            </a:xfrm>
            <a:prstGeom prst="line">
              <a:avLst/>
            </a:prstGeom>
            <a:noFill/>
            <a:ln w="19050">
              <a:solidFill>
                <a:schemeClr val="bg1">
                  <a:lumMod val="65000"/>
                </a:schemeClr>
              </a:solidFill>
              <a:round/>
              <a:tailEnd type="triangle" w="med" len="med"/>
            </a:ln>
            <a:effec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6438371" y="3832949"/>
              <a:ext cx="1518005" cy="34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anose="020B0503020204020204" pitchFamily="34" charset="-122"/>
                </a:rPr>
                <a:t>标题文本</a:t>
              </a:r>
              <a:endParaRPr lang="zh-CN" altLang="en-US" sz="1200">
                <a:solidFill>
                  <a:srgbClr val="FFFFFF"/>
                </a:solidFill>
                <a:latin typeface="方正兰亭中黑_GBK" charset="-122"/>
                <a:ea typeface="微软雅黑" panose="020B0503020204020204" pitchFamily="34" charset="-122"/>
              </a:endParaRPr>
            </a:p>
          </p:txBody>
        </p:sp>
        <p:sp>
          <p:nvSpPr>
            <p:cNvPr id="21" name="TextBox 20"/>
            <p:cNvSpPr txBox="1">
              <a:spLocks noChangeArrowheads="1"/>
            </p:cNvSpPr>
            <p:nvPr/>
          </p:nvSpPr>
          <p:spPr bwMode="auto">
            <a:xfrm>
              <a:off x="5500261" y="4158796"/>
              <a:ext cx="2456115" cy="85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699770">
                <a:defRPr>
                  <a:solidFill>
                    <a:schemeClr val="tx1"/>
                  </a:solidFill>
                  <a:latin typeface="Arial" panose="020B0604020202020204" pitchFamily="34" charset="0"/>
                  <a:ea typeface="宋体" panose="02010600030101010101" pitchFamily="2" charset="-122"/>
                </a:defRPr>
              </a:lvl1pPr>
              <a:lvl2pPr marL="568325" indent="-219075" defTabSz="699770">
                <a:defRPr>
                  <a:solidFill>
                    <a:schemeClr val="tx1"/>
                  </a:solidFill>
                  <a:latin typeface="Arial" panose="020B0604020202020204" pitchFamily="34" charset="0"/>
                  <a:ea typeface="宋体" panose="02010600030101010101" pitchFamily="2" charset="-122"/>
                </a:defRPr>
              </a:lvl2pPr>
              <a:lvl3pPr marL="875030" indent="-174625" defTabSz="699770">
                <a:defRPr>
                  <a:solidFill>
                    <a:schemeClr val="tx1"/>
                  </a:solidFill>
                  <a:latin typeface="Arial" panose="020B0604020202020204" pitchFamily="34" charset="0"/>
                  <a:ea typeface="宋体" panose="02010600030101010101" pitchFamily="2" charset="-122"/>
                </a:defRPr>
              </a:lvl3pPr>
              <a:lvl4pPr marL="1224280" indent="-174625" defTabSz="699770">
                <a:defRPr>
                  <a:solidFill>
                    <a:schemeClr val="tx1"/>
                  </a:solidFill>
                  <a:latin typeface="Arial" panose="020B0604020202020204" pitchFamily="34" charset="0"/>
                  <a:ea typeface="宋体" panose="02010600030101010101" pitchFamily="2" charset="-122"/>
                </a:defRPr>
              </a:lvl4pPr>
              <a:lvl5pPr marL="1573530" indent="-174625" defTabSz="699770">
                <a:defRPr>
                  <a:solidFill>
                    <a:schemeClr val="tx1"/>
                  </a:solidFill>
                  <a:latin typeface="Arial" panose="020B0604020202020204" pitchFamily="34" charset="0"/>
                  <a:ea typeface="宋体" panose="02010600030101010101" pitchFamily="2" charset="-122"/>
                </a:defRPr>
              </a:lvl5pPr>
              <a:lvl6pPr marL="20307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4879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9451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402330" indent="-174625" defTabSz="69977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anose="020B0503020204020204" pitchFamily="34" charset="-122"/>
                  <a:cs typeface="方正兰亭纤黑简体"/>
                </a:rPr>
                <a:t>单击此处添加文字阐述，添加简短问题说明文字，具体说明文字在此处添加此处。</a:t>
              </a:r>
              <a:endParaRPr lang="zh-CN" altLang="en-US" sz="1200">
                <a:solidFill>
                  <a:srgbClr val="FFFFFF"/>
                </a:solidFill>
                <a:latin typeface="方正兰亭纤黑简体"/>
                <a:ea typeface="微软雅黑" panose="020B0503020204020204" pitchFamily="34" charset="-122"/>
                <a:cs typeface="方正兰亭纤黑简体"/>
              </a:endParaRPr>
            </a:p>
          </p:txBody>
        </p:sp>
      </p:grpSp>
      <p:sp>
        <p:nvSpPr>
          <p:cNvPr id="88111" name="Rectangle 4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anose="020B0503020204020204" pitchFamily="34" charset="-122"/>
                <a:ea typeface="微软雅黑" panose="020B0503020204020204" pitchFamily="34" charset="-122"/>
              </a:rPr>
              <a:t>对于本次说课环节的反思</a:t>
            </a:r>
            <a:endParaRPr lang="zh-CN" altLang="en-US" sz="2000" b="1">
              <a:solidFill>
                <a:srgbClr val="FFFFCC"/>
              </a:solidFill>
              <a:latin typeface="微软雅黑" panose="020B0503020204020204" pitchFamily="34" charset="-122"/>
              <a:ea typeface="微软雅黑" panose="020B0503020204020204" pitchFamily="34" charset="-122"/>
            </a:endParaRPr>
          </a:p>
        </p:txBody>
      </p:sp>
      <p:sp>
        <p:nvSpPr>
          <p:cNvPr id="88112" name="Text Box 48"/>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anose="020B0503020204020204" pitchFamily="34" charset="-122"/>
              </a:rPr>
              <a:t>2</a:t>
            </a:r>
            <a:r>
              <a:rPr lang="zh-CN" altLang="en-US" b="1">
                <a:solidFill>
                  <a:srgbClr val="FFFFFF"/>
                </a:solidFill>
                <a:ea typeface="微软雅黑" panose="020B0503020204020204" pitchFamily="34" charset="-122"/>
              </a:rPr>
              <a:t>、不足和可能出现的情况</a:t>
            </a:r>
            <a:endParaRPr lang="zh-CN" altLang="en-US" b="1">
              <a:solidFill>
                <a:srgbClr val="FFFFF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ChangeArrowheads="1"/>
          </p:cNvSpPr>
          <p:nvPr/>
        </p:nvSpPr>
        <p:spPr bwMode="auto">
          <a:xfrm>
            <a:off x="3636963" y="2199459"/>
            <a:ext cx="684053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通过我对教材的认真分析</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我认为本节课的教学重点及教学难点分别为</a:t>
            </a:r>
            <a:r>
              <a:rPr lang="en-US" altLang="zh-CN" sz="2000" dirty="0">
                <a:solidFill>
                  <a:srgbClr val="FFFFFF"/>
                </a:solidFill>
                <a:latin typeface="微软雅黑" panose="020B0503020204020204" pitchFamily="34" charset="-122"/>
                <a:ea typeface="微软雅黑" panose="020B0503020204020204" pitchFamily="34" charset="-122"/>
              </a:rPr>
              <a:t>:</a:t>
            </a:r>
            <a:br>
              <a:rPr lang="en-US" altLang="zh-CN" sz="2000" dirty="0">
                <a:solidFill>
                  <a:srgbClr val="FFFFFF"/>
                </a:solidFill>
                <a:latin typeface="微软雅黑" panose="020B0503020204020204" pitchFamily="34" charset="-122"/>
                <a:ea typeface="微软雅黑" panose="020B0503020204020204" pitchFamily="34" charset="-122"/>
              </a:rPr>
            </a:br>
            <a:endParaRPr lang="en-US" altLang="zh-CN"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教学重点： 此处输入你所需重点内容</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教学难点： 此处输入你所需难点内容</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234499"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anose="020B0503020204020204" pitchFamily="34" charset="-122"/>
                <a:ea typeface="微软雅黑" panose="020B0503020204020204" pitchFamily="34" charset="-122"/>
              </a:rPr>
              <a:t>3</a:t>
            </a:r>
            <a:r>
              <a:rPr lang="zh-CN" altLang="en-US" sz="2800" b="1" dirty="0">
                <a:solidFill>
                  <a:srgbClr val="FFFFCC"/>
                </a:solidFill>
                <a:latin typeface="微软雅黑" panose="020B0503020204020204" pitchFamily="34" charset="-122"/>
                <a:ea typeface="微软雅黑" panose="020B0503020204020204" pitchFamily="34" charset="-122"/>
              </a:rPr>
              <a:t>、教学重点、难点</a:t>
            </a:r>
            <a:endParaRPr lang="zh-CN" altLang="en-US" sz="2800" b="1" dirty="0">
              <a:solidFill>
                <a:srgbClr val="FFFFCC"/>
              </a:solidFill>
              <a:latin typeface="微软雅黑" panose="020B0503020204020204" pitchFamily="34" charset="-122"/>
              <a:ea typeface="微软雅黑" panose="020B0503020204020204" pitchFamily="34" charset="-122"/>
            </a:endParaRPr>
          </a:p>
        </p:txBody>
      </p:sp>
      <p:pic>
        <p:nvPicPr>
          <p:cNvPr id="3074" name="Picture 2" descr="C:\Documents and Settings\Administrator\桌面\儿童类PPT\圆规.png"/>
          <p:cNvPicPr>
            <a:picLocks noChangeAspect="1" noChangeArrowheads="1"/>
          </p:cNvPicPr>
          <p:nvPr/>
        </p:nvPicPr>
        <p:blipFill>
          <a:blip r:embed="rId1"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0136516" y="4716413"/>
            <a:ext cx="681968" cy="681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4499"/>
                                        </p:tgtEl>
                                        <p:attrNameLst>
                                          <p:attrName>style.visibility</p:attrName>
                                        </p:attrNameLst>
                                      </p:cBhvr>
                                      <p:to>
                                        <p:strVal val="visible"/>
                                      </p:to>
                                    </p:set>
                                    <p:animEffect transition="in" filter="barn(inVertical)">
                                      <p:cBhvr>
                                        <p:cTn id="7" dur="500"/>
                                        <p:tgtEl>
                                          <p:spTgt spid="23449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4498"/>
                                        </p:tgtEl>
                                        <p:attrNameLst>
                                          <p:attrName>style.visibility</p:attrName>
                                        </p:attrNameLst>
                                      </p:cBhvr>
                                      <p:to>
                                        <p:strVal val="visible"/>
                                      </p:to>
                                    </p:set>
                                    <p:animEffect transition="in" filter="wipe(left)">
                                      <p:cBhvr>
                                        <p:cTn id="11" dur="500"/>
                                        <p:tgtEl>
                                          <p:spTgt spid="234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二、讲  教  法</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235523"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4" name="Text Box 4"/>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35525"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endParaRPr lang="zh-CN" altLang="en-US" sz="320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24"/>
                                        </p:tgtEl>
                                        <p:attrNameLst>
                                          <p:attrName>style.visibility</p:attrName>
                                        </p:attrNameLst>
                                      </p:cBhvr>
                                      <p:to>
                                        <p:strVal val="visible"/>
                                      </p:to>
                                    </p:set>
                                    <p:animEffect transition="in" filter="wipe(left)">
                                      <p:cBhvr>
                                        <p:cTn id="7" dur="500"/>
                                        <p:tgtEl>
                                          <p:spTgt spid="2355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525"/>
                                        </p:tgtEl>
                                        <p:attrNameLst>
                                          <p:attrName>style.visibility</p:attrName>
                                        </p:attrNameLst>
                                      </p:cBhvr>
                                      <p:to>
                                        <p:strVal val="visible"/>
                                      </p:to>
                                    </p:set>
                                    <p:animEffect transition="in" filter="wipe(left)">
                                      <p:cBhvr>
                                        <p:cTn id="10" dur="500"/>
                                        <p:tgtEl>
                                          <p:spTgt spid="235525"/>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235523"/>
                                        </p:tgtEl>
                                        <p:attrNameLst>
                                          <p:attrName>style.visibility</p:attrName>
                                        </p:attrNameLst>
                                      </p:cBhvr>
                                      <p:to>
                                        <p:strVal val="visible"/>
                                      </p:to>
                                    </p:set>
                                    <p:animEffect transition="in" filter="dissolve">
                                      <p:cBhvr>
                                        <p:cTn id="14" dur="500"/>
                                        <p:tgtEl>
                                          <p:spTgt spid="23552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35522"/>
                                        </p:tgtEl>
                                        <p:attrNameLst>
                                          <p:attrName>style.visibility</p:attrName>
                                        </p:attrNameLst>
                                      </p:cBhvr>
                                      <p:to>
                                        <p:strVal val="visible"/>
                                      </p:to>
                                    </p:set>
                                    <p:animEffect transition="in" filter="wipe(left)">
                                      <p:cBhvr>
                                        <p:cTn id="18" dur="2000"/>
                                        <p:tgtEl>
                                          <p:spTgt spid="235522"/>
                                        </p:tgtEl>
                                      </p:cBhvr>
                                    </p:animEffect>
                                  </p:childTnLst>
                                </p:cTn>
                              </p:par>
                              <p:par>
                                <p:cTn id="19"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0" dur="2000" fill="hold"/>
                                        <p:tgtEl>
                                          <p:spTgt spid="235523"/>
                                        </p:tgtEl>
                                        <p:attrNameLst>
                                          <p:attrName>ppt_x</p:attrName>
                                          <p:attrName>ppt_y</p:attrName>
                                        </p:attrNameLst>
                                      </p:cBhvr>
                                      <p:rCtr x="22430" y="2891"/>
                                    </p:animMotion>
                                  </p:childTnLst>
                                </p:cTn>
                              </p:par>
                            </p:childTnLst>
                          </p:cTn>
                        </p:par>
                        <p:par>
                          <p:cTn id="21" fill="hold">
                            <p:stCondLst>
                              <p:cond delay="3000"/>
                            </p:stCondLst>
                            <p:childTnLst>
                              <p:par>
                                <p:cTn id="22" presetID="3" presetClass="exit" presetSubtype="10" fill="hold" nodeType="afterEffect">
                                  <p:stCondLst>
                                    <p:cond delay="0"/>
                                  </p:stCondLst>
                                  <p:childTnLst>
                                    <p:animEffect transition="out" filter="blinds(horizontal)">
                                      <p:cBhvr>
                                        <p:cTn id="23" dur="500"/>
                                        <p:tgtEl>
                                          <p:spTgt spid="235523"/>
                                        </p:tgtEl>
                                      </p:cBhvr>
                                    </p:animEffect>
                                    <p:set>
                                      <p:cBhvr>
                                        <p:cTn id="24" dur="1" fill="hold">
                                          <p:stCondLst>
                                            <p:cond delay="499"/>
                                          </p:stCondLst>
                                        </p:cTn>
                                        <p:tgtEl>
                                          <p:spTgt spid="2355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4" grpId="0"/>
      <p:bldP spid="2355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77" name="Text Box 29"/>
          <p:cNvSpPr txBox="1">
            <a:spLocks noChangeArrowheads="1"/>
          </p:cNvSpPr>
          <p:nvPr/>
        </p:nvSpPr>
        <p:spPr bwMode="auto">
          <a:xfrm>
            <a:off x="3419474" y="1409283"/>
            <a:ext cx="72009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rPr>
              <a:t>在</a:t>
            </a:r>
            <a:r>
              <a:rPr lang="en-US" altLang="zh-CN" sz="2000" dirty="0">
                <a:solidFill>
                  <a:srgbClr val="FFFFFF"/>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教学中，我们不但要让学生学会知识，更为重要的是让他们经历</a:t>
            </a:r>
            <a:r>
              <a:rPr lang="en-US" altLang="zh-CN" sz="2000" dirty="0">
                <a:solidFill>
                  <a:srgbClr val="FFFFFF"/>
                </a:solidFill>
                <a:latin typeface="微软雅黑" panose="020B0503020204020204" pitchFamily="34" charset="-122"/>
                <a:ea typeface="微软雅黑" panose="020B0503020204020204" pitchFamily="34" charset="-122"/>
              </a:rPr>
              <a:t>XXX</a:t>
            </a:r>
            <a:r>
              <a:rPr lang="zh-CN" altLang="en-US" sz="2000" dirty="0">
                <a:solidFill>
                  <a:srgbClr val="FFFFFF"/>
                </a:solidFill>
                <a:latin typeface="微软雅黑" panose="020B0503020204020204" pitchFamily="34" charset="-122"/>
                <a:ea typeface="微软雅黑" panose="020B0503020204020204" pitchFamily="34" charset="-122"/>
              </a:rPr>
              <a:t>化的过程，培养他们的</a:t>
            </a:r>
            <a:r>
              <a:rPr lang="en-US" altLang="zh-CN" sz="2000" dirty="0">
                <a:solidFill>
                  <a:srgbClr val="FFFFFF"/>
                </a:solidFill>
                <a:latin typeface="微软雅黑" panose="020B0503020204020204" pitchFamily="34" charset="-122"/>
                <a:ea typeface="微软雅黑" panose="020B0503020204020204" pitchFamily="34" charset="-122"/>
              </a:rPr>
              <a:t>XX</a:t>
            </a:r>
            <a:r>
              <a:rPr lang="zh-CN" altLang="en-US" sz="2000" dirty="0">
                <a:solidFill>
                  <a:srgbClr val="FFFFFF"/>
                </a:solidFill>
                <a:latin typeface="微软雅黑" panose="020B0503020204020204" pitchFamily="34" charset="-122"/>
                <a:ea typeface="微软雅黑" panose="020B0503020204020204" pitchFamily="34" charset="-122"/>
              </a:rPr>
              <a:t>探究能力以及分析问题、解决问题的能力。本着这一原则</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再结合学生的思维特点和心理特征，本节课我所采用的教学方法是：</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1</a:t>
            </a:r>
            <a:r>
              <a:rPr lang="zh-CN" altLang="en-US" sz="2000" dirty="0">
                <a:solidFill>
                  <a:srgbClr val="FFFFFF"/>
                </a:solidFill>
                <a:latin typeface="微软雅黑" panose="020B0503020204020204" pitchFamily="34" charset="-122"/>
                <a:ea typeface="微软雅黑" panose="020B0503020204020204" pitchFamily="34" charset="-122"/>
              </a:rPr>
              <a:t>、讲授法                        </a:t>
            </a:r>
            <a:r>
              <a:rPr lang="en-US" altLang="zh-CN" sz="2000" dirty="0">
                <a:solidFill>
                  <a:srgbClr val="FFFFFF"/>
                </a:solidFill>
                <a:latin typeface="微软雅黑" panose="020B0503020204020204" pitchFamily="34" charset="-122"/>
                <a:ea typeface="微软雅黑" panose="020B0503020204020204" pitchFamily="34" charset="-122"/>
              </a:rPr>
              <a:t>5</a:t>
            </a:r>
            <a:r>
              <a:rPr lang="zh-CN" altLang="en-US" sz="2000" dirty="0">
                <a:solidFill>
                  <a:srgbClr val="FFFFFF"/>
                </a:solidFill>
                <a:latin typeface="微软雅黑" panose="020B0503020204020204" pitchFamily="34" charset="-122"/>
                <a:ea typeface="微软雅黑" panose="020B0503020204020204" pitchFamily="34" charset="-122"/>
              </a:rPr>
              <a:t>、读书指导法</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2</a:t>
            </a:r>
            <a:r>
              <a:rPr lang="zh-CN" altLang="en-US" sz="2000" dirty="0">
                <a:solidFill>
                  <a:srgbClr val="FFFFFF"/>
                </a:solidFill>
                <a:latin typeface="微软雅黑" panose="020B0503020204020204" pitchFamily="34" charset="-122"/>
                <a:ea typeface="微软雅黑" panose="020B0503020204020204" pitchFamily="34" charset="-122"/>
              </a:rPr>
              <a:t>、讨论法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en-US" sz="2000" dirty="0">
                <a:solidFill>
                  <a:srgbClr val="FFFFFF"/>
                </a:solidFill>
                <a:latin typeface="微软雅黑" panose="020B0503020204020204" pitchFamily="34" charset="-122"/>
                <a:ea typeface="微软雅黑" panose="020B0503020204020204" pitchFamily="34" charset="-122"/>
              </a:rPr>
              <a:t>、直观演示法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4</a:t>
            </a:r>
            <a:r>
              <a:rPr lang="zh-CN" altLang="en-US" sz="2000" dirty="0">
                <a:solidFill>
                  <a:srgbClr val="FFFFFF"/>
                </a:solidFill>
                <a:latin typeface="微软雅黑" panose="020B0503020204020204" pitchFamily="34" charset="-122"/>
                <a:ea typeface="微软雅黑" panose="020B0503020204020204" pitchFamily="34" charset="-122"/>
              </a:rPr>
              <a:t>、任务驱动法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p:txBody>
      </p:sp>
      <p:pic>
        <p:nvPicPr>
          <p:cNvPr id="4098" name="Picture 2" descr="C:\Documents and Settings\Administrator\桌面\儿童类PPT\玩具.png"/>
          <p:cNvPicPr>
            <a:picLocks noChangeAspect="1" noChangeArrowheads="1"/>
          </p:cNvPicPr>
          <p:nvPr/>
        </p:nvPicPr>
        <p:blipFill>
          <a:blip r:embed="rId1"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978092" y="4848207"/>
            <a:ext cx="642282" cy="6422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2477"/>
                                        </p:tgtEl>
                                        <p:attrNameLst>
                                          <p:attrName>style.visibility</p:attrName>
                                        </p:attrNameLst>
                                      </p:cBhvr>
                                      <p:to>
                                        <p:strVal val="visible"/>
                                      </p:to>
                                    </p:set>
                                    <p:animEffect transition="in" filter="fade">
                                      <p:cBhvr>
                                        <p:cTn id="7" dur="1000"/>
                                        <p:tgtEl>
                                          <p:spTgt spid="232477"/>
                                        </p:tgtEl>
                                      </p:cBhvr>
                                    </p:animEffect>
                                    <p:anim calcmode="lin" valueType="num">
                                      <p:cBhvr>
                                        <p:cTn id="8" dur="1000" fill="hold"/>
                                        <p:tgtEl>
                                          <p:spTgt spid="232477"/>
                                        </p:tgtEl>
                                        <p:attrNameLst>
                                          <p:attrName>ppt_x</p:attrName>
                                        </p:attrNameLst>
                                      </p:cBhvr>
                                      <p:tavLst>
                                        <p:tav tm="0">
                                          <p:val>
                                            <p:strVal val="#ppt_x"/>
                                          </p:val>
                                        </p:tav>
                                        <p:tav tm="100000">
                                          <p:val>
                                            <p:strVal val="#ppt_x"/>
                                          </p:val>
                                        </p:tav>
                                      </p:tavLst>
                                    </p:anim>
                                    <p:anim calcmode="lin" valueType="num">
                                      <p:cBhvr>
                                        <p:cTn id="9" dur="1000" fill="hold"/>
                                        <p:tgtEl>
                                          <p:spTgt spid="232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anose="020B0503020204020204" pitchFamily="34" charset="-122"/>
                <a:ea typeface="微软雅黑" panose="020B0503020204020204" pitchFamily="34" charset="-122"/>
              </a:rPr>
              <a:t>三、论  学  法</a:t>
            </a:r>
            <a:endParaRPr lang="zh-CN" altLang="en-US" sz="5400" b="1">
              <a:solidFill>
                <a:srgbClr val="FFFFFF"/>
              </a:solidFill>
              <a:latin typeface="微软雅黑" panose="020B0503020204020204" pitchFamily="34" charset="-122"/>
              <a:ea typeface="微软雅黑" panose="020B0503020204020204" pitchFamily="34" charset="-122"/>
            </a:endParaRPr>
          </a:p>
        </p:txBody>
      </p:sp>
      <p:pic>
        <p:nvPicPr>
          <p:cNvPr id="248835" name="Picture 4" descr="C:\Documents and Settings\Owner\My Documents\My Pictures\6474443_103759403174_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836" name="Text Box 4"/>
          <p:cNvSpPr txBox="1">
            <a:spLocks noChangeArrowheads="1"/>
          </p:cNvSpPr>
          <p:nvPr/>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endParaRPr lang="zh-CN" altLang="en-US" sz="3200">
              <a:solidFill>
                <a:srgbClr val="FFFFCC"/>
              </a:solidFill>
              <a:ea typeface="方正胖头鱼简体" pitchFamily="65" charset="-122"/>
            </a:endParaRPr>
          </a:p>
        </p:txBody>
      </p:sp>
      <p:sp>
        <p:nvSpPr>
          <p:cNvPr id="248837"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endParaRPr lang="zh-CN" altLang="en-US" sz="3200">
              <a:solidFill>
                <a:srgbClr val="FFFFCC"/>
              </a:solidFill>
              <a:ea typeface="方正胖头鱼简体" pitchFamily="65" charset="-122"/>
            </a:endParaRPr>
          </a:p>
        </p:txBody>
      </p:sp>
      <p:sp>
        <p:nvSpPr>
          <p:cNvPr id="248838" name="Text Box 6"/>
          <p:cNvSpPr txBox="1">
            <a:spLocks noChangeArrowheads="1"/>
          </p:cNvSpPr>
          <p:nvPr/>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endParaRPr lang="zh-CN" altLang="en-US" sz="3200">
              <a:solidFill>
                <a:srgbClr val="FF6600"/>
              </a:solidFill>
              <a:ea typeface="方正胖头鱼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8836"/>
                                        </p:tgtEl>
                                        <p:attrNameLst>
                                          <p:attrName>style.visibility</p:attrName>
                                        </p:attrNameLst>
                                      </p:cBhvr>
                                      <p:to>
                                        <p:strVal val="visible"/>
                                      </p:to>
                                    </p:set>
                                    <p:animEffect transition="in" filter="wipe(left)">
                                      <p:cBhvr>
                                        <p:cTn id="7" dur="500"/>
                                        <p:tgtEl>
                                          <p:spTgt spid="2488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8837"/>
                                        </p:tgtEl>
                                        <p:attrNameLst>
                                          <p:attrName>style.visibility</p:attrName>
                                        </p:attrNameLst>
                                      </p:cBhvr>
                                      <p:to>
                                        <p:strVal val="visible"/>
                                      </p:to>
                                    </p:set>
                                    <p:animEffect transition="in" filter="wipe(left)">
                                      <p:cBhvr>
                                        <p:cTn id="10" dur="500"/>
                                        <p:tgtEl>
                                          <p:spTgt spid="2488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48838"/>
                                        </p:tgtEl>
                                        <p:attrNameLst>
                                          <p:attrName>style.visibility</p:attrName>
                                        </p:attrNameLst>
                                      </p:cBhvr>
                                      <p:to>
                                        <p:strVal val="visible"/>
                                      </p:to>
                                    </p:set>
                                    <p:animEffect transition="in" filter="wipe(left)">
                                      <p:cBhvr>
                                        <p:cTn id="13" dur="500"/>
                                        <p:tgtEl>
                                          <p:spTgt spid="248838"/>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248835"/>
                                        </p:tgtEl>
                                        <p:attrNameLst>
                                          <p:attrName>style.visibility</p:attrName>
                                        </p:attrNameLst>
                                      </p:cBhvr>
                                      <p:to>
                                        <p:strVal val="visible"/>
                                      </p:to>
                                    </p:set>
                                    <p:animEffect transition="in" filter="dissolve">
                                      <p:cBhvr>
                                        <p:cTn id="17" dur="500"/>
                                        <p:tgtEl>
                                          <p:spTgt spid="248835"/>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48834"/>
                                        </p:tgtEl>
                                        <p:attrNameLst>
                                          <p:attrName>style.visibility</p:attrName>
                                        </p:attrNameLst>
                                      </p:cBhvr>
                                      <p:to>
                                        <p:strVal val="visible"/>
                                      </p:to>
                                    </p:set>
                                    <p:animEffect transition="in" filter="wipe(left)">
                                      <p:cBhvr>
                                        <p:cTn id="21" dur="2000"/>
                                        <p:tgtEl>
                                          <p:spTgt spid="248834"/>
                                        </p:tgtEl>
                                      </p:cBhvr>
                                    </p:animEffect>
                                  </p:childTnLst>
                                </p:cTn>
                              </p:par>
                              <p:par>
                                <p:cTn id="22"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3" dur="2000" fill="hold"/>
                                        <p:tgtEl>
                                          <p:spTgt spid="248835"/>
                                        </p:tgtEl>
                                        <p:attrNameLst>
                                          <p:attrName>ppt_x</p:attrName>
                                          <p:attrName>ppt_y</p:attrName>
                                        </p:attrNameLst>
                                      </p:cBhvr>
                                      <p:rCtr x="22430" y="2891"/>
                                    </p:animMotion>
                                  </p:childTnLst>
                                </p:cTn>
                              </p:par>
                            </p:childTnLst>
                          </p:cTn>
                        </p:par>
                        <p:par>
                          <p:cTn id="24" fill="hold">
                            <p:stCondLst>
                              <p:cond delay="3000"/>
                            </p:stCondLst>
                            <p:childTnLst>
                              <p:par>
                                <p:cTn id="25" presetID="3" presetClass="exit" presetSubtype="10" fill="hold" nodeType="afterEffect">
                                  <p:stCondLst>
                                    <p:cond delay="0"/>
                                  </p:stCondLst>
                                  <p:childTnLst>
                                    <p:animEffect transition="out" filter="blinds(horizontal)">
                                      <p:cBhvr>
                                        <p:cTn id="26" dur="500"/>
                                        <p:tgtEl>
                                          <p:spTgt spid="248835"/>
                                        </p:tgtEl>
                                      </p:cBhvr>
                                    </p:animEffect>
                                    <p:set>
                                      <p:cBhvr>
                                        <p:cTn id="27" dur="1" fill="hold">
                                          <p:stCondLst>
                                            <p:cond delay="499"/>
                                          </p:stCondLst>
                                        </p:cTn>
                                        <p:tgtEl>
                                          <p:spTgt spid="2488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p:bldP spid="248837" grpId="0"/>
      <p:bldP spid="2488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95" name="Rectangle 59"/>
          <p:cNvSpPr>
            <a:spLocks noChangeArrowheads="1"/>
          </p:cNvSpPr>
          <p:nvPr/>
        </p:nvSpPr>
        <p:spPr bwMode="auto">
          <a:xfrm>
            <a:off x="3419475" y="1553377"/>
            <a:ext cx="727233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anose="020B0503020204020204" pitchFamily="34" charset="-122"/>
                <a:ea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rPr>
              <a:t>从年龄特点来看，本年段学生好动、好奇、好表现，抓住学生特点，积极采用形象生动、形式多样的教学方法和学生广泛的、积极主动参与的学习方式，定能激发学生兴趣，有效地培养学生能力，促进学生个性发展。因此本节课采取的学法如下：</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1</a:t>
            </a:r>
            <a:r>
              <a:rPr lang="zh-CN" altLang="en-US" sz="2000" dirty="0">
                <a:solidFill>
                  <a:srgbClr val="FFFFFF"/>
                </a:solidFill>
                <a:latin typeface="微软雅黑" panose="020B0503020204020204" pitchFamily="34" charset="-122"/>
                <a:ea typeface="微软雅黑" panose="020B0503020204020204" pitchFamily="34" charset="-122"/>
              </a:rPr>
              <a:t>、观察法                        </a:t>
            </a:r>
            <a:r>
              <a:rPr lang="en-US" altLang="zh-CN" sz="2000" dirty="0">
                <a:solidFill>
                  <a:srgbClr val="FFFFFF"/>
                </a:solidFill>
                <a:latin typeface="微软雅黑" panose="020B0503020204020204" pitchFamily="34" charset="-122"/>
                <a:ea typeface="微软雅黑" panose="020B0503020204020204" pitchFamily="34" charset="-122"/>
              </a:rPr>
              <a:t>5</a:t>
            </a:r>
            <a:r>
              <a:rPr lang="zh-CN" altLang="en-US" sz="2000" dirty="0">
                <a:solidFill>
                  <a:srgbClr val="FFFFFF"/>
                </a:solidFill>
                <a:latin typeface="微软雅黑" panose="020B0503020204020204" pitchFamily="34" charset="-122"/>
                <a:ea typeface="微软雅黑" panose="020B0503020204020204" pitchFamily="34" charset="-122"/>
              </a:rPr>
              <a:t>、迁移学习法</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2</a:t>
            </a:r>
            <a:r>
              <a:rPr lang="zh-CN" altLang="en-US" sz="2000" dirty="0">
                <a:solidFill>
                  <a:srgbClr val="FFFFFF"/>
                </a:solidFill>
                <a:latin typeface="微软雅黑" panose="020B0503020204020204" pitchFamily="34" charset="-122"/>
                <a:ea typeface="微软雅黑" panose="020B0503020204020204" pitchFamily="34" charset="-122"/>
              </a:rPr>
              <a:t>、归纳法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en-US" sz="2000" dirty="0">
                <a:solidFill>
                  <a:srgbClr val="FFFFFF"/>
                </a:solidFill>
                <a:latin typeface="微软雅黑" panose="020B0503020204020204" pitchFamily="34" charset="-122"/>
                <a:ea typeface="微软雅黑" panose="020B0503020204020204" pitchFamily="34" charset="-122"/>
              </a:rPr>
              <a:t>、比较学习法</a:t>
            </a:r>
            <a:br>
              <a:rPr lang="zh-CN" altLang="en-US" sz="2000" dirty="0">
                <a:solidFill>
                  <a:srgbClr val="FFFFFF"/>
                </a:solidFill>
                <a:latin typeface="微软雅黑" panose="020B0503020204020204" pitchFamily="34" charset="-122"/>
                <a:ea typeface="微软雅黑" panose="020B0503020204020204" pitchFamily="34" charset="-122"/>
              </a:rPr>
            </a:br>
            <a:endParaRPr lang="zh-CN" altLang="en-US" sz="2000" dirty="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rPr>
              <a:t>    </a:t>
            </a:r>
            <a:r>
              <a:rPr lang="en-US" altLang="zh-CN" sz="2000" dirty="0">
                <a:solidFill>
                  <a:srgbClr val="FFFFFF"/>
                </a:solidFill>
                <a:latin typeface="微软雅黑" panose="020B0503020204020204" pitchFamily="34" charset="-122"/>
                <a:ea typeface="微软雅黑" panose="020B0503020204020204" pitchFamily="34" charset="-122"/>
              </a:rPr>
              <a:t>4</a:t>
            </a:r>
            <a:r>
              <a:rPr lang="zh-CN" altLang="en-US" sz="2000" dirty="0">
                <a:solidFill>
                  <a:srgbClr val="FFFFFF"/>
                </a:solidFill>
                <a:latin typeface="微软雅黑" panose="020B0503020204020204" pitchFamily="34" charset="-122"/>
                <a:ea typeface="微软雅黑" panose="020B0503020204020204" pitchFamily="34" charset="-122"/>
              </a:rPr>
              <a:t>、自主学习法</a:t>
            </a:r>
            <a:endParaRPr lang="zh-CN" altLang="en-US" sz="2000" dirty="0">
              <a:solidFill>
                <a:srgbClr val="FFFFFF"/>
              </a:solidFill>
              <a:latin typeface="微软雅黑" panose="020B0503020204020204" pitchFamily="34" charset="-122"/>
              <a:ea typeface="微软雅黑" panose="020B0503020204020204" pitchFamily="34" charset="-122"/>
            </a:endParaRPr>
          </a:p>
        </p:txBody>
      </p:sp>
      <p:pic>
        <p:nvPicPr>
          <p:cNvPr id="5123" name="Picture 3" descr="C:\Documents and Settings\Administrator\桌面\儿童类PPT\椅子.png"/>
          <p:cNvPicPr>
            <a:picLocks noChangeAspect="1" noChangeArrowheads="1"/>
          </p:cNvPicPr>
          <p:nvPr/>
        </p:nvPicPr>
        <p:blipFill>
          <a:blip r:embed="rId1"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612833" y="4572397"/>
            <a:ext cx="968896" cy="8640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44795"/>
                                        </p:tgtEl>
                                        <p:attrNameLst>
                                          <p:attrName>style.visibility</p:attrName>
                                        </p:attrNameLst>
                                      </p:cBhvr>
                                      <p:to>
                                        <p:strVal val="visible"/>
                                      </p:to>
                                    </p:set>
                                    <p:animEffect transition="in" filter="circle(in)">
                                      <p:cBhvr>
                                        <p:cTn id="7" dur="500"/>
                                        <p:tgtEl>
                                          <p:spTgt spid="244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95"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自定义设计方案">
  <a:themeElements>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9_自定义设计方案">
  <a:themeElements>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0_自定义设计方案">
  <a:themeElements>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1_自定义设计方案">
  <a:themeElements>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2_自定义设计方案">
  <a:themeElements>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5114</Words>
  <Application>WPS 演示</Application>
  <PresentationFormat>自定义</PresentationFormat>
  <Paragraphs>747</Paragraphs>
  <Slides>44</Slides>
  <Notes>44</Notes>
  <HiddenSlides>0</HiddenSlides>
  <MMClips>1</MMClips>
  <ScaleCrop>false</ScaleCrop>
  <HeadingPairs>
    <vt:vector size="6" baseType="variant">
      <vt:variant>
        <vt:lpstr>已用的字体</vt:lpstr>
      </vt:variant>
      <vt:variant>
        <vt:i4>20</vt:i4>
      </vt:variant>
      <vt:variant>
        <vt:lpstr>主题</vt:lpstr>
      </vt:variant>
      <vt:variant>
        <vt:i4>8</vt:i4>
      </vt:variant>
      <vt:variant>
        <vt:lpstr>幻灯片标题</vt:lpstr>
      </vt:variant>
      <vt:variant>
        <vt:i4>44</vt:i4>
      </vt:variant>
    </vt:vector>
  </HeadingPairs>
  <TitlesOfParts>
    <vt:vector size="72" baseType="lpstr">
      <vt:lpstr>Arial</vt:lpstr>
      <vt:lpstr>宋体</vt:lpstr>
      <vt:lpstr>Wingdings</vt:lpstr>
      <vt:lpstr>方正胖头鱼简体</vt:lpstr>
      <vt:lpstr>微软雅黑</vt:lpstr>
      <vt:lpstr>迷你简启体</vt:lpstr>
      <vt:lpstr>Calibri</vt:lpstr>
      <vt:lpstr>方正兰亭纤黑简体</vt:lpstr>
      <vt:lpstr>Calibri</vt:lpstr>
      <vt:lpstr>方正兰亭中黑_GBK</vt:lpstr>
      <vt:lpstr>Times New Roman</vt:lpstr>
      <vt:lpstr>造字工房悦黑体验版常规体</vt:lpstr>
      <vt:lpstr>Impact</vt:lpstr>
      <vt:lpstr>方正正纤黑简体</vt:lpstr>
      <vt:lpstr>方正兰亭黑_GBK</vt:lpstr>
      <vt:lpstr>Arial Black</vt:lpstr>
      <vt:lpstr>黑体</vt:lpstr>
      <vt:lpstr>方正兰亭粗黑_GBK</vt:lpstr>
      <vt:lpstr>方正兰亭中黑_GBK</vt:lpstr>
      <vt:lpstr>新宋体</vt:lpstr>
      <vt:lpstr>默认设计模板</vt:lpstr>
      <vt:lpstr>6_自定义设计方案</vt:lpstr>
      <vt:lpstr>7_自定义设计方案</vt:lpstr>
      <vt:lpstr>9_自定义设计方案</vt:lpstr>
      <vt:lpstr>10_自定义设计方案</vt:lpstr>
      <vt:lpstr>11_自定义设计方案</vt:lpstr>
      <vt:lpstr>12_自定义设计方案</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33</cp:revision>
  <dcterms:created xsi:type="dcterms:W3CDTF">2015-10-20T00:48:00Z</dcterms:created>
  <dcterms:modified xsi:type="dcterms:W3CDTF">2017-05-12T02:22:48Z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