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2"/>
  </p:notesMasterIdLst>
  <p:sldIdLst>
    <p:sldId id="266" r:id="rId2"/>
    <p:sldId id="277" r:id="rId3"/>
    <p:sldId id="280" r:id="rId4"/>
    <p:sldId id="291" r:id="rId5"/>
    <p:sldId id="282" r:id="rId6"/>
    <p:sldId id="292" r:id="rId7"/>
    <p:sldId id="293" r:id="rId8"/>
    <p:sldId id="289" r:id="rId9"/>
    <p:sldId id="279" r:id="rId10"/>
    <p:sldId id="290" r:id="rId11"/>
  </p:sldIdLst>
  <p:sldSz cx="9144000" cy="5143500" type="screen16x9"/>
  <p:notesSz cx="6858000" cy="9144000"/>
  <p:embeddedFontLst>
    <p:embeddedFont>
      <p:font typeface="汉仪菱心体简" charset="-122"/>
      <p:regular r:id="rId13"/>
    </p:embeddedFont>
    <p:embeddedFont>
      <p:font typeface="Calibri Light" charset="0"/>
      <p:regular r:id="rId14"/>
      <p:italic r:id="rId15"/>
    </p:embeddedFont>
    <p:embeddedFont>
      <p:font typeface="明兰" charset="-122"/>
      <p:regular r:id="rId16"/>
    </p:embeddedFont>
    <p:embeddedFont>
      <p:font typeface="Impact" pitchFamily="34" charset="0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750"/>
    <a:srgbClr val="FFCC00"/>
    <a:srgbClr val="061328"/>
    <a:srgbClr val="044B88"/>
    <a:srgbClr val="13A9AC"/>
    <a:srgbClr val="055A96"/>
    <a:srgbClr val="0741A2"/>
    <a:srgbClr val="FFC91D"/>
    <a:srgbClr val="10457B"/>
    <a:srgbClr val="063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9" autoAdjust="0"/>
    <p:restoredTop sz="87204" autoAdjust="0"/>
  </p:normalViewPr>
  <p:slideViewPr>
    <p:cSldViewPr snapToGrid="0" showGuides="1">
      <p:cViewPr varScale="1">
        <p:scale>
          <a:sx n="82" d="100"/>
          <a:sy n="82" d="100"/>
        </p:scale>
        <p:origin x="-1068" y="-90"/>
      </p:cViewPr>
      <p:guideLst>
        <p:guide orient="horz" pos="164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BDDB2-B988-4588-A24B-074C739518A9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07E86-1615-4F5C-A339-746CD81A0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64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627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04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191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59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76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07E86-1615-4F5C-A339-746CD81A0E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30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4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06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3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585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96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0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80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58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0" y="-2819400"/>
            <a:ext cx="9372600" cy="9411666"/>
            <a:chOff x="0" y="-1368"/>
            <a:chExt cx="5758" cy="5782"/>
          </a:xfrm>
          <a:solidFill>
            <a:schemeClr val="bg1">
              <a:alpha val="5000"/>
            </a:schemeClr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111" y="2449"/>
              <a:ext cx="3490" cy="1763"/>
            </a:xfrm>
            <a:custGeom>
              <a:avLst/>
              <a:gdLst>
                <a:gd name="T0" fmla="*/ 286 w 3490"/>
                <a:gd name="T1" fmla="*/ 1078 h 1763"/>
                <a:gd name="T2" fmla="*/ 6 w 3490"/>
                <a:gd name="T3" fmla="*/ 1755 h 1763"/>
                <a:gd name="T4" fmla="*/ 3 w 3490"/>
                <a:gd name="T5" fmla="*/ 1755 h 1763"/>
                <a:gd name="T6" fmla="*/ 589 w 3490"/>
                <a:gd name="T7" fmla="*/ 1218 h 1763"/>
                <a:gd name="T8" fmla="*/ 10 w 3490"/>
                <a:gd name="T9" fmla="*/ 1749 h 1763"/>
                <a:gd name="T10" fmla="*/ 289 w 3490"/>
                <a:gd name="T11" fmla="*/ 1078 h 1763"/>
                <a:gd name="T12" fmla="*/ 2023 w 3490"/>
                <a:gd name="T13" fmla="*/ 781 h 1763"/>
                <a:gd name="T14" fmla="*/ 2506 w 3490"/>
                <a:gd name="T15" fmla="*/ 1759 h 1763"/>
                <a:gd name="T16" fmla="*/ 3482 w 3490"/>
                <a:gd name="T17" fmla="*/ 1001 h 1763"/>
                <a:gd name="T18" fmla="*/ 2026 w 3490"/>
                <a:gd name="T19" fmla="*/ 778 h 1763"/>
                <a:gd name="T20" fmla="*/ 1108 w 3490"/>
                <a:gd name="T21" fmla="*/ 737 h 1763"/>
                <a:gd name="T22" fmla="*/ 589 w 3490"/>
                <a:gd name="T23" fmla="*/ 1214 h 1763"/>
                <a:gd name="T24" fmla="*/ 592 w 3490"/>
                <a:gd name="T25" fmla="*/ 1215 h 1763"/>
                <a:gd name="T26" fmla="*/ 1108 w 3490"/>
                <a:gd name="T27" fmla="*/ 737 h 1763"/>
                <a:gd name="T28" fmla="*/ 1112 w 3490"/>
                <a:gd name="T29" fmla="*/ 740 h 1763"/>
                <a:gd name="T30" fmla="*/ 2020 w 3490"/>
                <a:gd name="T31" fmla="*/ 783 h 1763"/>
                <a:gd name="T32" fmla="*/ 2020 w 3490"/>
                <a:gd name="T33" fmla="*/ 778 h 1763"/>
                <a:gd name="T34" fmla="*/ 1552 w 3490"/>
                <a:gd name="T35" fmla="*/ 1593 h 1763"/>
                <a:gd name="T36" fmla="*/ 1549 w 3490"/>
                <a:gd name="T37" fmla="*/ 1586 h 1763"/>
                <a:gd name="T38" fmla="*/ 1112 w 3490"/>
                <a:gd name="T39" fmla="*/ 735 h 1763"/>
                <a:gd name="T40" fmla="*/ 502 w 3490"/>
                <a:gd name="T41" fmla="*/ 563 h 1763"/>
                <a:gd name="T42" fmla="*/ 289 w 3490"/>
                <a:gd name="T43" fmla="*/ 1073 h 1763"/>
                <a:gd name="T44" fmla="*/ 504 w 3490"/>
                <a:gd name="T45" fmla="*/ 565 h 1763"/>
                <a:gd name="T46" fmla="*/ 1461 w 3490"/>
                <a:gd name="T47" fmla="*/ 408 h 1763"/>
                <a:gd name="T48" fmla="*/ 955 w 3490"/>
                <a:gd name="T49" fmla="*/ 426 h 1763"/>
                <a:gd name="T50" fmla="*/ 1107 w 3490"/>
                <a:gd name="T51" fmla="*/ 731 h 1763"/>
                <a:gd name="T52" fmla="*/ 1115 w 3490"/>
                <a:gd name="T53" fmla="*/ 732 h 1763"/>
                <a:gd name="T54" fmla="*/ 1461 w 3490"/>
                <a:gd name="T55" fmla="*/ 408 h 1763"/>
                <a:gd name="T56" fmla="*/ 1713 w 3490"/>
                <a:gd name="T57" fmla="*/ 173 h 1763"/>
                <a:gd name="T58" fmla="*/ 1467 w 3490"/>
                <a:gd name="T59" fmla="*/ 407 h 1763"/>
                <a:gd name="T60" fmla="*/ 1721 w 3490"/>
                <a:gd name="T61" fmla="*/ 170 h 1763"/>
                <a:gd name="T62" fmla="*/ 1723 w 3490"/>
                <a:gd name="T63" fmla="*/ 165 h 1763"/>
                <a:gd name="T64" fmla="*/ 1723 w 3490"/>
                <a:gd name="T65" fmla="*/ 165 h 1763"/>
                <a:gd name="T66" fmla="*/ 737 w 3490"/>
                <a:gd name="T67" fmla="*/ 6 h 1763"/>
                <a:gd name="T68" fmla="*/ 505 w 3490"/>
                <a:gd name="T69" fmla="*/ 555 h 1763"/>
                <a:gd name="T70" fmla="*/ 508 w 3490"/>
                <a:gd name="T71" fmla="*/ 555 h 1763"/>
                <a:gd name="T72" fmla="*/ 951 w 3490"/>
                <a:gd name="T73" fmla="*/ 424 h 1763"/>
                <a:gd name="T74" fmla="*/ 742 w 3490"/>
                <a:gd name="T75" fmla="*/ 9 h 1763"/>
                <a:gd name="T76" fmla="*/ 2468 w 3490"/>
                <a:gd name="T77" fmla="*/ 1 h 1763"/>
                <a:gd name="T78" fmla="*/ 2468 w 3490"/>
                <a:gd name="T79" fmla="*/ 1 h 1763"/>
                <a:gd name="T80" fmla="*/ 2465 w 3490"/>
                <a:gd name="T81" fmla="*/ 7 h 1763"/>
                <a:gd name="T82" fmla="*/ 1726 w 3490"/>
                <a:gd name="T83" fmla="*/ 170 h 1763"/>
                <a:gd name="T84" fmla="*/ 1723 w 3490"/>
                <a:gd name="T85" fmla="*/ 173 h 1763"/>
                <a:gd name="T86" fmla="*/ 2023 w 3490"/>
                <a:gd name="T87" fmla="*/ 773 h 1763"/>
                <a:gd name="T88" fmla="*/ 2468 w 3490"/>
                <a:gd name="T89" fmla="*/ 7 h 1763"/>
                <a:gd name="T90" fmla="*/ 3488 w 3490"/>
                <a:gd name="T91" fmla="*/ 997 h 1763"/>
                <a:gd name="T92" fmla="*/ 3490 w 3490"/>
                <a:gd name="T93" fmla="*/ 999 h 1763"/>
                <a:gd name="T94" fmla="*/ 2468 w 3490"/>
                <a:gd name="T95" fmla="*/ 1 h 1763"/>
                <a:gd name="T96" fmla="*/ 736 w 3490"/>
                <a:gd name="T97" fmla="*/ 1 h 1763"/>
                <a:gd name="T98" fmla="*/ 737 w 3490"/>
                <a:gd name="T99" fmla="*/ 1 h 1763"/>
                <a:gd name="T100" fmla="*/ 737 w 3490"/>
                <a:gd name="T101" fmla="*/ 0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0" h="1763">
                  <a:moveTo>
                    <a:pt x="289" y="1078"/>
                  </a:moveTo>
                  <a:lnTo>
                    <a:pt x="286" y="1078"/>
                  </a:lnTo>
                  <a:lnTo>
                    <a:pt x="5" y="1751"/>
                  </a:lnTo>
                  <a:lnTo>
                    <a:pt x="6" y="1755"/>
                  </a:lnTo>
                  <a:lnTo>
                    <a:pt x="3" y="1757"/>
                  </a:lnTo>
                  <a:lnTo>
                    <a:pt x="3" y="1755"/>
                  </a:lnTo>
                  <a:lnTo>
                    <a:pt x="0" y="1763"/>
                  </a:lnTo>
                  <a:lnTo>
                    <a:pt x="589" y="1218"/>
                  </a:lnTo>
                  <a:lnTo>
                    <a:pt x="584" y="1217"/>
                  </a:lnTo>
                  <a:lnTo>
                    <a:pt x="10" y="1749"/>
                  </a:lnTo>
                  <a:lnTo>
                    <a:pt x="291" y="1078"/>
                  </a:lnTo>
                  <a:lnTo>
                    <a:pt x="289" y="1078"/>
                  </a:lnTo>
                  <a:close/>
                  <a:moveTo>
                    <a:pt x="2024" y="778"/>
                  </a:moveTo>
                  <a:lnTo>
                    <a:pt x="2023" y="781"/>
                  </a:lnTo>
                  <a:lnTo>
                    <a:pt x="2504" y="1757"/>
                  </a:lnTo>
                  <a:lnTo>
                    <a:pt x="2506" y="1759"/>
                  </a:lnTo>
                  <a:lnTo>
                    <a:pt x="3486" y="1001"/>
                  </a:lnTo>
                  <a:lnTo>
                    <a:pt x="3482" y="1001"/>
                  </a:lnTo>
                  <a:lnTo>
                    <a:pt x="2506" y="1754"/>
                  </a:lnTo>
                  <a:lnTo>
                    <a:pt x="2026" y="778"/>
                  </a:lnTo>
                  <a:lnTo>
                    <a:pt x="2024" y="778"/>
                  </a:lnTo>
                  <a:close/>
                  <a:moveTo>
                    <a:pt x="1108" y="737"/>
                  </a:moveTo>
                  <a:lnTo>
                    <a:pt x="1101" y="740"/>
                  </a:lnTo>
                  <a:lnTo>
                    <a:pt x="589" y="1214"/>
                  </a:lnTo>
                  <a:lnTo>
                    <a:pt x="589" y="1215"/>
                  </a:lnTo>
                  <a:lnTo>
                    <a:pt x="592" y="1215"/>
                  </a:lnTo>
                  <a:lnTo>
                    <a:pt x="1108" y="738"/>
                  </a:lnTo>
                  <a:lnTo>
                    <a:pt x="1108" y="737"/>
                  </a:lnTo>
                  <a:close/>
                  <a:moveTo>
                    <a:pt x="1112" y="735"/>
                  </a:moveTo>
                  <a:lnTo>
                    <a:pt x="1112" y="740"/>
                  </a:lnTo>
                  <a:lnTo>
                    <a:pt x="1551" y="1596"/>
                  </a:lnTo>
                  <a:lnTo>
                    <a:pt x="2020" y="783"/>
                  </a:lnTo>
                  <a:lnTo>
                    <a:pt x="2021" y="778"/>
                  </a:lnTo>
                  <a:lnTo>
                    <a:pt x="2020" y="778"/>
                  </a:lnTo>
                  <a:lnTo>
                    <a:pt x="1552" y="1585"/>
                  </a:lnTo>
                  <a:lnTo>
                    <a:pt x="1552" y="1593"/>
                  </a:lnTo>
                  <a:lnTo>
                    <a:pt x="1549" y="1591"/>
                  </a:lnTo>
                  <a:lnTo>
                    <a:pt x="1549" y="1586"/>
                  </a:lnTo>
                  <a:lnTo>
                    <a:pt x="1113" y="735"/>
                  </a:lnTo>
                  <a:lnTo>
                    <a:pt x="1112" y="735"/>
                  </a:lnTo>
                  <a:close/>
                  <a:moveTo>
                    <a:pt x="504" y="562"/>
                  </a:moveTo>
                  <a:lnTo>
                    <a:pt x="502" y="563"/>
                  </a:lnTo>
                  <a:lnTo>
                    <a:pt x="289" y="1073"/>
                  </a:lnTo>
                  <a:lnTo>
                    <a:pt x="289" y="1073"/>
                  </a:lnTo>
                  <a:lnTo>
                    <a:pt x="292" y="1072"/>
                  </a:lnTo>
                  <a:lnTo>
                    <a:pt x="504" y="565"/>
                  </a:lnTo>
                  <a:lnTo>
                    <a:pt x="504" y="562"/>
                  </a:lnTo>
                  <a:close/>
                  <a:moveTo>
                    <a:pt x="1461" y="408"/>
                  </a:moveTo>
                  <a:lnTo>
                    <a:pt x="1112" y="731"/>
                  </a:lnTo>
                  <a:lnTo>
                    <a:pt x="955" y="426"/>
                  </a:lnTo>
                  <a:lnTo>
                    <a:pt x="952" y="427"/>
                  </a:lnTo>
                  <a:lnTo>
                    <a:pt x="1107" y="731"/>
                  </a:lnTo>
                  <a:lnTo>
                    <a:pt x="1110" y="732"/>
                  </a:lnTo>
                  <a:lnTo>
                    <a:pt x="1115" y="732"/>
                  </a:lnTo>
                  <a:lnTo>
                    <a:pt x="1464" y="410"/>
                  </a:lnTo>
                  <a:lnTo>
                    <a:pt x="1461" y="408"/>
                  </a:lnTo>
                  <a:close/>
                  <a:moveTo>
                    <a:pt x="1721" y="170"/>
                  </a:moveTo>
                  <a:lnTo>
                    <a:pt x="1713" y="173"/>
                  </a:lnTo>
                  <a:lnTo>
                    <a:pt x="1464" y="405"/>
                  </a:lnTo>
                  <a:lnTo>
                    <a:pt x="1467" y="407"/>
                  </a:lnTo>
                  <a:lnTo>
                    <a:pt x="1721" y="172"/>
                  </a:lnTo>
                  <a:lnTo>
                    <a:pt x="1721" y="170"/>
                  </a:lnTo>
                  <a:close/>
                  <a:moveTo>
                    <a:pt x="1723" y="165"/>
                  </a:moveTo>
                  <a:lnTo>
                    <a:pt x="1723" y="165"/>
                  </a:lnTo>
                  <a:lnTo>
                    <a:pt x="1723" y="165"/>
                  </a:lnTo>
                  <a:lnTo>
                    <a:pt x="1723" y="165"/>
                  </a:lnTo>
                  <a:lnTo>
                    <a:pt x="1723" y="165"/>
                  </a:lnTo>
                  <a:close/>
                  <a:moveTo>
                    <a:pt x="737" y="6"/>
                  </a:moveTo>
                  <a:lnTo>
                    <a:pt x="734" y="6"/>
                  </a:lnTo>
                  <a:lnTo>
                    <a:pt x="505" y="555"/>
                  </a:lnTo>
                  <a:lnTo>
                    <a:pt x="505" y="557"/>
                  </a:lnTo>
                  <a:lnTo>
                    <a:pt x="508" y="555"/>
                  </a:lnTo>
                  <a:lnTo>
                    <a:pt x="737" y="7"/>
                  </a:lnTo>
                  <a:lnTo>
                    <a:pt x="951" y="424"/>
                  </a:lnTo>
                  <a:lnTo>
                    <a:pt x="954" y="423"/>
                  </a:lnTo>
                  <a:lnTo>
                    <a:pt x="742" y="9"/>
                  </a:lnTo>
                  <a:lnTo>
                    <a:pt x="737" y="6"/>
                  </a:lnTo>
                  <a:close/>
                  <a:moveTo>
                    <a:pt x="2468" y="1"/>
                  </a:moveTo>
                  <a:lnTo>
                    <a:pt x="2466" y="1"/>
                  </a:lnTo>
                  <a:lnTo>
                    <a:pt x="2468" y="1"/>
                  </a:lnTo>
                  <a:lnTo>
                    <a:pt x="2468" y="6"/>
                  </a:lnTo>
                  <a:lnTo>
                    <a:pt x="2465" y="7"/>
                  </a:lnTo>
                  <a:lnTo>
                    <a:pt x="2023" y="772"/>
                  </a:lnTo>
                  <a:lnTo>
                    <a:pt x="1726" y="170"/>
                  </a:lnTo>
                  <a:lnTo>
                    <a:pt x="1724" y="170"/>
                  </a:lnTo>
                  <a:lnTo>
                    <a:pt x="1723" y="173"/>
                  </a:lnTo>
                  <a:lnTo>
                    <a:pt x="2018" y="770"/>
                  </a:lnTo>
                  <a:lnTo>
                    <a:pt x="2023" y="773"/>
                  </a:lnTo>
                  <a:lnTo>
                    <a:pt x="2024" y="773"/>
                  </a:lnTo>
                  <a:lnTo>
                    <a:pt x="2468" y="7"/>
                  </a:lnTo>
                  <a:lnTo>
                    <a:pt x="3482" y="996"/>
                  </a:lnTo>
                  <a:lnTo>
                    <a:pt x="3488" y="997"/>
                  </a:lnTo>
                  <a:lnTo>
                    <a:pt x="3488" y="1001"/>
                  </a:lnTo>
                  <a:lnTo>
                    <a:pt x="3490" y="999"/>
                  </a:lnTo>
                  <a:lnTo>
                    <a:pt x="2468" y="3"/>
                  </a:lnTo>
                  <a:lnTo>
                    <a:pt x="2468" y="1"/>
                  </a:lnTo>
                  <a:close/>
                  <a:moveTo>
                    <a:pt x="737" y="0"/>
                  </a:moveTo>
                  <a:lnTo>
                    <a:pt x="736" y="1"/>
                  </a:lnTo>
                  <a:lnTo>
                    <a:pt x="737" y="1"/>
                  </a:lnTo>
                  <a:lnTo>
                    <a:pt x="737" y="1"/>
                  </a:lnTo>
                  <a:lnTo>
                    <a:pt x="739" y="3"/>
                  </a:lnTo>
                  <a:lnTo>
                    <a:pt x="7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111" y="2449"/>
              <a:ext cx="3490" cy="1763"/>
            </a:xfrm>
            <a:custGeom>
              <a:avLst/>
              <a:gdLst>
                <a:gd name="T0" fmla="*/ 286 w 3490"/>
                <a:gd name="T1" fmla="*/ 1078 h 1763"/>
                <a:gd name="T2" fmla="*/ 6 w 3490"/>
                <a:gd name="T3" fmla="*/ 1755 h 1763"/>
                <a:gd name="T4" fmla="*/ 3 w 3490"/>
                <a:gd name="T5" fmla="*/ 1755 h 1763"/>
                <a:gd name="T6" fmla="*/ 589 w 3490"/>
                <a:gd name="T7" fmla="*/ 1218 h 1763"/>
                <a:gd name="T8" fmla="*/ 10 w 3490"/>
                <a:gd name="T9" fmla="*/ 1749 h 1763"/>
                <a:gd name="T10" fmla="*/ 289 w 3490"/>
                <a:gd name="T11" fmla="*/ 1078 h 1763"/>
                <a:gd name="T12" fmla="*/ 2023 w 3490"/>
                <a:gd name="T13" fmla="*/ 781 h 1763"/>
                <a:gd name="T14" fmla="*/ 2506 w 3490"/>
                <a:gd name="T15" fmla="*/ 1759 h 1763"/>
                <a:gd name="T16" fmla="*/ 3482 w 3490"/>
                <a:gd name="T17" fmla="*/ 1001 h 1763"/>
                <a:gd name="T18" fmla="*/ 2026 w 3490"/>
                <a:gd name="T19" fmla="*/ 778 h 1763"/>
                <a:gd name="T20" fmla="*/ 1108 w 3490"/>
                <a:gd name="T21" fmla="*/ 737 h 1763"/>
                <a:gd name="T22" fmla="*/ 589 w 3490"/>
                <a:gd name="T23" fmla="*/ 1214 h 1763"/>
                <a:gd name="T24" fmla="*/ 592 w 3490"/>
                <a:gd name="T25" fmla="*/ 1215 h 1763"/>
                <a:gd name="T26" fmla="*/ 1108 w 3490"/>
                <a:gd name="T27" fmla="*/ 737 h 1763"/>
                <a:gd name="T28" fmla="*/ 1112 w 3490"/>
                <a:gd name="T29" fmla="*/ 740 h 1763"/>
                <a:gd name="T30" fmla="*/ 2020 w 3490"/>
                <a:gd name="T31" fmla="*/ 783 h 1763"/>
                <a:gd name="T32" fmla="*/ 2020 w 3490"/>
                <a:gd name="T33" fmla="*/ 778 h 1763"/>
                <a:gd name="T34" fmla="*/ 1552 w 3490"/>
                <a:gd name="T35" fmla="*/ 1593 h 1763"/>
                <a:gd name="T36" fmla="*/ 1549 w 3490"/>
                <a:gd name="T37" fmla="*/ 1586 h 1763"/>
                <a:gd name="T38" fmla="*/ 1112 w 3490"/>
                <a:gd name="T39" fmla="*/ 735 h 1763"/>
                <a:gd name="T40" fmla="*/ 502 w 3490"/>
                <a:gd name="T41" fmla="*/ 563 h 1763"/>
                <a:gd name="T42" fmla="*/ 289 w 3490"/>
                <a:gd name="T43" fmla="*/ 1073 h 1763"/>
                <a:gd name="T44" fmla="*/ 504 w 3490"/>
                <a:gd name="T45" fmla="*/ 565 h 1763"/>
                <a:gd name="T46" fmla="*/ 1461 w 3490"/>
                <a:gd name="T47" fmla="*/ 408 h 1763"/>
                <a:gd name="T48" fmla="*/ 955 w 3490"/>
                <a:gd name="T49" fmla="*/ 426 h 1763"/>
                <a:gd name="T50" fmla="*/ 1107 w 3490"/>
                <a:gd name="T51" fmla="*/ 731 h 1763"/>
                <a:gd name="T52" fmla="*/ 1115 w 3490"/>
                <a:gd name="T53" fmla="*/ 732 h 1763"/>
                <a:gd name="T54" fmla="*/ 1461 w 3490"/>
                <a:gd name="T55" fmla="*/ 408 h 1763"/>
                <a:gd name="T56" fmla="*/ 1713 w 3490"/>
                <a:gd name="T57" fmla="*/ 173 h 1763"/>
                <a:gd name="T58" fmla="*/ 1467 w 3490"/>
                <a:gd name="T59" fmla="*/ 407 h 1763"/>
                <a:gd name="T60" fmla="*/ 1721 w 3490"/>
                <a:gd name="T61" fmla="*/ 170 h 1763"/>
                <a:gd name="T62" fmla="*/ 1723 w 3490"/>
                <a:gd name="T63" fmla="*/ 165 h 1763"/>
                <a:gd name="T64" fmla="*/ 1723 w 3490"/>
                <a:gd name="T65" fmla="*/ 165 h 1763"/>
                <a:gd name="T66" fmla="*/ 737 w 3490"/>
                <a:gd name="T67" fmla="*/ 6 h 1763"/>
                <a:gd name="T68" fmla="*/ 505 w 3490"/>
                <a:gd name="T69" fmla="*/ 555 h 1763"/>
                <a:gd name="T70" fmla="*/ 508 w 3490"/>
                <a:gd name="T71" fmla="*/ 555 h 1763"/>
                <a:gd name="T72" fmla="*/ 951 w 3490"/>
                <a:gd name="T73" fmla="*/ 424 h 1763"/>
                <a:gd name="T74" fmla="*/ 742 w 3490"/>
                <a:gd name="T75" fmla="*/ 9 h 1763"/>
                <a:gd name="T76" fmla="*/ 2468 w 3490"/>
                <a:gd name="T77" fmla="*/ 1 h 1763"/>
                <a:gd name="T78" fmla="*/ 2468 w 3490"/>
                <a:gd name="T79" fmla="*/ 1 h 1763"/>
                <a:gd name="T80" fmla="*/ 2465 w 3490"/>
                <a:gd name="T81" fmla="*/ 7 h 1763"/>
                <a:gd name="T82" fmla="*/ 1726 w 3490"/>
                <a:gd name="T83" fmla="*/ 170 h 1763"/>
                <a:gd name="T84" fmla="*/ 1723 w 3490"/>
                <a:gd name="T85" fmla="*/ 173 h 1763"/>
                <a:gd name="T86" fmla="*/ 2023 w 3490"/>
                <a:gd name="T87" fmla="*/ 773 h 1763"/>
                <a:gd name="T88" fmla="*/ 2468 w 3490"/>
                <a:gd name="T89" fmla="*/ 7 h 1763"/>
                <a:gd name="T90" fmla="*/ 3488 w 3490"/>
                <a:gd name="T91" fmla="*/ 997 h 1763"/>
                <a:gd name="T92" fmla="*/ 3490 w 3490"/>
                <a:gd name="T93" fmla="*/ 999 h 1763"/>
                <a:gd name="T94" fmla="*/ 2468 w 3490"/>
                <a:gd name="T95" fmla="*/ 1 h 1763"/>
                <a:gd name="T96" fmla="*/ 736 w 3490"/>
                <a:gd name="T97" fmla="*/ 1 h 1763"/>
                <a:gd name="T98" fmla="*/ 737 w 3490"/>
                <a:gd name="T99" fmla="*/ 1 h 1763"/>
                <a:gd name="T100" fmla="*/ 737 w 3490"/>
                <a:gd name="T101" fmla="*/ 0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90" h="1763">
                  <a:moveTo>
                    <a:pt x="289" y="1078"/>
                  </a:moveTo>
                  <a:lnTo>
                    <a:pt x="286" y="1078"/>
                  </a:lnTo>
                  <a:lnTo>
                    <a:pt x="5" y="1751"/>
                  </a:lnTo>
                  <a:lnTo>
                    <a:pt x="6" y="1755"/>
                  </a:lnTo>
                  <a:lnTo>
                    <a:pt x="3" y="1757"/>
                  </a:lnTo>
                  <a:lnTo>
                    <a:pt x="3" y="1755"/>
                  </a:lnTo>
                  <a:lnTo>
                    <a:pt x="0" y="1763"/>
                  </a:lnTo>
                  <a:lnTo>
                    <a:pt x="589" y="1218"/>
                  </a:lnTo>
                  <a:lnTo>
                    <a:pt x="584" y="1217"/>
                  </a:lnTo>
                  <a:lnTo>
                    <a:pt x="10" y="1749"/>
                  </a:lnTo>
                  <a:lnTo>
                    <a:pt x="291" y="1078"/>
                  </a:lnTo>
                  <a:lnTo>
                    <a:pt x="289" y="1078"/>
                  </a:lnTo>
                  <a:moveTo>
                    <a:pt x="2024" y="778"/>
                  </a:moveTo>
                  <a:lnTo>
                    <a:pt x="2023" y="781"/>
                  </a:lnTo>
                  <a:lnTo>
                    <a:pt x="2504" y="1757"/>
                  </a:lnTo>
                  <a:lnTo>
                    <a:pt x="2506" y="1759"/>
                  </a:lnTo>
                  <a:lnTo>
                    <a:pt x="3486" y="1001"/>
                  </a:lnTo>
                  <a:lnTo>
                    <a:pt x="3482" y="1001"/>
                  </a:lnTo>
                  <a:lnTo>
                    <a:pt x="2506" y="1754"/>
                  </a:lnTo>
                  <a:lnTo>
                    <a:pt x="2026" y="778"/>
                  </a:lnTo>
                  <a:lnTo>
                    <a:pt x="2024" y="778"/>
                  </a:lnTo>
                  <a:moveTo>
                    <a:pt x="1108" y="737"/>
                  </a:moveTo>
                  <a:lnTo>
                    <a:pt x="1101" y="740"/>
                  </a:lnTo>
                  <a:lnTo>
                    <a:pt x="589" y="1214"/>
                  </a:lnTo>
                  <a:lnTo>
                    <a:pt x="589" y="1215"/>
                  </a:lnTo>
                  <a:lnTo>
                    <a:pt x="592" y="1215"/>
                  </a:lnTo>
                  <a:lnTo>
                    <a:pt x="1108" y="738"/>
                  </a:lnTo>
                  <a:lnTo>
                    <a:pt x="1108" y="737"/>
                  </a:lnTo>
                  <a:moveTo>
                    <a:pt x="1112" y="735"/>
                  </a:moveTo>
                  <a:lnTo>
                    <a:pt x="1112" y="740"/>
                  </a:lnTo>
                  <a:lnTo>
                    <a:pt x="1551" y="1596"/>
                  </a:lnTo>
                  <a:lnTo>
                    <a:pt x="2020" y="783"/>
                  </a:lnTo>
                  <a:lnTo>
                    <a:pt x="2021" y="778"/>
                  </a:lnTo>
                  <a:lnTo>
                    <a:pt x="2020" y="778"/>
                  </a:lnTo>
                  <a:lnTo>
                    <a:pt x="1552" y="1585"/>
                  </a:lnTo>
                  <a:lnTo>
                    <a:pt x="1552" y="1593"/>
                  </a:lnTo>
                  <a:lnTo>
                    <a:pt x="1549" y="1591"/>
                  </a:lnTo>
                  <a:lnTo>
                    <a:pt x="1549" y="1586"/>
                  </a:lnTo>
                  <a:lnTo>
                    <a:pt x="1113" y="735"/>
                  </a:lnTo>
                  <a:lnTo>
                    <a:pt x="1112" y="735"/>
                  </a:lnTo>
                  <a:moveTo>
                    <a:pt x="504" y="562"/>
                  </a:moveTo>
                  <a:lnTo>
                    <a:pt x="502" y="563"/>
                  </a:lnTo>
                  <a:lnTo>
                    <a:pt x="289" y="1073"/>
                  </a:lnTo>
                  <a:lnTo>
                    <a:pt x="289" y="1073"/>
                  </a:lnTo>
                  <a:lnTo>
                    <a:pt x="292" y="1072"/>
                  </a:lnTo>
                  <a:lnTo>
                    <a:pt x="504" y="565"/>
                  </a:lnTo>
                  <a:lnTo>
                    <a:pt x="504" y="562"/>
                  </a:lnTo>
                  <a:moveTo>
                    <a:pt x="1461" y="408"/>
                  </a:moveTo>
                  <a:lnTo>
                    <a:pt x="1112" y="731"/>
                  </a:lnTo>
                  <a:lnTo>
                    <a:pt x="955" y="426"/>
                  </a:lnTo>
                  <a:lnTo>
                    <a:pt x="952" y="427"/>
                  </a:lnTo>
                  <a:lnTo>
                    <a:pt x="1107" y="731"/>
                  </a:lnTo>
                  <a:lnTo>
                    <a:pt x="1110" y="732"/>
                  </a:lnTo>
                  <a:lnTo>
                    <a:pt x="1115" y="732"/>
                  </a:lnTo>
                  <a:lnTo>
                    <a:pt x="1464" y="410"/>
                  </a:lnTo>
                  <a:lnTo>
                    <a:pt x="1461" y="408"/>
                  </a:lnTo>
                  <a:moveTo>
                    <a:pt x="1721" y="170"/>
                  </a:moveTo>
                  <a:lnTo>
                    <a:pt x="1713" y="173"/>
                  </a:lnTo>
                  <a:lnTo>
                    <a:pt x="1464" y="405"/>
                  </a:lnTo>
                  <a:lnTo>
                    <a:pt x="1467" y="407"/>
                  </a:lnTo>
                  <a:lnTo>
                    <a:pt x="1721" y="172"/>
                  </a:lnTo>
                  <a:lnTo>
                    <a:pt x="1721" y="170"/>
                  </a:lnTo>
                  <a:moveTo>
                    <a:pt x="1723" y="165"/>
                  </a:moveTo>
                  <a:lnTo>
                    <a:pt x="1723" y="165"/>
                  </a:lnTo>
                  <a:lnTo>
                    <a:pt x="1723" y="165"/>
                  </a:lnTo>
                  <a:lnTo>
                    <a:pt x="1723" y="165"/>
                  </a:lnTo>
                  <a:lnTo>
                    <a:pt x="1723" y="165"/>
                  </a:lnTo>
                  <a:moveTo>
                    <a:pt x="737" y="6"/>
                  </a:moveTo>
                  <a:lnTo>
                    <a:pt x="734" y="6"/>
                  </a:lnTo>
                  <a:lnTo>
                    <a:pt x="505" y="555"/>
                  </a:lnTo>
                  <a:lnTo>
                    <a:pt x="505" y="557"/>
                  </a:lnTo>
                  <a:lnTo>
                    <a:pt x="508" y="555"/>
                  </a:lnTo>
                  <a:lnTo>
                    <a:pt x="737" y="7"/>
                  </a:lnTo>
                  <a:lnTo>
                    <a:pt x="951" y="424"/>
                  </a:lnTo>
                  <a:lnTo>
                    <a:pt x="954" y="423"/>
                  </a:lnTo>
                  <a:lnTo>
                    <a:pt x="742" y="9"/>
                  </a:lnTo>
                  <a:lnTo>
                    <a:pt x="737" y="6"/>
                  </a:lnTo>
                  <a:moveTo>
                    <a:pt x="2468" y="1"/>
                  </a:moveTo>
                  <a:lnTo>
                    <a:pt x="2466" y="1"/>
                  </a:lnTo>
                  <a:lnTo>
                    <a:pt x="2468" y="1"/>
                  </a:lnTo>
                  <a:lnTo>
                    <a:pt x="2468" y="6"/>
                  </a:lnTo>
                  <a:lnTo>
                    <a:pt x="2465" y="7"/>
                  </a:lnTo>
                  <a:lnTo>
                    <a:pt x="2023" y="772"/>
                  </a:lnTo>
                  <a:lnTo>
                    <a:pt x="1726" y="170"/>
                  </a:lnTo>
                  <a:lnTo>
                    <a:pt x="1724" y="170"/>
                  </a:lnTo>
                  <a:lnTo>
                    <a:pt x="1723" y="173"/>
                  </a:lnTo>
                  <a:lnTo>
                    <a:pt x="2018" y="770"/>
                  </a:lnTo>
                  <a:lnTo>
                    <a:pt x="2023" y="773"/>
                  </a:lnTo>
                  <a:lnTo>
                    <a:pt x="2024" y="773"/>
                  </a:lnTo>
                  <a:lnTo>
                    <a:pt x="2468" y="7"/>
                  </a:lnTo>
                  <a:lnTo>
                    <a:pt x="3482" y="996"/>
                  </a:lnTo>
                  <a:lnTo>
                    <a:pt x="3488" y="997"/>
                  </a:lnTo>
                  <a:lnTo>
                    <a:pt x="3488" y="1001"/>
                  </a:lnTo>
                  <a:lnTo>
                    <a:pt x="3490" y="999"/>
                  </a:lnTo>
                  <a:lnTo>
                    <a:pt x="2468" y="3"/>
                  </a:lnTo>
                  <a:lnTo>
                    <a:pt x="2468" y="1"/>
                  </a:lnTo>
                  <a:moveTo>
                    <a:pt x="737" y="0"/>
                  </a:moveTo>
                  <a:lnTo>
                    <a:pt x="736" y="1"/>
                  </a:lnTo>
                  <a:lnTo>
                    <a:pt x="737" y="1"/>
                  </a:lnTo>
                  <a:lnTo>
                    <a:pt x="737" y="1"/>
                  </a:lnTo>
                  <a:lnTo>
                    <a:pt x="739" y="3"/>
                  </a:lnTo>
                  <a:lnTo>
                    <a:pt x="73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083" y="2564"/>
              <a:ext cx="2140" cy="1850"/>
            </a:xfrm>
            <a:custGeom>
              <a:avLst/>
              <a:gdLst>
                <a:gd name="T0" fmla="*/ 2138 w 2140"/>
                <a:gd name="T1" fmla="*/ 620 h 1850"/>
                <a:gd name="T2" fmla="*/ 2136 w 2140"/>
                <a:gd name="T3" fmla="*/ 622 h 1850"/>
                <a:gd name="T4" fmla="*/ 2136 w 2140"/>
                <a:gd name="T5" fmla="*/ 623 h 1850"/>
                <a:gd name="T6" fmla="*/ 2111 w 2140"/>
                <a:gd name="T7" fmla="*/ 1332 h 1850"/>
                <a:gd name="T8" fmla="*/ 2113 w 2140"/>
                <a:gd name="T9" fmla="*/ 1334 h 1850"/>
                <a:gd name="T10" fmla="*/ 2111 w 2140"/>
                <a:gd name="T11" fmla="*/ 1337 h 1850"/>
                <a:gd name="T12" fmla="*/ 2111 w 2140"/>
                <a:gd name="T13" fmla="*/ 1337 h 1850"/>
                <a:gd name="T14" fmla="*/ 2092 w 2140"/>
                <a:gd name="T15" fmla="*/ 1850 h 1850"/>
                <a:gd name="T16" fmla="*/ 2095 w 2140"/>
                <a:gd name="T17" fmla="*/ 1850 h 1850"/>
                <a:gd name="T18" fmla="*/ 2140 w 2140"/>
                <a:gd name="T19" fmla="*/ 625 h 1850"/>
                <a:gd name="T20" fmla="*/ 2140 w 2140"/>
                <a:gd name="T21" fmla="*/ 620 h 1850"/>
                <a:gd name="T22" fmla="*/ 2138 w 2140"/>
                <a:gd name="T23" fmla="*/ 620 h 1850"/>
                <a:gd name="T24" fmla="*/ 1541 w 2140"/>
                <a:gd name="T25" fmla="*/ 443 h 1850"/>
                <a:gd name="T26" fmla="*/ 1535 w 2140"/>
                <a:gd name="T27" fmla="*/ 445 h 1850"/>
                <a:gd name="T28" fmla="*/ 1535 w 2140"/>
                <a:gd name="T29" fmla="*/ 447 h 1850"/>
                <a:gd name="T30" fmla="*/ 2132 w 2140"/>
                <a:gd name="T31" fmla="*/ 619 h 1850"/>
                <a:gd name="T32" fmla="*/ 2138 w 2140"/>
                <a:gd name="T33" fmla="*/ 617 h 1850"/>
                <a:gd name="T34" fmla="*/ 2138 w 2140"/>
                <a:gd name="T35" fmla="*/ 617 h 1850"/>
                <a:gd name="T36" fmla="*/ 2138 w 2140"/>
                <a:gd name="T37" fmla="*/ 617 h 1850"/>
                <a:gd name="T38" fmla="*/ 2135 w 2140"/>
                <a:gd name="T39" fmla="*/ 616 h 1850"/>
                <a:gd name="T40" fmla="*/ 1541 w 2140"/>
                <a:gd name="T41" fmla="*/ 443 h 1850"/>
                <a:gd name="T42" fmla="*/ 1072 w 2140"/>
                <a:gd name="T43" fmla="*/ 309 h 1850"/>
                <a:gd name="T44" fmla="*/ 1071 w 2140"/>
                <a:gd name="T45" fmla="*/ 312 h 1850"/>
                <a:gd name="T46" fmla="*/ 1527 w 2140"/>
                <a:gd name="T47" fmla="*/ 445 h 1850"/>
                <a:gd name="T48" fmla="*/ 1529 w 2140"/>
                <a:gd name="T49" fmla="*/ 443 h 1850"/>
                <a:gd name="T50" fmla="*/ 1516 w 2140"/>
                <a:gd name="T51" fmla="*/ 437 h 1850"/>
                <a:gd name="T52" fmla="*/ 1072 w 2140"/>
                <a:gd name="T53" fmla="*/ 309 h 1850"/>
                <a:gd name="T54" fmla="*/ 895 w 2140"/>
                <a:gd name="T55" fmla="*/ 257 h 1850"/>
                <a:gd name="T56" fmla="*/ 895 w 2140"/>
                <a:gd name="T57" fmla="*/ 262 h 1850"/>
                <a:gd name="T58" fmla="*/ 1068 w 2140"/>
                <a:gd name="T59" fmla="*/ 312 h 1850"/>
                <a:gd name="T60" fmla="*/ 1069 w 2140"/>
                <a:gd name="T61" fmla="*/ 308 h 1850"/>
                <a:gd name="T62" fmla="*/ 895 w 2140"/>
                <a:gd name="T63" fmla="*/ 257 h 1850"/>
                <a:gd name="T64" fmla="*/ 663 w 2140"/>
                <a:gd name="T65" fmla="*/ 191 h 1850"/>
                <a:gd name="T66" fmla="*/ 660 w 2140"/>
                <a:gd name="T67" fmla="*/ 192 h 1850"/>
                <a:gd name="T68" fmla="*/ 660 w 2140"/>
                <a:gd name="T69" fmla="*/ 194 h 1850"/>
                <a:gd name="T70" fmla="*/ 892 w 2140"/>
                <a:gd name="T71" fmla="*/ 260 h 1850"/>
                <a:gd name="T72" fmla="*/ 892 w 2140"/>
                <a:gd name="T73" fmla="*/ 257 h 1850"/>
                <a:gd name="T74" fmla="*/ 663 w 2140"/>
                <a:gd name="T75" fmla="*/ 191 h 1850"/>
                <a:gd name="T76" fmla="*/ 322 w 2140"/>
                <a:gd name="T77" fmla="*/ 93 h 1850"/>
                <a:gd name="T78" fmla="*/ 322 w 2140"/>
                <a:gd name="T79" fmla="*/ 96 h 1850"/>
                <a:gd name="T80" fmla="*/ 655 w 2140"/>
                <a:gd name="T81" fmla="*/ 192 h 1850"/>
                <a:gd name="T82" fmla="*/ 657 w 2140"/>
                <a:gd name="T83" fmla="*/ 189 h 1850"/>
                <a:gd name="T84" fmla="*/ 322 w 2140"/>
                <a:gd name="T85" fmla="*/ 93 h 1850"/>
                <a:gd name="T86" fmla="*/ 2 w 2140"/>
                <a:gd name="T87" fmla="*/ 0 h 1850"/>
                <a:gd name="T88" fmla="*/ 0 w 2140"/>
                <a:gd name="T89" fmla="*/ 5 h 1850"/>
                <a:gd name="T90" fmla="*/ 319 w 2140"/>
                <a:gd name="T91" fmla="*/ 96 h 1850"/>
                <a:gd name="T92" fmla="*/ 319 w 2140"/>
                <a:gd name="T93" fmla="*/ 91 h 1850"/>
                <a:gd name="T94" fmla="*/ 2 w 2140"/>
                <a:gd name="T95" fmla="*/ 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40" h="1850">
                  <a:moveTo>
                    <a:pt x="2138" y="620"/>
                  </a:moveTo>
                  <a:lnTo>
                    <a:pt x="2136" y="622"/>
                  </a:lnTo>
                  <a:lnTo>
                    <a:pt x="2136" y="623"/>
                  </a:lnTo>
                  <a:lnTo>
                    <a:pt x="2111" y="1332"/>
                  </a:lnTo>
                  <a:lnTo>
                    <a:pt x="2113" y="1334"/>
                  </a:lnTo>
                  <a:lnTo>
                    <a:pt x="2111" y="1337"/>
                  </a:lnTo>
                  <a:lnTo>
                    <a:pt x="2111" y="1337"/>
                  </a:lnTo>
                  <a:lnTo>
                    <a:pt x="2092" y="1850"/>
                  </a:lnTo>
                  <a:lnTo>
                    <a:pt x="2095" y="1850"/>
                  </a:lnTo>
                  <a:lnTo>
                    <a:pt x="2140" y="625"/>
                  </a:lnTo>
                  <a:lnTo>
                    <a:pt x="2140" y="620"/>
                  </a:lnTo>
                  <a:lnTo>
                    <a:pt x="2138" y="620"/>
                  </a:lnTo>
                  <a:close/>
                  <a:moveTo>
                    <a:pt x="1541" y="443"/>
                  </a:moveTo>
                  <a:lnTo>
                    <a:pt x="1535" y="445"/>
                  </a:lnTo>
                  <a:lnTo>
                    <a:pt x="1535" y="447"/>
                  </a:lnTo>
                  <a:lnTo>
                    <a:pt x="2132" y="619"/>
                  </a:lnTo>
                  <a:lnTo>
                    <a:pt x="2138" y="617"/>
                  </a:lnTo>
                  <a:lnTo>
                    <a:pt x="2138" y="617"/>
                  </a:lnTo>
                  <a:lnTo>
                    <a:pt x="2138" y="617"/>
                  </a:lnTo>
                  <a:lnTo>
                    <a:pt x="2135" y="616"/>
                  </a:lnTo>
                  <a:lnTo>
                    <a:pt x="1541" y="443"/>
                  </a:lnTo>
                  <a:close/>
                  <a:moveTo>
                    <a:pt x="1072" y="309"/>
                  </a:moveTo>
                  <a:lnTo>
                    <a:pt x="1071" y="312"/>
                  </a:lnTo>
                  <a:lnTo>
                    <a:pt x="1527" y="445"/>
                  </a:lnTo>
                  <a:lnTo>
                    <a:pt x="1529" y="443"/>
                  </a:lnTo>
                  <a:lnTo>
                    <a:pt x="1516" y="437"/>
                  </a:lnTo>
                  <a:lnTo>
                    <a:pt x="1072" y="309"/>
                  </a:lnTo>
                  <a:close/>
                  <a:moveTo>
                    <a:pt x="895" y="257"/>
                  </a:moveTo>
                  <a:lnTo>
                    <a:pt x="895" y="262"/>
                  </a:lnTo>
                  <a:lnTo>
                    <a:pt x="1068" y="312"/>
                  </a:lnTo>
                  <a:lnTo>
                    <a:pt x="1069" y="308"/>
                  </a:lnTo>
                  <a:lnTo>
                    <a:pt x="895" y="257"/>
                  </a:lnTo>
                  <a:close/>
                  <a:moveTo>
                    <a:pt x="663" y="191"/>
                  </a:moveTo>
                  <a:lnTo>
                    <a:pt x="660" y="192"/>
                  </a:lnTo>
                  <a:lnTo>
                    <a:pt x="660" y="194"/>
                  </a:lnTo>
                  <a:lnTo>
                    <a:pt x="892" y="260"/>
                  </a:lnTo>
                  <a:lnTo>
                    <a:pt x="892" y="257"/>
                  </a:lnTo>
                  <a:lnTo>
                    <a:pt x="663" y="191"/>
                  </a:lnTo>
                  <a:close/>
                  <a:moveTo>
                    <a:pt x="322" y="93"/>
                  </a:moveTo>
                  <a:lnTo>
                    <a:pt x="322" y="96"/>
                  </a:lnTo>
                  <a:lnTo>
                    <a:pt x="655" y="192"/>
                  </a:lnTo>
                  <a:lnTo>
                    <a:pt x="657" y="189"/>
                  </a:lnTo>
                  <a:lnTo>
                    <a:pt x="322" y="93"/>
                  </a:lnTo>
                  <a:close/>
                  <a:moveTo>
                    <a:pt x="2" y="0"/>
                  </a:moveTo>
                  <a:lnTo>
                    <a:pt x="0" y="5"/>
                  </a:lnTo>
                  <a:lnTo>
                    <a:pt x="319" y="96"/>
                  </a:lnTo>
                  <a:lnTo>
                    <a:pt x="319" y="9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083" y="2564"/>
              <a:ext cx="2140" cy="1850"/>
            </a:xfrm>
            <a:custGeom>
              <a:avLst/>
              <a:gdLst>
                <a:gd name="T0" fmla="*/ 2138 w 2140"/>
                <a:gd name="T1" fmla="*/ 620 h 1850"/>
                <a:gd name="T2" fmla="*/ 2136 w 2140"/>
                <a:gd name="T3" fmla="*/ 622 h 1850"/>
                <a:gd name="T4" fmla="*/ 2136 w 2140"/>
                <a:gd name="T5" fmla="*/ 623 h 1850"/>
                <a:gd name="T6" fmla="*/ 2111 w 2140"/>
                <a:gd name="T7" fmla="*/ 1332 h 1850"/>
                <a:gd name="T8" fmla="*/ 2113 w 2140"/>
                <a:gd name="T9" fmla="*/ 1334 h 1850"/>
                <a:gd name="T10" fmla="*/ 2111 w 2140"/>
                <a:gd name="T11" fmla="*/ 1337 h 1850"/>
                <a:gd name="T12" fmla="*/ 2111 w 2140"/>
                <a:gd name="T13" fmla="*/ 1337 h 1850"/>
                <a:gd name="T14" fmla="*/ 2092 w 2140"/>
                <a:gd name="T15" fmla="*/ 1850 h 1850"/>
                <a:gd name="T16" fmla="*/ 2095 w 2140"/>
                <a:gd name="T17" fmla="*/ 1850 h 1850"/>
                <a:gd name="T18" fmla="*/ 2140 w 2140"/>
                <a:gd name="T19" fmla="*/ 625 h 1850"/>
                <a:gd name="T20" fmla="*/ 2140 w 2140"/>
                <a:gd name="T21" fmla="*/ 620 h 1850"/>
                <a:gd name="T22" fmla="*/ 2138 w 2140"/>
                <a:gd name="T23" fmla="*/ 620 h 1850"/>
                <a:gd name="T24" fmla="*/ 1541 w 2140"/>
                <a:gd name="T25" fmla="*/ 443 h 1850"/>
                <a:gd name="T26" fmla="*/ 1535 w 2140"/>
                <a:gd name="T27" fmla="*/ 445 h 1850"/>
                <a:gd name="T28" fmla="*/ 1535 w 2140"/>
                <a:gd name="T29" fmla="*/ 447 h 1850"/>
                <a:gd name="T30" fmla="*/ 2132 w 2140"/>
                <a:gd name="T31" fmla="*/ 619 h 1850"/>
                <a:gd name="T32" fmla="*/ 2138 w 2140"/>
                <a:gd name="T33" fmla="*/ 617 h 1850"/>
                <a:gd name="T34" fmla="*/ 2138 w 2140"/>
                <a:gd name="T35" fmla="*/ 617 h 1850"/>
                <a:gd name="T36" fmla="*/ 2138 w 2140"/>
                <a:gd name="T37" fmla="*/ 617 h 1850"/>
                <a:gd name="T38" fmla="*/ 2135 w 2140"/>
                <a:gd name="T39" fmla="*/ 616 h 1850"/>
                <a:gd name="T40" fmla="*/ 1541 w 2140"/>
                <a:gd name="T41" fmla="*/ 443 h 1850"/>
                <a:gd name="T42" fmla="*/ 1072 w 2140"/>
                <a:gd name="T43" fmla="*/ 309 h 1850"/>
                <a:gd name="T44" fmla="*/ 1071 w 2140"/>
                <a:gd name="T45" fmla="*/ 312 h 1850"/>
                <a:gd name="T46" fmla="*/ 1527 w 2140"/>
                <a:gd name="T47" fmla="*/ 445 h 1850"/>
                <a:gd name="T48" fmla="*/ 1529 w 2140"/>
                <a:gd name="T49" fmla="*/ 443 h 1850"/>
                <a:gd name="T50" fmla="*/ 1516 w 2140"/>
                <a:gd name="T51" fmla="*/ 437 h 1850"/>
                <a:gd name="T52" fmla="*/ 1072 w 2140"/>
                <a:gd name="T53" fmla="*/ 309 h 1850"/>
                <a:gd name="T54" fmla="*/ 895 w 2140"/>
                <a:gd name="T55" fmla="*/ 257 h 1850"/>
                <a:gd name="T56" fmla="*/ 895 w 2140"/>
                <a:gd name="T57" fmla="*/ 262 h 1850"/>
                <a:gd name="T58" fmla="*/ 1068 w 2140"/>
                <a:gd name="T59" fmla="*/ 312 h 1850"/>
                <a:gd name="T60" fmla="*/ 1069 w 2140"/>
                <a:gd name="T61" fmla="*/ 308 h 1850"/>
                <a:gd name="T62" fmla="*/ 895 w 2140"/>
                <a:gd name="T63" fmla="*/ 257 h 1850"/>
                <a:gd name="T64" fmla="*/ 663 w 2140"/>
                <a:gd name="T65" fmla="*/ 191 h 1850"/>
                <a:gd name="T66" fmla="*/ 660 w 2140"/>
                <a:gd name="T67" fmla="*/ 192 h 1850"/>
                <a:gd name="T68" fmla="*/ 660 w 2140"/>
                <a:gd name="T69" fmla="*/ 194 h 1850"/>
                <a:gd name="T70" fmla="*/ 892 w 2140"/>
                <a:gd name="T71" fmla="*/ 260 h 1850"/>
                <a:gd name="T72" fmla="*/ 892 w 2140"/>
                <a:gd name="T73" fmla="*/ 257 h 1850"/>
                <a:gd name="T74" fmla="*/ 663 w 2140"/>
                <a:gd name="T75" fmla="*/ 191 h 1850"/>
                <a:gd name="T76" fmla="*/ 322 w 2140"/>
                <a:gd name="T77" fmla="*/ 93 h 1850"/>
                <a:gd name="T78" fmla="*/ 322 w 2140"/>
                <a:gd name="T79" fmla="*/ 96 h 1850"/>
                <a:gd name="T80" fmla="*/ 655 w 2140"/>
                <a:gd name="T81" fmla="*/ 192 h 1850"/>
                <a:gd name="T82" fmla="*/ 657 w 2140"/>
                <a:gd name="T83" fmla="*/ 189 h 1850"/>
                <a:gd name="T84" fmla="*/ 322 w 2140"/>
                <a:gd name="T85" fmla="*/ 93 h 1850"/>
                <a:gd name="T86" fmla="*/ 2 w 2140"/>
                <a:gd name="T87" fmla="*/ 0 h 1850"/>
                <a:gd name="T88" fmla="*/ 0 w 2140"/>
                <a:gd name="T89" fmla="*/ 5 h 1850"/>
                <a:gd name="T90" fmla="*/ 319 w 2140"/>
                <a:gd name="T91" fmla="*/ 96 h 1850"/>
                <a:gd name="T92" fmla="*/ 319 w 2140"/>
                <a:gd name="T93" fmla="*/ 91 h 1850"/>
                <a:gd name="T94" fmla="*/ 2 w 2140"/>
                <a:gd name="T95" fmla="*/ 0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40" h="1850">
                  <a:moveTo>
                    <a:pt x="2138" y="620"/>
                  </a:moveTo>
                  <a:lnTo>
                    <a:pt x="2136" y="622"/>
                  </a:lnTo>
                  <a:lnTo>
                    <a:pt x="2136" y="623"/>
                  </a:lnTo>
                  <a:lnTo>
                    <a:pt x="2111" y="1332"/>
                  </a:lnTo>
                  <a:lnTo>
                    <a:pt x="2113" y="1334"/>
                  </a:lnTo>
                  <a:lnTo>
                    <a:pt x="2111" y="1337"/>
                  </a:lnTo>
                  <a:lnTo>
                    <a:pt x="2111" y="1337"/>
                  </a:lnTo>
                  <a:lnTo>
                    <a:pt x="2092" y="1850"/>
                  </a:lnTo>
                  <a:lnTo>
                    <a:pt x="2095" y="1850"/>
                  </a:lnTo>
                  <a:lnTo>
                    <a:pt x="2140" y="625"/>
                  </a:lnTo>
                  <a:lnTo>
                    <a:pt x="2140" y="620"/>
                  </a:lnTo>
                  <a:lnTo>
                    <a:pt x="2138" y="620"/>
                  </a:lnTo>
                  <a:moveTo>
                    <a:pt x="1541" y="443"/>
                  </a:moveTo>
                  <a:lnTo>
                    <a:pt x="1535" y="445"/>
                  </a:lnTo>
                  <a:lnTo>
                    <a:pt x="1535" y="447"/>
                  </a:lnTo>
                  <a:lnTo>
                    <a:pt x="2132" y="619"/>
                  </a:lnTo>
                  <a:lnTo>
                    <a:pt x="2138" y="617"/>
                  </a:lnTo>
                  <a:lnTo>
                    <a:pt x="2138" y="617"/>
                  </a:lnTo>
                  <a:lnTo>
                    <a:pt x="2138" y="617"/>
                  </a:lnTo>
                  <a:lnTo>
                    <a:pt x="2135" y="616"/>
                  </a:lnTo>
                  <a:lnTo>
                    <a:pt x="1541" y="443"/>
                  </a:lnTo>
                  <a:moveTo>
                    <a:pt x="1072" y="309"/>
                  </a:moveTo>
                  <a:lnTo>
                    <a:pt x="1071" y="312"/>
                  </a:lnTo>
                  <a:lnTo>
                    <a:pt x="1527" y="445"/>
                  </a:lnTo>
                  <a:lnTo>
                    <a:pt x="1529" y="443"/>
                  </a:lnTo>
                  <a:lnTo>
                    <a:pt x="1516" y="437"/>
                  </a:lnTo>
                  <a:lnTo>
                    <a:pt x="1072" y="309"/>
                  </a:lnTo>
                  <a:moveTo>
                    <a:pt x="895" y="257"/>
                  </a:moveTo>
                  <a:lnTo>
                    <a:pt x="895" y="262"/>
                  </a:lnTo>
                  <a:lnTo>
                    <a:pt x="1068" y="312"/>
                  </a:lnTo>
                  <a:lnTo>
                    <a:pt x="1069" y="308"/>
                  </a:lnTo>
                  <a:lnTo>
                    <a:pt x="895" y="257"/>
                  </a:lnTo>
                  <a:moveTo>
                    <a:pt x="663" y="191"/>
                  </a:moveTo>
                  <a:lnTo>
                    <a:pt x="660" y="192"/>
                  </a:lnTo>
                  <a:lnTo>
                    <a:pt x="660" y="194"/>
                  </a:lnTo>
                  <a:lnTo>
                    <a:pt x="892" y="260"/>
                  </a:lnTo>
                  <a:lnTo>
                    <a:pt x="892" y="257"/>
                  </a:lnTo>
                  <a:lnTo>
                    <a:pt x="663" y="191"/>
                  </a:lnTo>
                  <a:moveTo>
                    <a:pt x="322" y="93"/>
                  </a:moveTo>
                  <a:lnTo>
                    <a:pt x="322" y="96"/>
                  </a:lnTo>
                  <a:lnTo>
                    <a:pt x="655" y="192"/>
                  </a:lnTo>
                  <a:lnTo>
                    <a:pt x="657" y="189"/>
                  </a:lnTo>
                  <a:lnTo>
                    <a:pt x="322" y="93"/>
                  </a:lnTo>
                  <a:moveTo>
                    <a:pt x="2" y="0"/>
                  </a:moveTo>
                  <a:lnTo>
                    <a:pt x="0" y="5"/>
                  </a:lnTo>
                  <a:lnTo>
                    <a:pt x="319" y="96"/>
                  </a:lnTo>
                  <a:lnTo>
                    <a:pt x="319" y="91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251" y="2362"/>
              <a:ext cx="2884" cy="2013"/>
            </a:xfrm>
            <a:custGeom>
              <a:avLst/>
              <a:gdLst>
                <a:gd name="T0" fmla="*/ 6 w 2884"/>
                <a:gd name="T1" fmla="*/ 1351 h 2013"/>
                <a:gd name="T2" fmla="*/ 732 w 2884"/>
                <a:gd name="T3" fmla="*/ 971 h 2013"/>
                <a:gd name="T4" fmla="*/ 734 w 2884"/>
                <a:gd name="T5" fmla="*/ 974 h 2013"/>
                <a:gd name="T6" fmla="*/ 732 w 2884"/>
                <a:gd name="T7" fmla="*/ 966 h 2013"/>
                <a:gd name="T8" fmla="*/ 2880 w 2884"/>
                <a:gd name="T9" fmla="*/ 870 h 2013"/>
                <a:gd name="T10" fmla="*/ 2820 w 2884"/>
                <a:gd name="T11" fmla="*/ 2013 h 2013"/>
                <a:gd name="T12" fmla="*/ 2884 w 2884"/>
                <a:gd name="T13" fmla="*/ 865 h 2013"/>
                <a:gd name="T14" fmla="*/ 2881 w 2884"/>
                <a:gd name="T15" fmla="*/ 865 h 2013"/>
                <a:gd name="T16" fmla="*/ 2538 w 2884"/>
                <a:gd name="T17" fmla="*/ 638 h 2013"/>
                <a:gd name="T18" fmla="*/ 2883 w 2884"/>
                <a:gd name="T19" fmla="*/ 860 h 2013"/>
                <a:gd name="T20" fmla="*/ 2878 w 2884"/>
                <a:gd name="T21" fmla="*/ 857 h 2013"/>
                <a:gd name="T22" fmla="*/ 904 w 2884"/>
                <a:gd name="T23" fmla="*/ 511 h 2013"/>
                <a:gd name="T24" fmla="*/ 1348 w 2884"/>
                <a:gd name="T25" fmla="*/ 639 h 2013"/>
                <a:gd name="T26" fmla="*/ 1359 w 2884"/>
                <a:gd name="T27" fmla="*/ 647 h 2013"/>
                <a:gd name="T28" fmla="*/ 903 w 2884"/>
                <a:gd name="T29" fmla="*/ 514 h 2013"/>
                <a:gd name="T30" fmla="*/ 727 w 2884"/>
                <a:gd name="T31" fmla="*/ 459 h 2013"/>
                <a:gd name="T32" fmla="*/ 937 w 2884"/>
                <a:gd name="T33" fmla="*/ 413 h 2013"/>
                <a:gd name="T34" fmla="*/ 900 w 2884"/>
                <a:gd name="T35" fmla="*/ 514 h 2013"/>
                <a:gd name="T36" fmla="*/ 727 w 2884"/>
                <a:gd name="T37" fmla="*/ 464 h 2013"/>
                <a:gd name="T38" fmla="*/ 1359 w 2884"/>
                <a:gd name="T39" fmla="*/ 641 h 2013"/>
                <a:gd name="T40" fmla="*/ 1034 w 2884"/>
                <a:gd name="T41" fmla="*/ 162 h 2013"/>
                <a:gd name="T42" fmla="*/ 1037 w 2884"/>
                <a:gd name="T43" fmla="*/ 161 h 2013"/>
                <a:gd name="T44" fmla="*/ 1031 w 2884"/>
                <a:gd name="T45" fmla="*/ 162 h 2013"/>
                <a:gd name="T46" fmla="*/ 727 w 2884"/>
                <a:gd name="T47" fmla="*/ 293 h 2013"/>
                <a:gd name="T48" fmla="*/ 724 w 2884"/>
                <a:gd name="T49" fmla="*/ 459 h 2013"/>
                <a:gd name="T50" fmla="*/ 732 w 2884"/>
                <a:gd name="T51" fmla="*/ 958 h 2013"/>
                <a:gd name="T52" fmla="*/ 738 w 2884"/>
                <a:gd name="T53" fmla="*/ 968 h 2013"/>
                <a:gd name="T54" fmla="*/ 1364 w 2884"/>
                <a:gd name="T55" fmla="*/ 649 h 2013"/>
                <a:gd name="T56" fmla="*/ 1367 w 2884"/>
                <a:gd name="T57" fmla="*/ 645 h 2013"/>
                <a:gd name="T58" fmla="*/ 1373 w 2884"/>
                <a:gd name="T59" fmla="*/ 645 h 2013"/>
                <a:gd name="T60" fmla="*/ 1815 w 2884"/>
                <a:gd name="T61" fmla="*/ 513 h 2013"/>
                <a:gd name="T62" fmla="*/ 2321 w 2884"/>
                <a:gd name="T63" fmla="*/ 495 h 2013"/>
                <a:gd name="T64" fmla="*/ 2535 w 2884"/>
                <a:gd name="T65" fmla="*/ 636 h 2013"/>
                <a:gd name="T66" fmla="*/ 2327 w 2884"/>
                <a:gd name="T67" fmla="*/ 494 h 2013"/>
                <a:gd name="T68" fmla="*/ 2186 w 2884"/>
                <a:gd name="T69" fmla="*/ 402 h 2013"/>
                <a:gd name="T70" fmla="*/ 2182 w 2884"/>
                <a:gd name="T71" fmla="*/ 404 h 2013"/>
                <a:gd name="T72" fmla="*/ 1814 w 2884"/>
                <a:gd name="T73" fmla="*/ 510 h 2013"/>
                <a:gd name="T74" fmla="*/ 1368 w 2884"/>
                <a:gd name="T75" fmla="*/ 642 h 2013"/>
                <a:gd name="T76" fmla="*/ 1365 w 2884"/>
                <a:gd name="T77" fmla="*/ 642 h 2013"/>
                <a:gd name="T78" fmla="*/ 1032 w 2884"/>
                <a:gd name="T79" fmla="*/ 154 h 2013"/>
                <a:gd name="T80" fmla="*/ 1032 w 2884"/>
                <a:gd name="T81" fmla="*/ 156 h 2013"/>
                <a:gd name="T82" fmla="*/ 1032 w 2884"/>
                <a:gd name="T83" fmla="*/ 154 h 2013"/>
                <a:gd name="T84" fmla="*/ 151 w 2884"/>
                <a:gd name="T85" fmla="*/ 293 h 2013"/>
                <a:gd name="T86" fmla="*/ 0 w 2884"/>
                <a:gd name="T87" fmla="*/ 1356 h 2013"/>
                <a:gd name="T88" fmla="*/ 154 w 2884"/>
                <a:gd name="T89" fmla="*/ 298 h 2013"/>
                <a:gd name="T90" fmla="*/ 197 w 2884"/>
                <a:gd name="T91" fmla="*/ 6 h 2013"/>
                <a:gd name="T92" fmla="*/ 723 w 2884"/>
                <a:gd name="T93" fmla="*/ 290 h 2013"/>
                <a:gd name="T94" fmla="*/ 194 w 2884"/>
                <a:gd name="T95" fmla="*/ 0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84" h="2013">
                  <a:moveTo>
                    <a:pt x="732" y="966"/>
                  </a:moveTo>
                  <a:lnTo>
                    <a:pt x="6" y="1351"/>
                  </a:lnTo>
                  <a:lnTo>
                    <a:pt x="3" y="1358"/>
                  </a:lnTo>
                  <a:lnTo>
                    <a:pt x="732" y="971"/>
                  </a:lnTo>
                  <a:lnTo>
                    <a:pt x="732" y="975"/>
                  </a:lnTo>
                  <a:lnTo>
                    <a:pt x="734" y="974"/>
                  </a:lnTo>
                  <a:lnTo>
                    <a:pt x="732" y="968"/>
                  </a:lnTo>
                  <a:lnTo>
                    <a:pt x="732" y="966"/>
                  </a:lnTo>
                  <a:close/>
                  <a:moveTo>
                    <a:pt x="2881" y="865"/>
                  </a:moveTo>
                  <a:lnTo>
                    <a:pt x="2880" y="870"/>
                  </a:lnTo>
                  <a:lnTo>
                    <a:pt x="2816" y="2013"/>
                  </a:lnTo>
                  <a:lnTo>
                    <a:pt x="2820" y="2013"/>
                  </a:lnTo>
                  <a:lnTo>
                    <a:pt x="2883" y="868"/>
                  </a:lnTo>
                  <a:lnTo>
                    <a:pt x="2884" y="865"/>
                  </a:lnTo>
                  <a:lnTo>
                    <a:pt x="2881" y="865"/>
                  </a:lnTo>
                  <a:lnTo>
                    <a:pt x="2881" y="865"/>
                  </a:lnTo>
                  <a:close/>
                  <a:moveTo>
                    <a:pt x="2538" y="633"/>
                  </a:moveTo>
                  <a:lnTo>
                    <a:pt x="2538" y="638"/>
                  </a:lnTo>
                  <a:lnTo>
                    <a:pt x="2875" y="860"/>
                  </a:lnTo>
                  <a:lnTo>
                    <a:pt x="2883" y="860"/>
                  </a:lnTo>
                  <a:lnTo>
                    <a:pt x="2883" y="860"/>
                  </a:lnTo>
                  <a:lnTo>
                    <a:pt x="2878" y="857"/>
                  </a:lnTo>
                  <a:lnTo>
                    <a:pt x="2538" y="633"/>
                  </a:lnTo>
                  <a:close/>
                  <a:moveTo>
                    <a:pt x="904" y="511"/>
                  </a:moveTo>
                  <a:lnTo>
                    <a:pt x="941" y="415"/>
                  </a:lnTo>
                  <a:lnTo>
                    <a:pt x="1348" y="639"/>
                  </a:lnTo>
                  <a:lnTo>
                    <a:pt x="1361" y="645"/>
                  </a:lnTo>
                  <a:lnTo>
                    <a:pt x="1359" y="647"/>
                  </a:lnTo>
                  <a:lnTo>
                    <a:pt x="737" y="963"/>
                  </a:lnTo>
                  <a:lnTo>
                    <a:pt x="903" y="514"/>
                  </a:lnTo>
                  <a:lnTo>
                    <a:pt x="904" y="511"/>
                  </a:lnTo>
                  <a:close/>
                  <a:moveTo>
                    <a:pt x="727" y="459"/>
                  </a:moveTo>
                  <a:lnTo>
                    <a:pt x="724" y="297"/>
                  </a:lnTo>
                  <a:lnTo>
                    <a:pt x="937" y="413"/>
                  </a:lnTo>
                  <a:lnTo>
                    <a:pt x="901" y="510"/>
                  </a:lnTo>
                  <a:lnTo>
                    <a:pt x="900" y="514"/>
                  </a:lnTo>
                  <a:lnTo>
                    <a:pt x="735" y="958"/>
                  </a:lnTo>
                  <a:lnTo>
                    <a:pt x="727" y="464"/>
                  </a:lnTo>
                  <a:lnTo>
                    <a:pt x="727" y="459"/>
                  </a:lnTo>
                  <a:close/>
                  <a:moveTo>
                    <a:pt x="1359" y="641"/>
                  </a:moveTo>
                  <a:lnTo>
                    <a:pt x="942" y="410"/>
                  </a:lnTo>
                  <a:lnTo>
                    <a:pt x="1034" y="162"/>
                  </a:lnTo>
                  <a:lnTo>
                    <a:pt x="1359" y="641"/>
                  </a:lnTo>
                  <a:close/>
                  <a:moveTo>
                    <a:pt x="1037" y="161"/>
                  </a:moveTo>
                  <a:lnTo>
                    <a:pt x="1034" y="161"/>
                  </a:lnTo>
                  <a:lnTo>
                    <a:pt x="1031" y="162"/>
                  </a:lnTo>
                  <a:lnTo>
                    <a:pt x="939" y="409"/>
                  </a:lnTo>
                  <a:lnTo>
                    <a:pt x="727" y="293"/>
                  </a:lnTo>
                  <a:lnTo>
                    <a:pt x="721" y="295"/>
                  </a:lnTo>
                  <a:lnTo>
                    <a:pt x="724" y="459"/>
                  </a:lnTo>
                  <a:lnTo>
                    <a:pt x="724" y="462"/>
                  </a:lnTo>
                  <a:lnTo>
                    <a:pt x="732" y="958"/>
                  </a:lnTo>
                  <a:lnTo>
                    <a:pt x="735" y="966"/>
                  </a:lnTo>
                  <a:lnTo>
                    <a:pt x="738" y="968"/>
                  </a:lnTo>
                  <a:lnTo>
                    <a:pt x="1362" y="650"/>
                  </a:lnTo>
                  <a:lnTo>
                    <a:pt x="1364" y="649"/>
                  </a:lnTo>
                  <a:lnTo>
                    <a:pt x="1364" y="645"/>
                  </a:lnTo>
                  <a:lnTo>
                    <a:pt x="1367" y="645"/>
                  </a:lnTo>
                  <a:lnTo>
                    <a:pt x="1367" y="647"/>
                  </a:lnTo>
                  <a:lnTo>
                    <a:pt x="1373" y="645"/>
                  </a:lnTo>
                  <a:lnTo>
                    <a:pt x="1812" y="514"/>
                  </a:lnTo>
                  <a:lnTo>
                    <a:pt x="1815" y="513"/>
                  </a:lnTo>
                  <a:lnTo>
                    <a:pt x="2182" y="404"/>
                  </a:lnTo>
                  <a:lnTo>
                    <a:pt x="2321" y="495"/>
                  </a:lnTo>
                  <a:lnTo>
                    <a:pt x="2324" y="497"/>
                  </a:lnTo>
                  <a:lnTo>
                    <a:pt x="2535" y="636"/>
                  </a:lnTo>
                  <a:lnTo>
                    <a:pt x="2535" y="631"/>
                  </a:lnTo>
                  <a:lnTo>
                    <a:pt x="2327" y="494"/>
                  </a:lnTo>
                  <a:lnTo>
                    <a:pt x="2324" y="492"/>
                  </a:lnTo>
                  <a:lnTo>
                    <a:pt x="2186" y="402"/>
                  </a:lnTo>
                  <a:lnTo>
                    <a:pt x="2183" y="404"/>
                  </a:lnTo>
                  <a:lnTo>
                    <a:pt x="2182" y="404"/>
                  </a:lnTo>
                  <a:lnTo>
                    <a:pt x="2177" y="401"/>
                  </a:lnTo>
                  <a:lnTo>
                    <a:pt x="1814" y="510"/>
                  </a:lnTo>
                  <a:lnTo>
                    <a:pt x="1811" y="511"/>
                  </a:lnTo>
                  <a:lnTo>
                    <a:pt x="1368" y="642"/>
                  </a:lnTo>
                  <a:lnTo>
                    <a:pt x="1365" y="644"/>
                  </a:lnTo>
                  <a:lnTo>
                    <a:pt x="1365" y="642"/>
                  </a:lnTo>
                  <a:lnTo>
                    <a:pt x="1037" y="161"/>
                  </a:lnTo>
                  <a:close/>
                  <a:moveTo>
                    <a:pt x="1032" y="154"/>
                  </a:moveTo>
                  <a:lnTo>
                    <a:pt x="1032" y="158"/>
                  </a:lnTo>
                  <a:lnTo>
                    <a:pt x="1032" y="156"/>
                  </a:lnTo>
                  <a:lnTo>
                    <a:pt x="1034" y="156"/>
                  </a:lnTo>
                  <a:lnTo>
                    <a:pt x="1032" y="154"/>
                  </a:lnTo>
                  <a:close/>
                  <a:moveTo>
                    <a:pt x="194" y="0"/>
                  </a:moveTo>
                  <a:lnTo>
                    <a:pt x="151" y="293"/>
                  </a:lnTo>
                  <a:lnTo>
                    <a:pt x="151" y="298"/>
                  </a:lnTo>
                  <a:lnTo>
                    <a:pt x="0" y="1356"/>
                  </a:lnTo>
                  <a:lnTo>
                    <a:pt x="4" y="1347"/>
                  </a:lnTo>
                  <a:lnTo>
                    <a:pt x="154" y="298"/>
                  </a:lnTo>
                  <a:lnTo>
                    <a:pt x="154" y="295"/>
                  </a:lnTo>
                  <a:lnTo>
                    <a:pt x="197" y="6"/>
                  </a:lnTo>
                  <a:lnTo>
                    <a:pt x="718" y="292"/>
                  </a:lnTo>
                  <a:lnTo>
                    <a:pt x="723" y="290"/>
                  </a:lnTo>
                  <a:lnTo>
                    <a:pt x="195" y="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251" y="2362"/>
              <a:ext cx="2884" cy="2013"/>
            </a:xfrm>
            <a:custGeom>
              <a:avLst/>
              <a:gdLst>
                <a:gd name="T0" fmla="*/ 6 w 2884"/>
                <a:gd name="T1" fmla="*/ 1351 h 2013"/>
                <a:gd name="T2" fmla="*/ 732 w 2884"/>
                <a:gd name="T3" fmla="*/ 971 h 2013"/>
                <a:gd name="T4" fmla="*/ 734 w 2884"/>
                <a:gd name="T5" fmla="*/ 974 h 2013"/>
                <a:gd name="T6" fmla="*/ 732 w 2884"/>
                <a:gd name="T7" fmla="*/ 966 h 2013"/>
                <a:gd name="T8" fmla="*/ 2880 w 2884"/>
                <a:gd name="T9" fmla="*/ 870 h 2013"/>
                <a:gd name="T10" fmla="*/ 2820 w 2884"/>
                <a:gd name="T11" fmla="*/ 2013 h 2013"/>
                <a:gd name="T12" fmla="*/ 2884 w 2884"/>
                <a:gd name="T13" fmla="*/ 865 h 2013"/>
                <a:gd name="T14" fmla="*/ 2881 w 2884"/>
                <a:gd name="T15" fmla="*/ 865 h 2013"/>
                <a:gd name="T16" fmla="*/ 2538 w 2884"/>
                <a:gd name="T17" fmla="*/ 638 h 2013"/>
                <a:gd name="T18" fmla="*/ 2883 w 2884"/>
                <a:gd name="T19" fmla="*/ 860 h 2013"/>
                <a:gd name="T20" fmla="*/ 2878 w 2884"/>
                <a:gd name="T21" fmla="*/ 857 h 2013"/>
                <a:gd name="T22" fmla="*/ 904 w 2884"/>
                <a:gd name="T23" fmla="*/ 511 h 2013"/>
                <a:gd name="T24" fmla="*/ 1348 w 2884"/>
                <a:gd name="T25" fmla="*/ 639 h 2013"/>
                <a:gd name="T26" fmla="*/ 1359 w 2884"/>
                <a:gd name="T27" fmla="*/ 647 h 2013"/>
                <a:gd name="T28" fmla="*/ 903 w 2884"/>
                <a:gd name="T29" fmla="*/ 514 h 2013"/>
                <a:gd name="T30" fmla="*/ 727 w 2884"/>
                <a:gd name="T31" fmla="*/ 459 h 2013"/>
                <a:gd name="T32" fmla="*/ 937 w 2884"/>
                <a:gd name="T33" fmla="*/ 413 h 2013"/>
                <a:gd name="T34" fmla="*/ 900 w 2884"/>
                <a:gd name="T35" fmla="*/ 514 h 2013"/>
                <a:gd name="T36" fmla="*/ 727 w 2884"/>
                <a:gd name="T37" fmla="*/ 464 h 2013"/>
                <a:gd name="T38" fmla="*/ 1359 w 2884"/>
                <a:gd name="T39" fmla="*/ 641 h 2013"/>
                <a:gd name="T40" fmla="*/ 1034 w 2884"/>
                <a:gd name="T41" fmla="*/ 162 h 2013"/>
                <a:gd name="T42" fmla="*/ 1037 w 2884"/>
                <a:gd name="T43" fmla="*/ 161 h 2013"/>
                <a:gd name="T44" fmla="*/ 1031 w 2884"/>
                <a:gd name="T45" fmla="*/ 162 h 2013"/>
                <a:gd name="T46" fmla="*/ 727 w 2884"/>
                <a:gd name="T47" fmla="*/ 293 h 2013"/>
                <a:gd name="T48" fmla="*/ 724 w 2884"/>
                <a:gd name="T49" fmla="*/ 459 h 2013"/>
                <a:gd name="T50" fmla="*/ 732 w 2884"/>
                <a:gd name="T51" fmla="*/ 958 h 2013"/>
                <a:gd name="T52" fmla="*/ 738 w 2884"/>
                <a:gd name="T53" fmla="*/ 968 h 2013"/>
                <a:gd name="T54" fmla="*/ 1364 w 2884"/>
                <a:gd name="T55" fmla="*/ 649 h 2013"/>
                <a:gd name="T56" fmla="*/ 1367 w 2884"/>
                <a:gd name="T57" fmla="*/ 645 h 2013"/>
                <a:gd name="T58" fmla="*/ 1373 w 2884"/>
                <a:gd name="T59" fmla="*/ 645 h 2013"/>
                <a:gd name="T60" fmla="*/ 1815 w 2884"/>
                <a:gd name="T61" fmla="*/ 513 h 2013"/>
                <a:gd name="T62" fmla="*/ 2321 w 2884"/>
                <a:gd name="T63" fmla="*/ 495 h 2013"/>
                <a:gd name="T64" fmla="*/ 2535 w 2884"/>
                <a:gd name="T65" fmla="*/ 636 h 2013"/>
                <a:gd name="T66" fmla="*/ 2327 w 2884"/>
                <a:gd name="T67" fmla="*/ 494 h 2013"/>
                <a:gd name="T68" fmla="*/ 2186 w 2884"/>
                <a:gd name="T69" fmla="*/ 402 h 2013"/>
                <a:gd name="T70" fmla="*/ 2182 w 2884"/>
                <a:gd name="T71" fmla="*/ 404 h 2013"/>
                <a:gd name="T72" fmla="*/ 1814 w 2884"/>
                <a:gd name="T73" fmla="*/ 510 h 2013"/>
                <a:gd name="T74" fmla="*/ 1368 w 2884"/>
                <a:gd name="T75" fmla="*/ 642 h 2013"/>
                <a:gd name="T76" fmla="*/ 1365 w 2884"/>
                <a:gd name="T77" fmla="*/ 642 h 2013"/>
                <a:gd name="T78" fmla="*/ 1032 w 2884"/>
                <a:gd name="T79" fmla="*/ 154 h 2013"/>
                <a:gd name="T80" fmla="*/ 1032 w 2884"/>
                <a:gd name="T81" fmla="*/ 156 h 2013"/>
                <a:gd name="T82" fmla="*/ 1032 w 2884"/>
                <a:gd name="T83" fmla="*/ 154 h 2013"/>
                <a:gd name="T84" fmla="*/ 151 w 2884"/>
                <a:gd name="T85" fmla="*/ 293 h 2013"/>
                <a:gd name="T86" fmla="*/ 0 w 2884"/>
                <a:gd name="T87" fmla="*/ 1356 h 2013"/>
                <a:gd name="T88" fmla="*/ 154 w 2884"/>
                <a:gd name="T89" fmla="*/ 298 h 2013"/>
                <a:gd name="T90" fmla="*/ 197 w 2884"/>
                <a:gd name="T91" fmla="*/ 6 h 2013"/>
                <a:gd name="T92" fmla="*/ 723 w 2884"/>
                <a:gd name="T93" fmla="*/ 290 h 2013"/>
                <a:gd name="T94" fmla="*/ 194 w 2884"/>
                <a:gd name="T95" fmla="*/ 0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84" h="2013">
                  <a:moveTo>
                    <a:pt x="732" y="966"/>
                  </a:moveTo>
                  <a:lnTo>
                    <a:pt x="6" y="1351"/>
                  </a:lnTo>
                  <a:lnTo>
                    <a:pt x="3" y="1358"/>
                  </a:lnTo>
                  <a:lnTo>
                    <a:pt x="732" y="971"/>
                  </a:lnTo>
                  <a:lnTo>
                    <a:pt x="732" y="975"/>
                  </a:lnTo>
                  <a:lnTo>
                    <a:pt x="734" y="974"/>
                  </a:lnTo>
                  <a:lnTo>
                    <a:pt x="732" y="968"/>
                  </a:lnTo>
                  <a:lnTo>
                    <a:pt x="732" y="966"/>
                  </a:lnTo>
                  <a:moveTo>
                    <a:pt x="2881" y="865"/>
                  </a:moveTo>
                  <a:lnTo>
                    <a:pt x="2880" y="870"/>
                  </a:lnTo>
                  <a:lnTo>
                    <a:pt x="2816" y="2013"/>
                  </a:lnTo>
                  <a:lnTo>
                    <a:pt x="2820" y="2013"/>
                  </a:lnTo>
                  <a:lnTo>
                    <a:pt x="2883" y="868"/>
                  </a:lnTo>
                  <a:lnTo>
                    <a:pt x="2884" y="865"/>
                  </a:lnTo>
                  <a:lnTo>
                    <a:pt x="2881" y="865"/>
                  </a:lnTo>
                  <a:lnTo>
                    <a:pt x="2881" y="865"/>
                  </a:lnTo>
                  <a:moveTo>
                    <a:pt x="2538" y="633"/>
                  </a:moveTo>
                  <a:lnTo>
                    <a:pt x="2538" y="638"/>
                  </a:lnTo>
                  <a:lnTo>
                    <a:pt x="2875" y="860"/>
                  </a:lnTo>
                  <a:lnTo>
                    <a:pt x="2883" y="860"/>
                  </a:lnTo>
                  <a:lnTo>
                    <a:pt x="2883" y="860"/>
                  </a:lnTo>
                  <a:lnTo>
                    <a:pt x="2878" y="857"/>
                  </a:lnTo>
                  <a:lnTo>
                    <a:pt x="2538" y="633"/>
                  </a:lnTo>
                  <a:moveTo>
                    <a:pt x="904" y="511"/>
                  </a:moveTo>
                  <a:lnTo>
                    <a:pt x="941" y="415"/>
                  </a:lnTo>
                  <a:lnTo>
                    <a:pt x="1348" y="639"/>
                  </a:lnTo>
                  <a:lnTo>
                    <a:pt x="1361" y="645"/>
                  </a:lnTo>
                  <a:lnTo>
                    <a:pt x="1359" y="647"/>
                  </a:lnTo>
                  <a:lnTo>
                    <a:pt x="737" y="963"/>
                  </a:lnTo>
                  <a:lnTo>
                    <a:pt x="903" y="514"/>
                  </a:lnTo>
                  <a:lnTo>
                    <a:pt x="904" y="511"/>
                  </a:lnTo>
                  <a:moveTo>
                    <a:pt x="727" y="459"/>
                  </a:moveTo>
                  <a:lnTo>
                    <a:pt x="724" y="297"/>
                  </a:lnTo>
                  <a:lnTo>
                    <a:pt x="937" y="413"/>
                  </a:lnTo>
                  <a:lnTo>
                    <a:pt x="901" y="510"/>
                  </a:lnTo>
                  <a:lnTo>
                    <a:pt x="900" y="514"/>
                  </a:lnTo>
                  <a:lnTo>
                    <a:pt x="735" y="958"/>
                  </a:lnTo>
                  <a:lnTo>
                    <a:pt x="727" y="464"/>
                  </a:lnTo>
                  <a:lnTo>
                    <a:pt x="727" y="459"/>
                  </a:lnTo>
                  <a:moveTo>
                    <a:pt x="1359" y="641"/>
                  </a:moveTo>
                  <a:lnTo>
                    <a:pt x="942" y="410"/>
                  </a:lnTo>
                  <a:lnTo>
                    <a:pt x="1034" y="162"/>
                  </a:lnTo>
                  <a:lnTo>
                    <a:pt x="1359" y="641"/>
                  </a:lnTo>
                  <a:moveTo>
                    <a:pt x="1037" y="161"/>
                  </a:moveTo>
                  <a:lnTo>
                    <a:pt x="1034" y="161"/>
                  </a:lnTo>
                  <a:lnTo>
                    <a:pt x="1031" y="162"/>
                  </a:lnTo>
                  <a:lnTo>
                    <a:pt x="939" y="409"/>
                  </a:lnTo>
                  <a:lnTo>
                    <a:pt x="727" y="293"/>
                  </a:lnTo>
                  <a:lnTo>
                    <a:pt x="721" y="295"/>
                  </a:lnTo>
                  <a:lnTo>
                    <a:pt x="724" y="459"/>
                  </a:lnTo>
                  <a:lnTo>
                    <a:pt x="724" y="462"/>
                  </a:lnTo>
                  <a:lnTo>
                    <a:pt x="732" y="958"/>
                  </a:lnTo>
                  <a:lnTo>
                    <a:pt x="735" y="966"/>
                  </a:lnTo>
                  <a:lnTo>
                    <a:pt x="738" y="968"/>
                  </a:lnTo>
                  <a:lnTo>
                    <a:pt x="1362" y="650"/>
                  </a:lnTo>
                  <a:lnTo>
                    <a:pt x="1364" y="649"/>
                  </a:lnTo>
                  <a:lnTo>
                    <a:pt x="1364" y="645"/>
                  </a:lnTo>
                  <a:lnTo>
                    <a:pt x="1367" y="645"/>
                  </a:lnTo>
                  <a:lnTo>
                    <a:pt x="1367" y="647"/>
                  </a:lnTo>
                  <a:lnTo>
                    <a:pt x="1373" y="645"/>
                  </a:lnTo>
                  <a:lnTo>
                    <a:pt x="1812" y="514"/>
                  </a:lnTo>
                  <a:lnTo>
                    <a:pt x="1815" y="513"/>
                  </a:lnTo>
                  <a:lnTo>
                    <a:pt x="2182" y="404"/>
                  </a:lnTo>
                  <a:lnTo>
                    <a:pt x="2321" y="495"/>
                  </a:lnTo>
                  <a:lnTo>
                    <a:pt x="2324" y="497"/>
                  </a:lnTo>
                  <a:lnTo>
                    <a:pt x="2535" y="636"/>
                  </a:lnTo>
                  <a:lnTo>
                    <a:pt x="2535" y="631"/>
                  </a:lnTo>
                  <a:lnTo>
                    <a:pt x="2327" y="494"/>
                  </a:lnTo>
                  <a:lnTo>
                    <a:pt x="2324" y="492"/>
                  </a:lnTo>
                  <a:lnTo>
                    <a:pt x="2186" y="402"/>
                  </a:lnTo>
                  <a:lnTo>
                    <a:pt x="2183" y="404"/>
                  </a:lnTo>
                  <a:lnTo>
                    <a:pt x="2182" y="404"/>
                  </a:lnTo>
                  <a:lnTo>
                    <a:pt x="2177" y="401"/>
                  </a:lnTo>
                  <a:lnTo>
                    <a:pt x="1814" y="510"/>
                  </a:lnTo>
                  <a:lnTo>
                    <a:pt x="1811" y="511"/>
                  </a:lnTo>
                  <a:lnTo>
                    <a:pt x="1368" y="642"/>
                  </a:lnTo>
                  <a:lnTo>
                    <a:pt x="1365" y="644"/>
                  </a:lnTo>
                  <a:lnTo>
                    <a:pt x="1365" y="642"/>
                  </a:lnTo>
                  <a:lnTo>
                    <a:pt x="1037" y="161"/>
                  </a:lnTo>
                  <a:moveTo>
                    <a:pt x="1032" y="154"/>
                  </a:moveTo>
                  <a:lnTo>
                    <a:pt x="1032" y="158"/>
                  </a:lnTo>
                  <a:lnTo>
                    <a:pt x="1032" y="156"/>
                  </a:lnTo>
                  <a:lnTo>
                    <a:pt x="1034" y="156"/>
                  </a:lnTo>
                  <a:lnTo>
                    <a:pt x="1032" y="154"/>
                  </a:lnTo>
                  <a:moveTo>
                    <a:pt x="194" y="0"/>
                  </a:moveTo>
                  <a:lnTo>
                    <a:pt x="151" y="293"/>
                  </a:lnTo>
                  <a:lnTo>
                    <a:pt x="151" y="298"/>
                  </a:lnTo>
                  <a:lnTo>
                    <a:pt x="0" y="1356"/>
                  </a:lnTo>
                  <a:lnTo>
                    <a:pt x="4" y="1347"/>
                  </a:lnTo>
                  <a:lnTo>
                    <a:pt x="154" y="298"/>
                  </a:lnTo>
                  <a:lnTo>
                    <a:pt x="154" y="295"/>
                  </a:lnTo>
                  <a:lnTo>
                    <a:pt x="197" y="6"/>
                  </a:lnTo>
                  <a:lnTo>
                    <a:pt x="718" y="292"/>
                  </a:lnTo>
                  <a:lnTo>
                    <a:pt x="723" y="290"/>
                  </a:lnTo>
                  <a:lnTo>
                    <a:pt x="195" y="1"/>
                  </a:lnTo>
                  <a:lnTo>
                    <a:pt x="1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23" y="2752"/>
              <a:ext cx="2173" cy="1414"/>
            </a:xfrm>
            <a:custGeom>
              <a:avLst/>
              <a:gdLst>
                <a:gd name="T0" fmla="*/ 1382 w 2173"/>
                <a:gd name="T1" fmla="*/ 773 h 1414"/>
                <a:gd name="T2" fmla="*/ 1377 w 2173"/>
                <a:gd name="T3" fmla="*/ 775 h 1414"/>
                <a:gd name="T4" fmla="*/ 1377 w 2173"/>
                <a:gd name="T5" fmla="*/ 775 h 1414"/>
                <a:gd name="T6" fmla="*/ 1379 w 2173"/>
                <a:gd name="T7" fmla="*/ 775 h 1414"/>
                <a:gd name="T8" fmla="*/ 1672 w 2173"/>
                <a:gd name="T9" fmla="*/ 914 h 1414"/>
                <a:gd name="T10" fmla="*/ 1677 w 2173"/>
                <a:gd name="T11" fmla="*/ 915 h 1414"/>
                <a:gd name="T12" fmla="*/ 2171 w 2173"/>
                <a:gd name="T13" fmla="*/ 1149 h 1414"/>
                <a:gd name="T14" fmla="*/ 2171 w 2173"/>
                <a:gd name="T15" fmla="*/ 1149 h 1414"/>
                <a:gd name="T16" fmla="*/ 2173 w 2173"/>
                <a:gd name="T17" fmla="*/ 1146 h 1414"/>
                <a:gd name="T18" fmla="*/ 2171 w 2173"/>
                <a:gd name="T19" fmla="*/ 1144 h 1414"/>
                <a:gd name="T20" fmla="*/ 1680 w 2173"/>
                <a:gd name="T21" fmla="*/ 912 h 1414"/>
                <a:gd name="T22" fmla="*/ 1677 w 2173"/>
                <a:gd name="T23" fmla="*/ 912 h 1414"/>
                <a:gd name="T24" fmla="*/ 1677 w 2173"/>
                <a:gd name="T25" fmla="*/ 914 h 1414"/>
                <a:gd name="T26" fmla="*/ 1674 w 2173"/>
                <a:gd name="T27" fmla="*/ 914 h 1414"/>
                <a:gd name="T28" fmla="*/ 1674 w 2173"/>
                <a:gd name="T29" fmla="*/ 911 h 1414"/>
                <a:gd name="T30" fmla="*/ 1382 w 2173"/>
                <a:gd name="T31" fmla="*/ 773 h 1414"/>
                <a:gd name="T32" fmla="*/ 717 w 2173"/>
                <a:gd name="T33" fmla="*/ 0 h 1414"/>
                <a:gd name="T34" fmla="*/ 717 w 2173"/>
                <a:gd name="T35" fmla="*/ 1 h 1414"/>
                <a:gd name="T36" fmla="*/ 715 w 2173"/>
                <a:gd name="T37" fmla="*/ 4 h 1414"/>
                <a:gd name="T38" fmla="*/ 232 w 2173"/>
                <a:gd name="T39" fmla="*/ 957 h 1414"/>
                <a:gd name="T40" fmla="*/ 228 w 2173"/>
                <a:gd name="T41" fmla="*/ 966 h 1414"/>
                <a:gd name="T42" fmla="*/ 0 w 2173"/>
                <a:gd name="T43" fmla="*/ 1413 h 1414"/>
                <a:gd name="T44" fmla="*/ 3 w 2173"/>
                <a:gd name="T45" fmla="*/ 1414 h 1414"/>
                <a:gd name="T46" fmla="*/ 220 w 2173"/>
                <a:gd name="T47" fmla="*/ 987 h 1414"/>
                <a:gd name="T48" fmla="*/ 220 w 2173"/>
                <a:gd name="T49" fmla="*/ 987 h 1414"/>
                <a:gd name="T50" fmla="*/ 220 w 2173"/>
                <a:gd name="T51" fmla="*/ 983 h 1414"/>
                <a:gd name="T52" fmla="*/ 223 w 2173"/>
                <a:gd name="T53" fmla="*/ 982 h 1414"/>
                <a:gd name="T54" fmla="*/ 231 w 2173"/>
                <a:gd name="T55" fmla="*/ 968 h 1414"/>
                <a:gd name="T56" fmla="*/ 234 w 2173"/>
                <a:gd name="T57" fmla="*/ 961 h 1414"/>
                <a:gd name="T58" fmla="*/ 717 w 2173"/>
                <a:gd name="T59" fmla="*/ 8 h 1414"/>
                <a:gd name="T60" fmla="*/ 960 w 2173"/>
                <a:gd name="T61" fmla="*/ 576 h 1414"/>
                <a:gd name="T62" fmla="*/ 960 w 2173"/>
                <a:gd name="T63" fmla="*/ 578 h 1414"/>
                <a:gd name="T64" fmla="*/ 960 w 2173"/>
                <a:gd name="T65" fmla="*/ 578 h 1414"/>
                <a:gd name="T66" fmla="*/ 963 w 2173"/>
                <a:gd name="T67" fmla="*/ 576 h 1414"/>
                <a:gd name="T68" fmla="*/ 965 w 2173"/>
                <a:gd name="T69" fmla="*/ 581 h 1414"/>
                <a:gd name="T70" fmla="*/ 1371 w 2173"/>
                <a:gd name="T71" fmla="*/ 772 h 1414"/>
                <a:gd name="T72" fmla="*/ 1377 w 2173"/>
                <a:gd name="T73" fmla="*/ 770 h 1414"/>
                <a:gd name="T74" fmla="*/ 1377 w 2173"/>
                <a:gd name="T75" fmla="*/ 770 h 1414"/>
                <a:gd name="T76" fmla="*/ 1377 w 2173"/>
                <a:gd name="T77" fmla="*/ 770 h 1414"/>
                <a:gd name="T78" fmla="*/ 966 w 2173"/>
                <a:gd name="T79" fmla="*/ 578 h 1414"/>
                <a:gd name="T80" fmla="*/ 963 w 2173"/>
                <a:gd name="T81" fmla="*/ 576 h 1414"/>
                <a:gd name="T82" fmla="*/ 960 w 2173"/>
                <a:gd name="T83" fmla="*/ 568 h 1414"/>
                <a:gd name="T84" fmla="*/ 720 w 2173"/>
                <a:gd name="T85" fmla="*/ 6 h 1414"/>
                <a:gd name="T86" fmla="*/ 720 w 2173"/>
                <a:gd name="T87" fmla="*/ 4 h 1414"/>
                <a:gd name="T88" fmla="*/ 719 w 2173"/>
                <a:gd name="T89" fmla="*/ 6 h 1414"/>
                <a:gd name="T90" fmla="*/ 717 w 2173"/>
                <a:gd name="T91" fmla="*/ 1 h 1414"/>
                <a:gd name="T92" fmla="*/ 719 w 2173"/>
                <a:gd name="T93" fmla="*/ 1 h 1414"/>
                <a:gd name="T94" fmla="*/ 717 w 2173"/>
                <a:gd name="T9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3" h="1414">
                  <a:moveTo>
                    <a:pt x="1382" y="773"/>
                  </a:moveTo>
                  <a:lnTo>
                    <a:pt x="1377" y="775"/>
                  </a:lnTo>
                  <a:lnTo>
                    <a:pt x="1377" y="775"/>
                  </a:lnTo>
                  <a:lnTo>
                    <a:pt x="1379" y="775"/>
                  </a:lnTo>
                  <a:lnTo>
                    <a:pt x="1672" y="914"/>
                  </a:lnTo>
                  <a:lnTo>
                    <a:pt x="1677" y="915"/>
                  </a:lnTo>
                  <a:lnTo>
                    <a:pt x="2171" y="1149"/>
                  </a:lnTo>
                  <a:lnTo>
                    <a:pt x="2171" y="1149"/>
                  </a:lnTo>
                  <a:lnTo>
                    <a:pt x="2173" y="1146"/>
                  </a:lnTo>
                  <a:lnTo>
                    <a:pt x="2171" y="1144"/>
                  </a:lnTo>
                  <a:lnTo>
                    <a:pt x="1680" y="912"/>
                  </a:lnTo>
                  <a:lnTo>
                    <a:pt x="1677" y="912"/>
                  </a:lnTo>
                  <a:lnTo>
                    <a:pt x="1677" y="914"/>
                  </a:lnTo>
                  <a:lnTo>
                    <a:pt x="1674" y="914"/>
                  </a:lnTo>
                  <a:lnTo>
                    <a:pt x="1674" y="911"/>
                  </a:lnTo>
                  <a:lnTo>
                    <a:pt x="1382" y="773"/>
                  </a:lnTo>
                  <a:close/>
                  <a:moveTo>
                    <a:pt x="717" y="0"/>
                  </a:moveTo>
                  <a:lnTo>
                    <a:pt x="717" y="1"/>
                  </a:lnTo>
                  <a:lnTo>
                    <a:pt x="715" y="4"/>
                  </a:lnTo>
                  <a:lnTo>
                    <a:pt x="232" y="957"/>
                  </a:lnTo>
                  <a:lnTo>
                    <a:pt x="228" y="966"/>
                  </a:lnTo>
                  <a:lnTo>
                    <a:pt x="0" y="1413"/>
                  </a:lnTo>
                  <a:lnTo>
                    <a:pt x="3" y="1414"/>
                  </a:lnTo>
                  <a:lnTo>
                    <a:pt x="220" y="987"/>
                  </a:lnTo>
                  <a:lnTo>
                    <a:pt x="220" y="987"/>
                  </a:lnTo>
                  <a:lnTo>
                    <a:pt x="220" y="983"/>
                  </a:lnTo>
                  <a:lnTo>
                    <a:pt x="223" y="982"/>
                  </a:lnTo>
                  <a:lnTo>
                    <a:pt x="231" y="968"/>
                  </a:lnTo>
                  <a:lnTo>
                    <a:pt x="234" y="961"/>
                  </a:lnTo>
                  <a:lnTo>
                    <a:pt x="717" y="8"/>
                  </a:lnTo>
                  <a:lnTo>
                    <a:pt x="960" y="576"/>
                  </a:lnTo>
                  <a:lnTo>
                    <a:pt x="960" y="578"/>
                  </a:lnTo>
                  <a:lnTo>
                    <a:pt x="960" y="578"/>
                  </a:lnTo>
                  <a:lnTo>
                    <a:pt x="963" y="576"/>
                  </a:lnTo>
                  <a:lnTo>
                    <a:pt x="965" y="581"/>
                  </a:lnTo>
                  <a:lnTo>
                    <a:pt x="1371" y="772"/>
                  </a:lnTo>
                  <a:lnTo>
                    <a:pt x="1377" y="770"/>
                  </a:lnTo>
                  <a:lnTo>
                    <a:pt x="1377" y="770"/>
                  </a:lnTo>
                  <a:lnTo>
                    <a:pt x="1377" y="770"/>
                  </a:lnTo>
                  <a:lnTo>
                    <a:pt x="966" y="578"/>
                  </a:lnTo>
                  <a:lnTo>
                    <a:pt x="963" y="576"/>
                  </a:lnTo>
                  <a:lnTo>
                    <a:pt x="960" y="568"/>
                  </a:lnTo>
                  <a:lnTo>
                    <a:pt x="720" y="6"/>
                  </a:lnTo>
                  <a:lnTo>
                    <a:pt x="720" y="4"/>
                  </a:lnTo>
                  <a:lnTo>
                    <a:pt x="719" y="6"/>
                  </a:lnTo>
                  <a:lnTo>
                    <a:pt x="717" y="1"/>
                  </a:lnTo>
                  <a:lnTo>
                    <a:pt x="719" y="1"/>
                  </a:lnTo>
                  <a:lnTo>
                    <a:pt x="7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23" y="2752"/>
              <a:ext cx="2173" cy="1414"/>
            </a:xfrm>
            <a:custGeom>
              <a:avLst/>
              <a:gdLst>
                <a:gd name="T0" fmla="*/ 1382 w 2173"/>
                <a:gd name="T1" fmla="*/ 773 h 1414"/>
                <a:gd name="T2" fmla="*/ 1377 w 2173"/>
                <a:gd name="T3" fmla="*/ 775 h 1414"/>
                <a:gd name="T4" fmla="*/ 1377 w 2173"/>
                <a:gd name="T5" fmla="*/ 775 h 1414"/>
                <a:gd name="T6" fmla="*/ 1379 w 2173"/>
                <a:gd name="T7" fmla="*/ 775 h 1414"/>
                <a:gd name="T8" fmla="*/ 1672 w 2173"/>
                <a:gd name="T9" fmla="*/ 914 h 1414"/>
                <a:gd name="T10" fmla="*/ 1677 w 2173"/>
                <a:gd name="T11" fmla="*/ 915 h 1414"/>
                <a:gd name="T12" fmla="*/ 2171 w 2173"/>
                <a:gd name="T13" fmla="*/ 1149 h 1414"/>
                <a:gd name="T14" fmla="*/ 2171 w 2173"/>
                <a:gd name="T15" fmla="*/ 1149 h 1414"/>
                <a:gd name="T16" fmla="*/ 2173 w 2173"/>
                <a:gd name="T17" fmla="*/ 1146 h 1414"/>
                <a:gd name="T18" fmla="*/ 2171 w 2173"/>
                <a:gd name="T19" fmla="*/ 1144 h 1414"/>
                <a:gd name="T20" fmla="*/ 1680 w 2173"/>
                <a:gd name="T21" fmla="*/ 912 h 1414"/>
                <a:gd name="T22" fmla="*/ 1677 w 2173"/>
                <a:gd name="T23" fmla="*/ 912 h 1414"/>
                <a:gd name="T24" fmla="*/ 1677 w 2173"/>
                <a:gd name="T25" fmla="*/ 914 h 1414"/>
                <a:gd name="T26" fmla="*/ 1674 w 2173"/>
                <a:gd name="T27" fmla="*/ 914 h 1414"/>
                <a:gd name="T28" fmla="*/ 1674 w 2173"/>
                <a:gd name="T29" fmla="*/ 911 h 1414"/>
                <a:gd name="T30" fmla="*/ 1382 w 2173"/>
                <a:gd name="T31" fmla="*/ 773 h 1414"/>
                <a:gd name="T32" fmla="*/ 717 w 2173"/>
                <a:gd name="T33" fmla="*/ 0 h 1414"/>
                <a:gd name="T34" fmla="*/ 717 w 2173"/>
                <a:gd name="T35" fmla="*/ 1 h 1414"/>
                <a:gd name="T36" fmla="*/ 715 w 2173"/>
                <a:gd name="T37" fmla="*/ 4 h 1414"/>
                <a:gd name="T38" fmla="*/ 232 w 2173"/>
                <a:gd name="T39" fmla="*/ 957 h 1414"/>
                <a:gd name="T40" fmla="*/ 228 w 2173"/>
                <a:gd name="T41" fmla="*/ 966 h 1414"/>
                <a:gd name="T42" fmla="*/ 0 w 2173"/>
                <a:gd name="T43" fmla="*/ 1413 h 1414"/>
                <a:gd name="T44" fmla="*/ 3 w 2173"/>
                <a:gd name="T45" fmla="*/ 1414 h 1414"/>
                <a:gd name="T46" fmla="*/ 220 w 2173"/>
                <a:gd name="T47" fmla="*/ 987 h 1414"/>
                <a:gd name="T48" fmla="*/ 220 w 2173"/>
                <a:gd name="T49" fmla="*/ 987 h 1414"/>
                <a:gd name="T50" fmla="*/ 220 w 2173"/>
                <a:gd name="T51" fmla="*/ 983 h 1414"/>
                <a:gd name="T52" fmla="*/ 223 w 2173"/>
                <a:gd name="T53" fmla="*/ 982 h 1414"/>
                <a:gd name="T54" fmla="*/ 231 w 2173"/>
                <a:gd name="T55" fmla="*/ 968 h 1414"/>
                <a:gd name="T56" fmla="*/ 234 w 2173"/>
                <a:gd name="T57" fmla="*/ 961 h 1414"/>
                <a:gd name="T58" fmla="*/ 717 w 2173"/>
                <a:gd name="T59" fmla="*/ 8 h 1414"/>
                <a:gd name="T60" fmla="*/ 960 w 2173"/>
                <a:gd name="T61" fmla="*/ 576 h 1414"/>
                <a:gd name="T62" fmla="*/ 960 w 2173"/>
                <a:gd name="T63" fmla="*/ 578 h 1414"/>
                <a:gd name="T64" fmla="*/ 960 w 2173"/>
                <a:gd name="T65" fmla="*/ 578 h 1414"/>
                <a:gd name="T66" fmla="*/ 963 w 2173"/>
                <a:gd name="T67" fmla="*/ 576 h 1414"/>
                <a:gd name="T68" fmla="*/ 965 w 2173"/>
                <a:gd name="T69" fmla="*/ 581 h 1414"/>
                <a:gd name="T70" fmla="*/ 1371 w 2173"/>
                <a:gd name="T71" fmla="*/ 772 h 1414"/>
                <a:gd name="T72" fmla="*/ 1377 w 2173"/>
                <a:gd name="T73" fmla="*/ 770 h 1414"/>
                <a:gd name="T74" fmla="*/ 1377 w 2173"/>
                <a:gd name="T75" fmla="*/ 770 h 1414"/>
                <a:gd name="T76" fmla="*/ 1377 w 2173"/>
                <a:gd name="T77" fmla="*/ 770 h 1414"/>
                <a:gd name="T78" fmla="*/ 966 w 2173"/>
                <a:gd name="T79" fmla="*/ 578 h 1414"/>
                <a:gd name="T80" fmla="*/ 963 w 2173"/>
                <a:gd name="T81" fmla="*/ 576 h 1414"/>
                <a:gd name="T82" fmla="*/ 960 w 2173"/>
                <a:gd name="T83" fmla="*/ 568 h 1414"/>
                <a:gd name="T84" fmla="*/ 720 w 2173"/>
                <a:gd name="T85" fmla="*/ 6 h 1414"/>
                <a:gd name="T86" fmla="*/ 720 w 2173"/>
                <a:gd name="T87" fmla="*/ 4 h 1414"/>
                <a:gd name="T88" fmla="*/ 719 w 2173"/>
                <a:gd name="T89" fmla="*/ 6 h 1414"/>
                <a:gd name="T90" fmla="*/ 717 w 2173"/>
                <a:gd name="T91" fmla="*/ 1 h 1414"/>
                <a:gd name="T92" fmla="*/ 719 w 2173"/>
                <a:gd name="T93" fmla="*/ 1 h 1414"/>
                <a:gd name="T94" fmla="*/ 717 w 2173"/>
                <a:gd name="T9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3" h="1414">
                  <a:moveTo>
                    <a:pt x="1382" y="773"/>
                  </a:moveTo>
                  <a:lnTo>
                    <a:pt x="1377" y="775"/>
                  </a:lnTo>
                  <a:lnTo>
                    <a:pt x="1377" y="775"/>
                  </a:lnTo>
                  <a:lnTo>
                    <a:pt x="1379" y="775"/>
                  </a:lnTo>
                  <a:lnTo>
                    <a:pt x="1672" y="914"/>
                  </a:lnTo>
                  <a:lnTo>
                    <a:pt x="1677" y="915"/>
                  </a:lnTo>
                  <a:lnTo>
                    <a:pt x="2171" y="1149"/>
                  </a:lnTo>
                  <a:lnTo>
                    <a:pt x="2171" y="1149"/>
                  </a:lnTo>
                  <a:lnTo>
                    <a:pt x="2173" y="1146"/>
                  </a:lnTo>
                  <a:lnTo>
                    <a:pt x="2171" y="1144"/>
                  </a:lnTo>
                  <a:lnTo>
                    <a:pt x="1680" y="912"/>
                  </a:lnTo>
                  <a:lnTo>
                    <a:pt x="1677" y="912"/>
                  </a:lnTo>
                  <a:lnTo>
                    <a:pt x="1677" y="914"/>
                  </a:lnTo>
                  <a:lnTo>
                    <a:pt x="1674" y="914"/>
                  </a:lnTo>
                  <a:lnTo>
                    <a:pt x="1674" y="911"/>
                  </a:lnTo>
                  <a:lnTo>
                    <a:pt x="1382" y="773"/>
                  </a:lnTo>
                  <a:moveTo>
                    <a:pt x="717" y="0"/>
                  </a:moveTo>
                  <a:lnTo>
                    <a:pt x="717" y="1"/>
                  </a:lnTo>
                  <a:lnTo>
                    <a:pt x="715" y="4"/>
                  </a:lnTo>
                  <a:lnTo>
                    <a:pt x="232" y="957"/>
                  </a:lnTo>
                  <a:lnTo>
                    <a:pt x="228" y="966"/>
                  </a:lnTo>
                  <a:lnTo>
                    <a:pt x="0" y="1413"/>
                  </a:lnTo>
                  <a:lnTo>
                    <a:pt x="3" y="1414"/>
                  </a:lnTo>
                  <a:lnTo>
                    <a:pt x="220" y="987"/>
                  </a:lnTo>
                  <a:lnTo>
                    <a:pt x="220" y="987"/>
                  </a:lnTo>
                  <a:lnTo>
                    <a:pt x="220" y="983"/>
                  </a:lnTo>
                  <a:lnTo>
                    <a:pt x="223" y="982"/>
                  </a:lnTo>
                  <a:lnTo>
                    <a:pt x="231" y="968"/>
                  </a:lnTo>
                  <a:lnTo>
                    <a:pt x="234" y="961"/>
                  </a:lnTo>
                  <a:lnTo>
                    <a:pt x="717" y="8"/>
                  </a:lnTo>
                  <a:lnTo>
                    <a:pt x="960" y="576"/>
                  </a:lnTo>
                  <a:lnTo>
                    <a:pt x="960" y="578"/>
                  </a:lnTo>
                  <a:lnTo>
                    <a:pt x="960" y="578"/>
                  </a:lnTo>
                  <a:lnTo>
                    <a:pt x="963" y="576"/>
                  </a:lnTo>
                  <a:lnTo>
                    <a:pt x="965" y="581"/>
                  </a:lnTo>
                  <a:lnTo>
                    <a:pt x="1371" y="772"/>
                  </a:lnTo>
                  <a:lnTo>
                    <a:pt x="1377" y="770"/>
                  </a:lnTo>
                  <a:lnTo>
                    <a:pt x="1377" y="770"/>
                  </a:lnTo>
                  <a:lnTo>
                    <a:pt x="1377" y="770"/>
                  </a:lnTo>
                  <a:lnTo>
                    <a:pt x="966" y="578"/>
                  </a:lnTo>
                  <a:lnTo>
                    <a:pt x="963" y="576"/>
                  </a:lnTo>
                  <a:lnTo>
                    <a:pt x="960" y="568"/>
                  </a:lnTo>
                  <a:lnTo>
                    <a:pt x="720" y="6"/>
                  </a:lnTo>
                  <a:lnTo>
                    <a:pt x="720" y="4"/>
                  </a:lnTo>
                  <a:lnTo>
                    <a:pt x="719" y="6"/>
                  </a:lnTo>
                  <a:lnTo>
                    <a:pt x="717" y="1"/>
                  </a:lnTo>
                  <a:lnTo>
                    <a:pt x="719" y="1"/>
                  </a:lnTo>
                  <a:lnTo>
                    <a:pt x="7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3660" y="2450"/>
              <a:ext cx="919" cy="1592"/>
            </a:xfrm>
            <a:custGeom>
              <a:avLst/>
              <a:gdLst>
                <a:gd name="T0" fmla="*/ 99 w 919"/>
                <a:gd name="T1" fmla="*/ 760 h 1592"/>
                <a:gd name="T2" fmla="*/ 0 w 919"/>
                <a:gd name="T3" fmla="*/ 1585 h 1592"/>
                <a:gd name="T4" fmla="*/ 0 w 919"/>
                <a:gd name="T5" fmla="*/ 1590 h 1592"/>
                <a:gd name="T6" fmla="*/ 3 w 919"/>
                <a:gd name="T7" fmla="*/ 1592 h 1592"/>
                <a:gd name="T8" fmla="*/ 3 w 919"/>
                <a:gd name="T9" fmla="*/ 1584 h 1592"/>
                <a:gd name="T10" fmla="*/ 103 w 919"/>
                <a:gd name="T11" fmla="*/ 760 h 1592"/>
                <a:gd name="T12" fmla="*/ 99 w 919"/>
                <a:gd name="T13" fmla="*/ 760 h 1592"/>
                <a:gd name="T14" fmla="*/ 919 w 919"/>
                <a:gd name="T15" fmla="*/ 0 h 1592"/>
                <a:gd name="T16" fmla="*/ 917 w 919"/>
                <a:gd name="T17" fmla="*/ 0 h 1592"/>
                <a:gd name="T18" fmla="*/ 174 w 919"/>
                <a:gd name="T19" fmla="*/ 164 h 1592"/>
                <a:gd name="T20" fmla="*/ 174 w 919"/>
                <a:gd name="T21" fmla="*/ 164 h 1592"/>
                <a:gd name="T22" fmla="*/ 174 w 919"/>
                <a:gd name="T23" fmla="*/ 164 h 1592"/>
                <a:gd name="T24" fmla="*/ 172 w 919"/>
                <a:gd name="T25" fmla="*/ 164 h 1592"/>
                <a:gd name="T26" fmla="*/ 172 w 919"/>
                <a:gd name="T27" fmla="*/ 164 h 1592"/>
                <a:gd name="T28" fmla="*/ 174 w 919"/>
                <a:gd name="T29" fmla="*/ 164 h 1592"/>
                <a:gd name="T30" fmla="*/ 174 w 919"/>
                <a:gd name="T31" fmla="*/ 169 h 1592"/>
                <a:gd name="T32" fmla="*/ 172 w 919"/>
                <a:gd name="T33" fmla="*/ 169 h 1592"/>
                <a:gd name="T34" fmla="*/ 172 w 919"/>
                <a:gd name="T35" fmla="*/ 171 h 1592"/>
                <a:gd name="T36" fmla="*/ 126 w 919"/>
                <a:gd name="T37" fmla="*/ 543 h 1592"/>
                <a:gd name="T38" fmla="*/ 126 w 919"/>
                <a:gd name="T39" fmla="*/ 548 h 1592"/>
                <a:gd name="T40" fmla="*/ 101 w 919"/>
                <a:gd name="T41" fmla="*/ 755 h 1592"/>
                <a:gd name="T42" fmla="*/ 104 w 919"/>
                <a:gd name="T43" fmla="*/ 755 h 1592"/>
                <a:gd name="T44" fmla="*/ 129 w 919"/>
                <a:gd name="T45" fmla="*/ 550 h 1592"/>
                <a:gd name="T46" fmla="*/ 129 w 919"/>
                <a:gd name="T47" fmla="*/ 545 h 1592"/>
                <a:gd name="T48" fmla="*/ 174 w 919"/>
                <a:gd name="T49" fmla="*/ 172 h 1592"/>
                <a:gd name="T50" fmla="*/ 175 w 919"/>
                <a:gd name="T51" fmla="*/ 169 h 1592"/>
                <a:gd name="T52" fmla="*/ 177 w 919"/>
                <a:gd name="T53" fmla="*/ 169 h 1592"/>
                <a:gd name="T54" fmla="*/ 916 w 919"/>
                <a:gd name="T55" fmla="*/ 6 h 1592"/>
                <a:gd name="T56" fmla="*/ 919 w 919"/>
                <a:gd name="T57" fmla="*/ 5 h 1592"/>
                <a:gd name="T58" fmla="*/ 919 w 919"/>
                <a:gd name="T5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9" h="1592">
                  <a:moveTo>
                    <a:pt x="99" y="760"/>
                  </a:moveTo>
                  <a:lnTo>
                    <a:pt x="0" y="1585"/>
                  </a:lnTo>
                  <a:lnTo>
                    <a:pt x="0" y="1590"/>
                  </a:lnTo>
                  <a:lnTo>
                    <a:pt x="3" y="1592"/>
                  </a:lnTo>
                  <a:lnTo>
                    <a:pt x="3" y="1584"/>
                  </a:lnTo>
                  <a:lnTo>
                    <a:pt x="103" y="760"/>
                  </a:lnTo>
                  <a:lnTo>
                    <a:pt x="99" y="760"/>
                  </a:lnTo>
                  <a:close/>
                  <a:moveTo>
                    <a:pt x="919" y="0"/>
                  </a:moveTo>
                  <a:lnTo>
                    <a:pt x="917" y="0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74" y="164"/>
                  </a:lnTo>
                  <a:lnTo>
                    <a:pt x="174" y="169"/>
                  </a:lnTo>
                  <a:lnTo>
                    <a:pt x="172" y="169"/>
                  </a:lnTo>
                  <a:lnTo>
                    <a:pt x="172" y="171"/>
                  </a:lnTo>
                  <a:lnTo>
                    <a:pt x="126" y="543"/>
                  </a:lnTo>
                  <a:lnTo>
                    <a:pt x="126" y="548"/>
                  </a:lnTo>
                  <a:lnTo>
                    <a:pt x="101" y="755"/>
                  </a:lnTo>
                  <a:lnTo>
                    <a:pt x="104" y="755"/>
                  </a:lnTo>
                  <a:lnTo>
                    <a:pt x="129" y="550"/>
                  </a:lnTo>
                  <a:lnTo>
                    <a:pt x="129" y="545"/>
                  </a:lnTo>
                  <a:lnTo>
                    <a:pt x="174" y="172"/>
                  </a:lnTo>
                  <a:lnTo>
                    <a:pt x="175" y="169"/>
                  </a:lnTo>
                  <a:lnTo>
                    <a:pt x="177" y="169"/>
                  </a:lnTo>
                  <a:lnTo>
                    <a:pt x="916" y="6"/>
                  </a:lnTo>
                  <a:lnTo>
                    <a:pt x="919" y="5"/>
                  </a:lnTo>
                  <a:lnTo>
                    <a:pt x="9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660" y="2450"/>
              <a:ext cx="919" cy="1592"/>
            </a:xfrm>
            <a:custGeom>
              <a:avLst/>
              <a:gdLst>
                <a:gd name="T0" fmla="*/ 99 w 919"/>
                <a:gd name="T1" fmla="*/ 760 h 1592"/>
                <a:gd name="T2" fmla="*/ 0 w 919"/>
                <a:gd name="T3" fmla="*/ 1585 h 1592"/>
                <a:gd name="T4" fmla="*/ 0 w 919"/>
                <a:gd name="T5" fmla="*/ 1590 h 1592"/>
                <a:gd name="T6" fmla="*/ 3 w 919"/>
                <a:gd name="T7" fmla="*/ 1592 h 1592"/>
                <a:gd name="T8" fmla="*/ 3 w 919"/>
                <a:gd name="T9" fmla="*/ 1584 h 1592"/>
                <a:gd name="T10" fmla="*/ 103 w 919"/>
                <a:gd name="T11" fmla="*/ 760 h 1592"/>
                <a:gd name="T12" fmla="*/ 99 w 919"/>
                <a:gd name="T13" fmla="*/ 760 h 1592"/>
                <a:gd name="T14" fmla="*/ 919 w 919"/>
                <a:gd name="T15" fmla="*/ 0 h 1592"/>
                <a:gd name="T16" fmla="*/ 917 w 919"/>
                <a:gd name="T17" fmla="*/ 0 h 1592"/>
                <a:gd name="T18" fmla="*/ 174 w 919"/>
                <a:gd name="T19" fmla="*/ 164 h 1592"/>
                <a:gd name="T20" fmla="*/ 174 w 919"/>
                <a:gd name="T21" fmla="*/ 164 h 1592"/>
                <a:gd name="T22" fmla="*/ 174 w 919"/>
                <a:gd name="T23" fmla="*/ 164 h 1592"/>
                <a:gd name="T24" fmla="*/ 172 w 919"/>
                <a:gd name="T25" fmla="*/ 164 h 1592"/>
                <a:gd name="T26" fmla="*/ 172 w 919"/>
                <a:gd name="T27" fmla="*/ 164 h 1592"/>
                <a:gd name="T28" fmla="*/ 174 w 919"/>
                <a:gd name="T29" fmla="*/ 164 h 1592"/>
                <a:gd name="T30" fmla="*/ 174 w 919"/>
                <a:gd name="T31" fmla="*/ 169 h 1592"/>
                <a:gd name="T32" fmla="*/ 172 w 919"/>
                <a:gd name="T33" fmla="*/ 169 h 1592"/>
                <a:gd name="T34" fmla="*/ 172 w 919"/>
                <a:gd name="T35" fmla="*/ 171 h 1592"/>
                <a:gd name="T36" fmla="*/ 126 w 919"/>
                <a:gd name="T37" fmla="*/ 543 h 1592"/>
                <a:gd name="T38" fmla="*/ 126 w 919"/>
                <a:gd name="T39" fmla="*/ 548 h 1592"/>
                <a:gd name="T40" fmla="*/ 101 w 919"/>
                <a:gd name="T41" fmla="*/ 755 h 1592"/>
                <a:gd name="T42" fmla="*/ 104 w 919"/>
                <a:gd name="T43" fmla="*/ 755 h 1592"/>
                <a:gd name="T44" fmla="*/ 129 w 919"/>
                <a:gd name="T45" fmla="*/ 550 h 1592"/>
                <a:gd name="T46" fmla="*/ 129 w 919"/>
                <a:gd name="T47" fmla="*/ 545 h 1592"/>
                <a:gd name="T48" fmla="*/ 174 w 919"/>
                <a:gd name="T49" fmla="*/ 172 h 1592"/>
                <a:gd name="T50" fmla="*/ 175 w 919"/>
                <a:gd name="T51" fmla="*/ 169 h 1592"/>
                <a:gd name="T52" fmla="*/ 177 w 919"/>
                <a:gd name="T53" fmla="*/ 169 h 1592"/>
                <a:gd name="T54" fmla="*/ 916 w 919"/>
                <a:gd name="T55" fmla="*/ 6 h 1592"/>
                <a:gd name="T56" fmla="*/ 919 w 919"/>
                <a:gd name="T57" fmla="*/ 5 h 1592"/>
                <a:gd name="T58" fmla="*/ 919 w 919"/>
                <a:gd name="T5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9" h="1592">
                  <a:moveTo>
                    <a:pt x="99" y="760"/>
                  </a:moveTo>
                  <a:lnTo>
                    <a:pt x="0" y="1585"/>
                  </a:lnTo>
                  <a:lnTo>
                    <a:pt x="0" y="1590"/>
                  </a:lnTo>
                  <a:lnTo>
                    <a:pt x="3" y="1592"/>
                  </a:lnTo>
                  <a:lnTo>
                    <a:pt x="3" y="1584"/>
                  </a:lnTo>
                  <a:lnTo>
                    <a:pt x="103" y="760"/>
                  </a:lnTo>
                  <a:lnTo>
                    <a:pt x="99" y="760"/>
                  </a:lnTo>
                  <a:moveTo>
                    <a:pt x="919" y="0"/>
                  </a:moveTo>
                  <a:lnTo>
                    <a:pt x="917" y="0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74" y="164"/>
                  </a:lnTo>
                  <a:lnTo>
                    <a:pt x="174" y="169"/>
                  </a:lnTo>
                  <a:lnTo>
                    <a:pt x="172" y="169"/>
                  </a:lnTo>
                  <a:lnTo>
                    <a:pt x="172" y="171"/>
                  </a:lnTo>
                  <a:lnTo>
                    <a:pt x="126" y="543"/>
                  </a:lnTo>
                  <a:lnTo>
                    <a:pt x="126" y="548"/>
                  </a:lnTo>
                  <a:lnTo>
                    <a:pt x="101" y="755"/>
                  </a:lnTo>
                  <a:lnTo>
                    <a:pt x="104" y="755"/>
                  </a:lnTo>
                  <a:lnTo>
                    <a:pt x="129" y="550"/>
                  </a:lnTo>
                  <a:lnTo>
                    <a:pt x="129" y="545"/>
                  </a:lnTo>
                  <a:lnTo>
                    <a:pt x="174" y="172"/>
                  </a:lnTo>
                  <a:lnTo>
                    <a:pt x="175" y="169"/>
                  </a:lnTo>
                  <a:lnTo>
                    <a:pt x="177" y="169"/>
                  </a:lnTo>
                  <a:lnTo>
                    <a:pt x="916" y="6"/>
                  </a:lnTo>
                  <a:lnTo>
                    <a:pt x="919" y="5"/>
                  </a:lnTo>
                  <a:lnTo>
                    <a:pt x="9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615" y="3007"/>
              <a:ext cx="85" cy="659"/>
            </a:xfrm>
            <a:custGeom>
              <a:avLst/>
              <a:gdLst>
                <a:gd name="T0" fmla="*/ 53 w 85"/>
                <a:gd name="T1" fmla="*/ 408 h 659"/>
                <a:gd name="T2" fmla="*/ 50 w 85"/>
                <a:gd name="T3" fmla="*/ 409 h 659"/>
                <a:gd name="T4" fmla="*/ 82 w 85"/>
                <a:gd name="T5" fmla="*/ 656 h 659"/>
                <a:gd name="T6" fmla="*/ 82 w 85"/>
                <a:gd name="T7" fmla="*/ 659 h 659"/>
                <a:gd name="T8" fmla="*/ 85 w 85"/>
                <a:gd name="T9" fmla="*/ 659 h 659"/>
                <a:gd name="T10" fmla="*/ 85 w 85"/>
                <a:gd name="T11" fmla="*/ 657 h 659"/>
                <a:gd name="T12" fmla="*/ 85 w 85"/>
                <a:gd name="T13" fmla="*/ 656 h 659"/>
                <a:gd name="T14" fmla="*/ 53 w 85"/>
                <a:gd name="T15" fmla="*/ 408 h 659"/>
                <a:gd name="T16" fmla="*/ 3 w 85"/>
                <a:gd name="T17" fmla="*/ 0 h 659"/>
                <a:gd name="T18" fmla="*/ 0 w 85"/>
                <a:gd name="T19" fmla="*/ 0 h 659"/>
                <a:gd name="T20" fmla="*/ 0 w 85"/>
                <a:gd name="T21" fmla="*/ 4 h 659"/>
                <a:gd name="T22" fmla="*/ 0 w 85"/>
                <a:gd name="T23" fmla="*/ 7 h 659"/>
                <a:gd name="T24" fmla="*/ 50 w 85"/>
                <a:gd name="T25" fmla="*/ 405 h 659"/>
                <a:gd name="T26" fmla="*/ 53 w 85"/>
                <a:gd name="T27" fmla="*/ 403 h 659"/>
                <a:gd name="T28" fmla="*/ 3 w 85"/>
                <a:gd name="T29" fmla="*/ 4 h 659"/>
                <a:gd name="T30" fmla="*/ 3 w 85"/>
                <a:gd name="T31" fmla="*/ 2 h 659"/>
                <a:gd name="T32" fmla="*/ 3 w 85"/>
                <a:gd name="T3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659">
                  <a:moveTo>
                    <a:pt x="53" y="408"/>
                  </a:moveTo>
                  <a:lnTo>
                    <a:pt x="50" y="409"/>
                  </a:lnTo>
                  <a:lnTo>
                    <a:pt x="82" y="656"/>
                  </a:lnTo>
                  <a:lnTo>
                    <a:pt x="82" y="659"/>
                  </a:lnTo>
                  <a:lnTo>
                    <a:pt x="85" y="659"/>
                  </a:lnTo>
                  <a:lnTo>
                    <a:pt x="85" y="657"/>
                  </a:lnTo>
                  <a:lnTo>
                    <a:pt x="85" y="656"/>
                  </a:lnTo>
                  <a:lnTo>
                    <a:pt x="53" y="408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50" y="405"/>
                  </a:lnTo>
                  <a:lnTo>
                    <a:pt x="53" y="403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2615" y="3007"/>
              <a:ext cx="85" cy="659"/>
            </a:xfrm>
            <a:custGeom>
              <a:avLst/>
              <a:gdLst>
                <a:gd name="T0" fmla="*/ 53 w 85"/>
                <a:gd name="T1" fmla="*/ 408 h 659"/>
                <a:gd name="T2" fmla="*/ 50 w 85"/>
                <a:gd name="T3" fmla="*/ 409 h 659"/>
                <a:gd name="T4" fmla="*/ 82 w 85"/>
                <a:gd name="T5" fmla="*/ 656 h 659"/>
                <a:gd name="T6" fmla="*/ 82 w 85"/>
                <a:gd name="T7" fmla="*/ 659 h 659"/>
                <a:gd name="T8" fmla="*/ 85 w 85"/>
                <a:gd name="T9" fmla="*/ 659 h 659"/>
                <a:gd name="T10" fmla="*/ 85 w 85"/>
                <a:gd name="T11" fmla="*/ 657 h 659"/>
                <a:gd name="T12" fmla="*/ 85 w 85"/>
                <a:gd name="T13" fmla="*/ 656 h 659"/>
                <a:gd name="T14" fmla="*/ 53 w 85"/>
                <a:gd name="T15" fmla="*/ 408 h 659"/>
                <a:gd name="T16" fmla="*/ 3 w 85"/>
                <a:gd name="T17" fmla="*/ 0 h 659"/>
                <a:gd name="T18" fmla="*/ 0 w 85"/>
                <a:gd name="T19" fmla="*/ 0 h 659"/>
                <a:gd name="T20" fmla="*/ 0 w 85"/>
                <a:gd name="T21" fmla="*/ 4 h 659"/>
                <a:gd name="T22" fmla="*/ 0 w 85"/>
                <a:gd name="T23" fmla="*/ 7 h 659"/>
                <a:gd name="T24" fmla="*/ 50 w 85"/>
                <a:gd name="T25" fmla="*/ 405 h 659"/>
                <a:gd name="T26" fmla="*/ 53 w 85"/>
                <a:gd name="T27" fmla="*/ 403 h 659"/>
                <a:gd name="T28" fmla="*/ 3 w 85"/>
                <a:gd name="T29" fmla="*/ 4 h 659"/>
                <a:gd name="T30" fmla="*/ 3 w 85"/>
                <a:gd name="T31" fmla="*/ 2 h 659"/>
                <a:gd name="T32" fmla="*/ 3 w 85"/>
                <a:gd name="T3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659">
                  <a:moveTo>
                    <a:pt x="53" y="408"/>
                  </a:moveTo>
                  <a:lnTo>
                    <a:pt x="50" y="409"/>
                  </a:lnTo>
                  <a:lnTo>
                    <a:pt x="82" y="656"/>
                  </a:lnTo>
                  <a:lnTo>
                    <a:pt x="82" y="659"/>
                  </a:lnTo>
                  <a:lnTo>
                    <a:pt x="85" y="659"/>
                  </a:lnTo>
                  <a:lnTo>
                    <a:pt x="85" y="657"/>
                  </a:lnTo>
                  <a:lnTo>
                    <a:pt x="85" y="656"/>
                  </a:lnTo>
                  <a:lnTo>
                    <a:pt x="53" y="408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50" y="405"/>
                  </a:lnTo>
                  <a:lnTo>
                    <a:pt x="53" y="403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243" y="3181"/>
              <a:ext cx="4356" cy="558"/>
            </a:xfrm>
            <a:custGeom>
              <a:avLst/>
              <a:gdLst>
                <a:gd name="T0" fmla="*/ 780 w 4356"/>
                <a:gd name="T1" fmla="*/ 411 h 558"/>
                <a:gd name="T2" fmla="*/ 3 w 4356"/>
                <a:gd name="T3" fmla="*/ 553 h 558"/>
                <a:gd name="T4" fmla="*/ 0 w 4356"/>
                <a:gd name="T5" fmla="*/ 554 h 558"/>
                <a:gd name="T6" fmla="*/ 0 w 4356"/>
                <a:gd name="T7" fmla="*/ 558 h 558"/>
                <a:gd name="T8" fmla="*/ 0 w 4356"/>
                <a:gd name="T9" fmla="*/ 558 h 558"/>
                <a:gd name="T10" fmla="*/ 780 w 4356"/>
                <a:gd name="T11" fmla="*/ 415 h 558"/>
                <a:gd name="T12" fmla="*/ 780 w 4356"/>
                <a:gd name="T13" fmla="*/ 411 h 558"/>
                <a:gd name="T14" fmla="*/ 1978 w 4356"/>
                <a:gd name="T15" fmla="*/ 0 h 558"/>
                <a:gd name="T16" fmla="*/ 1972 w 4356"/>
                <a:gd name="T17" fmla="*/ 2 h 558"/>
                <a:gd name="T18" fmla="*/ 1425 w 4356"/>
                <a:gd name="T19" fmla="*/ 229 h 558"/>
                <a:gd name="T20" fmla="*/ 1422 w 4356"/>
                <a:gd name="T21" fmla="*/ 231 h 558"/>
                <a:gd name="T22" fmla="*/ 1160 w 4356"/>
                <a:gd name="T23" fmla="*/ 340 h 558"/>
                <a:gd name="T24" fmla="*/ 1157 w 4356"/>
                <a:gd name="T25" fmla="*/ 341 h 558"/>
                <a:gd name="T26" fmla="*/ 1157 w 4356"/>
                <a:gd name="T27" fmla="*/ 341 h 558"/>
                <a:gd name="T28" fmla="*/ 1151 w 4356"/>
                <a:gd name="T29" fmla="*/ 343 h 558"/>
                <a:gd name="T30" fmla="*/ 783 w 4356"/>
                <a:gd name="T31" fmla="*/ 411 h 558"/>
                <a:gd name="T32" fmla="*/ 783 w 4356"/>
                <a:gd name="T33" fmla="*/ 414 h 558"/>
                <a:gd name="T34" fmla="*/ 1154 w 4356"/>
                <a:gd name="T35" fmla="*/ 346 h 558"/>
                <a:gd name="T36" fmla="*/ 1157 w 4356"/>
                <a:gd name="T37" fmla="*/ 346 h 558"/>
                <a:gd name="T38" fmla="*/ 1157 w 4356"/>
                <a:gd name="T39" fmla="*/ 346 h 558"/>
                <a:gd name="T40" fmla="*/ 1162 w 4356"/>
                <a:gd name="T41" fmla="*/ 344 h 558"/>
                <a:gd name="T42" fmla="*/ 1422 w 4356"/>
                <a:gd name="T43" fmla="*/ 235 h 558"/>
                <a:gd name="T44" fmla="*/ 1425 w 4356"/>
                <a:gd name="T45" fmla="*/ 234 h 558"/>
                <a:gd name="T46" fmla="*/ 1969 w 4356"/>
                <a:gd name="T47" fmla="*/ 8 h 558"/>
                <a:gd name="T48" fmla="*/ 1976 w 4356"/>
                <a:gd name="T49" fmla="*/ 5 h 558"/>
                <a:gd name="T50" fmla="*/ 1978 w 4356"/>
                <a:gd name="T51" fmla="*/ 3 h 558"/>
                <a:gd name="T52" fmla="*/ 1980 w 4356"/>
                <a:gd name="T53" fmla="*/ 3 h 558"/>
                <a:gd name="T54" fmla="*/ 1981 w 4356"/>
                <a:gd name="T55" fmla="*/ 3 h 558"/>
                <a:gd name="T56" fmla="*/ 2516 w 4356"/>
                <a:gd name="T57" fmla="*/ 29 h 558"/>
                <a:gd name="T58" fmla="*/ 2520 w 4356"/>
                <a:gd name="T59" fmla="*/ 29 h 558"/>
                <a:gd name="T60" fmla="*/ 2888 w 4356"/>
                <a:gd name="T61" fmla="*/ 46 h 558"/>
                <a:gd name="T62" fmla="*/ 2889 w 4356"/>
                <a:gd name="T63" fmla="*/ 46 h 558"/>
                <a:gd name="T64" fmla="*/ 2889 w 4356"/>
                <a:gd name="T65" fmla="*/ 46 h 558"/>
                <a:gd name="T66" fmla="*/ 2892 w 4356"/>
                <a:gd name="T67" fmla="*/ 46 h 558"/>
                <a:gd name="T68" fmla="*/ 2894 w 4356"/>
                <a:gd name="T69" fmla="*/ 46 h 558"/>
                <a:gd name="T70" fmla="*/ 4350 w 4356"/>
                <a:gd name="T71" fmla="*/ 269 h 558"/>
                <a:gd name="T72" fmla="*/ 4354 w 4356"/>
                <a:gd name="T73" fmla="*/ 269 h 558"/>
                <a:gd name="T74" fmla="*/ 4356 w 4356"/>
                <a:gd name="T75" fmla="*/ 270 h 558"/>
                <a:gd name="T76" fmla="*/ 4356 w 4356"/>
                <a:gd name="T77" fmla="*/ 269 h 558"/>
                <a:gd name="T78" fmla="*/ 4356 w 4356"/>
                <a:gd name="T79" fmla="*/ 265 h 558"/>
                <a:gd name="T80" fmla="*/ 4350 w 4356"/>
                <a:gd name="T81" fmla="*/ 264 h 558"/>
                <a:gd name="T82" fmla="*/ 2892 w 4356"/>
                <a:gd name="T83" fmla="*/ 41 h 558"/>
                <a:gd name="T84" fmla="*/ 2891 w 4356"/>
                <a:gd name="T85" fmla="*/ 41 h 558"/>
                <a:gd name="T86" fmla="*/ 2891 w 4356"/>
                <a:gd name="T87" fmla="*/ 41 h 558"/>
                <a:gd name="T88" fmla="*/ 2883 w 4356"/>
                <a:gd name="T89" fmla="*/ 41 h 558"/>
                <a:gd name="T90" fmla="*/ 2521 w 4356"/>
                <a:gd name="T91" fmla="*/ 24 h 558"/>
                <a:gd name="T92" fmla="*/ 2518 w 4356"/>
                <a:gd name="T93" fmla="*/ 24 h 558"/>
                <a:gd name="T94" fmla="*/ 1983 w 4356"/>
                <a:gd name="T95" fmla="*/ 0 h 558"/>
                <a:gd name="T96" fmla="*/ 1978 w 4356"/>
                <a:gd name="T97" fmla="*/ 0 h 558"/>
                <a:gd name="T98" fmla="*/ 1978 w 4356"/>
                <a:gd name="T99" fmla="*/ 0 h 558"/>
                <a:gd name="T100" fmla="*/ 1978 w 4356"/>
                <a:gd name="T10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6" h="558">
                  <a:moveTo>
                    <a:pt x="780" y="411"/>
                  </a:moveTo>
                  <a:lnTo>
                    <a:pt x="3" y="553"/>
                  </a:lnTo>
                  <a:lnTo>
                    <a:pt x="0" y="554"/>
                  </a:lnTo>
                  <a:lnTo>
                    <a:pt x="0" y="558"/>
                  </a:lnTo>
                  <a:lnTo>
                    <a:pt x="0" y="558"/>
                  </a:lnTo>
                  <a:lnTo>
                    <a:pt x="780" y="415"/>
                  </a:lnTo>
                  <a:lnTo>
                    <a:pt x="780" y="411"/>
                  </a:lnTo>
                  <a:close/>
                  <a:moveTo>
                    <a:pt x="1978" y="0"/>
                  </a:moveTo>
                  <a:lnTo>
                    <a:pt x="1972" y="2"/>
                  </a:lnTo>
                  <a:lnTo>
                    <a:pt x="1425" y="229"/>
                  </a:lnTo>
                  <a:lnTo>
                    <a:pt x="1422" y="231"/>
                  </a:lnTo>
                  <a:lnTo>
                    <a:pt x="1160" y="340"/>
                  </a:lnTo>
                  <a:lnTo>
                    <a:pt x="1157" y="341"/>
                  </a:lnTo>
                  <a:lnTo>
                    <a:pt x="1157" y="341"/>
                  </a:lnTo>
                  <a:lnTo>
                    <a:pt x="1151" y="343"/>
                  </a:lnTo>
                  <a:lnTo>
                    <a:pt x="783" y="411"/>
                  </a:lnTo>
                  <a:lnTo>
                    <a:pt x="783" y="414"/>
                  </a:lnTo>
                  <a:lnTo>
                    <a:pt x="1154" y="346"/>
                  </a:lnTo>
                  <a:lnTo>
                    <a:pt x="1157" y="346"/>
                  </a:lnTo>
                  <a:lnTo>
                    <a:pt x="1157" y="346"/>
                  </a:lnTo>
                  <a:lnTo>
                    <a:pt x="1162" y="344"/>
                  </a:lnTo>
                  <a:lnTo>
                    <a:pt x="1422" y="235"/>
                  </a:lnTo>
                  <a:lnTo>
                    <a:pt x="1425" y="234"/>
                  </a:lnTo>
                  <a:lnTo>
                    <a:pt x="1969" y="8"/>
                  </a:lnTo>
                  <a:lnTo>
                    <a:pt x="1976" y="5"/>
                  </a:lnTo>
                  <a:lnTo>
                    <a:pt x="1978" y="3"/>
                  </a:lnTo>
                  <a:lnTo>
                    <a:pt x="1980" y="3"/>
                  </a:lnTo>
                  <a:lnTo>
                    <a:pt x="1981" y="3"/>
                  </a:lnTo>
                  <a:lnTo>
                    <a:pt x="2516" y="29"/>
                  </a:lnTo>
                  <a:lnTo>
                    <a:pt x="2520" y="29"/>
                  </a:lnTo>
                  <a:lnTo>
                    <a:pt x="2888" y="46"/>
                  </a:lnTo>
                  <a:lnTo>
                    <a:pt x="2889" y="46"/>
                  </a:lnTo>
                  <a:lnTo>
                    <a:pt x="2889" y="46"/>
                  </a:lnTo>
                  <a:lnTo>
                    <a:pt x="2892" y="46"/>
                  </a:lnTo>
                  <a:lnTo>
                    <a:pt x="2894" y="46"/>
                  </a:lnTo>
                  <a:lnTo>
                    <a:pt x="4350" y="269"/>
                  </a:lnTo>
                  <a:lnTo>
                    <a:pt x="4354" y="269"/>
                  </a:lnTo>
                  <a:lnTo>
                    <a:pt x="4356" y="270"/>
                  </a:lnTo>
                  <a:lnTo>
                    <a:pt x="4356" y="269"/>
                  </a:lnTo>
                  <a:lnTo>
                    <a:pt x="4356" y="265"/>
                  </a:lnTo>
                  <a:lnTo>
                    <a:pt x="4350" y="264"/>
                  </a:lnTo>
                  <a:lnTo>
                    <a:pt x="2892" y="41"/>
                  </a:lnTo>
                  <a:lnTo>
                    <a:pt x="2891" y="41"/>
                  </a:lnTo>
                  <a:lnTo>
                    <a:pt x="2891" y="41"/>
                  </a:lnTo>
                  <a:lnTo>
                    <a:pt x="2883" y="41"/>
                  </a:lnTo>
                  <a:lnTo>
                    <a:pt x="2521" y="24"/>
                  </a:lnTo>
                  <a:lnTo>
                    <a:pt x="2518" y="24"/>
                  </a:lnTo>
                  <a:lnTo>
                    <a:pt x="1983" y="0"/>
                  </a:lnTo>
                  <a:lnTo>
                    <a:pt x="1978" y="0"/>
                  </a:lnTo>
                  <a:lnTo>
                    <a:pt x="1978" y="0"/>
                  </a:lnTo>
                  <a:lnTo>
                    <a:pt x="19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243" y="3181"/>
              <a:ext cx="4356" cy="558"/>
            </a:xfrm>
            <a:custGeom>
              <a:avLst/>
              <a:gdLst>
                <a:gd name="T0" fmla="*/ 780 w 4356"/>
                <a:gd name="T1" fmla="*/ 411 h 558"/>
                <a:gd name="T2" fmla="*/ 3 w 4356"/>
                <a:gd name="T3" fmla="*/ 553 h 558"/>
                <a:gd name="T4" fmla="*/ 0 w 4356"/>
                <a:gd name="T5" fmla="*/ 554 h 558"/>
                <a:gd name="T6" fmla="*/ 0 w 4356"/>
                <a:gd name="T7" fmla="*/ 558 h 558"/>
                <a:gd name="T8" fmla="*/ 0 w 4356"/>
                <a:gd name="T9" fmla="*/ 558 h 558"/>
                <a:gd name="T10" fmla="*/ 780 w 4356"/>
                <a:gd name="T11" fmla="*/ 415 h 558"/>
                <a:gd name="T12" fmla="*/ 780 w 4356"/>
                <a:gd name="T13" fmla="*/ 411 h 558"/>
                <a:gd name="T14" fmla="*/ 1978 w 4356"/>
                <a:gd name="T15" fmla="*/ 0 h 558"/>
                <a:gd name="T16" fmla="*/ 1972 w 4356"/>
                <a:gd name="T17" fmla="*/ 2 h 558"/>
                <a:gd name="T18" fmla="*/ 1425 w 4356"/>
                <a:gd name="T19" fmla="*/ 229 h 558"/>
                <a:gd name="T20" fmla="*/ 1422 w 4356"/>
                <a:gd name="T21" fmla="*/ 231 h 558"/>
                <a:gd name="T22" fmla="*/ 1160 w 4356"/>
                <a:gd name="T23" fmla="*/ 340 h 558"/>
                <a:gd name="T24" fmla="*/ 1157 w 4356"/>
                <a:gd name="T25" fmla="*/ 341 h 558"/>
                <a:gd name="T26" fmla="*/ 1157 w 4356"/>
                <a:gd name="T27" fmla="*/ 341 h 558"/>
                <a:gd name="T28" fmla="*/ 1151 w 4356"/>
                <a:gd name="T29" fmla="*/ 343 h 558"/>
                <a:gd name="T30" fmla="*/ 783 w 4356"/>
                <a:gd name="T31" fmla="*/ 411 h 558"/>
                <a:gd name="T32" fmla="*/ 783 w 4356"/>
                <a:gd name="T33" fmla="*/ 414 h 558"/>
                <a:gd name="T34" fmla="*/ 1154 w 4356"/>
                <a:gd name="T35" fmla="*/ 346 h 558"/>
                <a:gd name="T36" fmla="*/ 1157 w 4356"/>
                <a:gd name="T37" fmla="*/ 346 h 558"/>
                <a:gd name="T38" fmla="*/ 1157 w 4356"/>
                <a:gd name="T39" fmla="*/ 346 h 558"/>
                <a:gd name="T40" fmla="*/ 1162 w 4356"/>
                <a:gd name="T41" fmla="*/ 344 h 558"/>
                <a:gd name="T42" fmla="*/ 1422 w 4356"/>
                <a:gd name="T43" fmla="*/ 235 h 558"/>
                <a:gd name="T44" fmla="*/ 1425 w 4356"/>
                <a:gd name="T45" fmla="*/ 234 h 558"/>
                <a:gd name="T46" fmla="*/ 1969 w 4356"/>
                <a:gd name="T47" fmla="*/ 8 h 558"/>
                <a:gd name="T48" fmla="*/ 1976 w 4356"/>
                <a:gd name="T49" fmla="*/ 5 h 558"/>
                <a:gd name="T50" fmla="*/ 1978 w 4356"/>
                <a:gd name="T51" fmla="*/ 3 h 558"/>
                <a:gd name="T52" fmla="*/ 1980 w 4356"/>
                <a:gd name="T53" fmla="*/ 3 h 558"/>
                <a:gd name="T54" fmla="*/ 1981 w 4356"/>
                <a:gd name="T55" fmla="*/ 3 h 558"/>
                <a:gd name="T56" fmla="*/ 2516 w 4356"/>
                <a:gd name="T57" fmla="*/ 29 h 558"/>
                <a:gd name="T58" fmla="*/ 2520 w 4356"/>
                <a:gd name="T59" fmla="*/ 29 h 558"/>
                <a:gd name="T60" fmla="*/ 2888 w 4356"/>
                <a:gd name="T61" fmla="*/ 46 h 558"/>
                <a:gd name="T62" fmla="*/ 2889 w 4356"/>
                <a:gd name="T63" fmla="*/ 46 h 558"/>
                <a:gd name="T64" fmla="*/ 2889 w 4356"/>
                <a:gd name="T65" fmla="*/ 46 h 558"/>
                <a:gd name="T66" fmla="*/ 2892 w 4356"/>
                <a:gd name="T67" fmla="*/ 46 h 558"/>
                <a:gd name="T68" fmla="*/ 2894 w 4356"/>
                <a:gd name="T69" fmla="*/ 46 h 558"/>
                <a:gd name="T70" fmla="*/ 4350 w 4356"/>
                <a:gd name="T71" fmla="*/ 269 h 558"/>
                <a:gd name="T72" fmla="*/ 4354 w 4356"/>
                <a:gd name="T73" fmla="*/ 269 h 558"/>
                <a:gd name="T74" fmla="*/ 4356 w 4356"/>
                <a:gd name="T75" fmla="*/ 270 h 558"/>
                <a:gd name="T76" fmla="*/ 4356 w 4356"/>
                <a:gd name="T77" fmla="*/ 269 h 558"/>
                <a:gd name="T78" fmla="*/ 4356 w 4356"/>
                <a:gd name="T79" fmla="*/ 265 h 558"/>
                <a:gd name="T80" fmla="*/ 4350 w 4356"/>
                <a:gd name="T81" fmla="*/ 264 h 558"/>
                <a:gd name="T82" fmla="*/ 2892 w 4356"/>
                <a:gd name="T83" fmla="*/ 41 h 558"/>
                <a:gd name="T84" fmla="*/ 2891 w 4356"/>
                <a:gd name="T85" fmla="*/ 41 h 558"/>
                <a:gd name="T86" fmla="*/ 2891 w 4356"/>
                <a:gd name="T87" fmla="*/ 41 h 558"/>
                <a:gd name="T88" fmla="*/ 2883 w 4356"/>
                <a:gd name="T89" fmla="*/ 41 h 558"/>
                <a:gd name="T90" fmla="*/ 2521 w 4356"/>
                <a:gd name="T91" fmla="*/ 24 h 558"/>
                <a:gd name="T92" fmla="*/ 2518 w 4356"/>
                <a:gd name="T93" fmla="*/ 24 h 558"/>
                <a:gd name="T94" fmla="*/ 1983 w 4356"/>
                <a:gd name="T95" fmla="*/ 0 h 558"/>
                <a:gd name="T96" fmla="*/ 1978 w 4356"/>
                <a:gd name="T97" fmla="*/ 0 h 558"/>
                <a:gd name="T98" fmla="*/ 1978 w 4356"/>
                <a:gd name="T99" fmla="*/ 0 h 558"/>
                <a:gd name="T100" fmla="*/ 1978 w 4356"/>
                <a:gd name="T10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6" h="558">
                  <a:moveTo>
                    <a:pt x="780" y="411"/>
                  </a:moveTo>
                  <a:lnTo>
                    <a:pt x="3" y="553"/>
                  </a:lnTo>
                  <a:lnTo>
                    <a:pt x="0" y="554"/>
                  </a:lnTo>
                  <a:lnTo>
                    <a:pt x="0" y="558"/>
                  </a:lnTo>
                  <a:lnTo>
                    <a:pt x="0" y="558"/>
                  </a:lnTo>
                  <a:lnTo>
                    <a:pt x="780" y="415"/>
                  </a:lnTo>
                  <a:lnTo>
                    <a:pt x="780" y="411"/>
                  </a:lnTo>
                  <a:moveTo>
                    <a:pt x="1978" y="0"/>
                  </a:moveTo>
                  <a:lnTo>
                    <a:pt x="1972" y="2"/>
                  </a:lnTo>
                  <a:lnTo>
                    <a:pt x="1425" y="229"/>
                  </a:lnTo>
                  <a:lnTo>
                    <a:pt x="1422" y="231"/>
                  </a:lnTo>
                  <a:lnTo>
                    <a:pt x="1160" y="340"/>
                  </a:lnTo>
                  <a:lnTo>
                    <a:pt x="1157" y="341"/>
                  </a:lnTo>
                  <a:lnTo>
                    <a:pt x="1157" y="341"/>
                  </a:lnTo>
                  <a:lnTo>
                    <a:pt x="1151" y="343"/>
                  </a:lnTo>
                  <a:lnTo>
                    <a:pt x="783" y="411"/>
                  </a:lnTo>
                  <a:lnTo>
                    <a:pt x="783" y="414"/>
                  </a:lnTo>
                  <a:lnTo>
                    <a:pt x="1154" y="346"/>
                  </a:lnTo>
                  <a:lnTo>
                    <a:pt x="1157" y="346"/>
                  </a:lnTo>
                  <a:lnTo>
                    <a:pt x="1157" y="346"/>
                  </a:lnTo>
                  <a:lnTo>
                    <a:pt x="1162" y="344"/>
                  </a:lnTo>
                  <a:lnTo>
                    <a:pt x="1422" y="235"/>
                  </a:lnTo>
                  <a:lnTo>
                    <a:pt x="1425" y="234"/>
                  </a:lnTo>
                  <a:lnTo>
                    <a:pt x="1969" y="8"/>
                  </a:lnTo>
                  <a:lnTo>
                    <a:pt x="1976" y="5"/>
                  </a:lnTo>
                  <a:lnTo>
                    <a:pt x="1978" y="3"/>
                  </a:lnTo>
                  <a:lnTo>
                    <a:pt x="1980" y="3"/>
                  </a:lnTo>
                  <a:lnTo>
                    <a:pt x="1981" y="3"/>
                  </a:lnTo>
                  <a:lnTo>
                    <a:pt x="2516" y="29"/>
                  </a:lnTo>
                  <a:lnTo>
                    <a:pt x="2520" y="29"/>
                  </a:lnTo>
                  <a:lnTo>
                    <a:pt x="2888" y="46"/>
                  </a:lnTo>
                  <a:lnTo>
                    <a:pt x="2889" y="46"/>
                  </a:lnTo>
                  <a:lnTo>
                    <a:pt x="2889" y="46"/>
                  </a:lnTo>
                  <a:lnTo>
                    <a:pt x="2892" y="46"/>
                  </a:lnTo>
                  <a:lnTo>
                    <a:pt x="2894" y="46"/>
                  </a:lnTo>
                  <a:lnTo>
                    <a:pt x="4350" y="269"/>
                  </a:lnTo>
                  <a:lnTo>
                    <a:pt x="4354" y="269"/>
                  </a:lnTo>
                  <a:lnTo>
                    <a:pt x="4356" y="270"/>
                  </a:lnTo>
                  <a:lnTo>
                    <a:pt x="4356" y="269"/>
                  </a:lnTo>
                  <a:lnTo>
                    <a:pt x="4356" y="265"/>
                  </a:lnTo>
                  <a:lnTo>
                    <a:pt x="4350" y="264"/>
                  </a:lnTo>
                  <a:lnTo>
                    <a:pt x="2892" y="41"/>
                  </a:lnTo>
                  <a:lnTo>
                    <a:pt x="2891" y="41"/>
                  </a:lnTo>
                  <a:lnTo>
                    <a:pt x="2891" y="41"/>
                  </a:lnTo>
                  <a:lnTo>
                    <a:pt x="2883" y="41"/>
                  </a:lnTo>
                  <a:lnTo>
                    <a:pt x="2521" y="24"/>
                  </a:lnTo>
                  <a:lnTo>
                    <a:pt x="2518" y="24"/>
                  </a:lnTo>
                  <a:lnTo>
                    <a:pt x="1983" y="0"/>
                  </a:lnTo>
                  <a:lnTo>
                    <a:pt x="1978" y="0"/>
                  </a:lnTo>
                  <a:lnTo>
                    <a:pt x="1978" y="0"/>
                  </a:lnTo>
                  <a:lnTo>
                    <a:pt x="197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983" y="3328"/>
              <a:ext cx="134" cy="878"/>
            </a:xfrm>
            <a:custGeom>
              <a:avLst/>
              <a:gdLst>
                <a:gd name="T0" fmla="*/ 3 w 134"/>
                <a:gd name="T1" fmla="*/ 0 h 878"/>
                <a:gd name="T2" fmla="*/ 0 w 134"/>
                <a:gd name="T3" fmla="*/ 2 h 878"/>
                <a:gd name="T4" fmla="*/ 0 w 134"/>
                <a:gd name="T5" fmla="*/ 2 h 878"/>
                <a:gd name="T6" fmla="*/ 2 w 134"/>
                <a:gd name="T7" fmla="*/ 8 h 878"/>
                <a:gd name="T8" fmla="*/ 40 w 134"/>
                <a:gd name="T9" fmla="*/ 264 h 878"/>
                <a:gd name="T10" fmla="*/ 40 w 134"/>
                <a:gd name="T11" fmla="*/ 268 h 878"/>
                <a:gd name="T12" fmla="*/ 131 w 134"/>
                <a:gd name="T13" fmla="*/ 876 h 878"/>
                <a:gd name="T14" fmla="*/ 131 w 134"/>
                <a:gd name="T15" fmla="*/ 878 h 878"/>
                <a:gd name="T16" fmla="*/ 134 w 134"/>
                <a:gd name="T17" fmla="*/ 876 h 878"/>
                <a:gd name="T18" fmla="*/ 133 w 134"/>
                <a:gd name="T19" fmla="*/ 872 h 878"/>
                <a:gd name="T20" fmla="*/ 43 w 134"/>
                <a:gd name="T21" fmla="*/ 267 h 878"/>
                <a:gd name="T22" fmla="*/ 43 w 134"/>
                <a:gd name="T23" fmla="*/ 264 h 878"/>
                <a:gd name="T24" fmla="*/ 5 w 134"/>
                <a:gd name="T25" fmla="*/ 5 h 878"/>
                <a:gd name="T26" fmla="*/ 3 w 134"/>
                <a:gd name="T2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878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8"/>
                  </a:lnTo>
                  <a:lnTo>
                    <a:pt x="40" y="264"/>
                  </a:lnTo>
                  <a:lnTo>
                    <a:pt x="40" y="268"/>
                  </a:lnTo>
                  <a:lnTo>
                    <a:pt x="131" y="876"/>
                  </a:lnTo>
                  <a:lnTo>
                    <a:pt x="131" y="878"/>
                  </a:lnTo>
                  <a:lnTo>
                    <a:pt x="134" y="876"/>
                  </a:lnTo>
                  <a:lnTo>
                    <a:pt x="133" y="872"/>
                  </a:lnTo>
                  <a:lnTo>
                    <a:pt x="43" y="267"/>
                  </a:lnTo>
                  <a:lnTo>
                    <a:pt x="43" y="264"/>
                  </a:lnTo>
                  <a:lnTo>
                    <a:pt x="5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983" y="3328"/>
              <a:ext cx="134" cy="878"/>
            </a:xfrm>
            <a:custGeom>
              <a:avLst/>
              <a:gdLst>
                <a:gd name="T0" fmla="*/ 3 w 134"/>
                <a:gd name="T1" fmla="*/ 0 h 878"/>
                <a:gd name="T2" fmla="*/ 0 w 134"/>
                <a:gd name="T3" fmla="*/ 2 h 878"/>
                <a:gd name="T4" fmla="*/ 0 w 134"/>
                <a:gd name="T5" fmla="*/ 2 h 878"/>
                <a:gd name="T6" fmla="*/ 2 w 134"/>
                <a:gd name="T7" fmla="*/ 8 h 878"/>
                <a:gd name="T8" fmla="*/ 40 w 134"/>
                <a:gd name="T9" fmla="*/ 264 h 878"/>
                <a:gd name="T10" fmla="*/ 40 w 134"/>
                <a:gd name="T11" fmla="*/ 268 h 878"/>
                <a:gd name="T12" fmla="*/ 131 w 134"/>
                <a:gd name="T13" fmla="*/ 876 h 878"/>
                <a:gd name="T14" fmla="*/ 131 w 134"/>
                <a:gd name="T15" fmla="*/ 878 h 878"/>
                <a:gd name="T16" fmla="*/ 134 w 134"/>
                <a:gd name="T17" fmla="*/ 876 h 878"/>
                <a:gd name="T18" fmla="*/ 133 w 134"/>
                <a:gd name="T19" fmla="*/ 872 h 878"/>
                <a:gd name="T20" fmla="*/ 43 w 134"/>
                <a:gd name="T21" fmla="*/ 267 h 878"/>
                <a:gd name="T22" fmla="*/ 43 w 134"/>
                <a:gd name="T23" fmla="*/ 264 h 878"/>
                <a:gd name="T24" fmla="*/ 5 w 134"/>
                <a:gd name="T25" fmla="*/ 5 h 878"/>
                <a:gd name="T26" fmla="*/ 3 w 134"/>
                <a:gd name="T2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878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8"/>
                  </a:lnTo>
                  <a:lnTo>
                    <a:pt x="40" y="264"/>
                  </a:lnTo>
                  <a:lnTo>
                    <a:pt x="40" y="268"/>
                  </a:lnTo>
                  <a:lnTo>
                    <a:pt x="131" y="876"/>
                  </a:lnTo>
                  <a:lnTo>
                    <a:pt x="131" y="878"/>
                  </a:lnTo>
                  <a:lnTo>
                    <a:pt x="134" y="876"/>
                  </a:lnTo>
                  <a:lnTo>
                    <a:pt x="133" y="872"/>
                  </a:lnTo>
                  <a:lnTo>
                    <a:pt x="43" y="267"/>
                  </a:lnTo>
                  <a:lnTo>
                    <a:pt x="43" y="264"/>
                  </a:lnTo>
                  <a:lnTo>
                    <a:pt x="5" y="5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740" y="2450"/>
              <a:ext cx="2094" cy="316"/>
            </a:xfrm>
            <a:custGeom>
              <a:avLst/>
              <a:gdLst>
                <a:gd name="T0" fmla="*/ 1108 w 2094"/>
                <a:gd name="T1" fmla="*/ 0 h 316"/>
                <a:gd name="T2" fmla="*/ 1107 w 2094"/>
                <a:gd name="T3" fmla="*/ 0 h 316"/>
                <a:gd name="T4" fmla="*/ 545 w 2094"/>
                <a:gd name="T5" fmla="*/ 68 h 316"/>
                <a:gd name="T6" fmla="*/ 543 w 2094"/>
                <a:gd name="T7" fmla="*/ 68 h 316"/>
                <a:gd name="T8" fmla="*/ 543 w 2094"/>
                <a:gd name="T9" fmla="*/ 70 h 316"/>
                <a:gd name="T10" fmla="*/ 234 w 2094"/>
                <a:gd name="T11" fmla="*/ 202 h 316"/>
                <a:gd name="T12" fmla="*/ 229 w 2094"/>
                <a:gd name="T13" fmla="*/ 204 h 316"/>
                <a:gd name="T14" fmla="*/ 2 w 2094"/>
                <a:gd name="T15" fmla="*/ 303 h 316"/>
                <a:gd name="T16" fmla="*/ 0 w 2094"/>
                <a:gd name="T17" fmla="*/ 303 h 316"/>
                <a:gd name="T18" fmla="*/ 2 w 2094"/>
                <a:gd name="T19" fmla="*/ 308 h 316"/>
                <a:gd name="T20" fmla="*/ 3 w 2094"/>
                <a:gd name="T21" fmla="*/ 306 h 316"/>
                <a:gd name="T22" fmla="*/ 6 w 2094"/>
                <a:gd name="T23" fmla="*/ 305 h 316"/>
                <a:gd name="T24" fmla="*/ 232 w 2094"/>
                <a:gd name="T25" fmla="*/ 207 h 316"/>
                <a:gd name="T26" fmla="*/ 238 w 2094"/>
                <a:gd name="T27" fmla="*/ 205 h 316"/>
                <a:gd name="T28" fmla="*/ 542 w 2094"/>
                <a:gd name="T29" fmla="*/ 74 h 316"/>
                <a:gd name="T30" fmla="*/ 545 w 2094"/>
                <a:gd name="T31" fmla="*/ 73 h 316"/>
                <a:gd name="T32" fmla="*/ 548 w 2094"/>
                <a:gd name="T33" fmla="*/ 73 h 316"/>
                <a:gd name="T34" fmla="*/ 1105 w 2094"/>
                <a:gd name="T35" fmla="*/ 5 h 316"/>
                <a:gd name="T36" fmla="*/ 1108 w 2094"/>
                <a:gd name="T37" fmla="*/ 5 h 316"/>
                <a:gd name="T38" fmla="*/ 1113 w 2094"/>
                <a:gd name="T39" fmla="*/ 8 h 316"/>
                <a:gd name="T40" fmla="*/ 1688 w 2094"/>
                <a:gd name="T41" fmla="*/ 313 h 316"/>
                <a:gd name="T42" fmla="*/ 1693 w 2094"/>
                <a:gd name="T43" fmla="*/ 316 h 316"/>
                <a:gd name="T44" fmla="*/ 1694 w 2094"/>
                <a:gd name="T45" fmla="*/ 316 h 316"/>
                <a:gd name="T46" fmla="*/ 1697 w 2094"/>
                <a:gd name="T47" fmla="*/ 314 h 316"/>
                <a:gd name="T48" fmla="*/ 2084 w 2094"/>
                <a:gd name="T49" fmla="*/ 172 h 316"/>
                <a:gd name="T50" fmla="*/ 2092 w 2094"/>
                <a:gd name="T51" fmla="*/ 169 h 316"/>
                <a:gd name="T52" fmla="*/ 2094 w 2094"/>
                <a:gd name="T53" fmla="*/ 169 h 316"/>
                <a:gd name="T54" fmla="*/ 2094 w 2094"/>
                <a:gd name="T55" fmla="*/ 164 h 316"/>
                <a:gd name="T56" fmla="*/ 2092 w 2094"/>
                <a:gd name="T57" fmla="*/ 164 h 316"/>
                <a:gd name="T58" fmla="*/ 1694 w 2094"/>
                <a:gd name="T59" fmla="*/ 311 h 316"/>
                <a:gd name="T60" fmla="*/ 1110 w 2094"/>
                <a:gd name="T61" fmla="*/ 2 h 316"/>
                <a:gd name="T62" fmla="*/ 1108 w 2094"/>
                <a:gd name="T63" fmla="*/ 0 h 316"/>
                <a:gd name="T64" fmla="*/ 1108 w 2094"/>
                <a:gd name="T6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4" h="316">
                  <a:moveTo>
                    <a:pt x="1108" y="0"/>
                  </a:moveTo>
                  <a:lnTo>
                    <a:pt x="1107" y="0"/>
                  </a:lnTo>
                  <a:lnTo>
                    <a:pt x="545" y="68"/>
                  </a:lnTo>
                  <a:lnTo>
                    <a:pt x="543" y="68"/>
                  </a:lnTo>
                  <a:lnTo>
                    <a:pt x="543" y="70"/>
                  </a:lnTo>
                  <a:lnTo>
                    <a:pt x="234" y="202"/>
                  </a:lnTo>
                  <a:lnTo>
                    <a:pt x="229" y="204"/>
                  </a:lnTo>
                  <a:lnTo>
                    <a:pt x="2" y="303"/>
                  </a:lnTo>
                  <a:lnTo>
                    <a:pt x="0" y="303"/>
                  </a:lnTo>
                  <a:lnTo>
                    <a:pt x="2" y="308"/>
                  </a:lnTo>
                  <a:lnTo>
                    <a:pt x="3" y="306"/>
                  </a:lnTo>
                  <a:lnTo>
                    <a:pt x="6" y="305"/>
                  </a:lnTo>
                  <a:lnTo>
                    <a:pt x="232" y="207"/>
                  </a:lnTo>
                  <a:lnTo>
                    <a:pt x="238" y="205"/>
                  </a:lnTo>
                  <a:lnTo>
                    <a:pt x="542" y="74"/>
                  </a:lnTo>
                  <a:lnTo>
                    <a:pt x="545" y="73"/>
                  </a:lnTo>
                  <a:lnTo>
                    <a:pt x="548" y="73"/>
                  </a:lnTo>
                  <a:lnTo>
                    <a:pt x="1105" y="5"/>
                  </a:lnTo>
                  <a:lnTo>
                    <a:pt x="1108" y="5"/>
                  </a:lnTo>
                  <a:lnTo>
                    <a:pt x="1113" y="8"/>
                  </a:lnTo>
                  <a:lnTo>
                    <a:pt x="1688" y="313"/>
                  </a:lnTo>
                  <a:lnTo>
                    <a:pt x="1693" y="316"/>
                  </a:lnTo>
                  <a:lnTo>
                    <a:pt x="1694" y="316"/>
                  </a:lnTo>
                  <a:lnTo>
                    <a:pt x="1697" y="314"/>
                  </a:lnTo>
                  <a:lnTo>
                    <a:pt x="2084" y="172"/>
                  </a:lnTo>
                  <a:lnTo>
                    <a:pt x="2092" y="169"/>
                  </a:lnTo>
                  <a:lnTo>
                    <a:pt x="2094" y="169"/>
                  </a:lnTo>
                  <a:lnTo>
                    <a:pt x="2094" y="164"/>
                  </a:lnTo>
                  <a:lnTo>
                    <a:pt x="2092" y="164"/>
                  </a:lnTo>
                  <a:lnTo>
                    <a:pt x="1694" y="311"/>
                  </a:lnTo>
                  <a:lnTo>
                    <a:pt x="1110" y="2"/>
                  </a:lnTo>
                  <a:lnTo>
                    <a:pt x="1108" y="0"/>
                  </a:lnTo>
                  <a:lnTo>
                    <a:pt x="1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740" y="2450"/>
              <a:ext cx="2094" cy="316"/>
            </a:xfrm>
            <a:custGeom>
              <a:avLst/>
              <a:gdLst>
                <a:gd name="T0" fmla="*/ 1108 w 2094"/>
                <a:gd name="T1" fmla="*/ 0 h 316"/>
                <a:gd name="T2" fmla="*/ 1107 w 2094"/>
                <a:gd name="T3" fmla="*/ 0 h 316"/>
                <a:gd name="T4" fmla="*/ 545 w 2094"/>
                <a:gd name="T5" fmla="*/ 68 h 316"/>
                <a:gd name="T6" fmla="*/ 543 w 2094"/>
                <a:gd name="T7" fmla="*/ 68 h 316"/>
                <a:gd name="T8" fmla="*/ 543 w 2094"/>
                <a:gd name="T9" fmla="*/ 70 h 316"/>
                <a:gd name="T10" fmla="*/ 234 w 2094"/>
                <a:gd name="T11" fmla="*/ 202 h 316"/>
                <a:gd name="T12" fmla="*/ 229 w 2094"/>
                <a:gd name="T13" fmla="*/ 204 h 316"/>
                <a:gd name="T14" fmla="*/ 2 w 2094"/>
                <a:gd name="T15" fmla="*/ 303 h 316"/>
                <a:gd name="T16" fmla="*/ 0 w 2094"/>
                <a:gd name="T17" fmla="*/ 303 h 316"/>
                <a:gd name="T18" fmla="*/ 2 w 2094"/>
                <a:gd name="T19" fmla="*/ 308 h 316"/>
                <a:gd name="T20" fmla="*/ 3 w 2094"/>
                <a:gd name="T21" fmla="*/ 306 h 316"/>
                <a:gd name="T22" fmla="*/ 6 w 2094"/>
                <a:gd name="T23" fmla="*/ 305 h 316"/>
                <a:gd name="T24" fmla="*/ 232 w 2094"/>
                <a:gd name="T25" fmla="*/ 207 h 316"/>
                <a:gd name="T26" fmla="*/ 238 w 2094"/>
                <a:gd name="T27" fmla="*/ 205 h 316"/>
                <a:gd name="T28" fmla="*/ 542 w 2094"/>
                <a:gd name="T29" fmla="*/ 74 h 316"/>
                <a:gd name="T30" fmla="*/ 545 w 2094"/>
                <a:gd name="T31" fmla="*/ 73 h 316"/>
                <a:gd name="T32" fmla="*/ 548 w 2094"/>
                <a:gd name="T33" fmla="*/ 73 h 316"/>
                <a:gd name="T34" fmla="*/ 1105 w 2094"/>
                <a:gd name="T35" fmla="*/ 5 h 316"/>
                <a:gd name="T36" fmla="*/ 1108 w 2094"/>
                <a:gd name="T37" fmla="*/ 5 h 316"/>
                <a:gd name="T38" fmla="*/ 1113 w 2094"/>
                <a:gd name="T39" fmla="*/ 8 h 316"/>
                <a:gd name="T40" fmla="*/ 1688 w 2094"/>
                <a:gd name="T41" fmla="*/ 313 h 316"/>
                <a:gd name="T42" fmla="*/ 1693 w 2094"/>
                <a:gd name="T43" fmla="*/ 316 h 316"/>
                <a:gd name="T44" fmla="*/ 1694 w 2094"/>
                <a:gd name="T45" fmla="*/ 316 h 316"/>
                <a:gd name="T46" fmla="*/ 1697 w 2094"/>
                <a:gd name="T47" fmla="*/ 314 h 316"/>
                <a:gd name="T48" fmla="*/ 2084 w 2094"/>
                <a:gd name="T49" fmla="*/ 172 h 316"/>
                <a:gd name="T50" fmla="*/ 2092 w 2094"/>
                <a:gd name="T51" fmla="*/ 169 h 316"/>
                <a:gd name="T52" fmla="*/ 2094 w 2094"/>
                <a:gd name="T53" fmla="*/ 169 h 316"/>
                <a:gd name="T54" fmla="*/ 2094 w 2094"/>
                <a:gd name="T55" fmla="*/ 164 h 316"/>
                <a:gd name="T56" fmla="*/ 2092 w 2094"/>
                <a:gd name="T57" fmla="*/ 164 h 316"/>
                <a:gd name="T58" fmla="*/ 1694 w 2094"/>
                <a:gd name="T59" fmla="*/ 311 h 316"/>
                <a:gd name="T60" fmla="*/ 1110 w 2094"/>
                <a:gd name="T61" fmla="*/ 2 h 316"/>
                <a:gd name="T62" fmla="*/ 1108 w 2094"/>
                <a:gd name="T63" fmla="*/ 0 h 316"/>
                <a:gd name="T64" fmla="*/ 1108 w 2094"/>
                <a:gd name="T6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4" h="316">
                  <a:moveTo>
                    <a:pt x="1108" y="0"/>
                  </a:moveTo>
                  <a:lnTo>
                    <a:pt x="1107" y="0"/>
                  </a:lnTo>
                  <a:lnTo>
                    <a:pt x="545" y="68"/>
                  </a:lnTo>
                  <a:lnTo>
                    <a:pt x="543" y="68"/>
                  </a:lnTo>
                  <a:lnTo>
                    <a:pt x="543" y="70"/>
                  </a:lnTo>
                  <a:lnTo>
                    <a:pt x="234" y="202"/>
                  </a:lnTo>
                  <a:lnTo>
                    <a:pt x="229" y="204"/>
                  </a:lnTo>
                  <a:lnTo>
                    <a:pt x="2" y="303"/>
                  </a:lnTo>
                  <a:lnTo>
                    <a:pt x="0" y="303"/>
                  </a:lnTo>
                  <a:lnTo>
                    <a:pt x="2" y="308"/>
                  </a:lnTo>
                  <a:lnTo>
                    <a:pt x="3" y="306"/>
                  </a:lnTo>
                  <a:lnTo>
                    <a:pt x="6" y="305"/>
                  </a:lnTo>
                  <a:lnTo>
                    <a:pt x="232" y="207"/>
                  </a:lnTo>
                  <a:lnTo>
                    <a:pt x="238" y="205"/>
                  </a:lnTo>
                  <a:lnTo>
                    <a:pt x="542" y="74"/>
                  </a:lnTo>
                  <a:lnTo>
                    <a:pt x="545" y="73"/>
                  </a:lnTo>
                  <a:lnTo>
                    <a:pt x="548" y="73"/>
                  </a:lnTo>
                  <a:lnTo>
                    <a:pt x="1105" y="5"/>
                  </a:lnTo>
                  <a:lnTo>
                    <a:pt x="1108" y="5"/>
                  </a:lnTo>
                  <a:lnTo>
                    <a:pt x="1113" y="8"/>
                  </a:lnTo>
                  <a:lnTo>
                    <a:pt x="1688" y="313"/>
                  </a:lnTo>
                  <a:lnTo>
                    <a:pt x="1693" y="316"/>
                  </a:lnTo>
                  <a:lnTo>
                    <a:pt x="1694" y="316"/>
                  </a:lnTo>
                  <a:lnTo>
                    <a:pt x="1697" y="314"/>
                  </a:lnTo>
                  <a:lnTo>
                    <a:pt x="2084" y="172"/>
                  </a:lnTo>
                  <a:lnTo>
                    <a:pt x="2092" y="169"/>
                  </a:lnTo>
                  <a:lnTo>
                    <a:pt x="2094" y="169"/>
                  </a:lnTo>
                  <a:lnTo>
                    <a:pt x="2094" y="164"/>
                  </a:lnTo>
                  <a:lnTo>
                    <a:pt x="2092" y="164"/>
                  </a:lnTo>
                  <a:lnTo>
                    <a:pt x="1694" y="311"/>
                  </a:lnTo>
                  <a:lnTo>
                    <a:pt x="1110" y="2"/>
                  </a:lnTo>
                  <a:lnTo>
                    <a:pt x="1108" y="0"/>
                  </a:lnTo>
                  <a:lnTo>
                    <a:pt x="11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181" y="-473"/>
              <a:ext cx="3490" cy="1764"/>
            </a:xfrm>
            <a:custGeom>
              <a:avLst/>
              <a:gdLst>
                <a:gd name="T0" fmla="*/ 2752 w 3490"/>
                <a:gd name="T1" fmla="*/ 1763 h 1764"/>
                <a:gd name="T2" fmla="*/ 952 w 3490"/>
                <a:gd name="T3" fmla="*/ 1691 h 1764"/>
                <a:gd name="T4" fmla="*/ 1069 w 3490"/>
                <a:gd name="T5" fmla="*/ 1674 h 1764"/>
                <a:gd name="T6" fmla="*/ 1022 w 3490"/>
                <a:gd name="T7" fmla="*/ 1763 h 1764"/>
                <a:gd name="T8" fmla="*/ 1022 w 3490"/>
                <a:gd name="T9" fmla="*/ 1758 h 1764"/>
                <a:gd name="T10" fmla="*/ 1767 w 3490"/>
                <a:gd name="T11" fmla="*/ 1598 h 1764"/>
                <a:gd name="T12" fmla="*/ 807 w 3490"/>
                <a:gd name="T13" fmla="*/ 1548 h 1764"/>
                <a:gd name="T14" fmla="*/ 807 w 3490"/>
                <a:gd name="T15" fmla="*/ 1548 h 1764"/>
                <a:gd name="T16" fmla="*/ 1765 w 3490"/>
                <a:gd name="T17" fmla="*/ 1594 h 1764"/>
                <a:gd name="T18" fmla="*/ 1072 w 3490"/>
                <a:gd name="T19" fmla="*/ 1669 h 1764"/>
                <a:gd name="T20" fmla="*/ 643 w 3490"/>
                <a:gd name="T21" fmla="*/ 1387 h 1764"/>
                <a:gd name="T22" fmla="*/ 643 w 3490"/>
                <a:gd name="T23" fmla="*/ 1387 h 1764"/>
                <a:gd name="T24" fmla="*/ 1776 w 3490"/>
                <a:gd name="T25" fmla="*/ 1590 h 1764"/>
                <a:gd name="T26" fmla="*/ 2981 w 3490"/>
                <a:gd name="T27" fmla="*/ 1208 h 1764"/>
                <a:gd name="T28" fmla="*/ 2747 w 3490"/>
                <a:gd name="T29" fmla="*/ 1756 h 1764"/>
                <a:gd name="T30" fmla="*/ 2984 w 3490"/>
                <a:gd name="T31" fmla="*/ 1207 h 1764"/>
                <a:gd name="T32" fmla="*/ 2378 w 3490"/>
                <a:gd name="T33" fmla="*/ 1033 h 1764"/>
                <a:gd name="T34" fmla="*/ 2380 w 3490"/>
                <a:gd name="T35" fmla="*/ 1033 h 1764"/>
                <a:gd name="T36" fmla="*/ 1228 w 3490"/>
                <a:gd name="T37" fmla="*/ 1404 h 1764"/>
                <a:gd name="T38" fmla="*/ 1704 w 3490"/>
                <a:gd name="T39" fmla="*/ 1472 h 1764"/>
                <a:gd name="T40" fmla="*/ 1456 w 3490"/>
                <a:gd name="T41" fmla="*/ 1005 h 1764"/>
                <a:gd name="T42" fmla="*/ 1456 w 3490"/>
                <a:gd name="T43" fmla="*/ 1005 h 1764"/>
                <a:gd name="T44" fmla="*/ 1462 w 3490"/>
                <a:gd name="T45" fmla="*/ 1003 h 1764"/>
                <a:gd name="T46" fmla="*/ 1475 w 3490"/>
                <a:gd name="T47" fmla="*/ 1008 h 1764"/>
                <a:gd name="T48" fmla="*/ 1465 w 3490"/>
                <a:gd name="T49" fmla="*/ 990 h 1764"/>
                <a:gd name="T50" fmla="*/ 1465 w 3490"/>
                <a:gd name="T51" fmla="*/ 990 h 1764"/>
                <a:gd name="T52" fmla="*/ 1467 w 3490"/>
                <a:gd name="T53" fmla="*/ 986 h 1764"/>
                <a:gd name="T54" fmla="*/ 636 w 3490"/>
                <a:gd name="T55" fmla="*/ 1387 h 1764"/>
                <a:gd name="T56" fmla="*/ 2294 w 3490"/>
                <a:gd name="T57" fmla="*/ 861 h 1764"/>
                <a:gd name="T58" fmla="*/ 2378 w 3490"/>
                <a:gd name="T59" fmla="*/ 1024 h 1764"/>
                <a:gd name="T60" fmla="*/ 1454 w 3490"/>
                <a:gd name="T61" fmla="*/ 965 h 1764"/>
                <a:gd name="T62" fmla="*/ 2616 w 3490"/>
                <a:gd name="T63" fmla="*/ 809 h 1764"/>
                <a:gd name="T64" fmla="*/ 2623 w 3490"/>
                <a:gd name="T65" fmla="*/ 807 h 1764"/>
                <a:gd name="T66" fmla="*/ 147 w 3490"/>
                <a:gd name="T67" fmla="*/ 902 h 1764"/>
                <a:gd name="T68" fmla="*/ 2237 w 3490"/>
                <a:gd name="T69" fmla="*/ 750 h 1764"/>
                <a:gd name="T70" fmla="*/ 2237 w 3490"/>
                <a:gd name="T71" fmla="*/ 750 h 1764"/>
                <a:gd name="T72" fmla="*/ 2719 w 3490"/>
                <a:gd name="T73" fmla="*/ 719 h 1764"/>
                <a:gd name="T74" fmla="*/ 2233 w 3490"/>
                <a:gd name="T75" fmla="*/ 749 h 1764"/>
                <a:gd name="T76" fmla="*/ 3197 w 3490"/>
                <a:gd name="T77" fmla="*/ 692 h 1764"/>
                <a:gd name="T78" fmla="*/ 3201 w 3490"/>
                <a:gd name="T79" fmla="*/ 690 h 1764"/>
                <a:gd name="T80" fmla="*/ 2206 w 3490"/>
                <a:gd name="T81" fmla="*/ 687 h 1764"/>
                <a:gd name="T82" fmla="*/ 2719 w 3490"/>
                <a:gd name="T83" fmla="*/ 712 h 1764"/>
                <a:gd name="T84" fmla="*/ 2897 w 3490"/>
                <a:gd name="T85" fmla="*/ 548 h 1764"/>
                <a:gd name="T86" fmla="*/ 1394 w 3490"/>
                <a:gd name="T87" fmla="*/ 836 h 1764"/>
                <a:gd name="T88" fmla="*/ 8 w 3490"/>
                <a:gd name="T89" fmla="*/ 763 h 1764"/>
                <a:gd name="T90" fmla="*/ 1214 w 3490"/>
                <a:gd name="T91" fmla="*/ 477 h 1764"/>
                <a:gd name="T92" fmla="*/ 1772 w 3490"/>
                <a:gd name="T93" fmla="*/ 460 h 1764"/>
                <a:gd name="T94" fmla="*/ 1773 w 3490"/>
                <a:gd name="T95" fmla="*/ 465 h 1764"/>
                <a:gd name="T96" fmla="*/ 1775 w 3490"/>
                <a:gd name="T97" fmla="*/ 461 h 1764"/>
                <a:gd name="T98" fmla="*/ 1794 w 3490"/>
                <a:gd name="T99" fmla="*/ 420 h 1764"/>
                <a:gd name="T100" fmla="*/ 1941 w 3490"/>
                <a:gd name="T101" fmla="*/ 168 h 1764"/>
                <a:gd name="T102" fmla="*/ 1937 w 3490"/>
                <a:gd name="T103" fmla="*/ 171 h 1764"/>
                <a:gd name="T104" fmla="*/ 2151 w 3490"/>
                <a:gd name="T105" fmla="*/ 581 h 1764"/>
                <a:gd name="T106" fmla="*/ 1211 w 3490"/>
                <a:gd name="T107" fmla="*/ 474 h 1764"/>
                <a:gd name="T108" fmla="*/ 332 w 3490"/>
                <a:gd name="T109" fmla="*/ 509 h 1764"/>
                <a:gd name="T110" fmla="*/ 1036 w 3490"/>
                <a:gd name="T111" fmla="*/ 109 h 1764"/>
                <a:gd name="T112" fmla="*/ 2902 w 3490"/>
                <a:gd name="T113" fmla="*/ 545 h 1764"/>
                <a:gd name="T114" fmla="*/ 3201 w 3490"/>
                <a:gd name="T115" fmla="*/ 686 h 1764"/>
                <a:gd name="T116" fmla="*/ 3486 w 3490"/>
                <a:gd name="T117" fmla="*/ 7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90" h="1764">
                  <a:moveTo>
                    <a:pt x="2751" y="1763"/>
                  </a:moveTo>
                  <a:lnTo>
                    <a:pt x="2752" y="1764"/>
                  </a:lnTo>
                  <a:lnTo>
                    <a:pt x="2754" y="1763"/>
                  </a:lnTo>
                  <a:lnTo>
                    <a:pt x="2752" y="1763"/>
                  </a:lnTo>
                  <a:lnTo>
                    <a:pt x="2752" y="1763"/>
                  </a:lnTo>
                  <a:lnTo>
                    <a:pt x="2751" y="1763"/>
                  </a:lnTo>
                  <a:close/>
                  <a:moveTo>
                    <a:pt x="952" y="1690"/>
                  </a:moveTo>
                  <a:lnTo>
                    <a:pt x="952" y="1691"/>
                  </a:lnTo>
                  <a:lnTo>
                    <a:pt x="954" y="1691"/>
                  </a:lnTo>
                  <a:lnTo>
                    <a:pt x="952" y="1690"/>
                  </a:lnTo>
                  <a:close/>
                  <a:moveTo>
                    <a:pt x="1074" y="1674"/>
                  </a:moveTo>
                  <a:lnTo>
                    <a:pt x="1069" y="1674"/>
                  </a:lnTo>
                  <a:lnTo>
                    <a:pt x="1022" y="1758"/>
                  </a:lnTo>
                  <a:lnTo>
                    <a:pt x="957" y="1695"/>
                  </a:lnTo>
                  <a:lnTo>
                    <a:pt x="952" y="1695"/>
                  </a:lnTo>
                  <a:lnTo>
                    <a:pt x="1022" y="1763"/>
                  </a:lnTo>
                  <a:lnTo>
                    <a:pt x="1022" y="1763"/>
                  </a:lnTo>
                  <a:lnTo>
                    <a:pt x="1023" y="1763"/>
                  </a:lnTo>
                  <a:lnTo>
                    <a:pt x="1022" y="1763"/>
                  </a:lnTo>
                  <a:lnTo>
                    <a:pt x="1022" y="1758"/>
                  </a:lnTo>
                  <a:lnTo>
                    <a:pt x="1025" y="1758"/>
                  </a:lnTo>
                  <a:lnTo>
                    <a:pt x="1074" y="1674"/>
                  </a:lnTo>
                  <a:close/>
                  <a:moveTo>
                    <a:pt x="1768" y="1598"/>
                  </a:moveTo>
                  <a:lnTo>
                    <a:pt x="1767" y="1598"/>
                  </a:lnTo>
                  <a:lnTo>
                    <a:pt x="1767" y="1598"/>
                  </a:lnTo>
                  <a:lnTo>
                    <a:pt x="1767" y="1600"/>
                  </a:lnTo>
                  <a:lnTo>
                    <a:pt x="1768" y="1598"/>
                  </a:lnTo>
                  <a:close/>
                  <a:moveTo>
                    <a:pt x="807" y="1548"/>
                  </a:moveTo>
                  <a:lnTo>
                    <a:pt x="805" y="1553"/>
                  </a:lnTo>
                  <a:lnTo>
                    <a:pt x="947" y="1690"/>
                  </a:lnTo>
                  <a:lnTo>
                    <a:pt x="949" y="1687"/>
                  </a:lnTo>
                  <a:lnTo>
                    <a:pt x="807" y="1548"/>
                  </a:lnTo>
                  <a:close/>
                  <a:moveTo>
                    <a:pt x="1708" y="1474"/>
                  </a:moveTo>
                  <a:lnTo>
                    <a:pt x="1705" y="1475"/>
                  </a:lnTo>
                  <a:lnTo>
                    <a:pt x="1764" y="1595"/>
                  </a:lnTo>
                  <a:lnTo>
                    <a:pt x="1765" y="1594"/>
                  </a:lnTo>
                  <a:lnTo>
                    <a:pt x="1767" y="1590"/>
                  </a:lnTo>
                  <a:lnTo>
                    <a:pt x="1708" y="1474"/>
                  </a:lnTo>
                  <a:close/>
                  <a:moveTo>
                    <a:pt x="1224" y="1406"/>
                  </a:moveTo>
                  <a:lnTo>
                    <a:pt x="1072" y="1669"/>
                  </a:lnTo>
                  <a:lnTo>
                    <a:pt x="1077" y="1669"/>
                  </a:lnTo>
                  <a:lnTo>
                    <a:pt x="1227" y="1407"/>
                  </a:lnTo>
                  <a:lnTo>
                    <a:pt x="1224" y="1406"/>
                  </a:lnTo>
                  <a:close/>
                  <a:moveTo>
                    <a:pt x="643" y="1387"/>
                  </a:moveTo>
                  <a:lnTo>
                    <a:pt x="640" y="1390"/>
                  </a:lnTo>
                  <a:lnTo>
                    <a:pt x="802" y="1549"/>
                  </a:lnTo>
                  <a:lnTo>
                    <a:pt x="804" y="1545"/>
                  </a:lnTo>
                  <a:lnTo>
                    <a:pt x="643" y="1387"/>
                  </a:lnTo>
                  <a:close/>
                  <a:moveTo>
                    <a:pt x="2023" y="1357"/>
                  </a:moveTo>
                  <a:lnTo>
                    <a:pt x="1770" y="1592"/>
                  </a:lnTo>
                  <a:lnTo>
                    <a:pt x="1768" y="1594"/>
                  </a:lnTo>
                  <a:lnTo>
                    <a:pt x="1776" y="1590"/>
                  </a:lnTo>
                  <a:lnTo>
                    <a:pt x="2026" y="1358"/>
                  </a:lnTo>
                  <a:lnTo>
                    <a:pt x="2023" y="1357"/>
                  </a:lnTo>
                  <a:close/>
                  <a:moveTo>
                    <a:pt x="2984" y="1207"/>
                  </a:moveTo>
                  <a:lnTo>
                    <a:pt x="2981" y="1208"/>
                  </a:lnTo>
                  <a:lnTo>
                    <a:pt x="2752" y="1756"/>
                  </a:lnTo>
                  <a:lnTo>
                    <a:pt x="2539" y="1341"/>
                  </a:lnTo>
                  <a:lnTo>
                    <a:pt x="2536" y="1341"/>
                  </a:lnTo>
                  <a:lnTo>
                    <a:pt x="2747" y="1756"/>
                  </a:lnTo>
                  <a:lnTo>
                    <a:pt x="2752" y="1758"/>
                  </a:lnTo>
                  <a:lnTo>
                    <a:pt x="2755" y="1758"/>
                  </a:lnTo>
                  <a:lnTo>
                    <a:pt x="2984" y="1208"/>
                  </a:lnTo>
                  <a:lnTo>
                    <a:pt x="2984" y="1207"/>
                  </a:lnTo>
                  <a:close/>
                  <a:moveTo>
                    <a:pt x="2375" y="1033"/>
                  </a:moveTo>
                  <a:lnTo>
                    <a:pt x="2026" y="1354"/>
                  </a:lnTo>
                  <a:lnTo>
                    <a:pt x="2029" y="1357"/>
                  </a:lnTo>
                  <a:lnTo>
                    <a:pt x="2378" y="1033"/>
                  </a:lnTo>
                  <a:lnTo>
                    <a:pt x="2534" y="1338"/>
                  </a:lnTo>
                  <a:lnTo>
                    <a:pt x="2537" y="1336"/>
                  </a:lnTo>
                  <a:lnTo>
                    <a:pt x="2383" y="1033"/>
                  </a:lnTo>
                  <a:lnTo>
                    <a:pt x="2380" y="1033"/>
                  </a:lnTo>
                  <a:lnTo>
                    <a:pt x="2375" y="1033"/>
                  </a:lnTo>
                  <a:close/>
                  <a:moveTo>
                    <a:pt x="1445" y="1024"/>
                  </a:moveTo>
                  <a:lnTo>
                    <a:pt x="1225" y="1403"/>
                  </a:lnTo>
                  <a:lnTo>
                    <a:pt x="1228" y="1404"/>
                  </a:lnTo>
                  <a:lnTo>
                    <a:pt x="1446" y="1028"/>
                  </a:lnTo>
                  <a:lnTo>
                    <a:pt x="1445" y="1024"/>
                  </a:lnTo>
                  <a:close/>
                  <a:moveTo>
                    <a:pt x="1476" y="1011"/>
                  </a:moveTo>
                  <a:lnTo>
                    <a:pt x="1704" y="1472"/>
                  </a:lnTo>
                  <a:lnTo>
                    <a:pt x="1707" y="1469"/>
                  </a:lnTo>
                  <a:lnTo>
                    <a:pt x="1481" y="1012"/>
                  </a:lnTo>
                  <a:lnTo>
                    <a:pt x="1476" y="1011"/>
                  </a:lnTo>
                  <a:close/>
                  <a:moveTo>
                    <a:pt x="1456" y="1005"/>
                  </a:moveTo>
                  <a:lnTo>
                    <a:pt x="1448" y="1019"/>
                  </a:lnTo>
                  <a:lnTo>
                    <a:pt x="1450" y="1024"/>
                  </a:lnTo>
                  <a:lnTo>
                    <a:pt x="1459" y="1006"/>
                  </a:lnTo>
                  <a:lnTo>
                    <a:pt x="1456" y="1005"/>
                  </a:lnTo>
                  <a:close/>
                  <a:moveTo>
                    <a:pt x="1465" y="997"/>
                  </a:moveTo>
                  <a:lnTo>
                    <a:pt x="1461" y="997"/>
                  </a:lnTo>
                  <a:lnTo>
                    <a:pt x="1457" y="1001"/>
                  </a:lnTo>
                  <a:lnTo>
                    <a:pt x="1462" y="1003"/>
                  </a:lnTo>
                  <a:lnTo>
                    <a:pt x="1465" y="997"/>
                  </a:lnTo>
                  <a:close/>
                  <a:moveTo>
                    <a:pt x="1473" y="995"/>
                  </a:moveTo>
                  <a:lnTo>
                    <a:pt x="1468" y="995"/>
                  </a:lnTo>
                  <a:lnTo>
                    <a:pt x="1475" y="1008"/>
                  </a:lnTo>
                  <a:lnTo>
                    <a:pt x="1480" y="1009"/>
                  </a:lnTo>
                  <a:lnTo>
                    <a:pt x="1473" y="995"/>
                  </a:lnTo>
                  <a:close/>
                  <a:moveTo>
                    <a:pt x="1465" y="990"/>
                  </a:moveTo>
                  <a:lnTo>
                    <a:pt x="1465" y="990"/>
                  </a:lnTo>
                  <a:lnTo>
                    <a:pt x="1464" y="992"/>
                  </a:lnTo>
                  <a:lnTo>
                    <a:pt x="1468" y="992"/>
                  </a:lnTo>
                  <a:lnTo>
                    <a:pt x="1467" y="990"/>
                  </a:lnTo>
                  <a:lnTo>
                    <a:pt x="1465" y="990"/>
                  </a:lnTo>
                  <a:close/>
                  <a:moveTo>
                    <a:pt x="1457" y="965"/>
                  </a:moveTo>
                  <a:lnTo>
                    <a:pt x="1456" y="968"/>
                  </a:lnTo>
                  <a:lnTo>
                    <a:pt x="1464" y="986"/>
                  </a:lnTo>
                  <a:lnTo>
                    <a:pt x="1467" y="986"/>
                  </a:lnTo>
                  <a:lnTo>
                    <a:pt x="1467" y="982"/>
                  </a:lnTo>
                  <a:lnTo>
                    <a:pt x="1457" y="965"/>
                  </a:lnTo>
                  <a:close/>
                  <a:moveTo>
                    <a:pt x="144" y="905"/>
                  </a:moveTo>
                  <a:lnTo>
                    <a:pt x="636" y="1387"/>
                  </a:lnTo>
                  <a:lnTo>
                    <a:pt x="640" y="1385"/>
                  </a:lnTo>
                  <a:lnTo>
                    <a:pt x="153" y="910"/>
                  </a:lnTo>
                  <a:lnTo>
                    <a:pt x="144" y="905"/>
                  </a:lnTo>
                  <a:close/>
                  <a:moveTo>
                    <a:pt x="2294" y="861"/>
                  </a:moveTo>
                  <a:lnTo>
                    <a:pt x="2291" y="861"/>
                  </a:lnTo>
                  <a:lnTo>
                    <a:pt x="2376" y="1028"/>
                  </a:lnTo>
                  <a:lnTo>
                    <a:pt x="2378" y="1028"/>
                  </a:lnTo>
                  <a:lnTo>
                    <a:pt x="2378" y="1024"/>
                  </a:lnTo>
                  <a:lnTo>
                    <a:pt x="2294" y="861"/>
                  </a:lnTo>
                  <a:close/>
                  <a:moveTo>
                    <a:pt x="1402" y="851"/>
                  </a:moveTo>
                  <a:lnTo>
                    <a:pt x="1407" y="869"/>
                  </a:lnTo>
                  <a:lnTo>
                    <a:pt x="1454" y="965"/>
                  </a:lnTo>
                  <a:lnTo>
                    <a:pt x="1456" y="960"/>
                  </a:lnTo>
                  <a:lnTo>
                    <a:pt x="1402" y="851"/>
                  </a:lnTo>
                  <a:close/>
                  <a:moveTo>
                    <a:pt x="2623" y="807"/>
                  </a:moveTo>
                  <a:lnTo>
                    <a:pt x="2616" y="809"/>
                  </a:lnTo>
                  <a:lnTo>
                    <a:pt x="2381" y="1027"/>
                  </a:lnTo>
                  <a:lnTo>
                    <a:pt x="2381" y="1027"/>
                  </a:lnTo>
                  <a:lnTo>
                    <a:pt x="2389" y="1024"/>
                  </a:lnTo>
                  <a:lnTo>
                    <a:pt x="2623" y="807"/>
                  </a:lnTo>
                  <a:close/>
                  <a:moveTo>
                    <a:pt x="2" y="763"/>
                  </a:moveTo>
                  <a:lnTo>
                    <a:pt x="0" y="765"/>
                  </a:lnTo>
                  <a:lnTo>
                    <a:pt x="136" y="897"/>
                  </a:lnTo>
                  <a:lnTo>
                    <a:pt x="147" y="902"/>
                  </a:lnTo>
                  <a:lnTo>
                    <a:pt x="8" y="768"/>
                  </a:lnTo>
                  <a:lnTo>
                    <a:pt x="2" y="766"/>
                  </a:lnTo>
                  <a:lnTo>
                    <a:pt x="2" y="763"/>
                  </a:lnTo>
                  <a:close/>
                  <a:moveTo>
                    <a:pt x="2237" y="750"/>
                  </a:moveTo>
                  <a:lnTo>
                    <a:pt x="2236" y="754"/>
                  </a:lnTo>
                  <a:lnTo>
                    <a:pt x="2290" y="858"/>
                  </a:lnTo>
                  <a:lnTo>
                    <a:pt x="2293" y="858"/>
                  </a:lnTo>
                  <a:lnTo>
                    <a:pt x="2237" y="750"/>
                  </a:lnTo>
                  <a:close/>
                  <a:moveTo>
                    <a:pt x="2717" y="716"/>
                  </a:moveTo>
                  <a:lnTo>
                    <a:pt x="2621" y="804"/>
                  </a:lnTo>
                  <a:lnTo>
                    <a:pt x="2629" y="802"/>
                  </a:lnTo>
                  <a:lnTo>
                    <a:pt x="2719" y="719"/>
                  </a:lnTo>
                  <a:lnTo>
                    <a:pt x="2717" y="716"/>
                  </a:lnTo>
                  <a:close/>
                  <a:moveTo>
                    <a:pt x="2207" y="692"/>
                  </a:moveTo>
                  <a:lnTo>
                    <a:pt x="2204" y="692"/>
                  </a:lnTo>
                  <a:lnTo>
                    <a:pt x="2233" y="749"/>
                  </a:lnTo>
                  <a:lnTo>
                    <a:pt x="2236" y="746"/>
                  </a:lnTo>
                  <a:lnTo>
                    <a:pt x="2207" y="692"/>
                  </a:lnTo>
                  <a:close/>
                  <a:moveTo>
                    <a:pt x="3201" y="690"/>
                  </a:moveTo>
                  <a:lnTo>
                    <a:pt x="3197" y="692"/>
                  </a:lnTo>
                  <a:lnTo>
                    <a:pt x="2986" y="1199"/>
                  </a:lnTo>
                  <a:lnTo>
                    <a:pt x="2986" y="1202"/>
                  </a:lnTo>
                  <a:lnTo>
                    <a:pt x="2987" y="1200"/>
                  </a:lnTo>
                  <a:lnTo>
                    <a:pt x="3201" y="690"/>
                  </a:lnTo>
                  <a:lnTo>
                    <a:pt x="3201" y="690"/>
                  </a:lnTo>
                  <a:close/>
                  <a:moveTo>
                    <a:pt x="2149" y="585"/>
                  </a:moveTo>
                  <a:lnTo>
                    <a:pt x="2203" y="689"/>
                  </a:lnTo>
                  <a:lnTo>
                    <a:pt x="2206" y="687"/>
                  </a:lnTo>
                  <a:lnTo>
                    <a:pt x="2154" y="586"/>
                  </a:lnTo>
                  <a:lnTo>
                    <a:pt x="2149" y="585"/>
                  </a:lnTo>
                  <a:close/>
                  <a:moveTo>
                    <a:pt x="2897" y="548"/>
                  </a:moveTo>
                  <a:lnTo>
                    <a:pt x="2719" y="712"/>
                  </a:lnTo>
                  <a:lnTo>
                    <a:pt x="2721" y="717"/>
                  </a:lnTo>
                  <a:lnTo>
                    <a:pt x="2901" y="551"/>
                  </a:lnTo>
                  <a:lnTo>
                    <a:pt x="2901" y="548"/>
                  </a:lnTo>
                  <a:lnTo>
                    <a:pt x="2897" y="548"/>
                  </a:lnTo>
                  <a:close/>
                  <a:moveTo>
                    <a:pt x="1247" y="540"/>
                  </a:moveTo>
                  <a:lnTo>
                    <a:pt x="1246" y="544"/>
                  </a:lnTo>
                  <a:lnTo>
                    <a:pt x="1399" y="853"/>
                  </a:lnTo>
                  <a:lnTo>
                    <a:pt x="1394" y="836"/>
                  </a:lnTo>
                  <a:lnTo>
                    <a:pt x="1247" y="540"/>
                  </a:lnTo>
                  <a:close/>
                  <a:moveTo>
                    <a:pt x="330" y="510"/>
                  </a:moveTo>
                  <a:lnTo>
                    <a:pt x="3" y="763"/>
                  </a:lnTo>
                  <a:lnTo>
                    <a:pt x="8" y="763"/>
                  </a:lnTo>
                  <a:lnTo>
                    <a:pt x="332" y="514"/>
                  </a:lnTo>
                  <a:lnTo>
                    <a:pt x="330" y="510"/>
                  </a:lnTo>
                  <a:close/>
                  <a:moveTo>
                    <a:pt x="1217" y="477"/>
                  </a:moveTo>
                  <a:lnTo>
                    <a:pt x="1214" y="477"/>
                  </a:lnTo>
                  <a:lnTo>
                    <a:pt x="1244" y="539"/>
                  </a:lnTo>
                  <a:lnTo>
                    <a:pt x="1246" y="536"/>
                  </a:lnTo>
                  <a:lnTo>
                    <a:pt x="1217" y="477"/>
                  </a:lnTo>
                  <a:close/>
                  <a:moveTo>
                    <a:pt x="1772" y="460"/>
                  </a:moveTo>
                  <a:lnTo>
                    <a:pt x="1470" y="982"/>
                  </a:lnTo>
                  <a:lnTo>
                    <a:pt x="1470" y="984"/>
                  </a:lnTo>
                  <a:lnTo>
                    <a:pt x="1473" y="982"/>
                  </a:lnTo>
                  <a:lnTo>
                    <a:pt x="1773" y="465"/>
                  </a:lnTo>
                  <a:lnTo>
                    <a:pt x="1772" y="460"/>
                  </a:lnTo>
                  <a:close/>
                  <a:moveTo>
                    <a:pt x="1792" y="424"/>
                  </a:moveTo>
                  <a:lnTo>
                    <a:pt x="1773" y="457"/>
                  </a:lnTo>
                  <a:lnTo>
                    <a:pt x="1775" y="461"/>
                  </a:lnTo>
                  <a:lnTo>
                    <a:pt x="1794" y="427"/>
                  </a:lnTo>
                  <a:lnTo>
                    <a:pt x="1792" y="424"/>
                  </a:lnTo>
                  <a:close/>
                  <a:moveTo>
                    <a:pt x="1808" y="397"/>
                  </a:moveTo>
                  <a:lnTo>
                    <a:pt x="1794" y="420"/>
                  </a:lnTo>
                  <a:lnTo>
                    <a:pt x="1797" y="424"/>
                  </a:lnTo>
                  <a:lnTo>
                    <a:pt x="1811" y="398"/>
                  </a:lnTo>
                  <a:lnTo>
                    <a:pt x="1808" y="397"/>
                  </a:lnTo>
                  <a:close/>
                  <a:moveTo>
                    <a:pt x="1941" y="168"/>
                  </a:moveTo>
                  <a:lnTo>
                    <a:pt x="1810" y="394"/>
                  </a:lnTo>
                  <a:lnTo>
                    <a:pt x="1813" y="395"/>
                  </a:lnTo>
                  <a:lnTo>
                    <a:pt x="1937" y="179"/>
                  </a:lnTo>
                  <a:lnTo>
                    <a:pt x="1937" y="171"/>
                  </a:lnTo>
                  <a:lnTo>
                    <a:pt x="1941" y="172"/>
                  </a:lnTo>
                  <a:lnTo>
                    <a:pt x="1941" y="177"/>
                  </a:lnTo>
                  <a:lnTo>
                    <a:pt x="2146" y="578"/>
                  </a:lnTo>
                  <a:lnTo>
                    <a:pt x="2151" y="581"/>
                  </a:lnTo>
                  <a:lnTo>
                    <a:pt x="1941" y="168"/>
                  </a:lnTo>
                  <a:close/>
                  <a:moveTo>
                    <a:pt x="1039" y="116"/>
                  </a:moveTo>
                  <a:lnTo>
                    <a:pt x="1037" y="122"/>
                  </a:lnTo>
                  <a:lnTo>
                    <a:pt x="1211" y="474"/>
                  </a:lnTo>
                  <a:lnTo>
                    <a:pt x="1216" y="472"/>
                  </a:lnTo>
                  <a:lnTo>
                    <a:pt x="1039" y="116"/>
                  </a:lnTo>
                  <a:close/>
                  <a:moveTo>
                    <a:pt x="984" y="5"/>
                  </a:moveTo>
                  <a:lnTo>
                    <a:pt x="332" y="509"/>
                  </a:lnTo>
                  <a:lnTo>
                    <a:pt x="335" y="512"/>
                  </a:lnTo>
                  <a:lnTo>
                    <a:pt x="984" y="10"/>
                  </a:lnTo>
                  <a:lnTo>
                    <a:pt x="1036" y="116"/>
                  </a:lnTo>
                  <a:lnTo>
                    <a:pt x="1036" y="109"/>
                  </a:lnTo>
                  <a:lnTo>
                    <a:pt x="985" y="7"/>
                  </a:lnTo>
                  <a:lnTo>
                    <a:pt x="984" y="5"/>
                  </a:lnTo>
                  <a:close/>
                  <a:moveTo>
                    <a:pt x="3490" y="0"/>
                  </a:moveTo>
                  <a:lnTo>
                    <a:pt x="2902" y="545"/>
                  </a:lnTo>
                  <a:lnTo>
                    <a:pt x="2905" y="547"/>
                  </a:lnTo>
                  <a:lnTo>
                    <a:pt x="3480" y="15"/>
                  </a:lnTo>
                  <a:lnTo>
                    <a:pt x="3201" y="686"/>
                  </a:lnTo>
                  <a:lnTo>
                    <a:pt x="3201" y="686"/>
                  </a:lnTo>
                  <a:lnTo>
                    <a:pt x="3204" y="686"/>
                  </a:lnTo>
                  <a:lnTo>
                    <a:pt x="3485" y="15"/>
                  </a:lnTo>
                  <a:lnTo>
                    <a:pt x="3483" y="8"/>
                  </a:lnTo>
                  <a:lnTo>
                    <a:pt x="3486" y="7"/>
                  </a:lnTo>
                  <a:lnTo>
                    <a:pt x="3486" y="8"/>
                  </a:lnTo>
                  <a:lnTo>
                    <a:pt x="34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1181" y="-473"/>
              <a:ext cx="3490" cy="1764"/>
            </a:xfrm>
            <a:custGeom>
              <a:avLst/>
              <a:gdLst>
                <a:gd name="T0" fmla="*/ 2752 w 3490"/>
                <a:gd name="T1" fmla="*/ 1763 h 1764"/>
                <a:gd name="T2" fmla="*/ 952 w 3490"/>
                <a:gd name="T3" fmla="*/ 1691 h 1764"/>
                <a:gd name="T4" fmla="*/ 1069 w 3490"/>
                <a:gd name="T5" fmla="*/ 1674 h 1764"/>
                <a:gd name="T6" fmla="*/ 1022 w 3490"/>
                <a:gd name="T7" fmla="*/ 1763 h 1764"/>
                <a:gd name="T8" fmla="*/ 1022 w 3490"/>
                <a:gd name="T9" fmla="*/ 1758 h 1764"/>
                <a:gd name="T10" fmla="*/ 1767 w 3490"/>
                <a:gd name="T11" fmla="*/ 1598 h 1764"/>
                <a:gd name="T12" fmla="*/ 807 w 3490"/>
                <a:gd name="T13" fmla="*/ 1548 h 1764"/>
                <a:gd name="T14" fmla="*/ 807 w 3490"/>
                <a:gd name="T15" fmla="*/ 1548 h 1764"/>
                <a:gd name="T16" fmla="*/ 1765 w 3490"/>
                <a:gd name="T17" fmla="*/ 1594 h 1764"/>
                <a:gd name="T18" fmla="*/ 1072 w 3490"/>
                <a:gd name="T19" fmla="*/ 1669 h 1764"/>
                <a:gd name="T20" fmla="*/ 643 w 3490"/>
                <a:gd name="T21" fmla="*/ 1387 h 1764"/>
                <a:gd name="T22" fmla="*/ 643 w 3490"/>
                <a:gd name="T23" fmla="*/ 1387 h 1764"/>
                <a:gd name="T24" fmla="*/ 1776 w 3490"/>
                <a:gd name="T25" fmla="*/ 1590 h 1764"/>
                <a:gd name="T26" fmla="*/ 2981 w 3490"/>
                <a:gd name="T27" fmla="*/ 1208 h 1764"/>
                <a:gd name="T28" fmla="*/ 2747 w 3490"/>
                <a:gd name="T29" fmla="*/ 1756 h 1764"/>
                <a:gd name="T30" fmla="*/ 2984 w 3490"/>
                <a:gd name="T31" fmla="*/ 1207 h 1764"/>
                <a:gd name="T32" fmla="*/ 2378 w 3490"/>
                <a:gd name="T33" fmla="*/ 1033 h 1764"/>
                <a:gd name="T34" fmla="*/ 2380 w 3490"/>
                <a:gd name="T35" fmla="*/ 1033 h 1764"/>
                <a:gd name="T36" fmla="*/ 1228 w 3490"/>
                <a:gd name="T37" fmla="*/ 1404 h 1764"/>
                <a:gd name="T38" fmla="*/ 1704 w 3490"/>
                <a:gd name="T39" fmla="*/ 1472 h 1764"/>
                <a:gd name="T40" fmla="*/ 1456 w 3490"/>
                <a:gd name="T41" fmla="*/ 1005 h 1764"/>
                <a:gd name="T42" fmla="*/ 1456 w 3490"/>
                <a:gd name="T43" fmla="*/ 1005 h 1764"/>
                <a:gd name="T44" fmla="*/ 1462 w 3490"/>
                <a:gd name="T45" fmla="*/ 1003 h 1764"/>
                <a:gd name="T46" fmla="*/ 1475 w 3490"/>
                <a:gd name="T47" fmla="*/ 1008 h 1764"/>
                <a:gd name="T48" fmla="*/ 1465 w 3490"/>
                <a:gd name="T49" fmla="*/ 990 h 1764"/>
                <a:gd name="T50" fmla="*/ 1465 w 3490"/>
                <a:gd name="T51" fmla="*/ 990 h 1764"/>
                <a:gd name="T52" fmla="*/ 1467 w 3490"/>
                <a:gd name="T53" fmla="*/ 986 h 1764"/>
                <a:gd name="T54" fmla="*/ 636 w 3490"/>
                <a:gd name="T55" fmla="*/ 1387 h 1764"/>
                <a:gd name="T56" fmla="*/ 2294 w 3490"/>
                <a:gd name="T57" fmla="*/ 861 h 1764"/>
                <a:gd name="T58" fmla="*/ 2378 w 3490"/>
                <a:gd name="T59" fmla="*/ 1024 h 1764"/>
                <a:gd name="T60" fmla="*/ 1454 w 3490"/>
                <a:gd name="T61" fmla="*/ 965 h 1764"/>
                <a:gd name="T62" fmla="*/ 2616 w 3490"/>
                <a:gd name="T63" fmla="*/ 809 h 1764"/>
                <a:gd name="T64" fmla="*/ 2623 w 3490"/>
                <a:gd name="T65" fmla="*/ 807 h 1764"/>
                <a:gd name="T66" fmla="*/ 147 w 3490"/>
                <a:gd name="T67" fmla="*/ 902 h 1764"/>
                <a:gd name="T68" fmla="*/ 2237 w 3490"/>
                <a:gd name="T69" fmla="*/ 750 h 1764"/>
                <a:gd name="T70" fmla="*/ 2237 w 3490"/>
                <a:gd name="T71" fmla="*/ 750 h 1764"/>
                <a:gd name="T72" fmla="*/ 2719 w 3490"/>
                <a:gd name="T73" fmla="*/ 719 h 1764"/>
                <a:gd name="T74" fmla="*/ 2233 w 3490"/>
                <a:gd name="T75" fmla="*/ 749 h 1764"/>
                <a:gd name="T76" fmla="*/ 3197 w 3490"/>
                <a:gd name="T77" fmla="*/ 692 h 1764"/>
                <a:gd name="T78" fmla="*/ 3201 w 3490"/>
                <a:gd name="T79" fmla="*/ 690 h 1764"/>
                <a:gd name="T80" fmla="*/ 2206 w 3490"/>
                <a:gd name="T81" fmla="*/ 687 h 1764"/>
                <a:gd name="T82" fmla="*/ 2719 w 3490"/>
                <a:gd name="T83" fmla="*/ 712 h 1764"/>
                <a:gd name="T84" fmla="*/ 2897 w 3490"/>
                <a:gd name="T85" fmla="*/ 548 h 1764"/>
                <a:gd name="T86" fmla="*/ 1394 w 3490"/>
                <a:gd name="T87" fmla="*/ 836 h 1764"/>
                <a:gd name="T88" fmla="*/ 8 w 3490"/>
                <a:gd name="T89" fmla="*/ 763 h 1764"/>
                <a:gd name="T90" fmla="*/ 1214 w 3490"/>
                <a:gd name="T91" fmla="*/ 477 h 1764"/>
                <a:gd name="T92" fmla="*/ 1772 w 3490"/>
                <a:gd name="T93" fmla="*/ 460 h 1764"/>
                <a:gd name="T94" fmla="*/ 1773 w 3490"/>
                <a:gd name="T95" fmla="*/ 465 h 1764"/>
                <a:gd name="T96" fmla="*/ 1775 w 3490"/>
                <a:gd name="T97" fmla="*/ 461 h 1764"/>
                <a:gd name="T98" fmla="*/ 1794 w 3490"/>
                <a:gd name="T99" fmla="*/ 420 h 1764"/>
                <a:gd name="T100" fmla="*/ 1941 w 3490"/>
                <a:gd name="T101" fmla="*/ 168 h 1764"/>
                <a:gd name="T102" fmla="*/ 1937 w 3490"/>
                <a:gd name="T103" fmla="*/ 171 h 1764"/>
                <a:gd name="T104" fmla="*/ 2151 w 3490"/>
                <a:gd name="T105" fmla="*/ 581 h 1764"/>
                <a:gd name="T106" fmla="*/ 1211 w 3490"/>
                <a:gd name="T107" fmla="*/ 474 h 1764"/>
                <a:gd name="T108" fmla="*/ 332 w 3490"/>
                <a:gd name="T109" fmla="*/ 509 h 1764"/>
                <a:gd name="T110" fmla="*/ 1036 w 3490"/>
                <a:gd name="T111" fmla="*/ 109 h 1764"/>
                <a:gd name="T112" fmla="*/ 2902 w 3490"/>
                <a:gd name="T113" fmla="*/ 545 h 1764"/>
                <a:gd name="T114" fmla="*/ 3201 w 3490"/>
                <a:gd name="T115" fmla="*/ 686 h 1764"/>
                <a:gd name="T116" fmla="*/ 3486 w 3490"/>
                <a:gd name="T117" fmla="*/ 7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90" h="1764">
                  <a:moveTo>
                    <a:pt x="2751" y="1763"/>
                  </a:moveTo>
                  <a:lnTo>
                    <a:pt x="2752" y="1764"/>
                  </a:lnTo>
                  <a:lnTo>
                    <a:pt x="2754" y="1763"/>
                  </a:lnTo>
                  <a:lnTo>
                    <a:pt x="2752" y="1763"/>
                  </a:lnTo>
                  <a:lnTo>
                    <a:pt x="2752" y="1763"/>
                  </a:lnTo>
                  <a:lnTo>
                    <a:pt x="2751" y="1763"/>
                  </a:lnTo>
                  <a:moveTo>
                    <a:pt x="952" y="1690"/>
                  </a:moveTo>
                  <a:lnTo>
                    <a:pt x="952" y="1691"/>
                  </a:lnTo>
                  <a:lnTo>
                    <a:pt x="954" y="1691"/>
                  </a:lnTo>
                  <a:lnTo>
                    <a:pt x="952" y="1690"/>
                  </a:lnTo>
                  <a:moveTo>
                    <a:pt x="1074" y="1674"/>
                  </a:moveTo>
                  <a:lnTo>
                    <a:pt x="1069" y="1674"/>
                  </a:lnTo>
                  <a:lnTo>
                    <a:pt x="1022" y="1758"/>
                  </a:lnTo>
                  <a:lnTo>
                    <a:pt x="957" y="1695"/>
                  </a:lnTo>
                  <a:lnTo>
                    <a:pt x="952" y="1695"/>
                  </a:lnTo>
                  <a:lnTo>
                    <a:pt x="1022" y="1763"/>
                  </a:lnTo>
                  <a:lnTo>
                    <a:pt x="1022" y="1763"/>
                  </a:lnTo>
                  <a:lnTo>
                    <a:pt x="1023" y="1763"/>
                  </a:lnTo>
                  <a:lnTo>
                    <a:pt x="1022" y="1763"/>
                  </a:lnTo>
                  <a:lnTo>
                    <a:pt x="1022" y="1758"/>
                  </a:lnTo>
                  <a:lnTo>
                    <a:pt x="1025" y="1758"/>
                  </a:lnTo>
                  <a:lnTo>
                    <a:pt x="1074" y="1674"/>
                  </a:lnTo>
                  <a:moveTo>
                    <a:pt x="1768" y="1598"/>
                  </a:moveTo>
                  <a:lnTo>
                    <a:pt x="1767" y="1598"/>
                  </a:lnTo>
                  <a:lnTo>
                    <a:pt x="1767" y="1598"/>
                  </a:lnTo>
                  <a:lnTo>
                    <a:pt x="1767" y="1600"/>
                  </a:lnTo>
                  <a:lnTo>
                    <a:pt x="1768" y="1598"/>
                  </a:lnTo>
                  <a:moveTo>
                    <a:pt x="807" y="1548"/>
                  </a:moveTo>
                  <a:lnTo>
                    <a:pt x="805" y="1553"/>
                  </a:lnTo>
                  <a:lnTo>
                    <a:pt x="947" y="1690"/>
                  </a:lnTo>
                  <a:lnTo>
                    <a:pt x="949" y="1687"/>
                  </a:lnTo>
                  <a:lnTo>
                    <a:pt x="807" y="1548"/>
                  </a:lnTo>
                  <a:moveTo>
                    <a:pt x="1708" y="1474"/>
                  </a:moveTo>
                  <a:lnTo>
                    <a:pt x="1705" y="1475"/>
                  </a:lnTo>
                  <a:lnTo>
                    <a:pt x="1764" y="1595"/>
                  </a:lnTo>
                  <a:lnTo>
                    <a:pt x="1765" y="1594"/>
                  </a:lnTo>
                  <a:lnTo>
                    <a:pt x="1767" y="1590"/>
                  </a:lnTo>
                  <a:lnTo>
                    <a:pt x="1708" y="1474"/>
                  </a:lnTo>
                  <a:moveTo>
                    <a:pt x="1224" y="1406"/>
                  </a:moveTo>
                  <a:lnTo>
                    <a:pt x="1072" y="1669"/>
                  </a:lnTo>
                  <a:lnTo>
                    <a:pt x="1077" y="1669"/>
                  </a:lnTo>
                  <a:lnTo>
                    <a:pt x="1227" y="1407"/>
                  </a:lnTo>
                  <a:lnTo>
                    <a:pt x="1224" y="1406"/>
                  </a:lnTo>
                  <a:moveTo>
                    <a:pt x="643" y="1387"/>
                  </a:moveTo>
                  <a:lnTo>
                    <a:pt x="640" y="1390"/>
                  </a:lnTo>
                  <a:lnTo>
                    <a:pt x="802" y="1549"/>
                  </a:lnTo>
                  <a:lnTo>
                    <a:pt x="804" y="1545"/>
                  </a:lnTo>
                  <a:lnTo>
                    <a:pt x="643" y="1387"/>
                  </a:lnTo>
                  <a:moveTo>
                    <a:pt x="2023" y="1357"/>
                  </a:moveTo>
                  <a:lnTo>
                    <a:pt x="1770" y="1592"/>
                  </a:lnTo>
                  <a:lnTo>
                    <a:pt x="1768" y="1594"/>
                  </a:lnTo>
                  <a:lnTo>
                    <a:pt x="1776" y="1590"/>
                  </a:lnTo>
                  <a:lnTo>
                    <a:pt x="2026" y="1358"/>
                  </a:lnTo>
                  <a:lnTo>
                    <a:pt x="2023" y="1357"/>
                  </a:lnTo>
                  <a:moveTo>
                    <a:pt x="2984" y="1207"/>
                  </a:moveTo>
                  <a:lnTo>
                    <a:pt x="2981" y="1208"/>
                  </a:lnTo>
                  <a:lnTo>
                    <a:pt x="2752" y="1756"/>
                  </a:lnTo>
                  <a:lnTo>
                    <a:pt x="2539" y="1341"/>
                  </a:lnTo>
                  <a:lnTo>
                    <a:pt x="2536" y="1341"/>
                  </a:lnTo>
                  <a:lnTo>
                    <a:pt x="2747" y="1756"/>
                  </a:lnTo>
                  <a:lnTo>
                    <a:pt x="2752" y="1758"/>
                  </a:lnTo>
                  <a:lnTo>
                    <a:pt x="2755" y="1758"/>
                  </a:lnTo>
                  <a:lnTo>
                    <a:pt x="2984" y="1208"/>
                  </a:lnTo>
                  <a:lnTo>
                    <a:pt x="2984" y="1207"/>
                  </a:lnTo>
                  <a:moveTo>
                    <a:pt x="2375" y="1033"/>
                  </a:moveTo>
                  <a:lnTo>
                    <a:pt x="2026" y="1354"/>
                  </a:lnTo>
                  <a:lnTo>
                    <a:pt x="2029" y="1357"/>
                  </a:lnTo>
                  <a:lnTo>
                    <a:pt x="2378" y="1033"/>
                  </a:lnTo>
                  <a:lnTo>
                    <a:pt x="2534" y="1338"/>
                  </a:lnTo>
                  <a:lnTo>
                    <a:pt x="2537" y="1336"/>
                  </a:lnTo>
                  <a:lnTo>
                    <a:pt x="2383" y="1033"/>
                  </a:lnTo>
                  <a:lnTo>
                    <a:pt x="2380" y="1033"/>
                  </a:lnTo>
                  <a:lnTo>
                    <a:pt x="2375" y="1033"/>
                  </a:lnTo>
                  <a:moveTo>
                    <a:pt x="1445" y="1024"/>
                  </a:moveTo>
                  <a:lnTo>
                    <a:pt x="1225" y="1403"/>
                  </a:lnTo>
                  <a:lnTo>
                    <a:pt x="1228" y="1404"/>
                  </a:lnTo>
                  <a:lnTo>
                    <a:pt x="1446" y="1028"/>
                  </a:lnTo>
                  <a:lnTo>
                    <a:pt x="1445" y="1024"/>
                  </a:lnTo>
                  <a:moveTo>
                    <a:pt x="1476" y="1011"/>
                  </a:moveTo>
                  <a:lnTo>
                    <a:pt x="1704" y="1472"/>
                  </a:lnTo>
                  <a:lnTo>
                    <a:pt x="1707" y="1469"/>
                  </a:lnTo>
                  <a:lnTo>
                    <a:pt x="1481" y="1012"/>
                  </a:lnTo>
                  <a:lnTo>
                    <a:pt x="1476" y="1011"/>
                  </a:lnTo>
                  <a:moveTo>
                    <a:pt x="1456" y="1005"/>
                  </a:moveTo>
                  <a:lnTo>
                    <a:pt x="1448" y="1019"/>
                  </a:lnTo>
                  <a:lnTo>
                    <a:pt x="1450" y="1024"/>
                  </a:lnTo>
                  <a:lnTo>
                    <a:pt x="1459" y="1006"/>
                  </a:lnTo>
                  <a:lnTo>
                    <a:pt x="1456" y="1005"/>
                  </a:lnTo>
                  <a:moveTo>
                    <a:pt x="1465" y="997"/>
                  </a:moveTo>
                  <a:lnTo>
                    <a:pt x="1461" y="997"/>
                  </a:lnTo>
                  <a:lnTo>
                    <a:pt x="1457" y="1001"/>
                  </a:lnTo>
                  <a:lnTo>
                    <a:pt x="1462" y="1003"/>
                  </a:lnTo>
                  <a:lnTo>
                    <a:pt x="1465" y="997"/>
                  </a:lnTo>
                  <a:moveTo>
                    <a:pt x="1473" y="995"/>
                  </a:moveTo>
                  <a:lnTo>
                    <a:pt x="1468" y="995"/>
                  </a:lnTo>
                  <a:lnTo>
                    <a:pt x="1475" y="1008"/>
                  </a:lnTo>
                  <a:lnTo>
                    <a:pt x="1480" y="1009"/>
                  </a:lnTo>
                  <a:lnTo>
                    <a:pt x="1473" y="995"/>
                  </a:lnTo>
                  <a:moveTo>
                    <a:pt x="1465" y="990"/>
                  </a:moveTo>
                  <a:lnTo>
                    <a:pt x="1465" y="990"/>
                  </a:lnTo>
                  <a:lnTo>
                    <a:pt x="1464" y="992"/>
                  </a:lnTo>
                  <a:lnTo>
                    <a:pt x="1468" y="992"/>
                  </a:lnTo>
                  <a:lnTo>
                    <a:pt x="1467" y="990"/>
                  </a:lnTo>
                  <a:lnTo>
                    <a:pt x="1465" y="990"/>
                  </a:lnTo>
                  <a:moveTo>
                    <a:pt x="1457" y="965"/>
                  </a:moveTo>
                  <a:lnTo>
                    <a:pt x="1456" y="968"/>
                  </a:lnTo>
                  <a:lnTo>
                    <a:pt x="1464" y="986"/>
                  </a:lnTo>
                  <a:lnTo>
                    <a:pt x="1467" y="986"/>
                  </a:lnTo>
                  <a:lnTo>
                    <a:pt x="1467" y="982"/>
                  </a:lnTo>
                  <a:lnTo>
                    <a:pt x="1457" y="965"/>
                  </a:lnTo>
                  <a:moveTo>
                    <a:pt x="144" y="905"/>
                  </a:moveTo>
                  <a:lnTo>
                    <a:pt x="636" y="1387"/>
                  </a:lnTo>
                  <a:lnTo>
                    <a:pt x="640" y="1385"/>
                  </a:lnTo>
                  <a:lnTo>
                    <a:pt x="153" y="910"/>
                  </a:lnTo>
                  <a:lnTo>
                    <a:pt x="144" y="905"/>
                  </a:lnTo>
                  <a:moveTo>
                    <a:pt x="2294" y="861"/>
                  </a:moveTo>
                  <a:lnTo>
                    <a:pt x="2291" y="861"/>
                  </a:lnTo>
                  <a:lnTo>
                    <a:pt x="2376" y="1028"/>
                  </a:lnTo>
                  <a:lnTo>
                    <a:pt x="2378" y="1028"/>
                  </a:lnTo>
                  <a:lnTo>
                    <a:pt x="2378" y="1024"/>
                  </a:lnTo>
                  <a:lnTo>
                    <a:pt x="2294" y="861"/>
                  </a:lnTo>
                  <a:moveTo>
                    <a:pt x="1402" y="851"/>
                  </a:moveTo>
                  <a:lnTo>
                    <a:pt x="1407" y="869"/>
                  </a:lnTo>
                  <a:lnTo>
                    <a:pt x="1454" y="965"/>
                  </a:lnTo>
                  <a:lnTo>
                    <a:pt x="1456" y="960"/>
                  </a:lnTo>
                  <a:lnTo>
                    <a:pt x="1402" y="851"/>
                  </a:lnTo>
                  <a:moveTo>
                    <a:pt x="2623" y="807"/>
                  </a:moveTo>
                  <a:lnTo>
                    <a:pt x="2616" y="809"/>
                  </a:lnTo>
                  <a:lnTo>
                    <a:pt x="2381" y="1027"/>
                  </a:lnTo>
                  <a:lnTo>
                    <a:pt x="2381" y="1027"/>
                  </a:lnTo>
                  <a:lnTo>
                    <a:pt x="2389" y="1024"/>
                  </a:lnTo>
                  <a:lnTo>
                    <a:pt x="2623" y="807"/>
                  </a:lnTo>
                  <a:moveTo>
                    <a:pt x="2" y="763"/>
                  </a:moveTo>
                  <a:lnTo>
                    <a:pt x="0" y="765"/>
                  </a:lnTo>
                  <a:lnTo>
                    <a:pt x="136" y="897"/>
                  </a:lnTo>
                  <a:lnTo>
                    <a:pt x="147" y="902"/>
                  </a:lnTo>
                  <a:lnTo>
                    <a:pt x="8" y="768"/>
                  </a:lnTo>
                  <a:lnTo>
                    <a:pt x="2" y="766"/>
                  </a:lnTo>
                  <a:lnTo>
                    <a:pt x="2" y="763"/>
                  </a:lnTo>
                  <a:moveTo>
                    <a:pt x="2237" y="750"/>
                  </a:moveTo>
                  <a:lnTo>
                    <a:pt x="2236" y="754"/>
                  </a:lnTo>
                  <a:lnTo>
                    <a:pt x="2290" y="858"/>
                  </a:lnTo>
                  <a:lnTo>
                    <a:pt x="2293" y="858"/>
                  </a:lnTo>
                  <a:lnTo>
                    <a:pt x="2237" y="750"/>
                  </a:lnTo>
                  <a:moveTo>
                    <a:pt x="2717" y="716"/>
                  </a:moveTo>
                  <a:lnTo>
                    <a:pt x="2621" y="804"/>
                  </a:lnTo>
                  <a:lnTo>
                    <a:pt x="2629" y="802"/>
                  </a:lnTo>
                  <a:lnTo>
                    <a:pt x="2719" y="719"/>
                  </a:lnTo>
                  <a:lnTo>
                    <a:pt x="2717" y="716"/>
                  </a:lnTo>
                  <a:moveTo>
                    <a:pt x="2207" y="692"/>
                  </a:moveTo>
                  <a:lnTo>
                    <a:pt x="2204" y="692"/>
                  </a:lnTo>
                  <a:lnTo>
                    <a:pt x="2233" y="749"/>
                  </a:lnTo>
                  <a:lnTo>
                    <a:pt x="2236" y="746"/>
                  </a:lnTo>
                  <a:lnTo>
                    <a:pt x="2207" y="692"/>
                  </a:lnTo>
                  <a:moveTo>
                    <a:pt x="3201" y="690"/>
                  </a:moveTo>
                  <a:lnTo>
                    <a:pt x="3197" y="692"/>
                  </a:lnTo>
                  <a:lnTo>
                    <a:pt x="2986" y="1199"/>
                  </a:lnTo>
                  <a:lnTo>
                    <a:pt x="2986" y="1202"/>
                  </a:lnTo>
                  <a:lnTo>
                    <a:pt x="2987" y="1200"/>
                  </a:lnTo>
                  <a:lnTo>
                    <a:pt x="3201" y="690"/>
                  </a:lnTo>
                  <a:lnTo>
                    <a:pt x="3201" y="690"/>
                  </a:lnTo>
                  <a:moveTo>
                    <a:pt x="2149" y="585"/>
                  </a:moveTo>
                  <a:lnTo>
                    <a:pt x="2203" y="689"/>
                  </a:lnTo>
                  <a:lnTo>
                    <a:pt x="2206" y="687"/>
                  </a:lnTo>
                  <a:lnTo>
                    <a:pt x="2154" y="586"/>
                  </a:lnTo>
                  <a:lnTo>
                    <a:pt x="2149" y="585"/>
                  </a:lnTo>
                  <a:moveTo>
                    <a:pt x="2897" y="548"/>
                  </a:moveTo>
                  <a:lnTo>
                    <a:pt x="2719" y="712"/>
                  </a:lnTo>
                  <a:lnTo>
                    <a:pt x="2721" y="717"/>
                  </a:lnTo>
                  <a:lnTo>
                    <a:pt x="2901" y="551"/>
                  </a:lnTo>
                  <a:lnTo>
                    <a:pt x="2901" y="548"/>
                  </a:lnTo>
                  <a:lnTo>
                    <a:pt x="2897" y="548"/>
                  </a:lnTo>
                  <a:moveTo>
                    <a:pt x="1247" y="540"/>
                  </a:moveTo>
                  <a:lnTo>
                    <a:pt x="1246" y="544"/>
                  </a:lnTo>
                  <a:lnTo>
                    <a:pt x="1399" y="853"/>
                  </a:lnTo>
                  <a:lnTo>
                    <a:pt x="1394" y="836"/>
                  </a:lnTo>
                  <a:lnTo>
                    <a:pt x="1247" y="540"/>
                  </a:lnTo>
                  <a:moveTo>
                    <a:pt x="330" y="510"/>
                  </a:moveTo>
                  <a:lnTo>
                    <a:pt x="3" y="763"/>
                  </a:lnTo>
                  <a:lnTo>
                    <a:pt x="8" y="763"/>
                  </a:lnTo>
                  <a:lnTo>
                    <a:pt x="332" y="514"/>
                  </a:lnTo>
                  <a:lnTo>
                    <a:pt x="330" y="510"/>
                  </a:lnTo>
                  <a:moveTo>
                    <a:pt x="1217" y="477"/>
                  </a:moveTo>
                  <a:lnTo>
                    <a:pt x="1214" y="477"/>
                  </a:lnTo>
                  <a:lnTo>
                    <a:pt x="1244" y="539"/>
                  </a:lnTo>
                  <a:lnTo>
                    <a:pt x="1246" y="536"/>
                  </a:lnTo>
                  <a:lnTo>
                    <a:pt x="1217" y="477"/>
                  </a:lnTo>
                  <a:moveTo>
                    <a:pt x="1772" y="460"/>
                  </a:moveTo>
                  <a:lnTo>
                    <a:pt x="1470" y="982"/>
                  </a:lnTo>
                  <a:lnTo>
                    <a:pt x="1470" y="984"/>
                  </a:lnTo>
                  <a:lnTo>
                    <a:pt x="1473" y="982"/>
                  </a:lnTo>
                  <a:lnTo>
                    <a:pt x="1773" y="465"/>
                  </a:lnTo>
                  <a:lnTo>
                    <a:pt x="1772" y="460"/>
                  </a:lnTo>
                  <a:moveTo>
                    <a:pt x="1792" y="424"/>
                  </a:moveTo>
                  <a:lnTo>
                    <a:pt x="1773" y="457"/>
                  </a:lnTo>
                  <a:lnTo>
                    <a:pt x="1775" y="461"/>
                  </a:lnTo>
                  <a:lnTo>
                    <a:pt x="1794" y="427"/>
                  </a:lnTo>
                  <a:lnTo>
                    <a:pt x="1792" y="424"/>
                  </a:lnTo>
                  <a:moveTo>
                    <a:pt x="1808" y="397"/>
                  </a:moveTo>
                  <a:lnTo>
                    <a:pt x="1794" y="420"/>
                  </a:lnTo>
                  <a:lnTo>
                    <a:pt x="1797" y="424"/>
                  </a:lnTo>
                  <a:lnTo>
                    <a:pt x="1811" y="398"/>
                  </a:lnTo>
                  <a:lnTo>
                    <a:pt x="1808" y="397"/>
                  </a:lnTo>
                  <a:moveTo>
                    <a:pt x="1941" y="168"/>
                  </a:moveTo>
                  <a:lnTo>
                    <a:pt x="1810" y="394"/>
                  </a:lnTo>
                  <a:lnTo>
                    <a:pt x="1813" y="395"/>
                  </a:lnTo>
                  <a:lnTo>
                    <a:pt x="1937" y="179"/>
                  </a:lnTo>
                  <a:lnTo>
                    <a:pt x="1937" y="171"/>
                  </a:lnTo>
                  <a:lnTo>
                    <a:pt x="1941" y="172"/>
                  </a:lnTo>
                  <a:lnTo>
                    <a:pt x="1941" y="177"/>
                  </a:lnTo>
                  <a:lnTo>
                    <a:pt x="2146" y="578"/>
                  </a:lnTo>
                  <a:lnTo>
                    <a:pt x="2151" y="581"/>
                  </a:lnTo>
                  <a:lnTo>
                    <a:pt x="1941" y="168"/>
                  </a:lnTo>
                  <a:moveTo>
                    <a:pt x="1039" y="116"/>
                  </a:moveTo>
                  <a:lnTo>
                    <a:pt x="1037" y="122"/>
                  </a:lnTo>
                  <a:lnTo>
                    <a:pt x="1211" y="474"/>
                  </a:lnTo>
                  <a:lnTo>
                    <a:pt x="1216" y="472"/>
                  </a:lnTo>
                  <a:lnTo>
                    <a:pt x="1039" y="116"/>
                  </a:lnTo>
                  <a:moveTo>
                    <a:pt x="984" y="5"/>
                  </a:moveTo>
                  <a:lnTo>
                    <a:pt x="332" y="509"/>
                  </a:lnTo>
                  <a:lnTo>
                    <a:pt x="335" y="512"/>
                  </a:lnTo>
                  <a:lnTo>
                    <a:pt x="984" y="10"/>
                  </a:lnTo>
                  <a:lnTo>
                    <a:pt x="1036" y="116"/>
                  </a:lnTo>
                  <a:lnTo>
                    <a:pt x="1036" y="109"/>
                  </a:lnTo>
                  <a:lnTo>
                    <a:pt x="985" y="7"/>
                  </a:lnTo>
                  <a:lnTo>
                    <a:pt x="984" y="5"/>
                  </a:lnTo>
                  <a:moveTo>
                    <a:pt x="3490" y="0"/>
                  </a:moveTo>
                  <a:lnTo>
                    <a:pt x="2902" y="545"/>
                  </a:lnTo>
                  <a:lnTo>
                    <a:pt x="2905" y="547"/>
                  </a:lnTo>
                  <a:lnTo>
                    <a:pt x="3480" y="15"/>
                  </a:lnTo>
                  <a:lnTo>
                    <a:pt x="3201" y="686"/>
                  </a:lnTo>
                  <a:lnTo>
                    <a:pt x="3201" y="686"/>
                  </a:lnTo>
                  <a:lnTo>
                    <a:pt x="3204" y="686"/>
                  </a:lnTo>
                  <a:lnTo>
                    <a:pt x="3485" y="15"/>
                  </a:lnTo>
                  <a:lnTo>
                    <a:pt x="3483" y="8"/>
                  </a:lnTo>
                  <a:lnTo>
                    <a:pt x="3486" y="7"/>
                  </a:lnTo>
                  <a:lnTo>
                    <a:pt x="3486" y="8"/>
                  </a:lnTo>
                  <a:lnTo>
                    <a:pt x="349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559" y="-675"/>
              <a:ext cx="2139" cy="1851"/>
            </a:xfrm>
            <a:custGeom>
              <a:avLst/>
              <a:gdLst>
                <a:gd name="T0" fmla="*/ 1820 w 2139"/>
                <a:gd name="T1" fmla="*/ 1755 h 1851"/>
                <a:gd name="T2" fmla="*/ 1820 w 2139"/>
                <a:gd name="T3" fmla="*/ 1759 h 1851"/>
                <a:gd name="T4" fmla="*/ 2138 w 2139"/>
                <a:gd name="T5" fmla="*/ 1851 h 1851"/>
                <a:gd name="T6" fmla="*/ 2139 w 2139"/>
                <a:gd name="T7" fmla="*/ 1848 h 1851"/>
                <a:gd name="T8" fmla="*/ 1820 w 2139"/>
                <a:gd name="T9" fmla="*/ 1755 h 1851"/>
                <a:gd name="T10" fmla="*/ 1484 w 2139"/>
                <a:gd name="T11" fmla="*/ 1658 h 1851"/>
                <a:gd name="T12" fmla="*/ 1483 w 2139"/>
                <a:gd name="T13" fmla="*/ 1661 h 1851"/>
                <a:gd name="T14" fmla="*/ 1817 w 2139"/>
                <a:gd name="T15" fmla="*/ 1758 h 1851"/>
                <a:gd name="T16" fmla="*/ 1817 w 2139"/>
                <a:gd name="T17" fmla="*/ 1755 h 1851"/>
                <a:gd name="T18" fmla="*/ 1484 w 2139"/>
                <a:gd name="T19" fmla="*/ 1658 h 1851"/>
                <a:gd name="T20" fmla="*/ 1247 w 2139"/>
                <a:gd name="T21" fmla="*/ 1590 h 1851"/>
                <a:gd name="T22" fmla="*/ 1247 w 2139"/>
                <a:gd name="T23" fmla="*/ 1595 h 1851"/>
                <a:gd name="T24" fmla="*/ 1476 w 2139"/>
                <a:gd name="T25" fmla="*/ 1660 h 1851"/>
                <a:gd name="T26" fmla="*/ 1479 w 2139"/>
                <a:gd name="T27" fmla="*/ 1658 h 1851"/>
                <a:gd name="T28" fmla="*/ 1479 w 2139"/>
                <a:gd name="T29" fmla="*/ 1657 h 1851"/>
                <a:gd name="T30" fmla="*/ 1247 w 2139"/>
                <a:gd name="T31" fmla="*/ 1590 h 1851"/>
                <a:gd name="T32" fmla="*/ 1072 w 2139"/>
                <a:gd name="T33" fmla="*/ 1540 h 1851"/>
                <a:gd name="T34" fmla="*/ 1070 w 2139"/>
                <a:gd name="T35" fmla="*/ 1543 h 1851"/>
                <a:gd name="T36" fmla="*/ 1244 w 2139"/>
                <a:gd name="T37" fmla="*/ 1593 h 1851"/>
                <a:gd name="T38" fmla="*/ 1244 w 2139"/>
                <a:gd name="T39" fmla="*/ 1589 h 1851"/>
                <a:gd name="T40" fmla="*/ 1072 w 2139"/>
                <a:gd name="T41" fmla="*/ 1540 h 1851"/>
                <a:gd name="T42" fmla="*/ 613 w 2139"/>
                <a:gd name="T43" fmla="*/ 1407 h 1851"/>
                <a:gd name="T44" fmla="*/ 611 w 2139"/>
                <a:gd name="T45" fmla="*/ 1407 h 1851"/>
                <a:gd name="T46" fmla="*/ 624 w 2139"/>
                <a:gd name="T47" fmla="*/ 1413 h 1851"/>
                <a:gd name="T48" fmla="*/ 1067 w 2139"/>
                <a:gd name="T49" fmla="*/ 1541 h 1851"/>
                <a:gd name="T50" fmla="*/ 1069 w 2139"/>
                <a:gd name="T51" fmla="*/ 1538 h 1851"/>
                <a:gd name="T52" fmla="*/ 613 w 2139"/>
                <a:gd name="T53" fmla="*/ 1407 h 1851"/>
                <a:gd name="T54" fmla="*/ 8 w 2139"/>
                <a:gd name="T55" fmla="*/ 1232 h 1851"/>
                <a:gd name="T56" fmla="*/ 2 w 2139"/>
                <a:gd name="T57" fmla="*/ 1235 h 1851"/>
                <a:gd name="T58" fmla="*/ 2 w 2139"/>
                <a:gd name="T59" fmla="*/ 1235 h 1851"/>
                <a:gd name="T60" fmla="*/ 2 w 2139"/>
                <a:gd name="T61" fmla="*/ 1235 h 1851"/>
                <a:gd name="T62" fmla="*/ 5 w 2139"/>
                <a:gd name="T63" fmla="*/ 1235 h 1851"/>
                <a:gd name="T64" fmla="*/ 598 w 2139"/>
                <a:gd name="T65" fmla="*/ 1407 h 1851"/>
                <a:gd name="T66" fmla="*/ 605 w 2139"/>
                <a:gd name="T67" fmla="*/ 1406 h 1851"/>
                <a:gd name="T68" fmla="*/ 605 w 2139"/>
                <a:gd name="T69" fmla="*/ 1404 h 1851"/>
                <a:gd name="T70" fmla="*/ 8 w 2139"/>
                <a:gd name="T71" fmla="*/ 1232 h 1851"/>
                <a:gd name="T72" fmla="*/ 9 w 2139"/>
                <a:gd name="T73" fmla="*/ 1047 h 1851"/>
                <a:gd name="T74" fmla="*/ 6 w 2139"/>
                <a:gd name="T75" fmla="*/ 1049 h 1851"/>
                <a:gd name="T76" fmla="*/ 0 w 2139"/>
                <a:gd name="T77" fmla="*/ 1226 h 1851"/>
                <a:gd name="T78" fmla="*/ 0 w 2139"/>
                <a:gd name="T79" fmla="*/ 1230 h 1851"/>
                <a:gd name="T80" fmla="*/ 2 w 2139"/>
                <a:gd name="T81" fmla="*/ 1230 h 1851"/>
                <a:gd name="T82" fmla="*/ 3 w 2139"/>
                <a:gd name="T83" fmla="*/ 1229 h 1851"/>
                <a:gd name="T84" fmla="*/ 3 w 2139"/>
                <a:gd name="T85" fmla="*/ 1229 h 1851"/>
                <a:gd name="T86" fmla="*/ 9 w 2139"/>
                <a:gd name="T87" fmla="*/ 1047 h 1851"/>
                <a:gd name="T88" fmla="*/ 17 w 2139"/>
                <a:gd name="T89" fmla="*/ 818 h 1851"/>
                <a:gd name="T90" fmla="*/ 14 w 2139"/>
                <a:gd name="T91" fmla="*/ 818 h 1851"/>
                <a:gd name="T92" fmla="*/ 6 w 2139"/>
                <a:gd name="T93" fmla="*/ 1044 h 1851"/>
                <a:gd name="T94" fmla="*/ 9 w 2139"/>
                <a:gd name="T95" fmla="*/ 1044 h 1851"/>
                <a:gd name="T96" fmla="*/ 17 w 2139"/>
                <a:gd name="T97" fmla="*/ 818 h 1851"/>
                <a:gd name="T98" fmla="*/ 30 w 2139"/>
                <a:gd name="T99" fmla="*/ 381 h 1851"/>
                <a:gd name="T100" fmla="*/ 14 w 2139"/>
                <a:gd name="T101" fmla="*/ 813 h 1851"/>
                <a:gd name="T102" fmla="*/ 17 w 2139"/>
                <a:gd name="T103" fmla="*/ 813 h 1851"/>
                <a:gd name="T104" fmla="*/ 28 w 2139"/>
                <a:gd name="T105" fmla="*/ 518 h 1851"/>
                <a:gd name="T106" fmla="*/ 27 w 2139"/>
                <a:gd name="T107" fmla="*/ 517 h 1851"/>
                <a:gd name="T108" fmla="*/ 28 w 2139"/>
                <a:gd name="T109" fmla="*/ 513 h 1851"/>
                <a:gd name="T110" fmla="*/ 28 w 2139"/>
                <a:gd name="T111" fmla="*/ 513 h 1851"/>
                <a:gd name="T112" fmla="*/ 33 w 2139"/>
                <a:gd name="T113" fmla="*/ 386 h 1851"/>
                <a:gd name="T114" fmla="*/ 30 w 2139"/>
                <a:gd name="T115" fmla="*/ 381 h 1851"/>
                <a:gd name="T116" fmla="*/ 44 w 2139"/>
                <a:gd name="T117" fmla="*/ 0 h 1851"/>
                <a:gd name="T118" fmla="*/ 32 w 2139"/>
                <a:gd name="T119" fmla="*/ 374 h 1851"/>
                <a:gd name="T120" fmla="*/ 33 w 2139"/>
                <a:gd name="T121" fmla="*/ 379 h 1851"/>
                <a:gd name="T122" fmla="*/ 47 w 2139"/>
                <a:gd name="T123" fmla="*/ 0 h 1851"/>
                <a:gd name="T124" fmla="*/ 44 w 2139"/>
                <a:gd name="T125" fmla="*/ 0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39" h="1851">
                  <a:moveTo>
                    <a:pt x="1820" y="1755"/>
                  </a:moveTo>
                  <a:lnTo>
                    <a:pt x="1820" y="1759"/>
                  </a:lnTo>
                  <a:lnTo>
                    <a:pt x="2138" y="1851"/>
                  </a:lnTo>
                  <a:lnTo>
                    <a:pt x="2139" y="1848"/>
                  </a:lnTo>
                  <a:lnTo>
                    <a:pt x="1820" y="1755"/>
                  </a:lnTo>
                  <a:close/>
                  <a:moveTo>
                    <a:pt x="1484" y="1658"/>
                  </a:moveTo>
                  <a:lnTo>
                    <a:pt x="1483" y="1661"/>
                  </a:lnTo>
                  <a:lnTo>
                    <a:pt x="1817" y="1758"/>
                  </a:lnTo>
                  <a:lnTo>
                    <a:pt x="1817" y="1755"/>
                  </a:lnTo>
                  <a:lnTo>
                    <a:pt x="1484" y="1658"/>
                  </a:lnTo>
                  <a:close/>
                  <a:moveTo>
                    <a:pt x="1247" y="1590"/>
                  </a:moveTo>
                  <a:lnTo>
                    <a:pt x="1247" y="1595"/>
                  </a:lnTo>
                  <a:lnTo>
                    <a:pt x="1476" y="1660"/>
                  </a:lnTo>
                  <a:lnTo>
                    <a:pt x="1479" y="1658"/>
                  </a:lnTo>
                  <a:lnTo>
                    <a:pt x="1479" y="1657"/>
                  </a:lnTo>
                  <a:lnTo>
                    <a:pt x="1247" y="1590"/>
                  </a:lnTo>
                  <a:close/>
                  <a:moveTo>
                    <a:pt x="1072" y="1540"/>
                  </a:moveTo>
                  <a:lnTo>
                    <a:pt x="1070" y="1543"/>
                  </a:lnTo>
                  <a:lnTo>
                    <a:pt x="1244" y="1593"/>
                  </a:lnTo>
                  <a:lnTo>
                    <a:pt x="1244" y="1589"/>
                  </a:lnTo>
                  <a:lnTo>
                    <a:pt x="1072" y="1540"/>
                  </a:lnTo>
                  <a:close/>
                  <a:moveTo>
                    <a:pt x="613" y="1407"/>
                  </a:moveTo>
                  <a:lnTo>
                    <a:pt x="611" y="1407"/>
                  </a:lnTo>
                  <a:lnTo>
                    <a:pt x="624" y="1413"/>
                  </a:lnTo>
                  <a:lnTo>
                    <a:pt x="1067" y="1541"/>
                  </a:lnTo>
                  <a:lnTo>
                    <a:pt x="1069" y="1538"/>
                  </a:lnTo>
                  <a:lnTo>
                    <a:pt x="613" y="1407"/>
                  </a:lnTo>
                  <a:close/>
                  <a:moveTo>
                    <a:pt x="8" y="1232"/>
                  </a:moveTo>
                  <a:lnTo>
                    <a:pt x="2" y="1235"/>
                  </a:lnTo>
                  <a:lnTo>
                    <a:pt x="2" y="1235"/>
                  </a:lnTo>
                  <a:lnTo>
                    <a:pt x="2" y="1235"/>
                  </a:lnTo>
                  <a:lnTo>
                    <a:pt x="5" y="1235"/>
                  </a:lnTo>
                  <a:lnTo>
                    <a:pt x="598" y="1407"/>
                  </a:lnTo>
                  <a:lnTo>
                    <a:pt x="605" y="1406"/>
                  </a:lnTo>
                  <a:lnTo>
                    <a:pt x="605" y="1404"/>
                  </a:lnTo>
                  <a:lnTo>
                    <a:pt x="8" y="1232"/>
                  </a:lnTo>
                  <a:close/>
                  <a:moveTo>
                    <a:pt x="9" y="1047"/>
                  </a:moveTo>
                  <a:lnTo>
                    <a:pt x="6" y="1049"/>
                  </a:lnTo>
                  <a:lnTo>
                    <a:pt x="0" y="1226"/>
                  </a:lnTo>
                  <a:lnTo>
                    <a:pt x="0" y="1230"/>
                  </a:lnTo>
                  <a:lnTo>
                    <a:pt x="2" y="1230"/>
                  </a:lnTo>
                  <a:lnTo>
                    <a:pt x="3" y="1229"/>
                  </a:lnTo>
                  <a:lnTo>
                    <a:pt x="3" y="1229"/>
                  </a:lnTo>
                  <a:lnTo>
                    <a:pt x="9" y="1047"/>
                  </a:lnTo>
                  <a:close/>
                  <a:moveTo>
                    <a:pt x="17" y="818"/>
                  </a:moveTo>
                  <a:lnTo>
                    <a:pt x="14" y="818"/>
                  </a:lnTo>
                  <a:lnTo>
                    <a:pt x="6" y="1044"/>
                  </a:lnTo>
                  <a:lnTo>
                    <a:pt x="9" y="1044"/>
                  </a:lnTo>
                  <a:lnTo>
                    <a:pt x="17" y="818"/>
                  </a:lnTo>
                  <a:close/>
                  <a:moveTo>
                    <a:pt x="30" y="381"/>
                  </a:moveTo>
                  <a:lnTo>
                    <a:pt x="14" y="813"/>
                  </a:lnTo>
                  <a:lnTo>
                    <a:pt x="17" y="813"/>
                  </a:lnTo>
                  <a:lnTo>
                    <a:pt x="28" y="518"/>
                  </a:lnTo>
                  <a:lnTo>
                    <a:pt x="27" y="517"/>
                  </a:lnTo>
                  <a:lnTo>
                    <a:pt x="28" y="513"/>
                  </a:lnTo>
                  <a:lnTo>
                    <a:pt x="28" y="513"/>
                  </a:lnTo>
                  <a:lnTo>
                    <a:pt x="33" y="386"/>
                  </a:lnTo>
                  <a:lnTo>
                    <a:pt x="30" y="381"/>
                  </a:lnTo>
                  <a:close/>
                  <a:moveTo>
                    <a:pt x="44" y="0"/>
                  </a:moveTo>
                  <a:lnTo>
                    <a:pt x="32" y="374"/>
                  </a:lnTo>
                  <a:lnTo>
                    <a:pt x="33" y="379"/>
                  </a:lnTo>
                  <a:lnTo>
                    <a:pt x="47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559" y="-675"/>
              <a:ext cx="2139" cy="1851"/>
            </a:xfrm>
            <a:custGeom>
              <a:avLst/>
              <a:gdLst>
                <a:gd name="T0" fmla="*/ 1820 w 2139"/>
                <a:gd name="T1" fmla="*/ 1755 h 1851"/>
                <a:gd name="T2" fmla="*/ 1820 w 2139"/>
                <a:gd name="T3" fmla="*/ 1759 h 1851"/>
                <a:gd name="T4" fmla="*/ 2138 w 2139"/>
                <a:gd name="T5" fmla="*/ 1851 h 1851"/>
                <a:gd name="T6" fmla="*/ 2139 w 2139"/>
                <a:gd name="T7" fmla="*/ 1848 h 1851"/>
                <a:gd name="T8" fmla="*/ 1820 w 2139"/>
                <a:gd name="T9" fmla="*/ 1755 h 1851"/>
                <a:gd name="T10" fmla="*/ 1484 w 2139"/>
                <a:gd name="T11" fmla="*/ 1658 h 1851"/>
                <a:gd name="T12" fmla="*/ 1483 w 2139"/>
                <a:gd name="T13" fmla="*/ 1661 h 1851"/>
                <a:gd name="T14" fmla="*/ 1817 w 2139"/>
                <a:gd name="T15" fmla="*/ 1758 h 1851"/>
                <a:gd name="T16" fmla="*/ 1817 w 2139"/>
                <a:gd name="T17" fmla="*/ 1755 h 1851"/>
                <a:gd name="T18" fmla="*/ 1484 w 2139"/>
                <a:gd name="T19" fmla="*/ 1658 h 1851"/>
                <a:gd name="T20" fmla="*/ 1247 w 2139"/>
                <a:gd name="T21" fmla="*/ 1590 h 1851"/>
                <a:gd name="T22" fmla="*/ 1247 w 2139"/>
                <a:gd name="T23" fmla="*/ 1595 h 1851"/>
                <a:gd name="T24" fmla="*/ 1476 w 2139"/>
                <a:gd name="T25" fmla="*/ 1660 h 1851"/>
                <a:gd name="T26" fmla="*/ 1479 w 2139"/>
                <a:gd name="T27" fmla="*/ 1658 h 1851"/>
                <a:gd name="T28" fmla="*/ 1479 w 2139"/>
                <a:gd name="T29" fmla="*/ 1657 h 1851"/>
                <a:gd name="T30" fmla="*/ 1247 w 2139"/>
                <a:gd name="T31" fmla="*/ 1590 h 1851"/>
                <a:gd name="T32" fmla="*/ 1072 w 2139"/>
                <a:gd name="T33" fmla="*/ 1540 h 1851"/>
                <a:gd name="T34" fmla="*/ 1070 w 2139"/>
                <a:gd name="T35" fmla="*/ 1543 h 1851"/>
                <a:gd name="T36" fmla="*/ 1244 w 2139"/>
                <a:gd name="T37" fmla="*/ 1593 h 1851"/>
                <a:gd name="T38" fmla="*/ 1244 w 2139"/>
                <a:gd name="T39" fmla="*/ 1589 h 1851"/>
                <a:gd name="T40" fmla="*/ 1072 w 2139"/>
                <a:gd name="T41" fmla="*/ 1540 h 1851"/>
                <a:gd name="T42" fmla="*/ 613 w 2139"/>
                <a:gd name="T43" fmla="*/ 1407 h 1851"/>
                <a:gd name="T44" fmla="*/ 611 w 2139"/>
                <a:gd name="T45" fmla="*/ 1407 h 1851"/>
                <a:gd name="T46" fmla="*/ 624 w 2139"/>
                <a:gd name="T47" fmla="*/ 1413 h 1851"/>
                <a:gd name="T48" fmla="*/ 1067 w 2139"/>
                <a:gd name="T49" fmla="*/ 1541 h 1851"/>
                <a:gd name="T50" fmla="*/ 1069 w 2139"/>
                <a:gd name="T51" fmla="*/ 1538 h 1851"/>
                <a:gd name="T52" fmla="*/ 613 w 2139"/>
                <a:gd name="T53" fmla="*/ 1407 h 1851"/>
                <a:gd name="T54" fmla="*/ 8 w 2139"/>
                <a:gd name="T55" fmla="*/ 1232 h 1851"/>
                <a:gd name="T56" fmla="*/ 2 w 2139"/>
                <a:gd name="T57" fmla="*/ 1235 h 1851"/>
                <a:gd name="T58" fmla="*/ 2 w 2139"/>
                <a:gd name="T59" fmla="*/ 1235 h 1851"/>
                <a:gd name="T60" fmla="*/ 2 w 2139"/>
                <a:gd name="T61" fmla="*/ 1235 h 1851"/>
                <a:gd name="T62" fmla="*/ 5 w 2139"/>
                <a:gd name="T63" fmla="*/ 1235 h 1851"/>
                <a:gd name="T64" fmla="*/ 598 w 2139"/>
                <a:gd name="T65" fmla="*/ 1407 h 1851"/>
                <a:gd name="T66" fmla="*/ 605 w 2139"/>
                <a:gd name="T67" fmla="*/ 1406 h 1851"/>
                <a:gd name="T68" fmla="*/ 605 w 2139"/>
                <a:gd name="T69" fmla="*/ 1404 h 1851"/>
                <a:gd name="T70" fmla="*/ 8 w 2139"/>
                <a:gd name="T71" fmla="*/ 1232 h 1851"/>
                <a:gd name="T72" fmla="*/ 9 w 2139"/>
                <a:gd name="T73" fmla="*/ 1047 h 1851"/>
                <a:gd name="T74" fmla="*/ 6 w 2139"/>
                <a:gd name="T75" fmla="*/ 1049 h 1851"/>
                <a:gd name="T76" fmla="*/ 0 w 2139"/>
                <a:gd name="T77" fmla="*/ 1226 h 1851"/>
                <a:gd name="T78" fmla="*/ 0 w 2139"/>
                <a:gd name="T79" fmla="*/ 1230 h 1851"/>
                <a:gd name="T80" fmla="*/ 2 w 2139"/>
                <a:gd name="T81" fmla="*/ 1230 h 1851"/>
                <a:gd name="T82" fmla="*/ 3 w 2139"/>
                <a:gd name="T83" fmla="*/ 1229 h 1851"/>
                <a:gd name="T84" fmla="*/ 3 w 2139"/>
                <a:gd name="T85" fmla="*/ 1229 h 1851"/>
                <a:gd name="T86" fmla="*/ 9 w 2139"/>
                <a:gd name="T87" fmla="*/ 1047 h 1851"/>
                <a:gd name="T88" fmla="*/ 17 w 2139"/>
                <a:gd name="T89" fmla="*/ 818 h 1851"/>
                <a:gd name="T90" fmla="*/ 14 w 2139"/>
                <a:gd name="T91" fmla="*/ 818 h 1851"/>
                <a:gd name="T92" fmla="*/ 6 w 2139"/>
                <a:gd name="T93" fmla="*/ 1044 h 1851"/>
                <a:gd name="T94" fmla="*/ 9 w 2139"/>
                <a:gd name="T95" fmla="*/ 1044 h 1851"/>
                <a:gd name="T96" fmla="*/ 17 w 2139"/>
                <a:gd name="T97" fmla="*/ 818 h 1851"/>
                <a:gd name="T98" fmla="*/ 30 w 2139"/>
                <a:gd name="T99" fmla="*/ 381 h 1851"/>
                <a:gd name="T100" fmla="*/ 14 w 2139"/>
                <a:gd name="T101" fmla="*/ 813 h 1851"/>
                <a:gd name="T102" fmla="*/ 17 w 2139"/>
                <a:gd name="T103" fmla="*/ 813 h 1851"/>
                <a:gd name="T104" fmla="*/ 28 w 2139"/>
                <a:gd name="T105" fmla="*/ 518 h 1851"/>
                <a:gd name="T106" fmla="*/ 27 w 2139"/>
                <a:gd name="T107" fmla="*/ 517 h 1851"/>
                <a:gd name="T108" fmla="*/ 28 w 2139"/>
                <a:gd name="T109" fmla="*/ 513 h 1851"/>
                <a:gd name="T110" fmla="*/ 28 w 2139"/>
                <a:gd name="T111" fmla="*/ 513 h 1851"/>
                <a:gd name="T112" fmla="*/ 33 w 2139"/>
                <a:gd name="T113" fmla="*/ 386 h 1851"/>
                <a:gd name="T114" fmla="*/ 30 w 2139"/>
                <a:gd name="T115" fmla="*/ 381 h 1851"/>
                <a:gd name="T116" fmla="*/ 44 w 2139"/>
                <a:gd name="T117" fmla="*/ 0 h 1851"/>
                <a:gd name="T118" fmla="*/ 32 w 2139"/>
                <a:gd name="T119" fmla="*/ 374 h 1851"/>
                <a:gd name="T120" fmla="*/ 33 w 2139"/>
                <a:gd name="T121" fmla="*/ 379 h 1851"/>
                <a:gd name="T122" fmla="*/ 47 w 2139"/>
                <a:gd name="T123" fmla="*/ 0 h 1851"/>
                <a:gd name="T124" fmla="*/ 44 w 2139"/>
                <a:gd name="T125" fmla="*/ 0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39" h="1851">
                  <a:moveTo>
                    <a:pt x="1820" y="1755"/>
                  </a:moveTo>
                  <a:lnTo>
                    <a:pt x="1820" y="1759"/>
                  </a:lnTo>
                  <a:lnTo>
                    <a:pt x="2138" y="1851"/>
                  </a:lnTo>
                  <a:lnTo>
                    <a:pt x="2139" y="1848"/>
                  </a:lnTo>
                  <a:lnTo>
                    <a:pt x="1820" y="1755"/>
                  </a:lnTo>
                  <a:moveTo>
                    <a:pt x="1484" y="1658"/>
                  </a:moveTo>
                  <a:lnTo>
                    <a:pt x="1483" y="1661"/>
                  </a:lnTo>
                  <a:lnTo>
                    <a:pt x="1817" y="1758"/>
                  </a:lnTo>
                  <a:lnTo>
                    <a:pt x="1817" y="1755"/>
                  </a:lnTo>
                  <a:lnTo>
                    <a:pt x="1484" y="1658"/>
                  </a:lnTo>
                  <a:moveTo>
                    <a:pt x="1247" y="1590"/>
                  </a:moveTo>
                  <a:lnTo>
                    <a:pt x="1247" y="1595"/>
                  </a:lnTo>
                  <a:lnTo>
                    <a:pt x="1476" y="1660"/>
                  </a:lnTo>
                  <a:lnTo>
                    <a:pt x="1479" y="1658"/>
                  </a:lnTo>
                  <a:lnTo>
                    <a:pt x="1479" y="1657"/>
                  </a:lnTo>
                  <a:lnTo>
                    <a:pt x="1247" y="1590"/>
                  </a:lnTo>
                  <a:moveTo>
                    <a:pt x="1072" y="1540"/>
                  </a:moveTo>
                  <a:lnTo>
                    <a:pt x="1070" y="1543"/>
                  </a:lnTo>
                  <a:lnTo>
                    <a:pt x="1244" y="1593"/>
                  </a:lnTo>
                  <a:lnTo>
                    <a:pt x="1244" y="1589"/>
                  </a:lnTo>
                  <a:lnTo>
                    <a:pt x="1072" y="1540"/>
                  </a:lnTo>
                  <a:moveTo>
                    <a:pt x="613" y="1407"/>
                  </a:moveTo>
                  <a:lnTo>
                    <a:pt x="611" y="1407"/>
                  </a:lnTo>
                  <a:lnTo>
                    <a:pt x="624" y="1413"/>
                  </a:lnTo>
                  <a:lnTo>
                    <a:pt x="1067" y="1541"/>
                  </a:lnTo>
                  <a:lnTo>
                    <a:pt x="1069" y="1538"/>
                  </a:lnTo>
                  <a:lnTo>
                    <a:pt x="613" y="1407"/>
                  </a:lnTo>
                  <a:moveTo>
                    <a:pt x="8" y="1232"/>
                  </a:moveTo>
                  <a:lnTo>
                    <a:pt x="2" y="1235"/>
                  </a:lnTo>
                  <a:lnTo>
                    <a:pt x="2" y="1235"/>
                  </a:lnTo>
                  <a:lnTo>
                    <a:pt x="2" y="1235"/>
                  </a:lnTo>
                  <a:lnTo>
                    <a:pt x="5" y="1235"/>
                  </a:lnTo>
                  <a:lnTo>
                    <a:pt x="598" y="1407"/>
                  </a:lnTo>
                  <a:lnTo>
                    <a:pt x="605" y="1406"/>
                  </a:lnTo>
                  <a:lnTo>
                    <a:pt x="605" y="1404"/>
                  </a:lnTo>
                  <a:lnTo>
                    <a:pt x="8" y="1232"/>
                  </a:lnTo>
                  <a:moveTo>
                    <a:pt x="9" y="1047"/>
                  </a:moveTo>
                  <a:lnTo>
                    <a:pt x="6" y="1049"/>
                  </a:lnTo>
                  <a:lnTo>
                    <a:pt x="0" y="1226"/>
                  </a:lnTo>
                  <a:lnTo>
                    <a:pt x="0" y="1230"/>
                  </a:lnTo>
                  <a:lnTo>
                    <a:pt x="2" y="1230"/>
                  </a:lnTo>
                  <a:lnTo>
                    <a:pt x="3" y="1229"/>
                  </a:lnTo>
                  <a:lnTo>
                    <a:pt x="3" y="1229"/>
                  </a:lnTo>
                  <a:lnTo>
                    <a:pt x="9" y="1047"/>
                  </a:lnTo>
                  <a:moveTo>
                    <a:pt x="17" y="818"/>
                  </a:moveTo>
                  <a:lnTo>
                    <a:pt x="14" y="818"/>
                  </a:lnTo>
                  <a:lnTo>
                    <a:pt x="6" y="1044"/>
                  </a:lnTo>
                  <a:lnTo>
                    <a:pt x="9" y="1044"/>
                  </a:lnTo>
                  <a:lnTo>
                    <a:pt x="17" y="818"/>
                  </a:lnTo>
                  <a:moveTo>
                    <a:pt x="30" y="381"/>
                  </a:moveTo>
                  <a:lnTo>
                    <a:pt x="14" y="813"/>
                  </a:lnTo>
                  <a:lnTo>
                    <a:pt x="17" y="813"/>
                  </a:lnTo>
                  <a:lnTo>
                    <a:pt x="28" y="518"/>
                  </a:lnTo>
                  <a:lnTo>
                    <a:pt x="27" y="517"/>
                  </a:lnTo>
                  <a:lnTo>
                    <a:pt x="28" y="513"/>
                  </a:lnTo>
                  <a:lnTo>
                    <a:pt x="28" y="513"/>
                  </a:lnTo>
                  <a:lnTo>
                    <a:pt x="33" y="386"/>
                  </a:lnTo>
                  <a:lnTo>
                    <a:pt x="30" y="381"/>
                  </a:lnTo>
                  <a:moveTo>
                    <a:pt x="44" y="0"/>
                  </a:moveTo>
                  <a:lnTo>
                    <a:pt x="32" y="374"/>
                  </a:lnTo>
                  <a:lnTo>
                    <a:pt x="33" y="379"/>
                  </a:lnTo>
                  <a:lnTo>
                    <a:pt x="47" y="0"/>
                  </a:lnTo>
                  <a:lnTo>
                    <a:pt x="4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2648" y="-635"/>
              <a:ext cx="2883" cy="2013"/>
            </a:xfrm>
            <a:custGeom>
              <a:avLst/>
              <a:gdLst>
                <a:gd name="T0" fmla="*/ 1849 w 2883"/>
                <a:gd name="T1" fmla="*/ 1857 h 2013"/>
                <a:gd name="T2" fmla="*/ 347 w 2883"/>
                <a:gd name="T3" fmla="*/ 1377 h 2013"/>
                <a:gd name="T4" fmla="*/ 436 w 2883"/>
                <a:gd name="T5" fmla="*/ 1435 h 2013"/>
                <a:gd name="T6" fmla="*/ 344 w 2883"/>
                <a:gd name="T7" fmla="*/ 1380 h 2013"/>
                <a:gd name="T8" fmla="*/ 52 w 2883"/>
                <a:gd name="T9" fmla="*/ 1187 h 2013"/>
                <a:gd name="T10" fmla="*/ 41 w 2883"/>
                <a:gd name="T11" fmla="*/ 1179 h 2013"/>
                <a:gd name="T12" fmla="*/ 0 w 2883"/>
                <a:gd name="T13" fmla="*/ 1152 h 2013"/>
                <a:gd name="T14" fmla="*/ 0 w 2883"/>
                <a:gd name="T15" fmla="*/ 1152 h 2013"/>
                <a:gd name="T16" fmla="*/ 1 w 2883"/>
                <a:gd name="T17" fmla="*/ 1103 h 2013"/>
                <a:gd name="T18" fmla="*/ 3 w 2883"/>
                <a:gd name="T19" fmla="*/ 1146 h 2013"/>
                <a:gd name="T20" fmla="*/ 1849 w 2883"/>
                <a:gd name="T21" fmla="*/ 1850 h 2013"/>
                <a:gd name="T22" fmla="*/ 1849 w 2883"/>
                <a:gd name="T23" fmla="*/ 1850 h 2013"/>
                <a:gd name="T24" fmla="*/ 2155 w 2883"/>
                <a:gd name="T25" fmla="*/ 1549 h 2013"/>
                <a:gd name="T26" fmla="*/ 1945 w 2883"/>
                <a:gd name="T27" fmla="*/ 1599 h 2013"/>
                <a:gd name="T28" fmla="*/ 1524 w 2883"/>
                <a:gd name="T29" fmla="*/ 1367 h 2013"/>
                <a:gd name="T30" fmla="*/ 1978 w 2883"/>
                <a:gd name="T31" fmla="*/ 1501 h 2013"/>
                <a:gd name="T32" fmla="*/ 1522 w 2883"/>
                <a:gd name="T33" fmla="*/ 1367 h 2013"/>
                <a:gd name="T34" fmla="*/ 1520 w 2883"/>
                <a:gd name="T35" fmla="*/ 1362 h 2013"/>
                <a:gd name="T36" fmla="*/ 1516 w 2883"/>
                <a:gd name="T37" fmla="*/ 1367 h 2013"/>
                <a:gd name="T38" fmla="*/ 1070 w 2883"/>
                <a:gd name="T39" fmla="*/ 1498 h 2013"/>
                <a:gd name="T40" fmla="*/ 562 w 2883"/>
                <a:gd name="T41" fmla="*/ 1519 h 2013"/>
                <a:gd name="T42" fmla="*/ 437 w 2883"/>
                <a:gd name="T43" fmla="*/ 1440 h 2013"/>
                <a:gd name="T44" fmla="*/ 696 w 2883"/>
                <a:gd name="T45" fmla="*/ 1610 h 2013"/>
                <a:gd name="T46" fmla="*/ 706 w 2883"/>
                <a:gd name="T47" fmla="*/ 1612 h 2013"/>
                <a:gd name="T48" fmla="*/ 1514 w 2883"/>
                <a:gd name="T49" fmla="*/ 1370 h 2013"/>
                <a:gd name="T50" fmla="*/ 1846 w 2883"/>
                <a:gd name="T51" fmla="*/ 1852 h 2013"/>
                <a:gd name="T52" fmla="*/ 1944 w 2883"/>
                <a:gd name="T53" fmla="*/ 1604 h 2013"/>
                <a:gd name="T54" fmla="*/ 2158 w 2883"/>
                <a:gd name="T55" fmla="*/ 1555 h 2013"/>
                <a:gd name="T56" fmla="*/ 2147 w 2883"/>
                <a:gd name="T57" fmla="*/ 1048 h 2013"/>
                <a:gd name="T58" fmla="*/ 2878 w 2883"/>
                <a:gd name="T59" fmla="*/ 666 h 2013"/>
                <a:gd name="T60" fmla="*/ 2686 w 2883"/>
                <a:gd name="T61" fmla="*/ 2007 h 2013"/>
                <a:gd name="T62" fmla="*/ 2687 w 2883"/>
                <a:gd name="T63" fmla="*/ 2011 h 2013"/>
                <a:gd name="T64" fmla="*/ 2731 w 2883"/>
                <a:gd name="T65" fmla="*/ 1715 h 2013"/>
                <a:gd name="T66" fmla="*/ 2150 w 2883"/>
                <a:gd name="T67" fmla="*/ 1043 h 2013"/>
                <a:gd name="T68" fmla="*/ 2150 w 2883"/>
                <a:gd name="T69" fmla="*/ 1045 h 2013"/>
                <a:gd name="T70" fmla="*/ 2881 w 2883"/>
                <a:gd name="T71" fmla="*/ 655 h 2013"/>
                <a:gd name="T72" fmla="*/ 1 w 2883"/>
                <a:gd name="T73" fmla="*/ 1092 h 2013"/>
                <a:gd name="T74" fmla="*/ 46 w 2883"/>
                <a:gd name="T75" fmla="*/ 374 h 2013"/>
                <a:gd name="T76" fmla="*/ 35 w 2883"/>
                <a:gd name="T77" fmla="*/ 570 h 2013"/>
                <a:gd name="T78" fmla="*/ 43 w 2883"/>
                <a:gd name="T79" fmla="*/ 372 h 2013"/>
                <a:gd name="T80" fmla="*/ 46 w 2883"/>
                <a:gd name="T81" fmla="*/ 306 h 2013"/>
                <a:gd name="T82" fmla="*/ 49 w 2883"/>
                <a:gd name="T83" fmla="*/ 304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3" h="2013">
                  <a:moveTo>
                    <a:pt x="1850" y="1857"/>
                  </a:moveTo>
                  <a:lnTo>
                    <a:pt x="1850" y="1857"/>
                  </a:lnTo>
                  <a:lnTo>
                    <a:pt x="1849" y="1857"/>
                  </a:lnTo>
                  <a:lnTo>
                    <a:pt x="1850" y="1858"/>
                  </a:lnTo>
                  <a:lnTo>
                    <a:pt x="1850" y="1857"/>
                  </a:lnTo>
                  <a:close/>
                  <a:moveTo>
                    <a:pt x="347" y="1377"/>
                  </a:moveTo>
                  <a:lnTo>
                    <a:pt x="347" y="1381"/>
                  </a:lnTo>
                  <a:lnTo>
                    <a:pt x="433" y="1438"/>
                  </a:lnTo>
                  <a:lnTo>
                    <a:pt x="436" y="1435"/>
                  </a:lnTo>
                  <a:lnTo>
                    <a:pt x="347" y="1377"/>
                  </a:lnTo>
                  <a:close/>
                  <a:moveTo>
                    <a:pt x="52" y="1187"/>
                  </a:moveTo>
                  <a:lnTo>
                    <a:pt x="344" y="1380"/>
                  </a:lnTo>
                  <a:lnTo>
                    <a:pt x="346" y="1375"/>
                  </a:lnTo>
                  <a:lnTo>
                    <a:pt x="66" y="1192"/>
                  </a:lnTo>
                  <a:lnTo>
                    <a:pt x="52" y="1187"/>
                  </a:lnTo>
                  <a:close/>
                  <a:moveTo>
                    <a:pt x="13" y="1156"/>
                  </a:moveTo>
                  <a:lnTo>
                    <a:pt x="6" y="1157"/>
                  </a:lnTo>
                  <a:lnTo>
                    <a:pt x="41" y="1179"/>
                  </a:lnTo>
                  <a:lnTo>
                    <a:pt x="55" y="1184"/>
                  </a:lnTo>
                  <a:lnTo>
                    <a:pt x="13" y="1156"/>
                  </a:lnTo>
                  <a:close/>
                  <a:moveTo>
                    <a:pt x="0" y="1152"/>
                  </a:moveTo>
                  <a:lnTo>
                    <a:pt x="1" y="1154"/>
                  </a:lnTo>
                  <a:lnTo>
                    <a:pt x="3" y="1152"/>
                  </a:lnTo>
                  <a:lnTo>
                    <a:pt x="0" y="1152"/>
                  </a:lnTo>
                  <a:lnTo>
                    <a:pt x="0" y="1152"/>
                  </a:lnTo>
                  <a:close/>
                  <a:moveTo>
                    <a:pt x="5" y="1096"/>
                  </a:moveTo>
                  <a:lnTo>
                    <a:pt x="1" y="1103"/>
                  </a:lnTo>
                  <a:lnTo>
                    <a:pt x="0" y="1144"/>
                  </a:lnTo>
                  <a:lnTo>
                    <a:pt x="0" y="1148"/>
                  </a:lnTo>
                  <a:lnTo>
                    <a:pt x="3" y="1146"/>
                  </a:lnTo>
                  <a:lnTo>
                    <a:pt x="3" y="1144"/>
                  </a:lnTo>
                  <a:lnTo>
                    <a:pt x="5" y="1096"/>
                  </a:lnTo>
                  <a:close/>
                  <a:moveTo>
                    <a:pt x="1849" y="1850"/>
                  </a:moveTo>
                  <a:lnTo>
                    <a:pt x="1524" y="1372"/>
                  </a:lnTo>
                  <a:lnTo>
                    <a:pt x="1940" y="1602"/>
                  </a:lnTo>
                  <a:lnTo>
                    <a:pt x="1849" y="1850"/>
                  </a:lnTo>
                  <a:close/>
                  <a:moveTo>
                    <a:pt x="1983" y="1500"/>
                  </a:moveTo>
                  <a:lnTo>
                    <a:pt x="2147" y="1054"/>
                  </a:lnTo>
                  <a:lnTo>
                    <a:pt x="2155" y="1549"/>
                  </a:lnTo>
                  <a:lnTo>
                    <a:pt x="2155" y="1553"/>
                  </a:lnTo>
                  <a:lnTo>
                    <a:pt x="2158" y="1718"/>
                  </a:lnTo>
                  <a:lnTo>
                    <a:pt x="1945" y="1599"/>
                  </a:lnTo>
                  <a:lnTo>
                    <a:pt x="1981" y="1503"/>
                  </a:lnTo>
                  <a:lnTo>
                    <a:pt x="1983" y="1500"/>
                  </a:lnTo>
                  <a:close/>
                  <a:moveTo>
                    <a:pt x="1524" y="1367"/>
                  </a:moveTo>
                  <a:lnTo>
                    <a:pt x="2146" y="1050"/>
                  </a:lnTo>
                  <a:lnTo>
                    <a:pt x="1980" y="1498"/>
                  </a:lnTo>
                  <a:lnTo>
                    <a:pt x="1978" y="1501"/>
                  </a:lnTo>
                  <a:lnTo>
                    <a:pt x="1942" y="1598"/>
                  </a:lnTo>
                  <a:lnTo>
                    <a:pt x="1535" y="1373"/>
                  </a:lnTo>
                  <a:lnTo>
                    <a:pt x="1522" y="1367"/>
                  </a:lnTo>
                  <a:lnTo>
                    <a:pt x="1524" y="1367"/>
                  </a:lnTo>
                  <a:close/>
                  <a:moveTo>
                    <a:pt x="2144" y="1047"/>
                  </a:moveTo>
                  <a:lnTo>
                    <a:pt x="1520" y="1362"/>
                  </a:lnTo>
                  <a:lnTo>
                    <a:pt x="1519" y="1364"/>
                  </a:lnTo>
                  <a:lnTo>
                    <a:pt x="1519" y="1367"/>
                  </a:lnTo>
                  <a:lnTo>
                    <a:pt x="1516" y="1367"/>
                  </a:lnTo>
                  <a:lnTo>
                    <a:pt x="1516" y="1366"/>
                  </a:lnTo>
                  <a:lnTo>
                    <a:pt x="1509" y="1367"/>
                  </a:lnTo>
                  <a:lnTo>
                    <a:pt x="1070" y="1498"/>
                  </a:lnTo>
                  <a:lnTo>
                    <a:pt x="1067" y="1500"/>
                  </a:lnTo>
                  <a:lnTo>
                    <a:pt x="701" y="1609"/>
                  </a:lnTo>
                  <a:lnTo>
                    <a:pt x="562" y="1519"/>
                  </a:lnTo>
                  <a:lnTo>
                    <a:pt x="559" y="1516"/>
                  </a:lnTo>
                  <a:lnTo>
                    <a:pt x="439" y="1437"/>
                  </a:lnTo>
                  <a:lnTo>
                    <a:pt x="437" y="1440"/>
                  </a:lnTo>
                  <a:lnTo>
                    <a:pt x="556" y="1519"/>
                  </a:lnTo>
                  <a:lnTo>
                    <a:pt x="559" y="1520"/>
                  </a:lnTo>
                  <a:lnTo>
                    <a:pt x="696" y="1610"/>
                  </a:lnTo>
                  <a:lnTo>
                    <a:pt x="701" y="1609"/>
                  </a:lnTo>
                  <a:lnTo>
                    <a:pt x="701" y="1609"/>
                  </a:lnTo>
                  <a:lnTo>
                    <a:pt x="706" y="1612"/>
                  </a:lnTo>
                  <a:lnTo>
                    <a:pt x="1069" y="1503"/>
                  </a:lnTo>
                  <a:lnTo>
                    <a:pt x="1072" y="1503"/>
                  </a:lnTo>
                  <a:lnTo>
                    <a:pt x="1514" y="1370"/>
                  </a:lnTo>
                  <a:lnTo>
                    <a:pt x="1517" y="1369"/>
                  </a:lnTo>
                  <a:lnTo>
                    <a:pt x="1517" y="1370"/>
                  </a:lnTo>
                  <a:lnTo>
                    <a:pt x="1846" y="1852"/>
                  </a:lnTo>
                  <a:lnTo>
                    <a:pt x="1849" y="1852"/>
                  </a:lnTo>
                  <a:lnTo>
                    <a:pt x="1852" y="1850"/>
                  </a:lnTo>
                  <a:lnTo>
                    <a:pt x="1944" y="1604"/>
                  </a:lnTo>
                  <a:lnTo>
                    <a:pt x="2155" y="1719"/>
                  </a:lnTo>
                  <a:lnTo>
                    <a:pt x="2161" y="1718"/>
                  </a:lnTo>
                  <a:lnTo>
                    <a:pt x="2158" y="1555"/>
                  </a:lnTo>
                  <a:lnTo>
                    <a:pt x="2158" y="1550"/>
                  </a:lnTo>
                  <a:lnTo>
                    <a:pt x="2150" y="1054"/>
                  </a:lnTo>
                  <a:lnTo>
                    <a:pt x="2147" y="1048"/>
                  </a:lnTo>
                  <a:lnTo>
                    <a:pt x="2144" y="1047"/>
                  </a:lnTo>
                  <a:close/>
                  <a:moveTo>
                    <a:pt x="2883" y="657"/>
                  </a:moveTo>
                  <a:lnTo>
                    <a:pt x="2878" y="666"/>
                  </a:lnTo>
                  <a:lnTo>
                    <a:pt x="2728" y="1715"/>
                  </a:lnTo>
                  <a:lnTo>
                    <a:pt x="2728" y="1718"/>
                  </a:lnTo>
                  <a:lnTo>
                    <a:pt x="2686" y="2007"/>
                  </a:lnTo>
                  <a:lnTo>
                    <a:pt x="2165" y="1721"/>
                  </a:lnTo>
                  <a:lnTo>
                    <a:pt x="2160" y="1722"/>
                  </a:lnTo>
                  <a:lnTo>
                    <a:pt x="2687" y="2011"/>
                  </a:lnTo>
                  <a:lnTo>
                    <a:pt x="2689" y="2013"/>
                  </a:lnTo>
                  <a:lnTo>
                    <a:pt x="2731" y="1719"/>
                  </a:lnTo>
                  <a:lnTo>
                    <a:pt x="2731" y="1715"/>
                  </a:lnTo>
                  <a:lnTo>
                    <a:pt x="2883" y="657"/>
                  </a:lnTo>
                  <a:close/>
                  <a:moveTo>
                    <a:pt x="2881" y="655"/>
                  </a:moveTo>
                  <a:lnTo>
                    <a:pt x="2150" y="1043"/>
                  </a:lnTo>
                  <a:lnTo>
                    <a:pt x="2150" y="1037"/>
                  </a:lnTo>
                  <a:lnTo>
                    <a:pt x="2149" y="1039"/>
                  </a:lnTo>
                  <a:lnTo>
                    <a:pt x="2150" y="1045"/>
                  </a:lnTo>
                  <a:lnTo>
                    <a:pt x="2150" y="1047"/>
                  </a:lnTo>
                  <a:lnTo>
                    <a:pt x="2878" y="661"/>
                  </a:lnTo>
                  <a:lnTo>
                    <a:pt x="2881" y="655"/>
                  </a:lnTo>
                  <a:close/>
                  <a:moveTo>
                    <a:pt x="35" y="574"/>
                  </a:moveTo>
                  <a:lnTo>
                    <a:pt x="31" y="574"/>
                  </a:lnTo>
                  <a:lnTo>
                    <a:pt x="1" y="1092"/>
                  </a:lnTo>
                  <a:lnTo>
                    <a:pt x="6" y="1086"/>
                  </a:lnTo>
                  <a:lnTo>
                    <a:pt x="35" y="574"/>
                  </a:lnTo>
                  <a:close/>
                  <a:moveTo>
                    <a:pt x="46" y="374"/>
                  </a:moveTo>
                  <a:lnTo>
                    <a:pt x="43" y="379"/>
                  </a:lnTo>
                  <a:lnTo>
                    <a:pt x="31" y="571"/>
                  </a:lnTo>
                  <a:lnTo>
                    <a:pt x="35" y="570"/>
                  </a:lnTo>
                  <a:lnTo>
                    <a:pt x="46" y="374"/>
                  </a:lnTo>
                  <a:close/>
                  <a:moveTo>
                    <a:pt x="46" y="306"/>
                  </a:moveTo>
                  <a:lnTo>
                    <a:pt x="43" y="372"/>
                  </a:lnTo>
                  <a:lnTo>
                    <a:pt x="46" y="368"/>
                  </a:lnTo>
                  <a:lnTo>
                    <a:pt x="49" y="308"/>
                  </a:lnTo>
                  <a:lnTo>
                    <a:pt x="46" y="306"/>
                  </a:lnTo>
                  <a:close/>
                  <a:moveTo>
                    <a:pt x="63" y="0"/>
                  </a:moveTo>
                  <a:lnTo>
                    <a:pt x="46" y="301"/>
                  </a:lnTo>
                  <a:lnTo>
                    <a:pt x="49" y="304"/>
                  </a:lnTo>
                  <a:lnTo>
                    <a:pt x="66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2648" y="-635"/>
              <a:ext cx="2883" cy="2013"/>
            </a:xfrm>
            <a:custGeom>
              <a:avLst/>
              <a:gdLst>
                <a:gd name="T0" fmla="*/ 1849 w 2883"/>
                <a:gd name="T1" fmla="*/ 1857 h 2013"/>
                <a:gd name="T2" fmla="*/ 347 w 2883"/>
                <a:gd name="T3" fmla="*/ 1377 h 2013"/>
                <a:gd name="T4" fmla="*/ 436 w 2883"/>
                <a:gd name="T5" fmla="*/ 1435 h 2013"/>
                <a:gd name="T6" fmla="*/ 344 w 2883"/>
                <a:gd name="T7" fmla="*/ 1380 h 2013"/>
                <a:gd name="T8" fmla="*/ 52 w 2883"/>
                <a:gd name="T9" fmla="*/ 1187 h 2013"/>
                <a:gd name="T10" fmla="*/ 41 w 2883"/>
                <a:gd name="T11" fmla="*/ 1179 h 2013"/>
                <a:gd name="T12" fmla="*/ 0 w 2883"/>
                <a:gd name="T13" fmla="*/ 1152 h 2013"/>
                <a:gd name="T14" fmla="*/ 0 w 2883"/>
                <a:gd name="T15" fmla="*/ 1152 h 2013"/>
                <a:gd name="T16" fmla="*/ 1 w 2883"/>
                <a:gd name="T17" fmla="*/ 1103 h 2013"/>
                <a:gd name="T18" fmla="*/ 3 w 2883"/>
                <a:gd name="T19" fmla="*/ 1146 h 2013"/>
                <a:gd name="T20" fmla="*/ 1849 w 2883"/>
                <a:gd name="T21" fmla="*/ 1850 h 2013"/>
                <a:gd name="T22" fmla="*/ 1849 w 2883"/>
                <a:gd name="T23" fmla="*/ 1850 h 2013"/>
                <a:gd name="T24" fmla="*/ 2155 w 2883"/>
                <a:gd name="T25" fmla="*/ 1549 h 2013"/>
                <a:gd name="T26" fmla="*/ 1945 w 2883"/>
                <a:gd name="T27" fmla="*/ 1599 h 2013"/>
                <a:gd name="T28" fmla="*/ 1524 w 2883"/>
                <a:gd name="T29" fmla="*/ 1367 h 2013"/>
                <a:gd name="T30" fmla="*/ 1978 w 2883"/>
                <a:gd name="T31" fmla="*/ 1501 h 2013"/>
                <a:gd name="T32" fmla="*/ 1522 w 2883"/>
                <a:gd name="T33" fmla="*/ 1367 h 2013"/>
                <a:gd name="T34" fmla="*/ 1520 w 2883"/>
                <a:gd name="T35" fmla="*/ 1362 h 2013"/>
                <a:gd name="T36" fmla="*/ 1516 w 2883"/>
                <a:gd name="T37" fmla="*/ 1367 h 2013"/>
                <a:gd name="T38" fmla="*/ 1070 w 2883"/>
                <a:gd name="T39" fmla="*/ 1498 h 2013"/>
                <a:gd name="T40" fmla="*/ 562 w 2883"/>
                <a:gd name="T41" fmla="*/ 1519 h 2013"/>
                <a:gd name="T42" fmla="*/ 437 w 2883"/>
                <a:gd name="T43" fmla="*/ 1440 h 2013"/>
                <a:gd name="T44" fmla="*/ 696 w 2883"/>
                <a:gd name="T45" fmla="*/ 1610 h 2013"/>
                <a:gd name="T46" fmla="*/ 706 w 2883"/>
                <a:gd name="T47" fmla="*/ 1612 h 2013"/>
                <a:gd name="T48" fmla="*/ 1514 w 2883"/>
                <a:gd name="T49" fmla="*/ 1370 h 2013"/>
                <a:gd name="T50" fmla="*/ 1846 w 2883"/>
                <a:gd name="T51" fmla="*/ 1852 h 2013"/>
                <a:gd name="T52" fmla="*/ 1944 w 2883"/>
                <a:gd name="T53" fmla="*/ 1604 h 2013"/>
                <a:gd name="T54" fmla="*/ 2158 w 2883"/>
                <a:gd name="T55" fmla="*/ 1555 h 2013"/>
                <a:gd name="T56" fmla="*/ 2147 w 2883"/>
                <a:gd name="T57" fmla="*/ 1048 h 2013"/>
                <a:gd name="T58" fmla="*/ 2878 w 2883"/>
                <a:gd name="T59" fmla="*/ 666 h 2013"/>
                <a:gd name="T60" fmla="*/ 2686 w 2883"/>
                <a:gd name="T61" fmla="*/ 2007 h 2013"/>
                <a:gd name="T62" fmla="*/ 2687 w 2883"/>
                <a:gd name="T63" fmla="*/ 2011 h 2013"/>
                <a:gd name="T64" fmla="*/ 2731 w 2883"/>
                <a:gd name="T65" fmla="*/ 1715 h 2013"/>
                <a:gd name="T66" fmla="*/ 2150 w 2883"/>
                <a:gd name="T67" fmla="*/ 1043 h 2013"/>
                <a:gd name="T68" fmla="*/ 2150 w 2883"/>
                <a:gd name="T69" fmla="*/ 1045 h 2013"/>
                <a:gd name="T70" fmla="*/ 2881 w 2883"/>
                <a:gd name="T71" fmla="*/ 655 h 2013"/>
                <a:gd name="T72" fmla="*/ 1 w 2883"/>
                <a:gd name="T73" fmla="*/ 1092 h 2013"/>
                <a:gd name="T74" fmla="*/ 46 w 2883"/>
                <a:gd name="T75" fmla="*/ 374 h 2013"/>
                <a:gd name="T76" fmla="*/ 35 w 2883"/>
                <a:gd name="T77" fmla="*/ 570 h 2013"/>
                <a:gd name="T78" fmla="*/ 43 w 2883"/>
                <a:gd name="T79" fmla="*/ 372 h 2013"/>
                <a:gd name="T80" fmla="*/ 46 w 2883"/>
                <a:gd name="T81" fmla="*/ 306 h 2013"/>
                <a:gd name="T82" fmla="*/ 49 w 2883"/>
                <a:gd name="T83" fmla="*/ 304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3" h="2013">
                  <a:moveTo>
                    <a:pt x="1850" y="1857"/>
                  </a:moveTo>
                  <a:lnTo>
                    <a:pt x="1850" y="1857"/>
                  </a:lnTo>
                  <a:lnTo>
                    <a:pt x="1849" y="1857"/>
                  </a:lnTo>
                  <a:lnTo>
                    <a:pt x="1850" y="1858"/>
                  </a:lnTo>
                  <a:lnTo>
                    <a:pt x="1850" y="1857"/>
                  </a:lnTo>
                  <a:moveTo>
                    <a:pt x="347" y="1377"/>
                  </a:moveTo>
                  <a:lnTo>
                    <a:pt x="347" y="1381"/>
                  </a:lnTo>
                  <a:lnTo>
                    <a:pt x="433" y="1438"/>
                  </a:lnTo>
                  <a:lnTo>
                    <a:pt x="436" y="1435"/>
                  </a:lnTo>
                  <a:lnTo>
                    <a:pt x="347" y="1377"/>
                  </a:lnTo>
                  <a:moveTo>
                    <a:pt x="52" y="1187"/>
                  </a:moveTo>
                  <a:lnTo>
                    <a:pt x="344" y="1380"/>
                  </a:lnTo>
                  <a:lnTo>
                    <a:pt x="346" y="1375"/>
                  </a:lnTo>
                  <a:lnTo>
                    <a:pt x="66" y="1192"/>
                  </a:lnTo>
                  <a:lnTo>
                    <a:pt x="52" y="1187"/>
                  </a:lnTo>
                  <a:moveTo>
                    <a:pt x="13" y="1156"/>
                  </a:moveTo>
                  <a:lnTo>
                    <a:pt x="6" y="1157"/>
                  </a:lnTo>
                  <a:lnTo>
                    <a:pt x="41" y="1179"/>
                  </a:lnTo>
                  <a:lnTo>
                    <a:pt x="55" y="1184"/>
                  </a:lnTo>
                  <a:lnTo>
                    <a:pt x="13" y="1156"/>
                  </a:lnTo>
                  <a:moveTo>
                    <a:pt x="0" y="1152"/>
                  </a:moveTo>
                  <a:lnTo>
                    <a:pt x="1" y="1154"/>
                  </a:lnTo>
                  <a:lnTo>
                    <a:pt x="3" y="1152"/>
                  </a:lnTo>
                  <a:lnTo>
                    <a:pt x="0" y="1152"/>
                  </a:lnTo>
                  <a:lnTo>
                    <a:pt x="0" y="1152"/>
                  </a:lnTo>
                  <a:moveTo>
                    <a:pt x="5" y="1096"/>
                  </a:moveTo>
                  <a:lnTo>
                    <a:pt x="1" y="1103"/>
                  </a:lnTo>
                  <a:lnTo>
                    <a:pt x="0" y="1144"/>
                  </a:lnTo>
                  <a:lnTo>
                    <a:pt x="0" y="1148"/>
                  </a:lnTo>
                  <a:lnTo>
                    <a:pt x="3" y="1146"/>
                  </a:lnTo>
                  <a:lnTo>
                    <a:pt x="3" y="1144"/>
                  </a:lnTo>
                  <a:lnTo>
                    <a:pt x="5" y="1096"/>
                  </a:lnTo>
                  <a:moveTo>
                    <a:pt x="1849" y="1850"/>
                  </a:moveTo>
                  <a:lnTo>
                    <a:pt x="1524" y="1372"/>
                  </a:lnTo>
                  <a:lnTo>
                    <a:pt x="1940" y="1602"/>
                  </a:lnTo>
                  <a:lnTo>
                    <a:pt x="1849" y="1850"/>
                  </a:lnTo>
                  <a:moveTo>
                    <a:pt x="1983" y="1500"/>
                  </a:moveTo>
                  <a:lnTo>
                    <a:pt x="2147" y="1054"/>
                  </a:lnTo>
                  <a:lnTo>
                    <a:pt x="2155" y="1549"/>
                  </a:lnTo>
                  <a:lnTo>
                    <a:pt x="2155" y="1553"/>
                  </a:lnTo>
                  <a:lnTo>
                    <a:pt x="2158" y="1718"/>
                  </a:lnTo>
                  <a:lnTo>
                    <a:pt x="1945" y="1599"/>
                  </a:lnTo>
                  <a:lnTo>
                    <a:pt x="1981" y="1503"/>
                  </a:lnTo>
                  <a:lnTo>
                    <a:pt x="1983" y="1500"/>
                  </a:lnTo>
                  <a:moveTo>
                    <a:pt x="1524" y="1367"/>
                  </a:moveTo>
                  <a:lnTo>
                    <a:pt x="2146" y="1050"/>
                  </a:lnTo>
                  <a:lnTo>
                    <a:pt x="1980" y="1498"/>
                  </a:lnTo>
                  <a:lnTo>
                    <a:pt x="1978" y="1501"/>
                  </a:lnTo>
                  <a:lnTo>
                    <a:pt x="1942" y="1598"/>
                  </a:lnTo>
                  <a:lnTo>
                    <a:pt x="1535" y="1373"/>
                  </a:lnTo>
                  <a:lnTo>
                    <a:pt x="1522" y="1367"/>
                  </a:lnTo>
                  <a:lnTo>
                    <a:pt x="1524" y="1367"/>
                  </a:lnTo>
                  <a:moveTo>
                    <a:pt x="2144" y="1047"/>
                  </a:moveTo>
                  <a:lnTo>
                    <a:pt x="1520" y="1362"/>
                  </a:lnTo>
                  <a:lnTo>
                    <a:pt x="1519" y="1364"/>
                  </a:lnTo>
                  <a:lnTo>
                    <a:pt x="1519" y="1367"/>
                  </a:lnTo>
                  <a:lnTo>
                    <a:pt x="1516" y="1367"/>
                  </a:lnTo>
                  <a:lnTo>
                    <a:pt x="1516" y="1366"/>
                  </a:lnTo>
                  <a:lnTo>
                    <a:pt x="1509" y="1367"/>
                  </a:lnTo>
                  <a:lnTo>
                    <a:pt x="1070" y="1498"/>
                  </a:lnTo>
                  <a:lnTo>
                    <a:pt x="1067" y="1500"/>
                  </a:lnTo>
                  <a:lnTo>
                    <a:pt x="701" y="1609"/>
                  </a:lnTo>
                  <a:lnTo>
                    <a:pt x="562" y="1519"/>
                  </a:lnTo>
                  <a:lnTo>
                    <a:pt x="559" y="1516"/>
                  </a:lnTo>
                  <a:lnTo>
                    <a:pt x="439" y="1437"/>
                  </a:lnTo>
                  <a:lnTo>
                    <a:pt x="437" y="1440"/>
                  </a:lnTo>
                  <a:lnTo>
                    <a:pt x="556" y="1519"/>
                  </a:lnTo>
                  <a:lnTo>
                    <a:pt x="559" y="1520"/>
                  </a:lnTo>
                  <a:lnTo>
                    <a:pt x="696" y="1610"/>
                  </a:lnTo>
                  <a:lnTo>
                    <a:pt x="701" y="1609"/>
                  </a:lnTo>
                  <a:lnTo>
                    <a:pt x="701" y="1609"/>
                  </a:lnTo>
                  <a:lnTo>
                    <a:pt x="706" y="1612"/>
                  </a:lnTo>
                  <a:lnTo>
                    <a:pt x="1069" y="1503"/>
                  </a:lnTo>
                  <a:lnTo>
                    <a:pt x="1072" y="1503"/>
                  </a:lnTo>
                  <a:lnTo>
                    <a:pt x="1514" y="1370"/>
                  </a:lnTo>
                  <a:lnTo>
                    <a:pt x="1517" y="1369"/>
                  </a:lnTo>
                  <a:lnTo>
                    <a:pt x="1517" y="1370"/>
                  </a:lnTo>
                  <a:lnTo>
                    <a:pt x="1846" y="1852"/>
                  </a:lnTo>
                  <a:lnTo>
                    <a:pt x="1849" y="1852"/>
                  </a:lnTo>
                  <a:lnTo>
                    <a:pt x="1852" y="1850"/>
                  </a:lnTo>
                  <a:lnTo>
                    <a:pt x="1944" y="1604"/>
                  </a:lnTo>
                  <a:lnTo>
                    <a:pt x="2155" y="1719"/>
                  </a:lnTo>
                  <a:lnTo>
                    <a:pt x="2161" y="1718"/>
                  </a:lnTo>
                  <a:lnTo>
                    <a:pt x="2158" y="1555"/>
                  </a:lnTo>
                  <a:lnTo>
                    <a:pt x="2158" y="1550"/>
                  </a:lnTo>
                  <a:lnTo>
                    <a:pt x="2150" y="1054"/>
                  </a:lnTo>
                  <a:lnTo>
                    <a:pt x="2147" y="1048"/>
                  </a:lnTo>
                  <a:lnTo>
                    <a:pt x="2144" y="1047"/>
                  </a:lnTo>
                  <a:moveTo>
                    <a:pt x="2883" y="657"/>
                  </a:moveTo>
                  <a:lnTo>
                    <a:pt x="2878" y="666"/>
                  </a:lnTo>
                  <a:lnTo>
                    <a:pt x="2728" y="1715"/>
                  </a:lnTo>
                  <a:lnTo>
                    <a:pt x="2728" y="1718"/>
                  </a:lnTo>
                  <a:lnTo>
                    <a:pt x="2686" y="2007"/>
                  </a:lnTo>
                  <a:lnTo>
                    <a:pt x="2165" y="1721"/>
                  </a:lnTo>
                  <a:lnTo>
                    <a:pt x="2160" y="1722"/>
                  </a:lnTo>
                  <a:lnTo>
                    <a:pt x="2687" y="2011"/>
                  </a:lnTo>
                  <a:lnTo>
                    <a:pt x="2689" y="2013"/>
                  </a:lnTo>
                  <a:lnTo>
                    <a:pt x="2731" y="1719"/>
                  </a:lnTo>
                  <a:lnTo>
                    <a:pt x="2731" y="1715"/>
                  </a:lnTo>
                  <a:lnTo>
                    <a:pt x="2883" y="657"/>
                  </a:lnTo>
                  <a:moveTo>
                    <a:pt x="2881" y="655"/>
                  </a:moveTo>
                  <a:lnTo>
                    <a:pt x="2150" y="1043"/>
                  </a:lnTo>
                  <a:lnTo>
                    <a:pt x="2150" y="1037"/>
                  </a:lnTo>
                  <a:lnTo>
                    <a:pt x="2149" y="1039"/>
                  </a:lnTo>
                  <a:lnTo>
                    <a:pt x="2150" y="1045"/>
                  </a:lnTo>
                  <a:lnTo>
                    <a:pt x="2150" y="1047"/>
                  </a:lnTo>
                  <a:lnTo>
                    <a:pt x="2878" y="661"/>
                  </a:lnTo>
                  <a:lnTo>
                    <a:pt x="2881" y="655"/>
                  </a:lnTo>
                  <a:moveTo>
                    <a:pt x="35" y="574"/>
                  </a:moveTo>
                  <a:lnTo>
                    <a:pt x="31" y="574"/>
                  </a:lnTo>
                  <a:lnTo>
                    <a:pt x="1" y="1092"/>
                  </a:lnTo>
                  <a:lnTo>
                    <a:pt x="6" y="1086"/>
                  </a:lnTo>
                  <a:lnTo>
                    <a:pt x="35" y="574"/>
                  </a:lnTo>
                  <a:moveTo>
                    <a:pt x="46" y="374"/>
                  </a:moveTo>
                  <a:lnTo>
                    <a:pt x="43" y="379"/>
                  </a:lnTo>
                  <a:lnTo>
                    <a:pt x="31" y="571"/>
                  </a:lnTo>
                  <a:lnTo>
                    <a:pt x="35" y="570"/>
                  </a:lnTo>
                  <a:lnTo>
                    <a:pt x="46" y="374"/>
                  </a:lnTo>
                  <a:moveTo>
                    <a:pt x="46" y="306"/>
                  </a:moveTo>
                  <a:lnTo>
                    <a:pt x="43" y="372"/>
                  </a:lnTo>
                  <a:lnTo>
                    <a:pt x="46" y="368"/>
                  </a:lnTo>
                  <a:lnTo>
                    <a:pt x="49" y="308"/>
                  </a:lnTo>
                  <a:lnTo>
                    <a:pt x="46" y="306"/>
                  </a:lnTo>
                  <a:moveTo>
                    <a:pt x="63" y="0"/>
                  </a:moveTo>
                  <a:lnTo>
                    <a:pt x="46" y="301"/>
                  </a:lnTo>
                  <a:lnTo>
                    <a:pt x="49" y="304"/>
                  </a:lnTo>
                  <a:lnTo>
                    <a:pt x="66" y="0"/>
                  </a:lnTo>
                  <a:lnTo>
                    <a:pt x="6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3586" y="-427"/>
              <a:ext cx="2172" cy="1415"/>
            </a:xfrm>
            <a:custGeom>
              <a:avLst/>
              <a:gdLst>
                <a:gd name="T0" fmla="*/ 344 w 2172"/>
                <a:gd name="T1" fmla="*/ 426 h 1415"/>
                <a:gd name="T2" fmla="*/ 339 w 2172"/>
                <a:gd name="T3" fmla="*/ 430 h 1415"/>
                <a:gd name="T4" fmla="*/ 492 w 2172"/>
                <a:gd name="T5" fmla="*/ 502 h 1415"/>
                <a:gd name="T6" fmla="*/ 496 w 2172"/>
                <a:gd name="T7" fmla="*/ 502 h 1415"/>
                <a:gd name="T8" fmla="*/ 496 w 2172"/>
                <a:gd name="T9" fmla="*/ 502 h 1415"/>
                <a:gd name="T10" fmla="*/ 499 w 2172"/>
                <a:gd name="T11" fmla="*/ 501 h 1415"/>
                <a:gd name="T12" fmla="*/ 499 w 2172"/>
                <a:gd name="T13" fmla="*/ 504 h 1415"/>
                <a:gd name="T14" fmla="*/ 791 w 2172"/>
                <a:gd name="T15" fmla="*/ 643 h 1415"/>
                <a:gd name="T16" fmla="*/ 796 w 2172"/>
                <a:gd name="T17" fmla="*/ 640 h 1415"/>
                <a:gd name="T18" fmla="*/ 796 w 2172"/>
                <a:gd name="T19" fmla="*/ 640 h 1415"/>
                <a:gd name="T20" fmla="*/ 796 w 2172"/>
                <a:gd name="T21" fmla="*/ 640 h 1415"/>
                <a:gd name="T22" fmla="*/ 500 w 2172"/>
                <a:gd name="T23" fmla="*/ 501 h 1415"/>
                <a:gd name="T24" fmla="*/ 497 w 2172"/>
                <a:gd name="T25" fmla="*/ 499 h 1415"/>
                <a:gd name="T26" fmla="*/ 344 w 2172"/>
                <a:gd name="T27" fmla="*/ 426 h 1415"/>
                <a:gd name="T28" fmla="*/ 113 w 2172"/>
                <a:gd name="T29" fmla="*/ 319 h 1415"/>
                <a:gd name="T30" fmla="*/ 118 w 2172"/>
                <a:gd name="T31" fmla="*/ 325 h 1415"/>
                <a:gd name="T32" fmla="*/ 335 w 2172"/>
                <a:gd name="T33" fmla="*/ 426 h 1415"/>
                <a:gd name="T34" fmla="*/ 339 w 2172"/>
                <a:gd name="T35" fmla="*/ 425 h 1415"/>
                <a:gd name="T36" fmla="*/ 113 w 2172"/>
                <a:gd name="T37" fmla="*/ 319 h 1415"/>
                <a:gd name="T38" fmla="*/ 1 w 2172"/>
                <a:gd name="T39" fmla="*/ 265 h 1415"/>
                <a:gd name="T40" fmla="*/ 0 w 2172"/>
                <a:gd name="T41" fmla="*/ 269 h 1415"/>
                <a:gd name="T42" fmla="*/ 1 w 2172"/>
                <a:gd name="T43" fmla="*/ 270 h 1415"/>
                <a:gd name="T44" fmla="*/ 112 w 2172"/>
                <a:gd name="T45" fmla="*/ 322 h 1415"/>
                <a:gd name="T46" fmla="*/ 109 w 2172"/>
                <a:gd name="T47" fmla="*/ 316 h 1415"/>
                <a:gd name="T48" fmla="*/ 1 w 2172"/>
                <a:gd name="T49" fmla="*/ 265 h 1415"/>
                <a:gd name="T50" fmla="*/ 1 w 2172"/>
                <a:gd name="T51" fmla="*/ 265 h 1415"/>
                <a:gd name="T52" fmla="*/ 2169 w 2172"/>
                <a:gd name="T53" fmla="*/ 0 h 1415"/>
                <a:gd name="T54" fmla="*/ 1953 w 2172"/>
                <a:gd name="T55" fmla="*/ 428 h 1415"/>
                <a:gd name="T56" fmla="*/ 1953 w 2172"/>
                <a:gd name="T57" fmla="*/ 428 h 1415"/>
                <a:gd name="T58" fmla="*/ 1953 w 2172"/>
                <a:gd name="T59" fmla="*/ 431 h 1415"/>
                <a:gd name="T60" fmla="*/ 1950 w 2172"/>
                <a:gd name="T61" fmla="*/ 433 h 1415"/>
                <a:gd name="T62" fmla="*/ 1943 w 2172"/>
                <a:gd name="T63" fmla="*/ 447 h 1415"/>
                <a:gd name="T64" fmla="*/ 1940 w 2172"/>
                <a:gd name="T65" fmla="*/ 453 h 1415"/>
                <a:gd name="T66" fmla="*/ 1456 w 2172"/>
                <a:gd name="T67" fmla="*/ 1407 h 1415"/>
                <a:gd name="T68" fmla="*/ 1212 w 2172"/>
                <a:gd name="T69" fmla="*/ 839 h 1415"/>
                <a:gd name="T70" fmla="*/ 1212 w 2172"/>
                <a:gd name="T71" fmla="*/ 837 h 1415"/>
                <a:gd name="T72" fmla="*/ 1212 w 2172"/>
                <a:gd name="T73" fmla="*/ 837 h 1415"/>
                <a:gd name="T74" fmla="*/ 1209 w 2172"/>
                <a:gd name="T75" fmla="*/ 839 h 1415"/>
                <a:gd name="T76" fmla="*/ 1208 w 2172"/>
                <a:gd name="T77" fmla="*/ 835 h 1415"/>
                <a:gd name="T78" fmla="*/ 802 w 2172"/>
                <a:gd name="T79" fmla="*/ 643 h 1415"/>
                <a:gd name="T80" fmla="*/ 796 w 2172"/>
                <a:gd name="T81" fmla="*/ 644 h 1415"/>
                <a:gd name="T82" fmla="*/ 796 w 2172"/>
                <a:gd name="T83" fmla="*/ 644 h 1415"/>
                <a:gd name="T84" fmla="*/ 796 w 2172"/>
                <a:gd name="T85" fmla="*/ 644 h 1415"/>
                <a:gd name="T86" fmla="*/ 1206 w 2172"/>
                <a:gd name="T87" fmla="*/ 839 h 1415"/>
                <a:gd name="T88" fmla="*/ 1209 w 2172"/>
                <a:gd name="T89" fmla="*/ 840 h 1415"/>
                <a:gd name="T90" fmla="*/ 1212 w 2172"/>
                <a:gd name="T91" fmla="*/ 846 h 1415"/>
                <a:gd name="T92" fmla="*/ 1452 w 2172"/>
                <a:gd name="T93" fmla="*/ 1409 h 1415"/>
                <a:gd name="T94" fmla="*/ 1452 w 2172"/>
                <a:gd name="T95" fmla="*/ 1410 h 1415"/>
                <a:gd name="T96" fmla="*/ 1454 w 2172"/>
                <a:gd name="T97" fmla="*/ 1410 h 1415"/>
                <a:gd name="T98" fmla="*/ 1456 w 2172"/>
                <a:gd name="T99" fmla="*/ 1413 h 1415"/>
                <a:gd name="T100" fmla="*/ 1454 w 2172"/>
                <a:gd name="T101" fmla="*/ 1415 h 1415"/>
                <a:gd name="T102" fmla="*/ 1456 w 2172"/>
                <a:gd name="T103" fmla="*/ 1415 h 1415"/>
                <a:gd name="T104" fmla="*/ 1456 w 2172"/>
                <a:gd name="T105" fmla="*/ 1413 h 1415"/>
                <a:gd name="T106" fmla="*/ 1457 w 2172"/>
                <a:gd name="T107" fmla="*/ 1410 h 1415"/>
                <a:gd name="T108" fmla="*/ 1940 w 2172"/>
                <a:gd name="T109" fmla="*/ 458 h 1415"/>
                <a:gd name="T110" fmla="*/ 1945 w 2172"/>
                <a:gd name="T111" fmla="*/ 449 h 1415"/>
                <a:gd name="T112" fmla="*/ 2172 w 2172"/>
                <a:gd name="T113" fmla="*/ 3 h 1415"/>
                <a:gd name="T114" fmla="*/ 2169 w 2172"/>
                <a:gd name="T115" fmla="*/ 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2" h="1415">
                  <a:moveTo>
                    <a:pt x="344" y="426"/>
                  </a:moveTo>
                  <a:lnTo>
                    <a:pt x="339" y="430"/>
                  </a:lnTo>
                  <a:lnTo>
                    <a:pt x="492" y="502"/>
                  </a:lnTo>
                  <a:lnTo>
                    <a:pt x="496" y="502"/>
                  </a:lnTo>
                  <a:lnTo>
                    <a:pt x="496" y="502"/>
                  </a:lnTo>
                  <a:lnTo>
                    <a:pt x="499" y="501"/>
                  </a:lnTo>
                  <a:lnTo>
                    <a:pt x="499" y="504"/>
                  </a:lnTo>
                  <a:lnTo>
                    <a:pt x="791" y="643"/>
                  </a:lnTo>
                  <a:lnTo>
                    <a:pt x="796" y="640"/>
                  </a:lnTo>
                  <a:lnTo>
                    <a:pt x="796" y="640"/>
                  </a:lnTo>
                  <a:lnTo>
                    <a:pt x="796" y="640"/>
                  </a:lnTo>
                  <a:lnTo>
                    <a:pt x="500" y="501"/>
                  </a:lnTo>
                  <a:lnTo>
                    <a:pt x="497" y="499"/>
                  </a:lnTo>
                  <a:lnTo>
                    <a:pt x="344" y="426"/>
                  </a:lnTo>
                  <a:close/>
                  <a:moveTo>
                    <a:pt x="113" y="319"/>
                  </a:moveTo>
                  <a:lnTo>
                    <a:pt x="118" y="325"/>
                  </a:lnTo>
                  <a:lnTo>
                    <a:pt x="335" y="426"/>
                  </a:lnTo>
                  <a:lnTo>
                    <a:pt x="339" y="425"/>
                  </a:lnTo>
                  <a:lnTo>
                    <a:pt x="113" y="319"/>
                  </a:lnTo>
                  <a:close/>
                  <a:moveTo>
                    <a:pt x="1" y="265"/>
                  </a:moveTo>
                  <a:lnTo>
                    <a:pt x="0" y="269"/>
                  </a:lnTo>
                  <a:lnTo>
                    <a:pt x="1" y="270"/>
                  </a:lnTo>
                  <a:lnTo>
                    <a:pt x="112" y="322"/>
                  </a:lnTo>
                  <a:lnTo>
                    <a:pt x="109" y="316"/>
                  </a:lnTo>
                  <a:lnTo>
                    <a:pt x="1" y="265"/>
                  </a:lnTo>
                  <a:lnTo>
                    <a:pt x="1" y="265"/>
                  </a:lnTo>
                  <a:close/>
                  <a:moveTo>
                    <a:pt x="2169" y="0"/>
                  </a:moveTo>
                  <a:lnTo>
                    <a:pt x="1953" y="428"/>
                  </a:lnTo>
                  <a:lnTo>
                    <a:pt x="1953" y="428"/>
                  </a:lnTo>
                  <a:lnTo>
                    <a:pt x="1953" y="431"/>
                  </a:lnTo>
                  <a:lnTo>
                    <a:pt x="1950" y="433"/>
                  </a:lnTo>
                  <a:lnTo>
                    <a:pt x="1943" y="447"/>
                  </a:lnTo>
                  <a:lnTo>
                    <a:pt x="1940" y="453"/>
                  </a:lnTo>
                  <a:lnTo>
                    <a:pt x="1456" y="1407"/>
                  </a:lnTo>
                  <a:lnTo>
                    <a:pt x="1212" y="839"/>
                  </a:lnTo>
                  <a:lnTo>
                    <a:pt x="1212" y="837"/>
                  </a:lnTo>
                  <a:lnTo>
                    <a:pt x="1212" y="837"/>
                  </a:lnTo>
                  <a:lnTo>
                    <a:pt x="1209" y="839"/>
                  </a:lnTo>
                  <a:lnTo>
                    <a:pt x="1208" y="835"/>
                  </a:lnTo>
                  <a:lnTo>
                    <a:pt x="802" y="643"/>
                  </a:lnTo>
                  <a:lnTo>
                    <a:pt x="796" y="644"/>
                  </a:lnTo>
                  <a:lnTo>
                    <a:pt x="796" y="644"/>
                  </a:lnTo>
                  <a:lnTo>
                    <a:pt x="796" y="644"/>
                  </a:lnTo>
                  <a:lnTo>
                    <a:pt x="1206" y="839"/>
                  </a:lnTo>
                  <a:lnTo>
                    <a:pt x="1209" y="840"/>
                  </a:lnTo>
                  <a:lnTo>
                    <a:pt x="1212" y="846"/>
                  </a:lnTo>
                  <a:lnTo>
                    <a:pt x="1452" y="1409"/>
                  </a:lnTo>
                  <a:lnTo>
                    <a:pt x="1452" y="1410"/>
                  </a:lnTo>
                  <a:lnTo>
                    <a:pt x="1454" y="1410"/>
                  </a:lnTo>
                  <a:lnTo>
                    <a:pt x="1456" y="1413"/>
                  </a:lnTo>
                  <a:lnTo>
                    <a:pt x="1454" y="1415"/>
                  </a:lnTo>
                  <a:lnTo>
                    <a:pt x="1456" y="1415"/>
                  </a:lnTo>
                  <a:lnTo>
                    <a:pt x="1456" y="1413"/>
                  </a:lnTo>
                  <a:lnTo>
                    <a:pt x="1457" y="1410"/>
                  </a:lnTo>
                  <a:lnTo>
                    <a:pt x="1940" y="458"/>
                  </a:lnTo>
                  <a:lnTo>
                    <a:pt x="1945" y="449"/>
                  </a:lnTo>
                  <a:lnTo>
                    <a:pt x="2172" y="3"/>
                  </a:lnTo>
                  <a:lnTo>
                    <a:pt x="21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3586" y="-427"/>
              <a:ext cx="2172" cy="1415"/>
            </a:xfrm>
            <a:custGeom>
              <a:avLst/>
              <a:gdLst>
                <a:gd name="T0" fmla="*/ 344 w 2172"/>
                <a:gd name="T1" fmla="*/ 426 h 1415"/>
                <a:gd name="T2" fmla="*/ 339 w 2172"/>
                <a:gd name="T3" fmla="*/ 430 h 1415"/>
                <a:gd name="T4" fmla="*/ 492 w 2172"/>
                <a:gd name="T5" fmla="*/ 502 h 1415"/>
                <a:gd name="T6" fmla="*/ 496 w 2172"/>
                <a:gd name="T7" fmla="*/ 502 h 1415"/>
                <a:gd name="T8" fmla="*/ 496 w 2172"/>
                <a:gd name="T9" fmla="*/ 502 h 1415"/>
                <a:gd name="T10" fmla="*/ 499 w 2172"/>
                <a:gd name="T11" fmla="*/ 501 h 1415"/>
                <a:gd name="T12" fmla="*/ 499 w 2172"/>
                <a:gd name="T13" fmla="*/ 504 h 1415"/>
                <a:gd name="T14" fmla="*/ 791 w 2172"/>
                <a:gd name="T15" fmla="*/ 643 h 1415"/>
                <a:gd name="T16" fmla="*/ 796 w 2172"/>
                <a:gd name="T17" fmla="*/ 640 h 1415"/>
                <a:gd name="T18" fmla="*/ 796 w 2172"/>
                <a:gd name="T19" fmla="*/ 640 h 1415"/>
                <a:gd name="T20" fmla="*/ 796 w 2172"/>
                <a:gd name="T21" fmla="*/ 640 h 1415"/>
                <a:gd name="T22" fmla="*/ 500 w 2172"/>
                <a:gd name="T23" fmla="*/ 501 h 1415"/>
                <a:gd name="T24" fmla="*/ 497 w 2172"/>
                <a:gd name="T25" fmla="*/ 499 h 1415"/>
                <a:gd name="T26" fmla="*/ 344 w 2172"/>
                <a:gd name="T27" fmla="*/ 426 h 1415"/>
                <a:gd name="T28" fmla="*/ 113 w 2172"/>
                <a:gd name="T29" fmla="*/ 319 h 1415"/>
                <a:gd name="T30" fmla="*/ 118 w 2172"/>
                <a:gd name="T31" fmla="*/ 325 h 1415"/>
                <a:gd name="T32" fmla="*/ 335 w 2172"/>
                <a:gd name="T33" fmla="*/ 426 h 1415"/>
                <a:gd name="T34" fmla="*/ 339 w 2172"/>
                <a:gd name="T35" fmla="*/ 425 h 1415"/>
                <a:gd name="T36" fmla="*/ 113 w 2172"/>
                <a:gd name="T37" fmla="*/ 319 h 1415"/>
                <a:gd name="T38" fmla="*/ 1 w 2172"/>
                <a:gd name="T39" fmla="*/ 265 h 1415"/>
                <a:gd name="T40" fmla="*/ 0 w 2172"/>
                <a:gd name="T41" fmla="*/ 269 h 1415"/>
                <a:gd name="T42" fmla="*/ 1 w 2172"/>
                <a:gd name="T43" fmla="*/ 270 h 1415"/>
                <a:gd name="T44" fmla="*/ 112 w 2172"/>
                <a:gd name="T45" fmla="*/ 322 h 1415"/>
                <a:gd name="T46" fmla="*/ 109 w 2172"/>
                <a:gd name="T47" fmla="*/ 316 h 1415"/>
                <a:gd name="T48" fmla="*/ 1 w 2172"/>
                <a:gd name="T49" fmla="*/ 265 h 1415"/>
                <a:gd name="T50" fmla="*/ 1 w 2172"/>
                <a:gd name="T51" fmla="*/ 265 h 1415"/>
                <a:gd name="T52" fmla="*/ 2169 w 2172"/>
                <a:gd name="T53" fmla="*/ 0 h 1415"/>
                <a:gd name="T54" fmla="*/ 1953 w 2172"/>
                <a:gd name="T55" fmla="*/ 428 h 1415"/>
                <a:gd name="T56" fmla="*/ 1953 w 2172"/>
                <a:gd name="T57" fmla="*/ 428 h 1415"/>
                <a:gd name="T58" fmla="*/ 1953 w 2172"/>
                <a:gd name="T59" fmla="*/ 431 h 1415"/>
                <a:gd name="T60" fmla="*/ 1950 w 2172"/>
                <a:gd name="T61" fmla="*/ 433 h 1415"/>
                <a:gd name="T62" fmla="*/ 1943 w 2172"/>
                <a:gd name="T63" fmla="*/ 447 h 1415"/>
                <a:gd name="T64" fmla="*/ 1940 w 2172"/>
                <a:gd name="T65" fmla="*/ 453 h 1415"/>
                <a:gd name="T66" fmla="*/ 1456 w 2172"/>
                <a:gd name="T67" fmla="*/ 1407 h 1415"/>
                <a:gd name="T68" fmla="*/ 1212 w 2172"/>
                <a:gd name="T69" fmla="*/ 839 h 1415"/>
                <a:gd name="T70" fmla="*/ 1212 w 2172"/>
                <a:gd name="T71" fmla="*/ 837 h 1415"/>
                <a:gd name="T72" fmla="*/ 1212 w 2172"/>
                <a:gd name="T73" fmla="*/ 837 h 1415"/>
                <a:gd name="T74" fmla="*/ 1209 w 2172"/>
                <a:gd name="T75" fmla="*/ 839 h 1415"/>
                <a:gd name="T76" fmla="*/ 1208 w 2172"/>
                <a:gd name="T77" fmla="*/ 835 h 1415"/>
                <a:gd name="T78" fmla="*/ 802 w 2172"/>
                <a:gd name="T79" fmla="*/ 643 h 1415"/>
                <a:gd name="T80" fmla="*/ 796 w 2172"/>
                <a:gd name="T81" fmla="*/ 644 h 1415"/>
                <a:gd name="T82" fmla="*/ 796 w 2172"/>
                <a:gd name="T83" fmla="*/ 644 h 1415"/>
                <a:gd name="T84" fmla="*/ 796 w 2172"/>
                <a:gd name="T85" fmla="*/ 644 h 1415"/>
                <a:gd name="T86" fmla="*/ 1206 w 2172"/>
                <a:gd name="T87" fmla="*/ 839 h 1415"/>
                <a:gd name="T88" fmla="*/ 1209 w 2172"/>
                <a:gd name="T89" fmla="*/ 840 h 1415"/>
                <a:gd name="T90" fmla="*/ 1212 w 2172"/>
                <a:gd name="T91" fmla="*/ 846 h 1415"/>
                <a:gd name="T92" fmla="*/ 1452 w 2172"/>
                <a:gd name="T93" fmla="*/ 1409 h 1415"/>
                <a:gd name="T94" fmla="*/ 1452 w 2172"/>
                <a:gd name="T95" fmla="*/ 1410 h 1415"/>
                <a:gd name="T96" fmla="*/ 1454 w 2172"/>
                <a:gd name="T97" fmla="*/ 1410 h 1415"/>
                <a:gd name="T98" fmla="*/ 1456 w 2172"/>
                <a:gd name="T99" fmla="*/ 1413 h 1415"/>
                <a:gd name="T100" fmla="*/ 1454 w 2172"/>
                <a:gd name="T101" fmla="*/ 1415 h 1415"/>
                <a:gd name="T102" fmla="*/ 1456 w 2172"/>
                <a:gd name="T103" fmla="*/ 1415 h 1415"/>
                <a:gd name="T104" fmla="*/ 1456 w 2172"/>
                <a:gd name="T105" fmla="*/ 1413 h 1415"/>
                <a:gd name="T106" fmla="*/ 1457 w 2172"/>
                <a:gd name="T107" fmla="*/ 1410 h 1415"/>
                <a:gd name="T108" fmla="*/ 1940 w 2172"/>
                <a:gd name="T109" fmla="*/ 458 h 1415"/>
                <a:gd name="T110" fmla="*/ 1945 w 2172"/>
                <a:gd name="T111" fmla="*/ 449 h 1415"/>
                <a:gd name="T112" fmla="*/ 2172 w 2172"/>
                <a:gd name="T113" fmla="*/ 3 h 1415"/>
                <a:gd name="T114" fmla="*/ 2169 w 2172"/>
                <a:gd name="T115" fmla="*/ 0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2" h="1415">
                  <a:moveTo>
                    <a:pt x="344" y="426"/>
                  </a:moveTo>
                  <a:lnTo>
                    <a:pt x="339" y="430"/>
                  </a:lnTo>
                  <a:lnTo>
                    <a:pt x="492" y="502"/>
                  </a:lnTo>
                  <a:lnTo>
                    <a:pt x="496" y="502"/>
                  </a:lnTo>
                  <a:lnTo>
                    <a:pt x="496" y="502"/>
                  </a:lnTo>
                  <a:lnTo>
                    <a:pt x="499" y="501"/>
                  </a:lnTo>
                  <a:lnTo>
                    <a:pt x="499" y="504"/>
                  </a:lnTo>
                  <a:lnTo>
                    <a:pt x="791" y="643"/>
                  </a:lnTo>
                  <a:lnTo>
                    <a:pt x="796" y="640"/>
                  </a:lnTo>
                  <a:lnTo>
                    <a:pt x="796" y="640"/>
                  </a:lnTo>
                  <a:lnTo>
                    <a:pt x="796" y="640"/>
                  </a:lnTo>
                  <a:lnTo>
                    <a:pt x="500" y="501"/>
                  </a:lnTo>
                  <a:lnTo>
                    <a:pt x="497" y="499"/>
                  </a:lnTo>
                  <a:lnTo>
                    <a:pt x="344" y="426"/>
                  </a:lnTo>
                  <a:moveTo>
                    <a:pt x="113" y="319"/>
                  </a:moveTo>
                  <a:lnTo>
                    <a:pt x="118" y="325"/>
                  </a:lnTo>
                  <a:lnTo>
                    <a:pt x="335" y="426"/>
                  </a:lnTo>
                  <a:lnTo>
                    <a:pt x="339" y="425"/>
                  </a:lnTo>
                  <a:lnTo>
                    <a:pt x="113" y="319"/>
                  </a:lnTo>
                  <a:moveTo>
                    <a:pt x="1" y="265"/>
                  </a:moveTo>
                  <a:lnTo>
                    <a:pt x="0" y="269"/>
                  </a:lnTo>
                  <a:lnTo>
                    <a:pt x="1" y="270"/>
                  </a:lnTo>
                  <a:lnTo>
                    <a:pt x="112" y="322"/>
                  </a:lnTo>
                  <a:lnTo>
                    <a:pt x="109" y="316"/>
                  </a:lnTo>
                  <a:lnTo>
                    <a:pt x="1" y="265"/>
                  </a:lnTo>
                  <a:lnTo>
                    <a:pt x="1" y="265"/>
                  </a:lnTo>
                  <a:moveTo>
                    <a:pt x="2169" y="0"/>
                  </a:moveTo>
                  <a:lnTo>
                    <a:pt x="1953" y="428"/>
                  </a:lnTo>
                  <a:lnTo>
                    <a:pt x="1953" y="428"/>
                  </a:lnTo>
                  <a:lnTo>
                    <a:pt x="1953" y="431"/>
                  </a:lnTo>
                  <a:lnTo>
                    <a:pt x="1950" y="433"/>
                  </a:lnTo>
                  <a:lnTo>
                    <a:pt x="1943" y="447"/>
                  </a:lnTo>
                  <a:lnTo>
                    <a:pt x="1940" y="453"/>
                  </a:lnTo>
                  <a:lnTo>
                    <a:pt x="1456" y="1407"/>
                  </a:lnTo>
                  <a:lnTo>
                    <a:pt x="1212" y="839"/>
                  </a:lnTo>
                  <a:lnTo>
                    <a:pt x="1212" y="837"/>
                  </a:lnTo>
                  <a:lnTo>
                    <a:pt x="1212" y="837"/>
                  </a:lnTo>
                  <a:lnTo>
                    <a:pt x="1209" y="839"/>
                  </a:lnTo>
                  <a:lnTo>
                    <a:pt x="1208" y="835"/>
                  </a:lnTo>
                  <a:lnTo>
                    <a:pt x="802" y="643"/>
                  </a:lnTo>
                  <a:lnTo>
                    <a:pt x="796" y="644"/>
                  </a:lnTo>
                  <a:lnTo>
                    <a:pt x="796" y="644"/>
                  </a:lnTo>
                  <a:lnTo>
                    <a:pt x="796" y="644"/>
                  </a:lnTo>
                  <a:lnTo>
                    <a:pt x="1206" y="839"/>
                  </a:lnTo>
                  <a:lnTo>
                    <a:pt x="1209" y="840"/>
                  </a:lnTo>
                  <a:lnTo>
                    <a:pt x="1212" y="846"/>
                  </a:lnTo>
                  <a:lnTo>
                    <a:pt x="1452" y="1409"/>
                  </a:lnTo>
                  <a:lnTo>
                    <a:pt x="1452" y="1410"/>
                  </a:lnTo>
                  <a:lnTo>
                    <a:pt x="1454" y="1410"/>
                  </a:lnTo>
                  <a:lnTo>
                    <a:pt x="1456" y="1413"/>
                  </a:lnTo>
                  <a:lnTo>
                    <a:pt x="1454" y="1415"/>
                  </a:lnTo>
                  <a:lnTo>
                    <a:pt x="1456" y="1415"/>
                  </a:lnTo>
                  <a:lnTo>
                    <a:pt x="1456" y="1413"/>
                  </a:lnTo>
                  <a:lnTo>
                    <a:pt x="1457" y="1410"/>
                  </a:lnTo>
                  <a:lnTo>
                    <a:pt x="1940" y="458"/>
                  </a:lnTo>
                  <a:lnTo>
                    <a:pt x="1945" y="449"/>
                  </a:lnTo>
                  <a:lnTo>
                    <a:pt x="2172" y="3"/>
                  </a:lnTo>
                  <a:lnTo>
                    <a:pt x="21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203" y="-302"/>
              <a:ext cx="919" cy="1592"/>
            </a:xfrm>
            <a:custGeom>
              <a:avLst/>
              <a:gdLst>
                <a:gd name="T0" fmla="*/ 769 w 919"/>
                <a:gd name="T1" fmla="*/ 1220 h 1592"/>
                <a:gd name="T2" fmla="*/ 743 w 919"/>
                <a:gd name="T3" fmla="*/ 1423 h 1592"/>
                <a:gd name="T4" fmla="*/ 3 w 919"/>
                <a:gd name="T5" fmla="*/ 1587 h 1592"/>
                <a:gd name="T6" fmla="*/ 0 w 919"/>
                <a:gd name="T7" fmla="*/ 1592 h 1592"/>
                <a:gd name="T8" fmla="*/ 745 w 919"/>
                <a:gd name="T9" fmla="*/ 1427 h 1592"/>
                <a:gd name="T10" fmla="*/ 746 w 919"/>
                <a:gd name="T11" fmla="*/ 1427 h 1592"/>
                <a:gd name="T12" fmla="*/ 746 w 919"/>
                <a:gd name="T13" fmla="*/ 1427 h 1592"/>
                <a:gd name="T14" fmla="*/ 745 w 919"/>
                <a:gd name="T15" fmla="*/ 1423 h 1592"/>
                <a:gd name="T16" fmla="*/ 748 w 919"/>
                <a:gd name="T17" fmla="*/ 1421 h 1592"/>
                <a:gd name="T18" fmla="*/ 802 w 919"/>
                <a:gd name="T19" fmla="*/ 950 h 1592"/>
                <a:gd name="T20" fmla="*/ 789 w 919"/>
                <a:gd name="T21" fmla="*/ 1047 h 1592"/>
                <a:gd name="T22" fmla="*/ 773 w 919"/>
                <a:gd name="T23" fmla="*/ 1209 h 1592"/>
                <a:gd name="T24" fmla="*/ 792 w 919"/>
                <a:gd name="T25" fmla="*/ 1044 h 1592"/>
                <a:gd name="T26" fmla="*/ 802 w 919"/>
                <a:gd name="T27" fmla="*/ 950 h 1592"/>
                <a:gd name="T28" fmla="*/ 802 w 919"/>
                <a:gd name="T29" fmla="*/ 947 h 1592"/>
                <a:gd name="T30" fmla="*/ 818 w 919"/>
                <a:gd name="T31" fmla="*/ 837 h 1592"/>
                <a:gd name="T32" fmla="*/ 827 w 919"/>
                <a:gd name="T33" fmla="*/ 763 h 1592"/>
                <a:gd name="T34" fmla="*/ 816 w 919"/>
                <a:gd name="T35" fmla="*/ 832 h 1592"/>
                <a:gd name="T36" fmla="*/ 827 w 919"/>
                <a:gd name="T37" fmla="*/ 763 h 1592"/>
                <a:gd name="T38" fmla="*/ 836 w 919"/>
                <a:gd name="T39" fmla="*/ 661 h 1592"/>
                <a:gd name="T40" fmla="*/ 827 w 919"/>
                <a:gd name="T41" fmla="*/ 758 h 1592"/>
                <a:gd name="T42" fmla="*/ 844 w 919"/>
                <a:gd name="T43" fmla="*/ 589 h 1592"/>
                <a:gd name="T44" fmla="*/ 840 w 919"/>
                <a:gd name="T45" fmla="*/ 655 h 1592"/>
                <a:gd name="T46" fmla="*/ 844 w 919"/>
                <a:gd name="T47" fmla="*/ 589 h 1592"/>
                <a:gd name="T48" fmla="*/ 846 w 919"/>
                <a:gd name="T49" fmla="*/ 581 h 1592"/>
                <a:gd name="T50" fmla="*/ 873 w 919"/>
                <a:gd name="T51" fmla="*/ 380 h 1592"/>
                <a:gd name="T52" fmla="*/ 882 w 919"/>
                <a:gd name="T53" fmla="*/ 278 h 1592"/>
                <a:gd name="T54" fmla="*/ 874 w 919"/>
                <a:gd name="T55" fmla="*/ 376 h 1592"/>
                <a:gd name="T56" fmla="*/ 882 w 919"/>
                <a:gd name="T57" fmla="*/ 278 h 1592"/>
                <a:gd name="T58" fmla="*/ 915 w 919"/>
                <a:gd name="T59" fmla="*/ 8 h 1592"/>
                <a:gd name="T60" fmla="*/ 885 w 919"/>
                <a:gd name="T61" fmla="*/ 276 h 1592"/>
                <a:gd name="T62" fmla="*/ 919 w 919"/>
                <a:gd name="T63" fmla="*/ 1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9" h="1592">
                  <a:moveTo>
                    <a:pt x="772" y="1216"/>
                  </a:moveTo>
                  <a:lnTo>
                    <a:pt x="769" y="1220"/>
                  </a:lnTo>
                  <a:lnTo>
                    <a:pt x="745" y="1419"/>
                  </a:lnTo>
                  <a:lnTo>
                    <a:pt x="743" y="1423"/>
                  </a:lnTo>
                  <a:lnTo>
                    <a:pt x="742" y="1424"/>
                  </a:lnTo>
                  <a:lnTo>
                    <a:pt x="3" y="1587"/>
                  </a:lnTo>
                  <a:lnTo>
                    <a:pt x="0" y="1587"/>
                  </a:lnTo>
                  <a:lnTo>
                    <a:pt x="0" y="1592"/>
                  </a:lnTo>
                  <a:lnTo>
                    <a:pt x="1" y="1592"/>
                  </a:lnTo>
                  <a:lnTo>
                    <a:pt x="745" y="1427"/>
                  </a:lnTo>
                  <a:lnTo>
                    <a:pt x="745" y="1427"/>
                  </a:lnTo>
                  <a:lnTo>
                    <a:pt x="746" y="1427"/>
                  </a:lnTo>
                  <a:lnTo>
                    <a:pt x="746" y="1427"/>
                  </a:lnTo>
                  <a:lnTo>
                    <a:pt x="746" y="1427"/>
                  </a:lnTo>
                  <a:lnTo>
                    <a:pt x="745" y="1427"/>
                  </a:lnTo>
                  <a:lnTo>
                    <a:pt x="745" y="1423"/>
                  </a:lnTo>
                  <a:lnTo>
                    <a:pt x="746" y="1423"/>
                  </a:lnTo>
                  <a:lnTo>
                    <a:pt x="748" y="1421"/>
                  </a:lnTo>
                  <a:lnTo>
                    <a:pt x="772" y="1216"/>
                  </a:lnTo>
                  <a:close/>
                  <a:moveTo>
                    <a:pt x="802" y="950"/>
                  </a:moveTo>
                  <a:lnTo>
                    <a:pt x="791" y="1042"/>
                  </a:lnTo>
                  <a:lnTo>
                    <a:pt x="789" y="1047"/>
                  </a:lnTo>
                  <a:lnTo>
                    <a:pt x="769" y="1213"/>
                  </a:lnTo>
                  <a:lnTo>
                    <a:pt x="773" y="1209"/>
                  </a:lnTo>
                  <a:lnTo>
                    <a:pt x="792" y="1048"/>
                  </a:lnTo>
                  <a:lnTo>
                    <a:pt x="792" y="1044"/>
                  </a:lnTo>
                  <a:lnTo>
                    <a:pt x="803" y="952"/>
                  </a:lnTo>
                  <a:lnTo>
                    <a:pt x="802" y="950"/>
                  </a:lnTo>
                  <a:close/>
                  <a:moveTo>
                    <a:pt x="814" y="837"/>
                  </a:moveTo>
                  <a:lnTo>
                    <a:pt x="802" y="947"/>
                  </a:lnTo>
                  <a:lnTo>
                    <a:pt x="805" y="949"/>
                  </a:lnTo>
                  <a:lnTo>
                    <a:pt x="818" y="837"/>
                  </a:lnTo>
                  <a:lnTo>
                    <a:pt x="814" y="837"/>
                  </a:lnTo>
                  <a:close/>
                  <a:moveTo>
                    <a:pt x="827" y="763"/>
                  </a:moveTo>
                  <a:lnTo>
                    <a:pt x="824" y="763"/>
                  </a:lnTo>
                  <a:lnTo>
                    <a:pt x="816" y="832"/>
                  </a:lnTo>
                  <a:lnTo>
                    <a:pt x="819" y="832"/>
                  </a:lnTo>
                  <a:lnTo>
                    <a:pt x="827" y="763"/>
                  </a:lnTo>
                  <a:close/>
                  <a:moveTo>
                    <a:pt x="840" y="660"/>
                  </a:moveTo>
                  <a:lnTo>
                    <a:pt x="836" y="661"/>
                  </a:lnTo>
                  <a:lnTo>
                    <a:pt x="824" y="759"/>
                  </a:lnTo>
                  <a:lnTo>
                    <a:pt x="827" y="758"/>
                  </a:lnTo>
                  <a:lnTo>
                    <a:pt x="840" y="660"/>
                  </a:lnTo>
                  <a:close/>
                  <a:moveTo>
                    <a:pt x="844" y="589"/>
                  </a:moveTo>
                  <a:lnTo>
                    <a:pt x="836" y="657"/>
                  </a:lnTo>
                  <a:lnTo>
                    <a:pt x="840" y="655"/>
                  </a:lnTo>
                  <a:lnTo>
                    <a:pt x="848" y="597"/>
                  </a:lnTo>
                  <a:lnTo>
                    <a:pt x="844" y="589"/>
                  </a:lnTo>
                  <a:close/>
                  <a:moveTo>
                    <a:pt x="871" y="377"/>
                  </a:moveTo>
                  <a:lnTo>
                    <a:pt x="846" y="581"/>
                  </a:lnTo>
                  <a:lnTo>
                    <a:pt x="848" y="589"/>
                  </a:lnTo>
                  <a:lnTo>
                    <a:pt x="873" y="380"/>
                  </a:lnTo>
                  <a:lnTo>
                    <a:pt x="871" y="377"/>
                  </a:lnTo>
                  <a:close/>
                  <a:moveTo>
                    <a:pt x="882" y="278"/>
                  </a:moveTo>
                  <a:lnTo>
                    <a:pt x="871" y="373"/>
                  </a:lnTo>
                  <a:lnTo>
                    <a:pt x="874" y="376"/>
                  </a:lnTo>
                  <a:lnTo>
                    <a:pt x="885" y="279"/>
                  </a:lnTo>
                  <a:lnTo>
                    <a:pt x="882" y="278"/>
                  </a:lnTo>
                  <a:close/>
                  <a:moveTo>
                    <a:pt x="915" y="0"/>
                  </a:moveTo>
                  <a:lnTo>
                    <a:pt x="915" y="8"/>
                  </a:lnTo>
                  <a:lnTo>
                    <a:pt x="882" y="275"/>
                  </a:lnTo>
                  <a:lnTo>
                    <a:pt x="885" y="276"/>
                  </a:lnTo>
                  <a:lnTo>
                    <a:pt x="919" y="6"/>
                  </a:lnTo>
                  <a:lnTo>
                    <a:pt x="919" y="1"/>
                  </a:lnTo>
                  <a:lnTo>
                    <a:pt x="9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2203" y="-302"/>
              <a:ext cx="919" cy="1592"/>
            </a:xfrm>
            <a:custGeom>
              <a:avLst/>
              <a:gdLst>
                <a:gd name="T0" fmla="*/ 769 w 919"/>
                <a:gd name="T1" fmla="*/ 1220 h 1592"/>
                <a:gd name="T2" fmla="*/ 743 w 919"/>
                <a:gd name="T3" fmla="*/ 1423 h 1592"/>
                <a:gd name="T4" fmla="*/ 3 w 919"/>
                <a:gd name="T5" fmla="*/ 1587 h 1592"/>
                <a:gd name="T6" fmla="*/ 0 w 919"/>
                <a:gd name="T7" fmla="*/ 1592 h 1592"/>
                <a:gd name="T8" fmla="*/ 745 w 919"/>
                <a:gd name="T9" fmla="*/ 1427 h 1592"/>
                <a:gd name="T10" fmla="*/ 746 w 919"/>
                <a:gd name="T11" fmla="*/ 1427 h 1592"/>
                <a:gd name="T12" fmla="*/ 746 w 919"/>
                <a:gd name="T13" fmla="*/ 1427 h 1592"/>
                <a:gd name="T14" fmla="*/ 745 w 919"/>
                <a:gd name="T15" fmla="*/ 1423 h 1592"/>
                <a:gd name="T16" fmla="*/ 748 w 919"/>
                <a:gd name="T17" fmla="*/ 1421 h 1592"/>
                <a:gd name="T18" fmla="*/ 802 w 919"/>
                <a:gd name="T19" fmla="*/ 950 h 1592"/>
                <a:gd name="T20" fmla="*/ 789 w 919"/>
                <a:gd name="T21" fmla="*/ 1047 h 1592"/>
                <a:gd name="T22" fmla="*/ 773 w 919"/>
                <a:gd name="T23" fmla="*/ 1209 h 1592"/>
                <a:gd name="T24" fmla="*/ 792 w 919"/>
                <a:gd name="T25" fmla="*/ 1044 h 1592"/>
                <a:gd name="T26" fmla="*/ 802 w 919"/>
                <a:gd name="T27" fmla="*/ 950 h 1592"/>
                <a:gd name="T28" fmla="*/ 802 w 919"/>
                <a:gd name="T29" fmla="*/ 947 h 1592"/>
                <a:gd name="T30" fmla="*/ 818 w 919"/>
                <a:gd name="T31" fmla="*/ 837 h 1592"/>
                <a:gd name="T32" fmla="*/ 827 w 919"/>
                <a:gd name="T33" fmla="*/ 763 h 1592"/>
                <a:gd name="T34" fmla="*/ 816 w 919"/>
                <a:gd name="T35" fmla="*/ 832 h 1592"/>
                <a:gd name="T36" fmla="*/ 827 w 919"/>
                <a:gd name="T37" fmla="*/ 763 h 1592"/>
                <a:gd name="T38" fmla="*/ 836 w 919"/>
                <a:gd name="T39" fmla="*/ 661 h 1592"/>
                <a:gd name="T40" fmla="*/ 827 w 919"/>
                <a:gd name="T41" fmla="*/ 758 h 1592"/>
                <a:gd name="T42" fmla="*/ 844 w 919"/>
                <a:gd name="T43" fmla="*/ 589 h 1592"/>
                <a:gd name="T44" fmla="*/ 840 w 919"/>
                <a:gd name="T45" fmla="*/ 655 h 1592"/>
                <a:gd name="T46" fmla="*/ 844 w 919"/>
                <a:gd name="T47" fmla="*/ 589 h 1592"/>
                <a:gd name="T48" fmla="*/ 846 w 919"/>
                <a:gd name="T49" fmla="*/ 581 h 1592"/>
                <a:gd name="T50" fmla="*/ 873 w 919"/>
                <a:gd name="T51" fmla="*/ 380 h 1592"/>
                <a:gd name="T52" fmla="*/ 882 w 919"/>
                <a:gd name="T53" fmla="*/ 278 h 1592"/>
                <a:gd name="T54" fmla="*/ 874 w 919"/>
                <a:gd name="T55" fmla="*/ 376 h 1592"/>
                <a:gd name="T56" fmla="*/ 882 w 919"/>
                <a:gd name="T57" fmla="*/ 278 h 1592"/>
                <a:gd name="T58" fmla="*/ 915 w 919"/>
                <a:gd name="T59" fmla="*/ 8 h 1592"/>
                <a:gd name="T60" fmla="*/ 885 w 919"/>
                <a:gd name="T61" fmla="*/ 276 h 1592"/>
                <a:gd name="T62" fmla="*/ 919 w 919"/>
                <a:gd name="T63" fmla="*/ 1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9" h="1592">
                  <a:moveTo>
                    <a:pt x="772" y="1216"/>
                  </a:moveTo>
                  <a:lnTo>
                    <a:pt x="769" y="1220"/>
                  </a:lnTo>
                  <a:lnTo>
                    <a:pt x="745" y="1419"/>
                  </a:lnTo>
                  <a:lnTo>
                    <a:pt x="743" y="1423"/>
                  </a:lnTo>
                  <a:lnTo>
                    <a:pt x="742" y="1424"/>
                  </a:lnTo>
                  <a:lnTo>
                    <a:pt x="3" y="1587"/>
                  </a:lnTo>
                  <a:lnTo>
                    <a:pt x="0" y="1587"/>
                  </a:lnTo>
                  <a:lnTo>
                    <a:pt x="0" y="1592"/>
                  </a:lnTo>
                  <a:lnTo>
                    <a:pt x="1" y="1592"/>
                  </a:lnTo>
                  <a:lnTo>
                    <a:pt x="745" y="1427"/>
                  </a:lnTo>
                  <a:lnTo>
                    <a:pt x="745" y="1427"/>
                  </a:lnTo>
                  <a:lnTo>
                    <a:pt x="746" y="1427"/>
                  </a:lnTo>
                  <a:lnTo>
                    <a:pt x="746" y="1427"/>
                  </a:lnTo>
                  <a:lnTo>
                    <a:pt x="746" y="1427"/>
                  </a:lnTo>
                  <a:lnTo>
                    <a:pt x="745" y="1427"/>
                  </a:lnTo>
                  <a:lnTo>
                    <a:pt x="745" y="1423"/>
                  </a:lnTo>
                  <a:lnTo>
                    <a:pt x="746" y="1423"/>
                  </a:lnTo>
                  <a:lnTo>
                    <a:pt x="748" y="1421"/>
                  </a:lnTo>
                  <a:lnTo>
                    <a:pt x="772" y="1216"/>
                  </a:lnTo>
                  <a:moveTo>
                    <a:pt x="802" y="950"/>
                  </a:moveTo>
                  <a:lnTo>
                    <a:pt x="791" y="1042"/>
                  </a:lnTo>
                  <a:lnTo>
                    <a:pt x="789" y="1047"/>
                  </a:lnTo>
                  <a:lnTo>
                    <a:pt x="769" y="1213"/>
                  </a:lnTo>
                  <a:lnTo>
                    <a:pt x="773" y="1209"/>
                  </a:lnTo>
                  <a:lnTo>
                    <a:pt x="792" y="1048"/>
                  </a:lnTo>
                  <a:lnTo>
                    <a:pt x="792" y="1044"/>
                  </a:lnTo>
                  <a:lnTo>
                    <a:pt x="803" y="952"/>
                  </a:lnTo>
                  <a:lnTo>
                    <a:pt x="802" y="950"/>
                  </a:lnTo>
                  <a:moveTo>
                    <a:pt x="814" y="837"/>
                  </a:moveTo>
                  <a:lnTo>
                    <a:pt x="802" y="947"/>
                  </a:lnTo>
                  <a:lnTo>
                    <a:pt x="805" y="949"/>
                  </a:lnTo>
                  <a:lnTo>
                    <a:pt x="818" y="837"/>
                  </a:lnTo>
                  <a:lnTo>
                    <a:pt x="814" y="837"/>
                  </a:lnTo>
                  <a:moveTo>
                    <a:pt x="827" y="763"/>
                  </a:moveTo>
                  <a:lnTo>
                    <a:pt x="824" y="763"/>
                  </a:lnTo>
                  <a:lnTo>
                    <a:pt x="816" y="832"/>
                  </a:lnTo>
                  <a:lnTo>
                    <a:pt x="819" y="832"/>
                  </a:lnTo>
                  <a:lnTo>
                    <a:pt x="827" y="763"/>
                  </a:lnTo>
                  <a:moveTo>
                    <a:pt x="840" y="660"/>
                  </a:moveTo>
                  <a:lnTo>
                    <a:pt x="836" y="661"/>
                  </a:lnTo>
                  <a:lnTo>
                    <a:pt x="824" y="759"/>
                  </a:lnTo>
                  <a:lnTo>
                    <a:pt x="827" y="758"/>
                  </a:lnTo>
                  <a:lnTo>
                    <a:pt x="840" y="660"/>
                  </a:lnTo>
                  <a:moveTo>
                    <a:pt x="844" y="589"/>
                  </a:moveTo>
                  <a:lnTo>
                    <a:pt x="836" y="657"/>
                  </a:lnTo>
                  <a:lnTo>
                    <a:pt x="840" y="655"/>
                  </a:lnTo>
                  <a:lnTo>
                    <a:pt x="848" y="597"/>
                  </a:lnTo>
                  <a:lnTo>
                    <a:pt x="844" y="589"/>
                  </a:lnTo>
                  <a:moveTo>
                    <a:pt x="871" y="377"/>
                  </a:moveTo>
                  <a:lnTo>
                    <a:pt x="846" y="581"/>
                  </a:lnTo>
                  <a:lnTo>
                    <a:pt x="848" y="589"/>
                  </a:lnTo>
                  <a:lnTo>
                    <a:pt x="873" y="380"/>
                  </a:lnTo>
                  <a:lnTo>
                    <a:pt x="871" y="377"/>
                  </a:lnTo>
                  <a:moveTo>
                    <a:pt x="882" y="278"/>
                  </a:moveTo>
                  <a:lnTo>
                    <a:pt x="871" y="373"/>
                  </a:lnTo>
                  <a:lnTo>
                    <a:pt x="874" y="376"/>
                  </a:lnTo>
                  <a:lnTo>
                    <a:pt x="885" y="279"/>
                  </a:lnTo>
                  <a:lnTo>
                    <a:pt x="882" y="278"/>
                  </a:lnTo>
                  <a:moveTo>
                    <a:pt x="915" y="0"/>
                  </a:moveTo>
                  <a:lnTo>
                    <a:pt x="915" y="8"/>
                  </a:lnTo>
                  <a:lnTo>
                    <a:pt x="882" y="275"/>
                  </a:lnTo>
                  <a:lnTo>
                    <a:pt x="885" y="276"/>
                  </a:lnTo>
                  <a:lnTo>
                    <a:pt x="919" y="6"/>
                  </a:lnTo>
                  <a:lnTo>
                    <a:pt x="919" y="1"/>
                  </a:lnTo>
                  <a:lnTo>
                    <a:pt x="9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082" y="74"/>
              <a:ext cx="85" cy="658"/>
            </a:xfrm>
            <a:custGeom>
              <a:avLst/>
              <a:gdLst>
                <a:gd name="T0" fmla="*/ 34 w 85"/>
                <a:gd name="T1" fmla="*/ 254 h 658"/>
                <a:gd name="T2" fmla="*/ 31 w 85"/>
                <a:gd name="T3" fmla="*/ 255 h 658"/>
                <a:gd name="T4" fmla="*/ 82 w 85"/>
                <a:gd name="T5" fmla="*/ 655 h 658"/>
                <a:gd name="T6" fmla="*/ 82 w 85"/>
                <a:gd name="T7" fmla="*/ 657 h 658"/>
                <a:gd name="T8" fmla="*/ 82 w 85"/>
                <a:gd name="T9" fmla="*/ 658 h 658"/>
                <a:gd name="T10" fmla="*/ 85 w 85"/>
                <a:gd name="T11" fmla="*/ 658 h 658"/>
                <a:gd name="T12" fmla="*/ 85 w 85"/>
                <a:gd name="T13" fmla="*/ 655 h 658"/>
                <a:gd name="T14" fmla="*/ 85 w 85"/>
                <a:gd name="T15" fmla="*/ 652 h 658"/>
                <a:gd name="T16" fmla="*/ 34 w 85"/>
                <a:gd name="T17" fmla="*/ 254 h 658"/>
                <a:gd name="T18" fmla="*/ 3 w 85"/>
                <a:gd name="T19" fmla="*/ 0 h 658"/>
                <a:gd name="T20" fmla="*/ 0 w 85"/>
                <a:gd name="T21" fmla="*/ 1 h 658"/>
                <a:gd name="T22" fmla="*/ 0 w 85"/>
                <a:gd name="T23" fmla="*/ 1 h 658"/>
                <a:gd name="T24" fmla="*/ 0 w 85"/>
                <a:gd name="T25" fmla="*/ 4 h 658"/>
                <a:gd name="T26" fmla="*/ 31 w 85"/>
                <a:gd name="T27" fmla="*/ 251 h 658"/>
                <a:gd name="T28" fmla="*/ 34 w 85"/>
                <a:gd name="T29" fmla="*/ 249 h 658"/>
                <a:gd name="T30" fmla="*/ 3 w 85"/>
                <a:gd name="T31" fmla="*/ 3 h 658"/>
                <a:gd name="T32" fmla="*/ 3 w 85"/>
                <a:gd name="T3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658">
                  <a:moveTo>
                    <a:pt x="34" y="254"/>
                  </a:moveTo>
                  <a:lnTo>
                    <a:pt x="31" y="255"/>
                  </a:lnTo>
                  <a:lnTo>
                    <a:pt x="82" y="655"/>
                  </a:lnTo>
                  <a:lnTo>
                    <a:pt x="82" y="657"/>
                  </a:lnTo>
                  <a:lnTo>
                    <a:pt x="82" y="658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5" y="652"/>
                  </a:lnTo>
                  <a:lnTo>
                    <a:pt x="34" y="254"/>
                  </a:lnTo>
                  <a:close/>
                  <a:moveTo>
                    <a:pt x="3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31" y="251"/>
                  </a:lnTo>
                  <a:lnTo>
                    <a:pt x="34" y="249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082" y="74"/>
              <a:ext cx="85" cy="658"/>
            </a:xfrm>
            <a:custGeom>
              <a:avLst/>
              <a:gdLst>
                <a:gd name="T0" fmla="*/ 34 w 85"/>
                <a:gd name="T1" fmla="*/ 254 h 658"/>
                <a:gd name="T2" fmla="*/ 31 w 85"/>
                <a:gd name="T3" fmla="*/ 255 h 658"/>
                <a:gd name="T4" fmla="*/ 82 w 85"/>
                <a:gd name="T5" fmla="*/ 655 h 658"/>
                <a:gd name="T6" fmla="*/ 82 w 85"/>
                <a:gd name="T7" fmla="*/ 657 h 658"/>
                <a:gd name="T8" fmla="*/ 82 w 85"/>
                <a:gd name="T9" fmla="*/ 658 h 658"/>
                <a:gd name="T10" fmla="*/ 85 w 85"/>
                <a:gd name="T11" fmla="*/ 658 h 658"/>
                <a:gd name="T12" fmla="*/ 85 w 85"/>
                <a:gd name="T13" fmla="*/ 655 h 658"/>
                <a:gd name="T14" fmla="*/ 85 w 85"/>
                <a:gd name="T15" fmla="*/ 652 h 658"/>
                <a:gd name="T16" fmla="*/ 34 w 85"/>
                <a:gd name="T17" fmla="*/ 254 h 658"/>
                <a:gd name="T18" fmla="*/ 3 w 85"/>
                <a:gd name="T19" fmla="*/ 0 h 658"/>
                <a:gd name="T20" fmla="*/ 0 w 85"/>
                <a:gd name="T21" fmla="*/ 1 h 658"/>
                <a:gd name="T22" fmla="*/ 0 w 85"/>
                <a:gd name="T23" fmla="*/ 1 h 658"/>
                <a:gd name="T24" fmla="*/ 0 w 85"/>
                <a:gd name="T25" fmla="*/ 4 h 658"/>
                <a:gd name="T26" fmla="*/ 31 w 85"/>
                <a:gd name="T27" fmla="*/ 251 h 658"/>
                <a:gd name="T28" fmla="*/ 34 w 85"/>
                <a:gd name="T29" fmla="*/ 249 h 658"/>
                <a:gd name="T30" fmla="*/ 3 w 85"/>
                <a:gd name="T31" fmla="*/ 3 h 658"/>
                <a:gd name="T32" fmla="*/ 3 w 85"/>
                <a:gd name="T3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658">
                  <a:moveTo>
                    <a:pt x="34" y="254"/>
                  </a:moveTo>
                  <a:lnTo>
                    <a:pt x="31" y="255"/>
                  </a:lnTo>
                  <a:lnTo>
                    <a:pt x="82" y="655"/>
                  </a:lnTo>
                  <a:lnTo>
                    <a:pt x="82" y="657"/>
                  </a:lnTo>
                  <a:lnTo>
                    <a:pt x="82" y="658"/>
                  </a:lnTo>
                  <a:lnTo>
                    <a:pt x="85" y="658"/>
                  </a:lnTo>
                  <a:lnTo>
                    <a:pt x="85" y="655"/>
                  </a:lnTo>
                  <a:lnTo>
                    <a:pt x="85" y="652"/>
                  </a:lnTo>
                  <a:lnTo>
                    <a:pt x="34" y="254"/>
                  </a:lnTo>
                  <a:moveTo>
                    <a:pt x="3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4"/>
                  </a:lnTo>
                  <a:lnTo>
                    <a:pt x="31" y="251"/>
                  </a:lnTo>
                  <a:lnTo>
                    <a:pt x="34" y="249"/>
                  </a:lnTo>
                  <a:lnTo>
                    <a:pt x="3" y="3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83" y="1"/>
              <a:ext cx="4356" cy="559"/>
            </a:xfrm>
            <a:custGeom>
              <a:avLst/>
              <a:gdLst>
                <a:gd name="T0" fmla="*/ 1950 w 4356"/>
                <a:gd name="T1" fmla="*/ 538 h 559"/>
                <a:gd name="T2" fmla="*/ 2087 w 4356"/>
                <a:gd name="T3" fmla="*/ 542 h 559"/>
                <a:gd name="T4" fmla="*/ 1509 w 4356"/>
                <a:gd name="T5" fmla="*/ 515 h 559"/>
                <a:gd name="T6" fmla="*/ 1834 w 4356"/>
                <a:gd name="T7" fmla="*/ 534 h 559"/>
                <a:gd name="T8" fmla="*/ 1946 w 4356"/>
                <a:gd name="T9" fmla="*/ 538 h 559"/>
                <a:gd name="T10" fmla="*/ 1839 w 4356"/>
                <a:gd name="T11" fmla="*/ 529 h 559"/>
                <a:gd name="T12" fmla="*/ 1509 w 4356"/>
                <a:gd name="T13" fmla="*/ 515 h 559"/>
                <a:gd name="T14" fmla="*/ 1463 w 4356"/>
                <a:gd name="T15" fmla="*/ 516 h 559"/>
                <a:gd name="T16" fmla="*/ 1465 w 4356"/>
                <a:gd name="T17" fmla="*/ 516 h 559"/>
                <a:gd name="T18" fmla="*/ 1489 w 4356"/>
                <a:gd name="T19" fmla="*/ 513 h 559"/>
                <a:gd name="T20" fmla="*/ 1448 w 4356"/>
                <a:gd name="T21" fmla="*/ 510 h 559"/>
                <a:gd name="T22" fmla="*/ 1454 w 4356"/>
                <a:gd name="T23" fmla="*/ 515 h 559"/>
                <a:gd name="T24" fmla="*/ 1448 w 4356"/>
                <a:gd name="T25" fmla="*/ 510 h 559"/>
                <a:gd name="T26" fmla="*/ 1436 w 4356"/>
                <a:gd name="T27" fmla="*/ 513 h 559"/>
                <a:gd name="T28" fmla="*/ 1443 w 4356"/>
                <a:gd name="T29" fmla="*/ 508 h 559"/>
                <a:gd name="T30" fmla="*/ 1422 w 4356"/>
                <a:gd name="T31" fmla="*/ 505 h 559"/>
                <a:gd name="T32" fmla="*/ 1433 w 4356"/>
                <a:gd name="T33" fmla="*/ 512 h 559"/>
                <a:gd name="T34" fmla="*/ 1422 w 4356"/>
                <a:gd name="T35" fmla="*/ 505 h 559"/>
                <a:gd name="T36" fmla="*/ 1031 w 4356"/>
                <a:gd name="T37" fmla="*/ 450 h 559"/>
                <a:gd name="T38" fmla="*/ 1418 w 4356"/>
                <a:gd name="T39" fmla="*/ 505 h 559"/>
                <a:gd name="T40" fmla="*/ 909 w 4356"/>
                <a:gd name="T41" fmla="*/ 428 h 559"/>
                <a:gd name="T42" fmla="*/ 1026 w 4356"/>
                <a:gd name="T43" fmla="*/ 450 h 559"/>
                <a:gd name="T44" fmla="*/ 909 w 4356"/>
                <a:gd name="T45" fmla="*/ 428 h 559"/>
                <a:gd name="T46" fmla="*/ 582 w 4356"/>
                <a:gd name="T47" fmla="*/ 382 h 559"/>
                <a:gd name="T48" fmla="*/ 906 w 4356"/>
                <a:gd name="T49" fmla="*/ 426 h 559"/>
                <a:gd name="T50" fmla="*/ 0 w 4356"/>
                <a:gd name="T51" fmla="*/ 289 h 559"/>
                <a:gd name="T52" fmla="*/ 0 w 4356"/>
                <a:gd name="T53" fmla="*/ 292 h 559"/>
                <a:gd name="T54" fmla="*/ 578 w 4356"/>
                <a:gd name="T55" fmla="*/ 381 h 559"/>
                <a:gd name="T56" fmla="*/ 6 w 4356"/>
                <a:gd name="T57" fmla="*/ 289 h 559"/>
                <a:gd name="T58" fmla="*/ 0 w 4356"/>
                <a:gd name="T59" fmla="*/ 289 h 559"/>
                <a:gd name="T60" fmla="*/ 3202 w 4356"/>
                <a:gd name="T61" fmla="*/ 212 h 559"/>
                <a:gd name="T62" fmla="*/ 3199 w 4356"/>
                <a:gd name="T63" fmla="*/ 212 h 559"/>
                <a:gd name="T64" fmla="*/ 2933 w 4356"/>
                <a:gd name="T65" fmla="*/ 322 h 559"/>
                <a:gd name="T66" fmla="*/ 2387 w 4356"/>
                <a:gd name="T67" fmla="*/ 550 h 559"/>
                <a:gd name="T68" fmla="*/ 2378 w 4356"/>
                <a:gd name="T69" fmla="*/ 554 h 559"/>
                <a:gd name="T70" fmla="*/ 2374 w 4356"/>
                <a:gd name="T71" fmla="*/ 554 h 559"/>
                <a:gd name="T72" fmla="*/ 2089 w 4356"/>
                <a:gd name="T73" fmla="*/ 545 h 559"/>
                <a:gd name="T74" fmla="*/ 2378 w 4356"/>
                <a:gd name="T75" fmla="*/ 559 h 559"/>
                <a:gd name="T76" fmla="*/ 2378 w 4356"/>
                <a:gd name="T77" fmla="*/ 559 h 559"/>
                <a:gd name="T78" fmla="*/ 2930 w 4356"/>
                <a:gd name="T79" fmla="*/ 328 h 559"/>
                <a:gd name="T80" fmla="*/ 3195 w 4356"/>
                <a:gd name="T81" fmla="*/ 218 h 559"/>
                <a:gd name="T82" fmla="*/ 3199 w 4356"/>
                <a:gd name="T83" fmla="*/ 216 h 559"/>
                <a:gd name="T84" fmla="*/ 3573 w 4356"/>
                <a:gd name="T85" fmla="*/ 147 h 559"/>
                <a:gd name="T86" fmla="*/ 4356 w 4356"/>
                <a:gd name="T87" fmla="*/ 0 h 559"/>
                <a:gd name="T88" fmla="*/ 3576 w 4356"/>
                <a:gd name="T89" fmla="*/ 142 h 559"/>
                <a:gd name="T90" fmla="*/ 4353 w 4356"/>
                <a:gd name="T91" fmla="*/ 5 h 559"/>
                <a:gd name="T92" fmla="*/ 4356 w 4356"/>
                <a:gd name="T9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56" h="559">
                  <a:moveTo>
                    <a:pt x="1948" y="535"/>
                  </a:moveTo>
                  <a:lnTo>
                    <a:pt x="1950" y="538"/>
                  </a:lnTo>
                  <a:lnTo>
                    <a:pt x="2084" y="545"/>
                  </a:lnTo>
                  <a:lnTo>
                    <a:pt x="2087" y="542"/>
                  </a:lnTo>
                  <a:lnTo>
                    <a:pt x="1948" y="535"/>
                  </a:lnTo>
                  <a:close/>
                  <a:moveTo>
                    <a:pt x="1509" y="515"/>
                  </a:moveTo>
                  <a:lnTo>
                    <a:pt x="1489" y="518"/>
                  </a:lnTo>
                  <a:lnTo>
                    <a:pt x="1834" y="534"/>
                  </a:lnTo>
                  <a:lnTo>
                    <a:pt x="1838" y="534"/>
                  </a:lnTo>
                  <a:lnTo>
                    <a:pt x="1946" y="538"/>
                  </a:lnTo>
                  <a:lnTo>
                    <a:pt x="1945" y="534"/>
                  </a:lnTo>
                  <a:lnTo>
                    <a:pt x="1839" y="529"/>
                  </a:lnTo>
                  <a:lnTo>
                    <a:pt x="1836" y="529"/>
                  </a:lnTo>
                  <a:lnTo>
                    <a:pt x="1509" y="515"/>
                  </a:lnTo>
                  <a:close/>
                  <a:moveTo>
                    <a:pt x="1471" y="513"/>
                  </a:moveTo>
                  <a:lnTo>
                    <a:pt x="1463" y="516"/>
                  </a:lnTo>
                  <a:lnTo>
                    <a:pt x="1465" y="516"/>
                  </a:lnTo>
                  <a:lnTo>
                    <a:pt x="1465" y="516"/>
                  </a:lnTo>
                  <a:lnTo>
                    <a:pt x="1468" y="516"/>
                  </a:lnTo>
                  <a:lnTo>
                    <a:pt x="1489" y="513"/>
                  </a:lnTo>
                  <a:lnTo>
                    <a:pt x="1471" y="513"/>
                  </a:lnTo>
                  <a:close/>
                  <a:moveTo>
                    <a:pt x="1448" y="510"/>
                  </a:moveTo>
                  <a:lnTo>
                    <a:pt x="1446" y="513"/>
                  </a:lnTo>
                  <a:lnTo>
                    <a:pt x="1454" y="515"/>
                  </a:lnTo>
                  <a:lnTo>
                    <a:pt x="1462" y="512"/>
                  </a:lnTo>
                  <a:lnTo>
                    <a:pt x="1448" y="510"/>
                  </a:lnTo>
                  <a:close/>
                  <a:moveTo>
                    <a:pt x="1435" y="508"/>
                  </a:moveTo>
                  <a:lnTo>
                    <a:pt x="1436" y="513"/>
                  </a:lnTo>
                  <a:lnTo>
                    <a:pt x="1441" y="513"/>
                  </a:lnTo>
                  <a:lnTo>
                    <a:pt x="1443" y="508"/>
                  </a:lnTo>
                  <a:lnTo>
                    <a:pt x="1435" y="508"/>
                  </a:lnTo>
                  <a:close/>
                  <a:moveTo>
                    <a:pt x="1422" y="505"/>
                  </a:moveTo>
                  <a:lnTo>
                    <a:pt x="1427" y="512"/>
                  </a:lnTo>
                  <a:lnTo>
                    <a:pt x="1433" y="512"/>
                  </a:lnTo>
                  <a:lnTo>
                    <a:pt x="1432" y="507"/>
                  </a:lnTo>
                  <a:lnTo>
                    <a:pt x="1422" y="505"/>
                  </a:lnTo>
                  <a:close/>
                  <a:moveTo>
                    <a:pt x="1032" y="447"/>
                  </a:moveTo>
                  <a:lnTo>
                    <a:pt x="1031" y="450"/>
                  </a:lnTo>
                  <a:lnTo>
                    <a:pt x="1422" y="510"/>
                  </a:lnTo>
                  <a:lnTo>
                    <a:pt x="1418" y="505"/>
                  </a:lnTo>
                  <a:lnTo>
                    <a:pt x="1032" y="447"/>
                  </a:lnTo>
                  <a:close/>
                  <a:moveTo>
                    <a:pt x="909" y="428"/>
                  </a:moveTo>
                  <a:lnTo>
                    <a:pt x="909" y="431"/>
                  </a:lnTo>
                  <a:lnTo>
                    <a:pt x="1026" y="450"/>
                  </a:lnTo>
                  <a:lnTo>
                    <a:pt x="1028" y="445"/>
                  </a:lnTo>
                  <a:lnTo>
                    <a:pt x="909" y="428"/>
                  </a:lnTo>
                  <a:close/>
                  <a:moveTo>
                    <a:pt x="579" y="377"/>
                  </a:moveTo>
                  <a:lnTo>
                    <a:pt x="582" y="382"/>
                  </a:lnTo>
                  <a:lnTo>
                    <a:pt x="904" y="431"/>
                  </a:lnTo>
                  <a:lnTo>
                    <a:pt x="906" y="426"/>
                  </a:lnTo>
                  <a:lnTo>
                    <a:pt x="579" y="377"/>
                  </a:lnTo>
                  <a:close/>
                  <a:moveTo>
                    <a:pt x="0" y="289"/>
                  </a:moveTo>
                  <a:lnTo>
                    <a:pt x="0" y="289"/>
                  </a:lnTo>
                  <a:lnTo>
                    <a:pt x="0" y="292"/>
                  </a:lnTo>
                  <a:lnTo>
                    <a:pt x="6" y="294"/>
                  </a:lnTo>
                  <a:lnTo>
                    <a:pt x="578" y="381"/>
                  </a:lnTo>
                  <a:lnTo>
                    <a:pt x="574" y="376"/>
                  </a:lnTo>
                  <a:lnTo>
                    <a:pt x="6" y="289"/>
                  </a:lnTo>
                  <a:lnTo>
                    <a:pt x="1" y="289"/>
                  </a:lnTo>
                  <a:lnTo>
                    <a:pt x="0" y="289"/>
                  </a:lnTo>
                  <a:close/>
                  <a:moveTo>
                    <a:pt x="3573" y="144"/>
                  </a:moveTo>
                  <a:lnTo>
                    <a:pt x="3202" y="212"/>
                  </a:lnTo>
                  <a:lnTo>
                    <a:pt x="3199" y="212"/>
                  </a:lnTo>
                  <a:lnTo>
                    <a:pt x="3199" y="212"/>
                  </a:lnTo>
                  <a:lnTo>
                    <a:pt x="3194" y="215"/>
                  </a:lnTo>
                  <a:lnTo>
                    <a:pt x="2933" y="322"/>
                  </a:lnTo>
                  <a:lnTo>
                    <a:pt x="2930" y="324"/>
                  </a:lnTo>
                  <a:lnTo>
                    <a:pt x="2387" y="550"/>
                  </a:lnTo>
                  <a:lnTo>
                    <a:pt x="2379" y="553"/>
                  </a:lnTo>
                  <a:lnTo>
                    <a:pt x="2378" y="554"/>
                  </a:lnTo>
                  <a:lnTo>
                    <a:pt x="2376" y="554"/>
                  </a:lnTo>
                  <a:lnTo>
                    <a:pt x="2374" y="554"/>
                  </a:lnTo>
                  <a:lnTo>
                    <a:pt x="2090" y="542"/>
                  </a:lnTo>
                  <a:lnTo>
                    <a:pt x="2089" y="545"/>
                  </a:lnTo>
                  <a:lnTo>
                    <a:pt x="2373" y="559"/>
                  </a:lnTo>
                  <a:lnTo>
                    <a:pt x="2378" y="559"/>
                  </a:lnTo>
                  <a:lnTo>
                    <a:pt x="2378" y="559"/>
                  </a:lnTo>
                  <a:lnTo>
                    <a:pt x="2378" y="559"/>
                  </a:lnTo>
                  <a:lnTo>
                    <a:pt x="2384" y="556"/>
                  </a:lnTo>
                  <a:lnTo>
                    <a:pt x="2930" y="328"/>
                  </a:lnTo>
                  <a:lnTo>
                    <a:pt x="2933" y="327"/>
                  </a:lnTo>
                  <a:lnTo>
                    <a:pt x="3195" y="218"/>
                  </a:lnTo>
                  <a:lnTo>
                    <a:pt x="3199" y="216"/>
                  </a:lnTo>
                  <a:lnTo>
                    <a:pt x="3199" y="216"/>
                  </a:lnTo>
                  <a:lnTo>
                    <a:pt x="3205" y="215"/>
                  </a:lnTo>
                  <a:lnTo>
                    <a:pt x="3573" y="147"/>
                  </a:lnTo>
                  <a:lnTo>
                    <a:pt x="3573" y="144"/>
                  </a:lnTo>
                  <a:close/>
                  <a:moveTo>
                    <a:pt x="4356" y="0"/>
                  </a:moveTo>
                  <a:lnTo>
                    <a:pt x="4356" y="0"/>
                  </a:lnTo>
                  <a:lnTo>
                    <a:pt x="3576" y="142"/>
                  </a:lnTo>
                  <a:lnTo>
                    <a:pt x="3576" y="147"/>
                  </a:lnTo>
                  <a:lnTo>
                    <a:pt x="4353" y="5"/>
                  </a:lnTo>
                  <a:lnTo>
                    <a:pt x="4356" y="3"/>
                  </a:lnTo>
                  <a:lnTo>
                    <a:pt x="43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183" y="1"/>
              <a:ext cx="4356" cy="559"/>
            </a:xfrm>
            <a:custGeom>
              <a:avLst/>
              <a:gdLst>
                <a:gd name="T0" fmla="*/ 1950 w 4356"/>
                <a:gd name="T1" fmla="*/ 538 h 559"/>
                <a:gd name="T2" fmla="*/ 2087 w 4356"/>
                <a:gd name="T3" fmla="*/ 542 h 559"/>
                <a:gd name="T4" fmla="*/ 1509 w 4356"/>
                <a:gd name="T5" fmla="*/ 515 h 559"/>
                <a:gd name="T6" fmla="*/ 1834 w 4356"/>
                <a:gd name="T7" fmla="*/ 534 h 559"/>
                <a:gd name="T8" fmla="*/ 1946 w 4356"/>
                <a:gd name="T9" fmla="*/ 538 h 559"/>
                <a:gd name="T10" fmla="*/ 1839 w 4356"/>
                <a:gd name="T11" fmla="*/ 529 h 559"/>
                <a:gd name="T12" fmla="*/ 1509 w 4356"/>
                <a:gd name="T13" fmla="*/ 515 h 559"/>
                <a:gd name="T14" fmla="*/ 1463 w 4356"/>
                <a:gd name="T15" fmla="*/ 516 h 559"/>
                <a:gd name="T16" fmla="*/ 1465 w 4356"/>
                <a:gd name="T17" fmla="*/ 516 h 559"/>
                <a:gd name="T18" fmla="*/ 1489 w 4356"/>
                <a:gd name="T19" fmla="*/ 513 h 559"/>
                <a:gd name="T20" fmla="*/ 1448 w 4356"/>
                <a:gd name="T21" fmla="*/ 510 h 559"/>
                <a:gd name="T22" fmla="*/ 1454 w 4356"/>
                <a:gd name="T23" fmla="*/ 515 h 559"/>
                <a:gd name="T24" fmla="*/ 1448 w 4356"/>
                <a:gd name="T25" fmla="*/ 510 h 559"/>
                <a:gd name="T26" fmla="*/ 1436 w 4356"/>
                <a:gd name="T27" fmla="*/ 513 h 559"/>
                <a:gd name="T28" fmla="*/ 1443 w 4356"/>
                <a:gd name="T29" fmla="*/ 508 h 559"/>
                <a:gd name="T30" fmla="*/ 1422 w 4356"/>
                <a:gd name="T31" fmla="*/ 505 h 559"/>
                <a:gd name="T32" fmla="*/ 1433 w 4356"/>
                <a:gd name="T33" fmla="*/ 512 h 559"/>
                <a:gd name="T34" fmla="*/ 1422 w 4356"/>
                <a:gd name="T35" fmla="*/ 505 h 559"/>
                <a:gd name="T36" fmla="*/ 1031 w 4356"/>
                <a:gd name="T37" fmla="*/ 450 h 559"/>
                <a:gd name="T38" fmla="*/ 1418 w 4356"/>
                <a:gd name="T39" fmla="*/ 505 h 559"/>
                <a:gd name="T40" fmla="*/ 909 w 4356"/>
                <a:gd name="T41" fmla="*/ 428 h 559"/>
                <a:gd name="T42" fmla="*/ 1026 w 4356"/>
                <a:gd name="T43" fmla="*/ 450 h 559"/>
                <a:gd name="T44" fmla="*/ 909 w 4356"/>
                <a:gd name="T45" fmla="*/ 428 h 559"/>
                <a:gd name="T46" fmla="*/ 582 w 4356"/>
                <a:gd name="T47" fmla="*/ 382 h 559"/>
                <a:gd name="T48" fmla="*/ 906 w 4356"/>
                <a:gd name="T49" fmla="*/ 426 h 559"/>
                <a:gd name="T50" fmla="*/ 0 w 4356"/>
                <a:gd name="T51" fmla="*/ 289 h 559"/>
                <a:gd name="T52" fmla="*/ 0 w 4356"/>
                <a:gd name="T53" fmla="*/ 292 h 559"/>
                <a:gd name="T54" fmla="*/ 578 w 4356"/>
                <a:gd name="T55" fmla="*/ 381 h 559"/>
                <a:gd name="T56" fmla="*/ 6 w 4356"/>
                <a:gd name="T57" fmla="*/ 289 h 559"/>
                <a:gd name="T58" fmla="*/ 0 w 4356"/>
                <a:gd name="T59" fmla="*/ 289 h 559"/>
                <a:gd name="T60" fmla="*/ 3202 w 4356"/>
                <a:gd name="T61" fmla="*/ 212 h 559"/>
                <a:gd name="T62" fmla="*/ 3199 w 4356"/>
                <a:gd name="T63" fmla="*/ 212 h 559"/>
                <a:gd name="T64" fmla="*/ 2933 w 4356"/>
                <a:gd name="T65" fmla="*/ 322 h 559"/>
                <a:gd name="T66" fmla="*/ 2387 w 4356"/>
                <a:gd name="T67" fmla="*/ 550 h 559"/>
                <a:gd name="T68" fmla="*/ 2378 w 4356"/>
                <a:gd name="T69" fmla="*/ 554 h 559"/>
                <a:gd name="T70" fmla="*/ 2374 w 4356"/>
                <a:gd name="T71" fmla="*/ 554 h 559"/>
                <a:gd name="T72" fmla="*/ 2089 w 4356"/>
                <a:gd name="T73" fmla="*/ 545 h 559"/>
                <a:gd name="T74" fmla="*/ 2378 w 4356"/>
                <a:gd name="T75" fmla="*/ 559 h 559"/>
                <a:gd name="T76" fmla="*/ 2378 w 4356"/>
                <a:gd name="T77" fmla="*/ 559 h 559"/>
                <a:gd name="T78" fmla="*/ 2930 w 4356"/>
                <a:gd name="T79" fmla="*/ 328 h 559"/>
                <a:gd name="T80" fmla="*/ 3195 w 4356"/>
                <a:gd name="T81" fmla="*/ 218 h 559"/>
                <a:gd name="T82" fmla="*/ 3199 w 4356"/>
                <a:gd name="T83" fmla="*/ 216 h 559"/>
                <a:gd name="T84" fmla="*/ 3573 w 4356"/>
                <a:gd name="T85" fmla="*/ 147 h 559"/>
                <a:gd name="T86" fmla="*/ 4356 w 4356"/>
                <a:gd name="T87" fmla="*/ 0 h 559"/>
                <a:gd name="T88" fmla="*/ 3576 w 4356"/>
                <a:gd name="T89" fmla="*/ 142 h 559"/>
                <a:gd name="T90" fmla="*/ 4353 w 4356"/>
                <a:gd name="T91" fmla="*/ 5 h 559"/>
                <a:gd name="T92" fmla="*/ 4356 w 4356"/>
                <a:gd name="T9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56" h="559">
                  <a:moveTo>
                    <a:pt x="1948" y="535"/>
                  </a:moveTo>
                  <a:lnTo>
                    <a:pt x="1950" y="538"/>
                  </a:lnTo>
                  <a:lnTo>
                    <a:pt x="2084" y="545"/>
                  </a:lnTo>
                  <a:lnTo>
                    <a:pt x="2087" y="542"/>
                  </a:lnTo>
                  <a:lnTo>
                    <a:pt x="1948" y="535"/>
                  </a:lnTo>
                  <a:moveTo>
                    <a:pt x="1509" y="515"/>
                  </a:moveTo>
                  <a:lnTo>
                    <a:pt x="1489" y="518"/>
                  </a:lnTo>
                  <a:lnTo>
                    <a:pt x="1834" y="534"/>
                  </a:lnTo>
                  <a:lnTo>
                    <a:pt x="1838" y="534"/>
                  </a:lnTo>
                  <a:lnTo>
                    <a:pt x="1946" y="538"/>
                  </a:lnTo>
                  <a:lnTo>
                    <a:pt x="1945" y="534"/>
                  </a:lnTo>
                  <a:lnTo>
                    <a:pt x="1839" y="529"/>
                  </a:lnTo>
                  <a:lnTo>
                    <a:pt x="1836" y="529"/>
                  </a:lnTo>
                  <a:lnTo>
                    <a:pt x="1509" y="515"/>
                  </a:lnTo>
                  <a:moveTo>
                    <a:pt x="1471" y="513"/>
                  </a:moveTo>
                  <a:lnTo>
                    <a:pt x="1463" y="516"/>
                  </a:lnTo>
                  <a:lnTo>
                    <a:pt x="1465" y="516"/>
                  </a:lnTo>
                  <a:lnTo>
                    <a:pt x="1465" y="516"/>
                  </a:lnTo>
                  <a:lnTo>
                    <a:pt x="1468" y="516"/>
                  </a:lnTo>
                  <a:lnTo>
                    <a:pt x="1489" y="513"/>
                  </a:lnTo>
                  <a:lnTo>
                    <a:pt x="1471" y="513"/>
                  </a:lnTo>
                  <a:moveTo>
                    <a:pt x="1448" y="510"/>
                  </a:moveTo>
                  <a:lnTo>
                    <a:pt x="1446" y="513"/>
                  </a:lnTo>
                  <a:lnTo>
                    <a:pt x="1454" y="515"/>
                  </a:lnTo>
                  <a:lnTo>
                    <a:pt x="1462" y="512"/>
                  </a:lnTo>
                  <a:lnTo>
                    <a:pt x="1448" y="510"/>
                  </a:lnTo>
                  <a:moveTo>
                    <a:pt x="1435" y="508"/>
                  </a:moveTo>
                  <a:lnTo>
                    <a:pt x="1436" y="513"/>
                  </a:lnTo>
                  <a:lnTo>
                    <a:pt x="1441" y="513"/>
                  </a:lnTo>
                  <a:lnTo>
                    <a:pt x="1443" y="508"/>
                  </a:lnTo>
                  <a:lnTo>
                    <a:pt x="1435" y="508"/>
                  </a:lnTo>
                  <a:moveTo>
                    <a:pt x="1422" y="505"/>
                  </a:moveTo>
                  <a:lnTo>
                    <a:pt x="1427" y="512"/>
                  </a:lnTo>
                  <a:lnTo>
                    <a:pt x="1433" y="512"/>
                  </a:lnTo>
                  <a:lnTo>
                    <a:pt x="1432" y="507"/>
                  </a:lnTo>
                  <a:lnTo>
                    <a:pt x="1422" y="505"/>
                  </a:lnTo>
                  <a:moveTo>
                    <a:pt x="1032" y="447"/>
                  </a:moveTo>
                  <a:lnTo>
                    <a:pt x="1031" y="450"/>
                  </a:lnTo>
                  <a:lnTo>
                    <a:pt x="1422" y="510"/>
                  </a:lnTo>
                  <a:lnTo>
                    <a:pt x="1418" y="505"/>
                  </a:lnTo>
                  <a:lnTo>
                    <a:pt x="1032" y="447"/>
                  </a:lnTo>
                  <a:moveTo>
                    <a:pt x="909" y="428"/>
                  </a:moveTo>
                  <a:lnTo>
                    <a:pt x="909" y="431"/>
                  </a:lnTo>
                  <a:lnTo>
                    <a:pt x="1026" y="450"/>
                  </a:lnTo>
                  <a:lnTo>
                    <a:pt x="1028" y="445"/>
                  </a:lnTo>
                  <a:lnTo>
                    <a:pt x="909" y="428"/>
                  </a:lnTo>
                  <a:moveTo>
                    <a:pt x="579" y="377"/>
                  </a:moveTo>
                  <a:lnTo>
                    <a:pt x="582" y="382"/>
                  </a:lnTo>
                  <a:lnTo>
                    <a:pt x="904" y="431"/>
                  </a:lnTo>
                  <a:lnTo>
                    <a:pt x="906" y="426"/>
                  </a:lnTo>
                  <a:lnTo>
                    <a:pt x="579" y="377"/>
                  </a:lnTo>
                  <a:moveTo>
                    <a:pt x="0" y="289"/>
                  </a:moveTo>
                  <a:lnTo>
                    <a:pt x="0" y="289"/>
                  </a:lnTo>
                  <a:lnTo>
                    <a:pt x="0" y="292"/>
                  </a:lnTo>
                  <a:lnTo>
                    <a:pt x="6" y="294"/>
                  </a:lnTo>
                  <a:lnTo>
                    <a:pt x="578" y="381"/>
                  </a:lnTo>
                  <a:lnTo>
                    <a:pt x="574" y="376"/>
                  </a:lnTo>
                  <a:lnTo>
                    <a:pt x="6" y="289"/>
                  </a:lnTo>
                  <a:lnTo>
                    <a:pt x="1" y="289"/>
                  </a:lnTo>
                  <a:lnTo>
                    <a:pt x="0" y="289"/>
                  </a:lnTo>
                  <a:moveTo>
                    <a:pt x="3573" y="144"/>
                  </a:moveTo>
                  <a:lnTo>
                    <a:pt x="3202" y="212"/>
                  </a:lnTo>
                  <a:lnTo>
                    <a:pt x="3199" y="212"/>
                  </a:lnTo>
                  <a:lnTo>
                    <a:pt x="3199" y="212"/>
                  </a:lnTo>
                  <a:lnTo>
                    <a:pt x="3194" y="215"/>
                  </a:lnTo>
                  <a:lnTo>
                    <a:pt x="2933" y="322"/>
                  </a:lnTo>
                  <a:lnTo>
                    <a:pt x="2930" y="324"/>
                  </a:lnTo>
                  <a:lnTo>
                    <a:pt x="2387" y="550"/>
                  </a:lnTo>
                  <a:lnTo>
                    <a:pt x="2379" y="553"/>
                  </a:lnTo>
                  <a:lnTo>
                    <a:pt x="2378" y="554"/>
                  </a:lnTo>
                  <a:lnTo>
                    <a:pt x="2376" y="554"/>
                  </a:lnTo>
                  <a:lnTo>
                    <a:pt x="2374" y="554"/>
                  </a:lnTo>
                  <a:lnTo>
                    <a:pt x="2090" y="542"/>
                  </a:lnTo>
                  <a:lnTo>
                    <a:pt x="2089" y="545"/>
                  </a:lnTo>
                  <a:lnTo>
                    <a:pt x="2373" y="559"/>
                  </a:lnTo>
                  <a:lnTo>
                    <a:pt x="2378" y="559"/>
                  </a:lnTo>
                  <a:lnTo>
                    <a:pt x="2378" y="559"/>
                  </a:lnTo>
                  <a:lnTo>
                    <a:pt x="2378" y="559"/>
                  </a:lnTo>
                  <a:lnTo>
                    <a:pt x="2384" y="556"/>
                  </a:lnTo>
                  <a:lnTo>
                    <a:pt x="2930" y="328"/>
                  </a:lnTo>
                  <a:lnTo>
                    <a:pt x="2933" y="327"/>
                  </a:lnTo>
                  <a:lnTo>
                    <a:pt x="3195" y="218"/>
                  </a:lnTo>
                  <a:lnTo>
                    <a:pt x="3199" y="216"/>
                  </a:lnTo>
                  <a:lnTo>
                    <a:pt x="3199" y="216"/>
                  </a:lnTo>
                  <a:lnTo>
                    <a:pt x="3205" y="215"/>
                  </a:lnTo>
                  <a:lnTo>
                    <a:pt x="3573" y="147"/>
                  </a:lnTo>
                  <a:lnTo>
                    <a:pt x="3573" y="144"/>
                  </a:lnTo>
                  <a:moveTo>
                    <a:pt x="4356" y="0"/>
                  </a:moveTo>
                  <a:lnTo>
                    <a:pt x="4356" y="0"/>
                  </a:lnTo>
                  <a:lnTo>
                    <a:pt x="3576" y="142"/>
                  </a:lnTo>
                  <a:lnTo>
                    <a:pt x="3576" y="147"/>
                  </a:lnTo>
                  <a:lnTo>
                    <a:pt x="4353" y="5"/>
                  </a:lnTo>
                  <a:lnTo>
                    <a:pt x="4356" y="3"/>
                  </a:lnTo>
                  <a:lnTo>
                    <a:pt x="435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64" y="-466"/>
              <a:ext cx="134" cy="878"/>
            </a:xfrm>
            <a:custGeom>
              <a:avLst/>
              <a:gdLst>
                <a:gd name="T0" fmla="*/ 3 w 134"/>
                <a:gd name="T1" fmla="*/ 0 h 878"/>
                <a:gd name="T2" fmla="*/ 0 w 134"/>
                <a:gd name="T3" fmla="*/ 1 h 878"/>
                <a:gd name="T4" fmla="*/ 2 w 134"/>
                <a:gd name="T5" fmla="*/ 8 h 878"/>
                <a:gd name="T6" fmla="*/ 92 w 134"/>
                <a:gd name="T7" fmla="*/ 611 h 878"/>
                <a:gd name="T8" fmla="*/ 92 w 134"/>
                <a:gd name="T9" fmla="*/ 614 h 878"/>
                <a:gd name="T10" fmla="*/ 130 w 134"/>
                <a:gd name="T11" fmla="*/ 874 h 878"/>
                <a:gd name="T12" fmla="*/ 131 w 134"/>
                <a:gd name="T13" fmla="*/ 878 h 878"/>
                <a:gd name="T14" fmla="*/ 134 w 134"/>
                <a:gd name="T15" fmla="*/ 876 h 878"/>
                <a:gd name="T16" fmla="*/ 134 w 134"/>
                <a:gd name="T17" fmla="*/ 876 h 878"/>
                <a:gd name="T18" fmla="*/ 133 w 134"/>
                <a:gd name="T19" fmla="*/ 870 h 878"/>
                <a:gd name="T20" fmla="*/ 95 w 134"/>
                <a:gd name="T21" fmla="*/ 614 h 878"/>
                <a:gd name="T22" fmla="*/ 95 w 134"/>
                <a:gd name="T23" fmla="*/ 609 h 878"/>
                <a:gd name="T24" fmla="*/ 3 w 134"/>
                <a:gd name="T25" fmla="*/ 1 h 878"/>
                <a:gd name="T26" fmla="*/ 3 w 134"/>
                <a:gd name="T2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878">
                  <a:moveTo>
                    <a:pt x="3" y="0"/>
                  </a:moveTo>
                  <a:lnTo>
                    <a:pt x="0" y="1"/>
                  </a:lnTo>
                  <a:lnTo>
                    <a:pt x="2" y="8"/>
                  </a:lnTo>
                  <a:lnTo>
                    <a:pt x="92" y="611"/>
                  </a:lnTo>
                  <a:lnTo>
                    <a:pt x="92" y="614"/>
                  </a:lnTo>
                  <a:lnTo>
                    <a:pt x="130" y="874"/>
                  </a:lnTo>
                  <a:lnTo>
                    <a:pt x="131" y="878"/>
                  </a:lnTo>
                  <a:lnTo>
                    <a:pt x="134" y="876"/>
                  </a:lnTo>
                  <a:lnTo>
                    <a:pt x="134" y="876"/>
                  </a:lnTo>
                  <a:lnTo>
                    <a:pt x="133" y="870"/>
                  </a:lnTo>
                  <a:lnTo>
                    <a:pt x="95" y="614"/>
                  </a:lnTo>
                  <a:lnTo>
                    <a:pt x="95" y="609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664" y="-466"/>
              <a:ext cx="134" cy="878"/>
            </a:xfrm>
            <a:custGeom>
              <a:avLst/>
              <a:gdLst>
                <a:gd name="T0" fmla="*/ 3 w 134"/>
                <a:gd name="T1" fmla="*/ 0 h 878"/>
                <a:gd name="T2" fmla="*/ 0 w 134"/>
                <a:gd name="T3" fmla="*/ 1 h 878"/>
                <a:gd name="T4" fmla="*/ 2 w 134"/>
                <a:gd name="T5" fmla="*/ 8 h 878"/>
                <a:gd name="T6" fmla="*/ 92 w 134"/>
                <a:gd name="T7" fmla="*/ 611 h 878"/>
                <a:gd name="T8" fmla="*/ 92 w 134"/>
                <a:gd name="T9" fmla="*/ 614 h 878"/>
                <a:gd name="T10" fmla="*/ 130 w 134"/>
                <a:gd name="T11" fmla="*/ 874 h 878"/>
                <a:gd name="T12" fmla="*/ 131 w 134"/>
                <a:gd name="T13" fmla="*/ 878 h 878"/>
                <a:gd name="T14" fmla="*/ 134 w 134"/>
                <a:gd name="T15" fmla="*/ 876 h 878"/>
                <a:gd name="T16" fmla="*/ 134 w 134"/>
                <a:gd name="T17" fmla="*/ 876 h 878"/>
                <a:gd name="T18" fmla="*/ 133 w 134"/>
                <a:gd name="T19" fmla="*/ 870 h 878"/>
                <a:gd name="T20" fmla="*/ 95 w 134"/>
                <a:gd name="T21" fmla="*/ 614 h 878"/>
                <a:gd name="T22" fmla="*/ 95 w 134"/>
                <a:gd name="T23" fmla="*/ 609 h 878"/>
                <a:gd name="T24" fmla="*/ 3 w 134"/>
                <a:gd name="T25" fmla="*/ 1 h 878"/>
                <a:gd name="T26" fmla="*/ 3 w 134"/>
                <a:gd name="T2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878">
                  <a:moveTo>
                    <a:pt x="3" y="0"/>
                  </a:moveTo>
                  <a:lnTo>
                    <a:pt x="0" y="1"/>
                  </a:lnTo>
                  <a:lnTo>
                    <a:pt x="2" y="8"/>
                  </a:lnTo>
                  <a:lnTo>
                    <a:pt x="92" y="611"/>
                  </a:lnTo>
                  <a:lnTo>
                    <a:pt x="92" y="614"/>
                  </a:lnTo>
                  <a:lnTo>
                    <a:pt x="130" y="874"/>
                  </a:lnTo>
                  <a:lnTo>
                    <a:pt x="131" y="878"/>
                  </a:lnTo>
                  <a:lnTo>
                    <a:pt x="134" y="876"/>
                  </a:lnTo>
                  <a:lnTo>
                    <a:pt x="134" y="876"/>
                  </a:lnTo>
                  <a:lnTo>
                    <a:pt x="133" y="870"/>
                  </a:lnTo>
                  <a:lnTo>
                    <a:pt x="95" y="614"/>
                  </a:lnTo>
                  <a:lnTo>
                    <a:pt x="95" y="609"/>
                  </a:lnTo>
                  <a:lnTo>
                    <a:pt x="3" y="1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948" y="974"/>
              <a:ext cx="2094" cy="316"/>
            </a:xfrm>
            <a:custGeom>
              <a:avLst/>
              <a:gdLst>
                <a:gd name="T0" fmla="*/ 401 w 2094"/>
                <a:gd name="T1" fmla="*/ 0 h 316"/>
                <a:gd name="T2" fmla="*/ 396 w 2094"/>
                <a:gd name="T3" fmla="*/ 1 h 316"/>
                <a:gd name="T4" fmla="*/ 9 w 2094"/>
                <a:gd name="T5" fmla="*/ 143 h 316"/>
                <a:gd name="T6" fmla="*/ 1 w 2094"/>
                <a:gd name="T7" fmla="*/ 147 h 316"/>
                <a:gd name="T8" fmla="*/ 0 w 2094"/>
                <a:gd name="T9" fmla="*/ 147 h 316"/>
                <a:gd name="T10" fmla="*/ 0 w 2094"/>
                <a:gd name="T11" fmla="*/ 151 h 316"/>
                <a:gd name="T12" fmla="*/ 1 w 2094"/>
                <a:gd name="T13" fmla="*/ 151 h 316"/>
                <a:gd name="T14" fmla="*/ 399 w 2094"/>
                <a:gd name="T15" fmla="*/ 4 h 316"/>
                <a:gd name="T16" fmla="*/ 984 w 2094"/>
                <a:gd name="T17" fmla="*/ 316 h 316"/>
                <a:gd name="T18" fmla="*/ 985 w 2094"/>
                <a:gd name="T19" fmla="*/ 316 h 316"/>
                <a:gd name="T20" fmla="*/ 985 w 2094"/>
                <a:gd name="T21" fmla="*/ 316 h 316"/>
                <a:gd name="T22" fmla="*/ 987 w 2094"/>
                <a:gd name="T23" fmla="*/ 316 h 316"/>
                <a:gd name="T24" fmla="*/ 1549 w 2094"/>
                <a:gd name="T25" fmla="*/ 248 h 316"/>
                <a:gd name="T26" fmla="*/ 1550 w 2094"/>
                <a:gd name="T27" fmla="*/ 248 h 316"/>
                <a:gd name="T28" fmla="*/ 1550 w 2094"/>
                <a:gd name="T29" fmla="*/ 248 h 316"/>
                <a:gd name="T30" fmla="*/ 1860 w 2094"/>
                <a:gd name="T31" fmla="*/ 113 h 316"/>
                <a:gd name="T32" fmla="*/ 1865 w 2094"/>
                <a:gd name="T33" fmla="*/ 112 h 316"/>
                <a:gd name="T34" fmla="*/ 2092 w 2094"/>
                <a:gd name="T35" fmla="*/ 14 h 316"/>
                <a:gd name="T36" fmla="*/ 2094 w 2094"/>
                <a:gd name="T37" fmla="*/ 12 h 316"/>
                <a:gd name="T38" fmla="*/ 2092 w 2094"/>
                <a:gd name="T39" fmla="*/ 9 h 316"/>
                <a:gd name="T40" fmla="*/ 2090 w 2094"/>
                <a:gd name="T41" fmla="*/ 9 h 316"/>
                <a:gd name="T42" fmla="*/ 2087 w 2094"/>
                <a:gd name="T43" fmla="*/ 11 h 316"/>
                <a:gd name="T44" fmla="*/ 1861 w 2094"/>
                <a:gd name="T45" fmla="*/ 109 h 316"/>
                <a:gd name="T46" fmla="*/ 1855 w 2094"/>
                <a:gd name="T47" fmla="*/ 110 h 316"/>
                <a:gd name="T48" fmla="*/ 1552 w 2094"/>
                <a:gd name="T49" fmla="*/ 241 h 316"/>
                <a:gd name="T50" fmla="*/ 1549 w 2094"/>
                <a:gd name="T51" fmla="*/ 243 h 316"/>
                <a:gd name="T52" fmla="*/ 1546 w 2094"/>
                <a:gd name="T53" fmla="*/ 243 h 316"/>
                <a:gd name="T54" fmla="*/ 988 w 2094"/>
                <a:gd name="T55" fmla="*/ 311 h 316"/>
                <a:gd name="T56" fmla="*/ 985 w 2094"/>
                <a:gd name="T57" fmla="*/ 311 h 316"/>
                <a:gd name="T58" fmla="*/ 980 w 2094"/>
                <a:gd name="T59" fmla="*/ 309 h 316"/>
                <a:gd name="T60" fmla="*/ 406 w 2094"/>
                <a:gd name="T61" fmla="*/ 3 h 316"/>
                <a:gd name="T62" fmla="*/ 401 w 2094"/>
                <a:gd name="T63" fmla="*/ 0 h 316"/>
                <a:gd name="T64" fmla="*/ 401 w 2094"/>
                <a:gd name="T6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4" h="316">
                  <a:moveTo>
                    <a:pt x="401" y="0"/>
                  </a:moveTo>
                  <a:lnTo>
                    <a:pt x="396" y="1"/>
                  </a:lnTo>
                  <a:lnTo>
                    <a:pt x="9" y="143"/>
                  </a:lnTo>
                  <a:lnTo>
                    <a:pt x="1" y="147"/>
                  </a:lnTo>
                  <a:lnTo>
                    <a:pt x="0" y="147"/>
                  </a:lnTo>
                  <a:lnTo>
                    <a:pt x="0" y="151"/>
                  </a:lnTo>
                  <a:lnTo>
                    <a:pt x="1" y="151"/>
                  </a:lnTo>
                  <a:lnTo>
                    <a:pt x="399" y="4"/>
                  </a:lnTo>
                  <a:lnTo>
                    <a:pt x="984" y="316"/>
                  </a:lnTo>
                  <a:lnTo>
                    <a:pt x="985" y="316"/>
                  </a:lnTo>
                  <a:lnTo>
                    <a:pt x="985" y="316"/>
                  </a:lnTo>
                  <a:lnTo>
                    <a:pt x="987" y="316"/>
                  </a:lnTo>
                  <a:lnTo>
                    <a:pt x="1549" y="248"/>
                  </a:lnTo>
                  <a:lnTo>
                    <a:pt x="1550" y="248"/>
                  </a:lnTo>
                  <a:lnTo>
                    <a:pt x="1550" y="248"/>
                  </a:lnTo>
                  <a:lnTo>
                    <a:pt x="1860" y="113"/>
                  </a:lnTo>
                  <a:lnTo>
                    <a:pt x="1865" y="112"/>
                  </a:lnTo>
                  <a:lnTo>
                    <a:pt x="2092" y="14"/>
                  </a:lnTo>
                  <a:lnTo>
                    <a:pt x="2094" y="12"/>
                  </a:lnTo>
                  <a:lnTo>
                    <a:pt x="2092" y="9"/>
                  </a:lnTo>
                  <a:lnTo>
                    <a:pt x="2090" y="9"/>
                  </a:lnTo>
                  <a:lnTo>
                    <a:pt x="2087" y="11"/>
                  </a:lnTo>
                  <a:lnTo>
                    <a:pt x="1861" y="109"/>
                  </a:lnTo>
                  <a:lnTo>
                    <a:pt x="1855" y="110"/>
                  </a:lnTo>
                  <a:lnTo>
                    <a:pt x="1552" y="241"/>
                  </a:lnTo>
                  <a:lnTo>
                    <a:pt x="1549" y="243"/>
                  </a:lnTo>
                  <a:lnTo>
                    <a:pt x="1546" y="243"/>
                  </a:lnTo>
                  <a:lnTo>
                    <a:pt x="988" y="311"/>
                  </a:lnTo>
                  <a:lnTo>
                    <a:pt x="985" y="311"/>
                  </a:lnTo>
                  <a:lnTo>
                    <a:pt x="980" y="309"/>
                  </a:lnTo>
                  <a:lnTo>
                    <a:pt x="406" y="3"/>
                  </a:lnTo>
                  <a:lnTo>
                    <a:pt x="401" y="0"/>
                  </a:lnTo>
                  <a:lnTo>
                    <a:pt x="4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948" y="974"/>
              <a:ext cx="2094" cy="316"/>
            </a:xfrm>
            <a:custGeom>
              <a:avLst/>
              <a:gdLst>
                <a:gd name="T0" fmla="*/ 401 w 2094"/>
                <a:gd name="T1" fmla="*/ 0 h 316"/>
                <a:gd name="T2" fmla="*/ 396 w 2094"/>
                <a:gd name="T3" fmla="*/ 1 h 316"/>
                <a:gd name="T4" fmla="*/ 9 w 2094"/>
                <a:gd name="T5" fmla="*/ 143 h 316"/>
                <a:gd name="T6" fmla="*/ 1 w 2094"/>
                <a:gd name="T7" fmla="*/ 147 h 316"/>
                <a:gd name="T8" fmla="*/ 0 w 2094"/>
                <a:gd name="T9" fmla="*/ 147 h 316"/>
                <a:gd name="T10" fmla="*/ 0 w 2094"/>
                <a:gd name="T11" fmla="*/ 151 h 316"/>
                <a:gd name="T12" fmla="*/ 1 w 2094"/>
                <a:gd name="T13" fmla="*/ 151 h 316"/>
                <a:gd name="T14" fmla="*/ 399 w 2094"/>
                <a:gd name="T15" fmla="*/ 4 h 316"/>
                <a:gd name="T16" fmla="*/ 984 w 2094"/>
                <a:gd name="T17" fmla="*/ 316 h 316"/>
                <a:gd name="T18" fmla="*/ 985 w 2094"/>
                <a:gd name="T19" fmla="*/ 316 h 316"/>
                <a:gd name="T20" fmla="*/ 985 w 2094"/>
                <a:gd name="T21" fmla="*/ 316 h 316"/>
                <a:gd name="T22" fmla="*/ 987 w 2094"/>
                <a:gd name="T23" fmla="*/ 316 h 316"/>
                <a:gd name="T24" fmla="*/ 1549 w 2094"/>
                <a:gd name="T25" fmla="*/ 248 h 316"/>
                <a:gd name="T26" fmla="*/ 1550 w 2094"/>
                <a:gd name="T27" fmla="*/ 248 h 316"/>
                <a:gd name="T28" fmla="*/ 1550 w 2094"/>
                <a:gd name="T29" fmla="*/ 248 h 316"/>
                <a:gd name="T30" fmla="*/ 1860 w 2094"/>
                <a:gd name="T31" fmla="*/ 113 h 316"/>
                <a:gd name="T32" fmla="*/ 1865 w 2094"/>
                <a:gd name="T33" fmla="*/ 112 h 316"/>
                <a:gd name="T34" fmla="*/ 2092 w 2094"/>
                <a:gd name="T35" fmla="*/ 14 h 316"/>
                <a:gd name="T36" fmla="*/ 2094 w 2094"/>
                <a:gd name="T37" fmla="*/ 12 h 316"/>
                <a:gd name="T38" fmla="*/ 2092 w 2094"/>
                <a:gd name="T39" fmla="*/ 9 h 316"/>
                <a:gd name="T40" fmla="*/ 2090 w 2094"/>
                <a:gd name="T41" fmla="*/ 9 h 316"/>
                <a:gd name="T42" fmla="*/ 2087 w 2094"/>
                <a:gd name="T43" fmla="*/ 11 h 316"/>
                <a:gd name="T44" fmla="*/ 1861 w 2094"/>
                <a:gd name="T45" fmla="*/ 109 h 316"/>
                <a:gd name="T46" fmla="*/ 1855 w 2094"/>
                <a:gd name="T47" fmla="*/ 110 h 316"/>
                <a:gd name="T48" fmla="*/ 1552 w 2094"/>
                <a:gd name="T49" fmla="*/ 241 h 316"/>
                <a:gd name="T50" fmla="*/ 1549 w 2094"/>
                <a:gd name="T51" fmla="*/ 243 h 316"/>
                <a:gd name="T52" fmla="*/ 1546 w 2094"/>
                <a:gd name="T53" fmla="*/ 243 h 316"/>
                <a:gd name="T54" fmla="*/ 988 w 2094"/>
                <a:gd name="T55" fmla="*/ 311 h 316"/>
                <a:gd name="T56" fmla="*/ 985 w 2094"/>
                <a:gd name="T57" fmla="*/ 311 h 316"/>
                <a:gd name="T58" fmla="*/ 980 w 2094"/>
                <a:gd name="T59" fmla="*/ 309 h 316"/>
                <a:gd name="T60" fmla="*/ 406 w 2094"/>
                <a:gd name="T61" fmla="*/ 3 h 316"/>
                <a:gd name="T62" fmla="*/ 401 w 2094"/>
                <a:gd name="T63" fmla="*/ 0 h 316"/>
                <a:gd name="T64" fmla="*/ 401 w 2094"/>
                <a:gd name="T6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4" h="316">
                  <a:moveTo>
                    <a:pt x="401" y="0"/>
                  </a:moveTo>
                  <a:lnTo>
                    <a:pt x="396" y="1"/>
                  </a:lnTo>
                  <a:lnTo>
                    <a:pt x="9" y="143"/>
                  </a:lnTo>
                  <a:lnTo>
                    <a:pt x="1" y="147"/>
                  </a:lnTo>
                  <a:lnTo>
                    <a:pt x="0" y="147"/>
                  </a:lnTo>
                  <a:lnTo>
                    <a:pt x="0" y="151"/>
                  </a:lnTo>
                  <a:lnTo>
                    <a:pt x="1" y="151"/>
                  </a:lnTo>
                  <a:lnTo>
                    <a:pt x="399" y="4"/>
                  </a:lnTo>
                  <a:lnTo>
                    <a:pt x="984" y="316"/>
                  </a:lnTo>
                  <a:lnTo>
                    <a:pt x="985" y="316"/>
                  </a:lnTo>
                  <a:lnTo>
                    <a:pt x="985" y="316"/>
                  </a:lnTo>
                  <a:lnTo>
                    <a:pt x="987" y="316"/>
                  </a:lnTo>
                  <a:lnTo>
                    <a:pt x="1549" y="248"/>
                  </a:lnTo>
                  <a:lnTo>
                    <a:pt x="1550" y="248"/>
                  </a:lnTo>
                  <a:lnTo>
                    <a:pt x="1550" y="248"/>
                  </a:lnTo>
                  <a:lnTo>
                    <a:pt x="1860" y="113"/>
                  </a:lnTo>
                  <a:lnTo>
                    <a:pt x="1865" y="112"/>
                  </a:lnTo>
                  <a:lnTo>
                    <a:pt x="2092" y="14"/>
                  </a:lnTo>
                  <a:lnTo>
                    <a:pt x="2094" y="12"/>
                  </a:lnTo>
                  <a:lnTo>
                    <a:pt x="2092" y="9"/>
                  </a:lnTo>
                  <a:lnTo>
                    <a:pt x="2090" y="9"/>
                  </a:lnTo>
                  <a:lnTo>
                    <a:pt x="2087" y="11"/>
                  </a:lnTo>
                  <a:lnTo>
                    <a:pt x="1861" y="109"/>
                  </a:lnTo>
                  <a:lnTo>
                    <a:pt x="1855" y="110"/>
                  </a:lnTo>
                  <a:lnTo>
                    <a:pt x="1552" y="241"/>
                  </a:lnTo>
                  <a:lnTo>
                    <a:pt x="1549" y="243"/>
                  </a:lnTo>
                  <a:lnTo>
                    <a:pt x="1546" y="243"/>
                  </a:lnTo>
                  <a:lnTo>
                    <a:pt x="988" y="311"/>
                  </a:lnTo>
                  <a:lnTo>
                    <a:pt x="985" y="311"/>
                  </a:lnTo>
                  <a:lnTo>
                    <a:pt x="980" y="309"/>
                  </a:lnTo>
                  <a:lnTo>
                    <a:pt x="406" y="3"/>
                  </a:lnTo>
                  <a:lnTo>
                    <a:pt x="401" y="0"/>
                  </a:lnTo>
                  <a:lnTo>
                    <a:pt x="40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2473" y="-13"/>
              <a:ext cx="148" cy="535"/>
            </a:xfrm>
            <a:custGeom>
              <a:avLst/>
              <a:gdLst>
                <a:gd name="T0" fmla="*/ 143 w 148"/>
                <a:gd name="T1" fmla="*/ 526 h 535"/>
                <a:gd name="T2" fmla="*/ 145 w 148"/>
                <a:gd name="T3" fmla="*/ 532 h 535"/>
                <a:gd name="T4" fmla="*/ 148 w 148"/>
                <a:gd name="T5" fmla="*/ 535 h 535"/>
                <a:gd name="T6" fmla="*/ 148 w 148"/>
                <a:gd name="T7" fmla="*/ 532 h 535"/>
                <a:gd name="T8" fmla="*/ 146 w 148"/>
                <a:gd name="T9" fmla="*/ 527 h 535"/>
                <a:gd name="T10" fmla="*/ 143 w 148"/>
                <a:gd name="T11" fmla="*/ 526 h 535"/>
                <a:gd name="T12" fmla="*/ 107 w 148"/>
                <a:gd name="T13" fmla="*/ 393 h 535"/>
                <a:gd name="T14" fmla="*/ 142 w 148"/>
                <a:gd name="T15" fmla="*/ 521 h 535"/>
                <a:gd name="T16" fmla="*/ 145 w 148"/>
                <a:gd name="T17" fmla="*/ 522 h 535"/>
                <a:gd name="T18" fmla="*/ 115 w 148"/>
                <a:gd name="T19" fmla="*/ 409 h 535"/>
                <a:gd name="T20" fmla="*/ 107 w 148"/>
                <a:gd name="T21" fmla="*/ 393 h 535"/>
                <a:gd name="T22" fmla="*/ 3 w 148"/>
                <a:gd name="T23" fmla="*/ 0 h 535"/>
                <a:gd name="T24" fmla="*/ 1 w 148"/>
                <a:gd name="T25" fmla="*/ 0 h 535"/>
                <a:gd name="T26" fmla="*/ 0 w 148"/>
                <a:gd name="T27" fmla="*/ 3 h 535"/>
                <a:gd name="T28" fmla="*/ 102 w 148"/>
                <a:gd name="T29" fmla="*/ 376 h 535"/>
                <a:gd name="T30" fmla="*/ 110 w 148"/>
                <a:gd name="T31" fmla="*/ 391 h 535"/>
                <a:gd name="T32" fmla="*/ 3 w 148"/>
                <a:gd name="T3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535">
                  <a:moveTo>
                    <a:pt x="143" y="526"/>
                  </a:moveTo>
                  <a:lnTo>
                    <a:pt x="145" y="532"/>
                  </a:lnTo>
                  <a:lnTo>
                    <a:pt x="148" y="535"/>
                  </a:lnTo>
                  <a:lnTo>
                    <a:pt x="148" y="532"/>
                  </a:lnTo>
                  <a:lnTo>
                    <a:pt x="146" y="527"/>
                  </a:lnTo>
                  <a:lnTo>
                    <a:pt x="143" y="526"/>
                  </a:lnTo>
                  <a:close/>
                  <a:moveTo>
                    <a:pt x="107" y="393"/>
                  </a:moveTo>
                  <a:lnTo>
                    <a:pt x="142" y="521"/>
                  </a:lnTo>
                  <a:lnTo>
                    <a:pt x="145" y="522"/>
                  </a:lnTo>
                  <a:lnTo>
                    <a:pt x="115" y="409"/>
                  </a:lnTo>
                  <a:lnTo>
                    <a:pt x="107" y="393"/>
                  </a:lnTo>
                  <a:close/>
                  <a:moveTo>
                    <a:pt x="3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102" y="376"/>
                  </a:lnTo>
                  <a:lnTo>
                    <a:pt x="110" y="39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473" y="-13"/>
              <a:ext cx="148" cy="535"/>
            </a:xfrm>
            <a:custGeom>
              <a:avLst/>
              <a:gdLst>
                <a:gd name="T0" fmla="*/ 143 w 148"/>
                <a:gd name="T1" fmla="*/ 526 h 535"/>
                <a:gd name="T2" fmla="*/ 145 w 148"/>
                <a:gd name="T3" fmla="*/ 532 h 535"/>
                <a:gd name="T4" fmla="*/ 148 w 148"/>
                <a:gd name="T5" fmla="*/ 535 h 535"/>
                <a:gd name="T6" fmla="*/ 148 w 148"/>
                <a:gd name="T7" fmla="*/ 532 h 535"/>
                <a:gd name="T8" fmla="*/ 146 w 148"/>
                <a:gd name="T9" fmla="*/ 527 h 535"/>
                <a:gd name="T10" fmla="*/ 143 w 148"/>
                <a:gd name="T11" fmla="*/ 526 h 535"/>
                <a:gd name="T12" fmla="*/ 107 w 148"/>
                <a:gd name="T13" fmla="*/ 393 h 535"/>
                <a:gd name="T14" fmla="*/ 142 w 148"/>
                <a:gd name="T15" fmla="*/ 521 h 535"/>
                <a:gd name="T16" fmla="*/ 145 w 148"/>
                <a:gd name="T17" fmla="*/ 522 h 535"/>
                <a:gd name="T18" fmla="*/ 115 w 148"/>
                <a:gd name="T19" fmla="*/ 409 h 535"/>
                <a:gd name="T20" fmla="*/ 107 w 148"/>
                <a:gd name="T21" fmla="*/ 393 h 535"/>
                <a:gd name="T22" fmla="*/ 3 w 148"/>
                <a:gd name="T23" fmla="*/ 0 h 535"/>
                <a:gd name="T24" fmla="*/ 1 w 148"/>
                <a:gd name="T25" fmla="*/ 0 h 535"/>
                <a:gd name="T26" fmla="*/ 0 w 148"/>
                <a:gd name="T27" fmla="*/ 3 h 535"/>
                <a:gd name="T28" fmla="*/ 102 w 148"/>
                <a:gd name="T29" fmla="*/ 376 h 535"/>
                <a:gd name="T30" fmla="*/ 110 w 148"/>
                <a:gd name="T31" fmla="*/ 391 h 535"/>
                <a:gd name="T32" fmla="*/ 3 w 148"/>
                <a:gd name="T3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535">
                  <a:moveTo>
                    <a:pt x="143" y="526"/>
                  </a:moveTo>
                  <a:lnTo>
                    <a:pt x="145" y="532"/>
                  </a:lnTo>
                  <a:lnTo>
                    <a:pt x="148" y="535"/>
                  </a:lnTo>
                  <a:lnTo>
                    <a:pt x="148" y="532"/>
                  </a:lnTo>
                  <a:lnTo>
                    <a:pt x="146" y="527"/>
                  </a:lnTo>
                  <a:lnTo>
                    <a:pt x="143" y="526"/>
                  </a:lnTo>
                  <a:moveTo>
                    <a:pt x="107" y="393"/>
                  </a:moveTo>
                  <a:lnTo>
                    <a:pt x="142" y="521"/>
                  </a:lnTo>
                  <a:lnTo>
                    <a:pt x="145" y="522"/>
                  </a:lnTo>
                  <a:lnTo>
                    <a:pt x="115" y="409"/>
                  </a:lnTo>
                  <a:lnTo>
                    <a:pt x="107" y="393"/>
                  </a:lnTo>
                  <a:moveTo>
                    <a:pt x="3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102" y="376"/>
                  </a:lnTo>
                  <a:lnTo>
                    <a:pt x="110" y="391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575" y="363"/>
              <a:ext cx="13" cy="33"/>
            </a:xfrm>
            <a:custGeom>
              <a:avLst/>
              <a:gdLst>
                <a:gd name="T0" fmla="*/ 0 w 13"/>
                <a:gd name="T1" fmla="*/ 0 h 33"/>
                <a:gd name="T2" fmla="*/ 5 w 13"/>
                <a:gd name="T3" fmla="*/ 17 h 33"/>
                <a:gd name="T4" fmla="*/ 13 w 13"/>
                <a:gd name="T5" fmla="*/ 33 h 33"/>
                <a:gd name="T6" fmla="*/ 8 w 13"/>
                <a:gd name="T7" fmla="*/ 15 h 33"/>
                <a:gd name="T8" fmla="*/ 0 w 1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0" y="0"/>
                  </a:moveTo>
                  <a:lnTo>
                    <a:pt x="5" y="17"/>
                  </a:lnTo>
                  <a:lnTo>
                    <a:pt x="13" y="33"/>
                  </a:lnTo>
                  <a:lnTo>
                    <a:pt x="8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575" y="363"/>
              <a:ext cx="13" cy="33"/>
            </a:xfrm>
            <a:custGeom>
              <a:avLst/>
              <a:gdLst>
                <a:gd name="T0" fmla="*/ 0 w 13"/>
                <a:gd name="T1" fmla="*/ 0 h 33"/>
                <a:gd name="T2" fmla="*/ 5 w 13"/>
                <a:gd name="T3" fmla="*/ 17 h 33"/>
                <a:gd name="T4" fmla="*/ 13 w 13"/>
                <a:gd name="T5" fmla="*/ 33 h 33"/>
                <a:gd name="T6" fmla="*/ 8 w 13"/>
                <a:gd name="T7" fmla="*/ 15 h 33"/>
                <a:gd name="T8" fmla="*/ 0 w 1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0" y="0"/>
                  </a:moveTo>
                  <a:lnTo>
                    <a:pt x="5" y="17"/>
                  </a:lnTo>
                  <a:lnTo>
                    <a:pt x="13" y="33"/>
                  </a:lnTo>
                  <a:lnTo>
                    <a:pt x="8" y="1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2615" y="508"/>
              <a:ext cx="4" cy="6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5 h 6"/>
                <a:gd name="T4" fmla="*/ 4 w 4"/>
                <a:gd name="T5" fmla="*/ 6 h 6"/>
                <a:gd name="T6" fmla="*/ 3 w 4"/>
                <a:gd name="T7" fmla="*/ 1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1" y="5"/>
                  </a:lnTo>
                  <a:lnTo>
                    <a:pt x="4" y="6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2615" y="508"/>
              <a:ext cx="4" cy="6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5 h 6"/>
                <a:gd name="T4" fmla="*/ 4 w 4"/>
                <a:gd name="T5" fmla="*/ 6 h 6"/>
                <a:gd name="T6" fmla="*/ 3 w 4"/>
                <a:gd name="T7" fmla="*/ 1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1" y="5"/>
                  </a:lnTo>
                  <a:lnTo>
                    <a:pt x="4" y="6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2353" y="527"/>
              <a:ext cx="428" cy="578"/>
            </a:xfrm>
            <a:custGeom>
              <a:avLst/>
              <a:gdLst>
                <a:gd name="T0" fmla="*/ 1 w 428"/>
                <a:gd name="T1" fmla="*/ 379 h 578"/>
                <a:gd name="T2" fmla="*/ 0 w 428"/>
                <a:gd name="T3" fmla="*/ 382 h 578"/>
                <a:gd name="T4" fmla="*/ 52 w 428"/>
                <a:gd name="T5" fmla="*/ 406 h 578"/>
                <a:gd name="T6" fmla="*/ 53 w 428"/>
                <a:gd name="T7" fmla="*/ 403 h 578"/>
                <a:gd name="T8" fmla="*/ 1 w 428"/>
                <a:gd name="T9" fmla="*/ 379 h 578"/>
                <a:gd name="T10" fmla="*/ 278 w 428"/>
                <a:gd name="T11" fmla="*/ 24 h 578"/>
                <a:gd name="T12" fmla="*/ 274 w 428"/>
                <a:gd name="T13" fmla="*/ 28 h 578"/>
                <a:gd name="T14" fmla="*/ 424 w 428"/>
                <a:gd name="T15" fmla="*/ 575 h 578"/>
                <a:gd name="T16" fmla="*/ 56 w 428"/>
                <a:gd name="T17" fmla="*/ 404 h 578"/>
                <a:gd name="T18" fmla="*/ 55 w 428"/>
                <a:gd name="T19" fmla="*/ 407 h 578"/>
                <a:gd name="T20" fmla="*/ 421 w 428"/>
                <a:gd name="T21" fmla="*/ 578 h 578"/>
                <a:gd name="T22" fmla="*/ 426 w 428"/>
                <a:gd name="T23" fmla="*/ 576 h 578"/>
                <a:gd name="T24" fmla="*/ 428 w 428"/>
                <a:gd name="T25" fmla="*/ 575 h 578"/>
                <a:gd name="T26" fmla="*/ 278 w 428"/>
                <a:gd name="T27" fmla="*/ 24 h 578"/>
                <a:gd name="T28" fmla="*/ 270 w 428"/>
                <a:gd name="T29" fmla="*/ 0 h 578"/>
                <a:gd name="T30" fmla="*/ 268 w 428"/>
                <a:gd name="T31" fmla="*/ 3 h 578"/>
                <a:gd name="T32" fmla="*/ 273 w 428"/>
                <a:gd name="T33" fmla="*/ 24 h 578"/>
                <a:gd name="T34" fmla="*/ 276 w 428"/>
                <a:gd name="T35" fmla="*/ 19 h 578"/>
                <a:gd name="T36" fmla="*/ 271 w 428"/>
                <a:gd name="T37" fmla="*/ 1 h 578"/>
                <a:gd name="T38" fmla="*/ 270 w 428"/>
                <a:gd name="T3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578">
                  <a:moveTo>
                    <a:pt x="1" y="379"/>
                  </a:moveTo>
                  <a:lnTo>
                    <a:pt x="0" y="382"/>
                  </a:lnTo>
                  <a:lnTo>
                    <a:pt x="52" y="406"/>
                  </a:lnTo>
                  <a:lnTo>
                    <a:pt x="53" y="403"/>
                  </a:lnTo>
                  <a:lnTo>
                    <a:pt x="1" y="379"/>
                  </a:lnTo>
                  <a:close/>
                  <a:moveTo>
                    <a:pt x="278" y="24"/>
                  </a:moveTo>
                  <a:lnTo>
                    <a:pt x="274" y="28"/>
                  </a:lnTo>
                  <a:lnTo>
                    <a:pt x="424" y="575"/>
                  </a:lnTo>
                  <a:lnTo>
                    <a:pt x="56" y="404"/>
                  </a:lnTo>
                  <a:lnTo>
                    <a:pt x="55" y="407"/>
                  </a:lnTo>
                  <a:lnTo>
                    <a:pt x="421" y="578"/>
                  </a:lnTo>
                  <a:lnTo>
                    <a:pt x="426" y="576"/>
                  </a:lnTo>
                  <a:lnTo>
                    <a:pt x="428" y="575"/>
                  </a:lnTo>
                  <a:lnTo>
                    <a:pt x="278" y="24"/>
                  </a:lnTo>
                  <a:close/>
                  <a:moveTo>
                    <a:pt x="270" y="0"/>
                  </a:moveTo>
                  <a:lnTo>
                    <a:pt x="268" y="3"/>
                  </a:lnTo>
                  <a:lnTo>
                    <a:pt x="273" y="24"/>
                  </a:lnTo>
                  <a:lnTo>
                    <a:pt x="276" y="19"/>
                  </a:lnTo>
                  <a:lnTo>
                    <a:pt x="271" y="1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353" y="527"/>
              <a:ext cx="428" cy="578"/>
            </a:xfrm>
            <a:custGeom>
              <a:avLst/>
              <a:gdLst>
                <a:gd name="T0" fmla="*/ 1 w 428"/>
                <a:gd name="T1" fmla="*/ 379 h 578"/>
                <a:gd name="T2" fmla="*/ 0 w 428"/>
                <a:gd name="T3" fmla="*/ 382 h 578"/>
                <a:gd name="T4" fmla="*/ 52 w 428"/>
                <a:gd name="T5" fmla="*/ 406 h 578"/>
                <a:gd name="T6" fmla="*/ 53 w 428"/>
                <a:gd name="T7" fmla="*/ 403 h 578"/>
                <a:gd name="T8" fmla="*/ 1 w 428"/>
                <a:gd name="T9" fmla="*/ 379 h 578"/>
                <a:gd name="T10" fmla="*/ 278 w 428"/>
                <a:gd name="T11" fmla="*/ 24 h 578"/>
                <a:gd name="T12" fmla="*/ 274 w 428"/>
                <a:gd name="T13" fmla="*/ 28 h 578"/>
                <a:gd name="T14" fmla="*/ 424 w 428"/>
                <a:gd name="T15" fmla="*/ 575 h 578"/>
                <a:gd name="T16" fmla="*/ 56 w 428"/>
                <a:gd name="T17" fmla="*/ 404 h 578"/>
                <a:gd name="T18" fmla="*/ 55 w 428"/>
                <a:gd name="T19" fmla="*/ 407 h 578"/>
                <a:gd name="T20" fmla="*/ 421 w 428"/>
                <a:gd name="T21" fmla="*/ 578 h 578"/>
                <a:gd name="T22" fmla="*/ 426 w 428"/>
                <a:gd name="T23" fmla="*/ 576 h 578"/>
                <a:gd name="T24" fmla="*/ 428 w 428"/>
                <a:gd name="T25" fmla="*/ 575 h 578"/>
                <a:gd name="T26" fmla="*/ 278 w 428"/>
                <a:gd name="T27" fmla="*/ 24 h 578"/>
                <a:gd name="T28" fmla="*/ 270 w 428"/>
                <a:gd name="T29" fmla="*/ 0 h 578"/>
                <a:gd name="T30" fmla="*/ 268 w 428"/>
                <a:gd name="T31" fmla="*/ 3 h 578"/>
                <a:gd name="T32" fmla="*/ 273 w 428"/>
                <a:gd name="T33" fmla="*/ 24 h 578"/>
                <a:gd name="T34" fmla="*/ 276 w 428"/>
                <a:gd name="T35" fmla="*/ 19 h 578"/>
                <a:gd name="T36" fmla="*/ 271 w 428"/>
                <a:gd name="T37" fmla="*/ 1 h 578"/>
                <a:gd name="T38" fmla="*/ 270 w 428"/>
                <a:gd name="T3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578">
                  <a:moveTo>
                    <a:pt x="1" y="379"/>
                  </a:moveTo>
                  <a:lnTo>
                    <a:pt x="0" y="382"/>
                  </a:lnTo>
                  <a:lnTo>
                    <a:pt x="52" y="406"/>
                  </a:lnTo>
                  <a:lnTo>
                    <a:pt x="53" y="403"/>
                  </a:lnTo>
                  <a:lnTo>
                    <a:pt x="1" y="379"/>
                  </a:lnTo>
                  <a:moveTo>
                    <a:pt x="278" y="24"/>
                  </a:moveTo>
                  <a:lnTo>
                    <a:pt x="274" y="28"/>
                  </a:lnTo>
                  <a:lnTo>
                    <a:pt x="424" y="575"/>
                  </a:lnTo>
                  <a:lnTo>
                    <a:pt x="56" y="404"/>
                  </a:lnTo>
                  <a:lnTo>
                    <a:pt x="55" y="407"/>
                  </a:lnTo>
                  <a:lnTo>
                    <a:pt x="421" y="578"/>
                  </a:lnTo>
                  <a:lnTo>
                    <a:pt x="426" y="576"/>
                  </a:lnTo>
                  <a:lnTo>
                    <a:pt x="428" y="575"/>
                  </a:lnTo>
                  <a:lnTo>
                    <a:pt x="278" y="24"/>
                  </a:lnTo>
                  <a:moveTo>
                    <a:pt x="270" y="0"/>
                  </a:moveTo>
                  <a:lnTo>
                    <a:pt x="268" y="3"/>
                  </a:lnTo>
                  <a:lnTo>
                    <a:pt x="273" y="24"/>
                  </a:lnTo>
                  <a:lnTo>
                    <a:pt x="276" y="19"/>
                  </a:lnTo>
                  <a:lnTo>
                    <a:pt x="271" y="1"/>
                  </a:lnTo>
                  <a:lnTo>
                    <a:pt x="27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405" y="546"/>
              <a:ext cx="226" cy="388"/>
            </a:xfrm>
            <a:custGeom>
              <a:avLst/>
              <a:gdLst>
                <a:gd name="T0" fmla="*/ 1 w 226"/>
                <a:gd name="T1" fmla="*/ 384 h 388"/>
                <a:gd name="T2" fmla="*/ 0 w 226"/>
                <a:gd name="T3" fmla="*/ 387 h 388"/>
                <a:gd name="T4" fmla="*/ 3 w 226"/>
                <a:gd name="T5" fmla="*/ 388 h 388"/>
                <a:gd name="T6" fmla="*/ 4 w 226"/>
                <a:gd name="T7" fmla="*/ 385 h 388"/>
                <a:gd name="T8" fmla="*/ 1 w 226"/>
                <a:gd name="T9" fmla="*/ 384 h 388"/>
                <a:gd name="T10" fmla="*/ 224 w 226"/>
                <a:gd name="T11" fmla="*/ 0 h 388"/>
                <a:gd name="T12" fmla="*/ 221 w 226"/>
                <a:gd name="T13" fmla="*/ 5 h 388"/>
                <a:gd name="T14" fmla="*/ 222 w 226"/>
                <a:gd name="T15" fmla="*/ 9 h 388"/>
                <a:gd name="T16" fmla="*/ 226 w 226"/>
                <a:gd name="T17" fmla="*/ 5 h 388"/>
                <a:gd name="T18" fmla="*/ 224 w 226"/>
                <a:gd name="T1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388">
                  <a:moveTo>
                    <a:pt x="1" y="384"/>
                  </a:moveTo>
                  <a:lnTo>
                    <a:pt x="0" y="387"/>
                  </a:lnTo>
                  <a:lnTo>
                    <a:pt x="3" y="388"/>
                  </a:lnTo>
                  <a:lnTo>
                    <a:pt x="4" y="385"/>
                  </a:lnTo>
                  <a:lnTo>
                    <a:pt x="1" y="384"/>
                  </a:lnTo>
                  <a:close/>
                  <a:moveTo>
                    <a:pt x="224" y="0"/>
                  </a:moveTo>
                  <a:lnTo>
                    <a:pt x="221" y="5"/>
                  </a:lnTo>
                  <a:lnTo>
                    <a:pt x="222" y="9"/>
                  </a:lnTo>
                  <a:lnTo>
                    <a:pt x="226" y="5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2405" y="546"/>
              <a:ext cx="226" cy="388"/>
            </a:xfrm>
            <a:custGeom>
              <a:avLst/>
              <a:gdLst>
                <a:gd name="T0" fmla="*/ 1 w 226"/>
                <a:gd name="T1" fmla="*/ 384 h 388"/>
                <a:gd name="T2" fmla="*/ 0 w 226"/>
                <a:gd name="T3" fmla="*/ 387 h 388"/>
                <a:gd name="T4" fmla="*/ 3 w 226"/>
                <a:gd name="T5" fmla="*/ 388 h 388"/>
                <a:gd name="T6" fmla="*/ 4 w 226"/>
                <a:gd name="T7" fmla="*/ 385 h 388"/>
                <a:gd name="T8" fmla="*/ 1 w 226"/>
                <a:gd name="T9" fmla="*/ 384 h 388"/>
                <a:gd name="T10" fmla="*/ 224 w 226"/>
                <a:gd name="T11" fmla="*/ 0 h 388"/>
                <a:gd name="T12" fmla="*/ 221 w 226"/>
                <a:gd name="T13" fmla="*/ 5 h 388"/>
                <a:gd name="T14" fmla="*/ 222 w 226"/>
                <a:gd name="T15" fmla="*/ 9 h 388"/>
                <a:gd name="T16" fmla="*/ 226 w 226"/>
                <a:gd name="T17" fmla="*/ 5 h 388"/>
                <a:gd name="T18" fmla="*/ 224 w 226"/>
                <a:gd name="T1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388">
                  <a:moveTo>
                    <a:pt x="1" y="384"/>
                  </a:moveTo>
                  <a:lnTo>
                    <a:pt x="0" y="387"/>
                  </a:lnTo>
                  <a:lnTo>
                    <a:pt x="3" y="388"/>
                  </a:lnTo>
                  <a:lnTo>
                    <a:pt x="4" y="385"/>
                  </a:lnTo>
                  <a:lnTo>
                    <a:pt x="1" y="384"/>
                  </a:lnTo>
                  <a:moveTo>
                    <a:pt x="224" y="0"/>
                  </a:moveTo>
                  <a:lnTo>
                    <a:pt x="221" y="5"/>
                  </a:lnTo>
                  <a:lnTo>
                    <a:pt x="222" y="9"/>
                  </a:lnTo>
                  <a:lnTo>
                    <a:pt x="226" y="5"/>
                  </a:lnTo>
                  <a:lnTo>
                    <a:pt x="2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958" y="761"/>
              <a:ext cx="391" cy="472"/>
            </a:xfrm>
            <a:custGeom>
              <a:avLst/>
              <a:gdLst>
                <a:gd name="T0" fmla="*/ 25 w 391"/>
                <a:gd name="T1" fmla="*/ 315 h 472"/>
                <a:gd name="T2" fmla="*/ 0 w 391"/>
                <a:gd name="T3" fmla="*/ 472 h 472"/>
                <a:gd name="T4" fmla="*/ 5 w 391"/>
                <a:gd name="T5" fmla="*/ 472 h 472"/>
                <a:gd name="T6" fmla="*/ 28 w 391"/>
                <a:gd name="T7" fmla="*/ 319 h 472"/>
                <a:gd name="T8" fmla="*/ 25 w 391"/>
                <a:gd name="T9" fmla="*/ 315 h 472"/>
                <a:gd name="T10" fmla="*/ 84 w 391"/>
                <a:gd name="T11" fmla="*/ 0 h 472"/>
                <a:gd name="T12" fmla="*/ 80 w 391"/>
                <a:gd name="T13" fmla="*/ 1 h 472"/>
                <a:gd name="T14" fmla="*/ 76 w 391"/>
                <a:gd name="T15" fmla="*/ 4 h 472"/>
                <a:gd name="T16" fmla="*/ 27 w 391"/>
                <a:gd name="T17" fmla="*/ 311 h 472"/>
                <a:gd name="T18" fmla="*/ 30 w 391"/>
                <a:gd name="T19" fmla="*/ 314 h 472"/>
                <a:gd name="T20" fmla="*/ 80 w 391"/>
                <a:gd name="T21" fmla="*/ 3 h 472"/>
                <a:gd name="T22" fmla="*/ 390 w 391"/>
                <a:gd name="T23" fmla="*/ 146 h 472"/>
                <a:gd name="T24" fmla="*/ 391 w 391"/>
                <a:gd name="T25" fmla="*/ 143 h 472"/>
                <a:gd name="T26" fmla="*/ 84 w 391"/>
                <a:gd name="T2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472">
                  <a:moveTo>
                    <a:pt x="25" y="315"/>
                  </a:moveTo>
                  <a:lnTo>
                    <a:pt x="0" y="472"/>
                  </a:lnTo>
                  <a:lnTo>
                    <a:pt x="5" y="472"/>
                  </a:lnTo>
                  <a:lnTo>
                    <a:pt x="28" y="319"/>
                  </a:lnTo>
                  <a:lnTo>
                    <a:pt x="25" y="315"/>
                  </a:lnTo>
                  <a:close/>
                  <a:moveTo>
                    <a:pt x="84" y="0"/>
                  </a:moveTo>
                  <a:lnTo>
                    <a:pt x="80" y="1"/>
                  </a:lnTo>
                  <a:lnTo>
                    <a:pt x="76" y="4"/>
                  </a:lnTo>
                  <a:lnTo>
                    <a:pt x="27" y="311"/>
                  </a:lnTo>
                  <a:lnTo>
                    <a:pt x="30" y="314"/>
                  </a:lnTo>
                  <a:lnTo>
                    <a:pt x="80" y="3"/>
                  </a:lnTo>
                  <a:lnTo>
                    <a:pt x="390" y="146"/>
                  </a:lnTo>
                  <a:lnTo>
                    <a:pt x="391" y="143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 noEditPoints="1"/>
            </p:cNvSpPr>
            <p:nvPr/>
          </p:nvSpPr>
          <p:spPr bwMode="auto">
            <a:xfrm>
              <a:off x="1958" y="761"/>
              <a:ext cx="391" cy="472"/>
            </a:xfrm>
            <a:custGeom>
              <a:avLst/>
              <a:gdLst>
                <a:gd name="T0" fmla="*/ 25 w 391"/>
                <a:gd name="T1" fmla="*/ 315 h 472"/>
                <a:gd name="T2" fmla="*/ 0 w 391"/>
                <a:gd name="T3" fmla="*/ 472 h 472"/>
                <a:gd name="T4" fmla="*/ 5 w 391"/>
                <a:gd name="T5" fmla="*/ 472 h 472"/>
                <a:gd name="T6" fmla="*/ 28 w 391"/>
                <a:gd name="T7" fmla="*/ 319 h 472"/>
                <a:gd name="T8" fmla="*/ 25 w 391"/>
                <a:gd name="T9" fmla="*/ 315 h 472"/>
                <a:gd name="T10" fmla="*/ 84 w 391"/>
                <a:gd name="T11" fmla="*/ 0 h 472"/>
                <a:gd name="T12" fmla="*/ 80 w 391"/>
                <a:gd name="T13" fmla="*/ 1 h 472"/>
                <a:gd name="T14" fmla="*/ 76 w 391"/>
                <a:gd name="T15" fmla="*/ 4 h 472"/>
                <a:gd name="T16" fmla="*/ 27 w 391"/>
                <a:gd name="T17" fmla="*/ 311 h 472"/>
                <a:gd name="T18" fmla="*/ 30 w 391"/>
                <a:gd name="T19" fmla="*/ 314 h 472"/>
                <a:gd name="T20" fmla="*/ 80 w 391"/>
                <a:gd name="T21" fmla="*/ 3 h 472"/>
                <a:gd name="T22" fmla="*/ 390 w 391"/>
                <a:gd name="T23" fmla="*/ 146 h 472"/>
                <a:gd name="T24" fmla="*/ 391 w 391"/>
                <a:gd name="T25" fmla="*/ 143 h 472"/>
                <a:gd name="T26" fmla="*/ 84 w 391"/>
                <a:gd name="T27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472">
                  <a:moveTo>
                    <a:pt x="25" y="315"/>
                  </a:moveTo>
                  <a:lnTo>
                    <a:pt x="0" y="472"/>
                  </a:lnTo>
                  <a:lnTo>
                    <a:pt x="5" y="472"/>
                  </a:lnTo>
                  <a:lnTo>
                    <a:pt x="28" y="319"/>
                  </a:lnTo>
                  <a:lnTo>
                    <a:pt x="25" y="315"/>
                  </a:lnTo>
                  <a:moveTo>
                    <a:pt x="84" y="0"/>
                  </a:moveTo>
                  <a:lnTo>
                    <a:pt x="80" y="1"/>
                  </a:lnTo>
                  <a:lnTo>
                    <a:pt x="76" y="4"/>
                  </a:lnTo>
                  <a:lnTo>
                    <a:pt x="27" y="311"/>
                  </a:lnTo>
                  <a:lnTo>
                    <a:pt x="30" y="314"/>
                  </a:lnTo>
                  <a:lnTo>
                    <a:pt x="80" y="3"/>
                  </a:lnTo>
                  <a:lnTo>
                    <a:pt x="390" y="146"/>
                  </a:lnTo>
                  <a:lnTo>
                    <a:pt x="391" y="143"/>
                  </a:lnTo>
                  <a:lnTo>
                    <a:pt x="8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83" y="1072"/>
              <a:ext cx="5" cy="8"/>
            </a:xfrm>
            <a:custGeom>
              <a:avLst/>
              <a:gdLst>
                <a:gd name="T0" fmla="*/ 2 w 5"/>
                <a:gd name="T1" fmla="*/ 0 h 8"/>
                <a:gd name="T2" fmla="*/ 0 w 5"/>
                <a:gd name="T3" fmla="*/ 4 h 8"/>
                <a:gd name="T4" fmla="*/ 3 w 5"/>
                <a:gd name="T5" fmla="*/ 8 h 8"/>
                <a:gd name="T6" fmla="*/ 5 w 5"/>
                <a:gd name="T7" fmla="*/ 3 h 8"/>
                <a:gd name="T8" fmla="*/ 2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983" y="1072"/>
              <a:ext cx="5" cy="8"/>
            </a:xfrm>
            <a:custGeom>
              <a:avLst/>
              <a:gdLst>
                <a:gd name="T0" fmla="*/ 2 w 5"/>
                <a:gd name="T1" fmla="*/ 0 h 8"/>
                <a:gd name="T2" fmla="*/ 0 w 5"/>
                <a:gd name="T3" fmla="*/ 4 h 8"/>
                <a:gd name="T4" fmla="*/ 3 w 5"/>
                <a:gd name="T5" fmla="*/ 8 h 8"/>
                <a:gd name="T6" fmla="*/ 5 w 5"/>
                <a:gd name="T7" fmla="*/ 3 h 8"/>
                <a:gd name="T8" fmla="*/ 2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5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1903" y="-735"/>
              <a:ext cx="571" cy="2315"/>
            </a:xfrm>
            <a:custGeom>
              <a:avLst/>
              <a:gdLst>
                <a:gd name="T0" fmla="*/ 58 w 571"/>
                <a:gd name="T1" fmla="*/ 1971 h 2315"/>
                <a:gd name="T2" fmla="*/ 55 w 571"/>
                <a:gd name="T3" fmla="*/ 1972 h 2315"/>
                <a:gd name="T4" fmla="*/ 0 w 571"/>
                <a:gd name="T5" fmla="*/ 2313 h 2315"/>
                <a:gd name="T6" fmla="*/ 0 w 571"/>
                <a:gd name="T7" fmla="*/ 2315 h 2315"/>
                <a:gd name="T8" fmla="*/ 4 w 571"/>
                <a:gd name="T9" fmla="*/ 2309 h 2315"/>
                <a:gd name="T10" fmla="*/ 58 w 571"/>
                <a:gd name="T11" fmla="*/ 1971 h 2315"/>
                <a:gd name="T12" fmla="*/ 314 w 571"/>
                <a:gd name="T13" fmla="*/ 378 h 2315"/>
                <a:gd name="T14" fmla="*/ 246 w 571"/>
                <a:gd name="T15" fmla="*/ 791 h 2315"/>
                <a:gd name="T16" fmla="*/ 251 w 571"/>
                <a:gd name="T17" fmla="*/ 790 h 2315"/>
                <a:gd name="T18" fmla="*/ 315 w 571"/>
                <a:gd name="T19" fmla="*/ 384 h 2315"/>
                <a:gd name="T20" fmla="*/ 314 w 571"/>
                <a:gd name="T21" fmla="*/ 378 h 2315"/>
                <a:gd name="T22" fmla="*/ 374 w 571"/>
                <a:gd name="T23" fmla="*/ 0 h 2315"/>
                <a:gd name="T24" fmla="*/ 314 w 571"/>
                <a:gd name="T25" fmla="*/ 371 h 2315"/>
                <a:gd name="T26" fmla="*/ 317 w 571"/>
                <a:gd name="T27" fmla="*/ 378 h 2315"/>
                <a:gd name="T28" fmla="*/ 375 w 571"/>
                <a:gd name="T29" fmla="*/ 18 h 2315"/>
                <a:gd name="T30" fmla="*/ 568 w 571"/>
                <a:gd name="T31" fmla="*/ 719 h 2315"/>
                <a:gd name="T32" fmla="*/ 570 w 571"/>
                <a:gd name="T33" fmla="*/ 719 h 2315"/>
                <a:gd name="T34" fmla="*/ 571 w 571"/>
                <a:gd name="T35" fmla="*/ 716 h 2315"/>
                <a:gd name="T36" fmla="*/ 379 w 571"/>
                <a:gd name="T37" fmla="*/ 14 h 2315"/>
                <a:gd name="T38" fmla="*/ 374 w 571"/>
                <a:gd name="T39" fmla="*/ 10 h 2315"/>
                <a:gd name="T40" fmla="*/ 375 w 571"/>
                <a:gd name="T41" fmla="*/ 7 h 2315"/>
                <a:gd name="T42" fmla="*/ 377 w 571"/>
                <a:gd name="T43" fmla="*/ 8 h 2315"/>
                <a:gd name="T44" fmla="*/ 374 w 571"/>
                <a:gd name="T45" fmla="*/ 0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1" h="2315">
                  <a:moveTo>
                    <a:pt x="58" y="1971"/>
                  </a:moveTo>
                  <a:lnTo>
                    <a:pt x="55" y="1972"/>
                  </a:lnTo>
                  <a:lnTo>
                    <a:pt x="0" y="2313"/>
                  </a:lnTo>
                  <a:lnTo>
                    <a:pt x="0" y="2315"/>
                  </a:lnTo>
                  <a:lnTo>
                    <a:pt x="4" y="2309"/>
                  </a:lnTo>
                  <a:lnTo>
                    <a:pt x="58" y="1971"/>
                  </a:lnTo>
                  <a:close/>
                  <a:moveTo>
                    <a:pt x="314" y="378"/>
                  </a:moveTo>
                  <a:lnTo>
                    <a:pt x="246" y="791"/>
                  </a:lnTo>
                  <a:lnTo>
                    <a:pt x="251" y="790"/>
                  </a:lnTo>
                  <a:lnTo>
                    <a:pt x="315" y="384"/>
                  </a:lnTo>
                  <a:lnTo>
                    <a:pt x="314" y="378"/>
                  </a:lnTo>
                  <a:close/>
                  <a:moveTo>
                    <a:pt x="374" y="0"/>
                  </a:moveTo>
                  <a:lnTo>
                    <a:pt x="314" y="371"/>
                  </a:lnTo>
                  <a:lnTo>
                    <a:pt x="317" y="378"/>
                  </a:lnTo>
                  <a:lnTo>
                    <a:pt x="375" y="18"/>
                  </a:lnTo>
                  <a:lnTo>
                    <a:pt x="568" y="719"/>
                  </a:lnTo>
                  <a:lnTo>
                    <a:pt x="570" y="719"/>
                  </a:lnTo>
                  <a:lnTo>
                    <a:pt x="571" y="716"/>
                  </a:lnTo>
                  <a:lnTo>
                    <a:pt x="379" y="14"/>
                  </a:lnTo>
                  <a:lnTo>
                    <a:pt x="374" y="10"/>
                  </a:lnTo>
                  <a:lnTo>
                    <a:pt x="375" y="7"/>
                  </a:lnTo>
                  <a:lnTo>
                    <a:pt x="377" y="8"/>
                  </a:ln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1903" y="-735"/>
              <a:ext cx="571" cy="2315"/>
            </a:xfrm>
            <a:custGeom>
              <a:avLst/>
              <a:gdLst>
                <a:gd name="T0" fmla="*/ 58 w 571"/>
                <a:gd name="T1" fmla="*/ 1971 h 2315"/>
                <a:gd name="T2" fmla="*/ 55 w 571"/>
                <a:gd name="T3" fmla="*/ 1972 h 2315"/>
                <a:gd name="T4" fmla="*/ 0 w 571"/>
                <a:gd name="T5" fmla="*/ 2313 h 2315"/>
                <a:gd name="T6" fmla="*/ 0 w 571"/>
                <a:gd name="T7" fmla="*/ 2315 h 2315"/>
                <a:gd name="T8" fmla="*/ 4 w 571"/>
                <a:gd name="T9" fmla="*/ 2309 h 2315"/>
                <a:gd name="T10" fmla="*/ 58 w 571"/>
                <a:gd name="T11" fmla="*/ 1971 h 2315"/>
                <a:gd name="T12" fmla="*/ 314 w 571"/>
                <a:gd name="T13" fmla="*/ 378 h 2315"/>
                <a:gd name="T14" fmla="*/ 246 w 571"/>
                <a:gd name="T15" fmla="*/ 791 h 2315"/>
                <a:gd name="T16" fmla="*/ 251 w 571"/>
                <a:gd name="T17" fmla="*/ 790 h 2315"/>
                <a:gd name="T18" fmla="*/ 315 w 571"/>
                <a:gd name="T19" fmla="*/ 384 h 2315"/>
                <a:gd name="T20" fmla="*/ 314 w 571"/>
                <a:gd name="T21" fmla="*/ 378 h 2315"/>
                <a:gd name="T22" fmla="*/ 374 w 571"/>
                <a:gd name="T23" fmla="*/ 0 h 2315"/>
                <a:gd name="T24" fmla="*/ 314 w 571"/>
                <a:gd name="T25" fmla="*/ 371 h 2315"/>
                <a:gd name="T26" fmla="*/ 317 w 571"/>
                <a:gd name="T27" fmla="*/ 378 h 2315"/>
                <a:gd name="T28" fmla="*/ 375 w 571"/>
                <a:gd name="T29" fmla="*/ 18 h 2315"/>
                <a:gd name="T30" fmla="*/ 568 w 571"/>
                <a:gd name="T31" fmla="*/ 719 h 2315"/>
                <a:gd name="T32" fmla="*/ 570 w 571"/>
                <a:gd name="T33" fmla="*/ 719 h 2315"/>
                <a:gd name="T34" fmla="*/ 571 w 571"/>
                <a:gd name="T35" fmla="*/ 716 h 2315"/>
                <a:gd name="T36" fmla="*/ 379 w 571"/>
                <a:gd name="T37" fmla="*/ 14 h 2315"/>
                <a:gd name="T38" fmla="*/ 374 w 571"/>
                <a:gd name="T39" fmla="*/ 10 h 2315"/>
                <a:gd name="T40" fmla="*/ 375 w 571"/>
                <a:gd name="T41" fmla="*/ 7 h 2315"/>
                <a:gd name="T42" fmla="*/ 377 w 571"/>
                <a:gd name="T43" fmla="*/ 8 h 2315"/>
                <a:gd name="T44" fmla="*/ 374 w 571"/>
                <a:gd name="T45" fmla="*/ 0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1" h="2315">
                  <a:moveTo>
                    <a:pt x="58" y="1971"/>
                  </a:moveTo>
                  <a:lnTo>
                    <a:pt x="55" y="1972"/>
                  </a:lnTo>
                  <a:lnTo>
                    <a:pt x="0" y="2313"/>
                  </a:lnTo>
                  <a:lnTo>
                    <a:pt x="0" y="2315"/>
                  </a:lnTo>
                  <a:lnTo>
                    <a:pt x="4" y="2309"/>
                  </a:lnTo>
                  <a:lnTo>
                    <a:pt x="58" y="1971"/>
                  </a:lnTo>
                  <a:moveTo>
                    <a:pt x="314" y="378"/>
                  </a:moveTo>
                  <a:lnTo>
                    <a:pt x="246" y="791"/>
                  </a:lnTo>
                  <a:lnTo>
                    <a:pt x="251" y="790"/>
                  </a:lnTo>
                  <a:lnTo>
                    <a:pt x="315" y="384"/>
                  </a:lnTo>
                  <a:lnTo>
                    <a:pt x="314" y="378"/>
                  </a:lnTo>
                  <a:moveTo>
                    <a:pt x="374" y="0"/>
                  </a:moveTo>
                  <a:lnTo>
                    <a:pt x="314" y="371"/>
                  </a:lnTo>
                  <a:lnTo>
                    <a:pt x="317" y="378"/>
                  </a:lnTo>
                  <a:lnTo>
                    <a:pt x="375" y="18"/>
                  </a:lnTo>
                  <a:lnTo>
                    <a:pt x="568" y="719"/>
                  </a:lnTo>
                  <a:lnTo>
                    <a:pt x="570" y="719"/>
                  </a:lnTo>
                  <a:lnTo>
                    <a:pt x="571" y="716"/>
                  </a:lnTo>
                  <a:lnTo>
                    <a:pt x="379" y="14"/>
                  </a:lnTo>
                  <a:lnTo>
                    <a:pt x="374" y="10"/>
                  </a:lnTo>
                  <a:lnTo>
                    <a:pt x="375" y="7"/>
                  </a:lnTo>
                  <a:lnTo>
                    <a:pt x="377" y="8"/>
                  </a:lnTo>
                  <a:lnTo>
                    <a:pt x="37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217" y="-364"/>
              <a:ext cx="3" cy="13"/>
            </a:xfrm>
            <a:custGeom>
              <a:avLst/>
              <a:gdLst>
                <a:gd name="T0" fmla="*/ 0 w 3"/>
                <a:gd name="T1" fmla="*/ 0 h 13"/>
                <a:gd name="T2" fmla="*/ 0 w 3"/>
                <a:gd name="T3" fmla="*/ 7 h 13"/>
                <a:gd name="T4" fmla="*/ 1 w 3"/>
                <a:gd name="T5" fmla="*/ 13 h 13"/>
                <a:gd name="T6" fmla="*/ 3 w 3"/>
                <a:gd name="T7" fmla="*/ 7 h 13"/>
                <a:gd name="T8" fmla="*/ 0 w 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0" y="0"/>
                  </a:moveTo>
                  <a:lnTo>
                    <a:pt x="0" y="7"/>
                  </a:lnTo>
                  <a:lnTo>
                    <a:pt x="1" y="13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217" y="-364"/>
              <a:ext cx="3" cy="13"/>
            </a:xfrm>
            <a:custGeom>
              <a:avLst/>
              <a:gdLst>
                <a:gd name="T0" fmla="*/ 0 w 3"/>
                <a:gd name="T1" fmla="*/ 0 h 13"/>
                <a:gd name="T2" fmla="*/ 0 w 3"/>
                <a:gd name="T3" fmla="*/ 7 h 13"/>
                <a:gd name="T4" fmla="*/ 1 w 3"/>
                <a:gd name="T5" fmla="*/ 13 h 13"/>
                <a:gd name="T6" fmla="*/ 3 w 3"/>
                <a:gd name="T7" fmla="*/ 7 h 13"/>
                <a:gd name="T8" fmla="*/ 0 w 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0" y="0"/>
                  </a:moveTo>
                  <a:lnTo>
                    <a:pt x="0" y="7"/>
                  </a:lnTo>
                  <a:lnTo>
                    <a:pt x="1" y="13"/>
                  </a:lnTo>
                  <a:lnTo>
                    <a:pt x="3" y="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035" y="59"/>
              <a:ext cx="117" cy="698"/>
            </a:xfrm>
            <a:custGeom>
              <a:avLst/>
              <a:gdLst>
                <a:gd name="T0" fmla="*/ 52 w 117"/>
                <a:gd name="T1" fmla="*/ 373 h 698"/>
                <a:gd name="T2" fmla="*/ 0 w 117"/>
                <a:gd name="T3" fmla="*/ 697 h 698"/>
                <a:gd name="T4" fmla="*/ 2 w 117"/>
                <a:gd name="T5" fmla="*/ 698 h 698"/>
                <a:gd name="T6" fmla="*/ 5 w 117"/>
                <a:gd name="T7" fmla="*/ 691 h 698"/>
                <a:gd name="T8" fmla="*/ 57 w 117"/>
                <a:gd name="T9" fmla="*/ 373 h 698"/>
                <a:gd name="T10" fmla="*/ 52 w 117"/>
                <a:gd name="T11" fmla="*/ 373 h 698"/>
                <a:gd name="T12" fmla="*/ 116 w 117"/>
                <a:gd name="T13" fmla="*/ 0 h 698"/>
                <a:gd name="T14" fmla="*/ 114 w 117"/>
                <a:gd name="T15" fmla="*/ 2 h 698"/>
                <a:gd name="T16" fmla="*/ 54 w 117"/>
                <a:gd name="T17" fmla="*/ 368 h 698"/>
                <a:gd name="T18" fmla="*/ 57 w 117"/>
                <a:gd name="T19" fmla="*/ 370 h 698"/>
                <a:gd name="T20" fmla="*/ 117 w 117"/>
                <a:gd name="T21" fmla="*/ 2 h 698"/>
                <a:gd name="T22" fmla="*/ 116 w 117"/>
                <a:gd name="T2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698">
                  <a:moveTo>
                    <a:pt x="52" y="373"/>
                  </a:moveTo>
                  <a:lnTo>
                    <a:pt x="0" y="697"/>
                  </a:lnTo>
                  <a:lnTo>
                    <a:pt x="2" y="698"/>
                  </a:lnTo>
                  <a:lnTo>
                    <a:pt x="5" y="691"/>
                  </a:lnTo>
                  <a:lnTo>
                    <a:pt x="57" y="373"/>
                  </a:lnTo>
                  <a:lnTo>
                    <a:pt x="52" y="373"/>
                  </a:lnTo>
                  <a:close/>
                  <a:moveTo>
                    <a:pt x="116" y="0"/>
                  </a:moveTo>
                  <a:lnTo>
                    <a:pt x="114" y="2"/>
                  </a:lnTo>
                  <a:lnTo>
                    <a:pt x="54" y="368"/>
                  </a:lnTo>
                  <a:lnTo>
                    <a:pt x="57" y="370"/>
                  </a:lnTo>
                  <a:lnTo>
                    <a:pt x="117" y="2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2035" y="59"/>
              <a:ext cx="117" cy="698"/>
            </a:xfrm>
            <a:custGeom>
              <a:avLst/>
              <a:gdLst>
                <a:gd name="T0" fmla="*/ 52 w 117"/>
                <a:gd name="T1" fmla="*/ 373 h 698"/>
                <a:gd name="T2" fmla="*/ 0 w 117"/>
                <a:gd name="T3" fmla="*/ 697 h 698"/>
                <a:gd name="T4" fmla="*/ 2 w 117"/>
                <a:gd name="T5" fmla="*/ 698 h 698"/>
                <a:gd name="T6" fmla="*/ 5 w 117"/>
                <a:gd name="T7" fmla="*/ 691 h 698"/>
                <a:gd name="T8" fmla="*/ 57 w 117"/>
                <a:gd name="T9" fmla="*/ 373 h 698"/>
                <a:gd name="T10" fmla="*/ 52 w 117"/>
                <a:gd name="T11" fmla="*/ 373 h 698"/>
                <a:gd name="T12" fmla="*/ 116 w 117"/>
                <a:gd name="T13" fmla="*/ 0 h 698"/>
                <a:gd name="T14" fmla="*/ 114 w 117"/>
                <a:gd name="T15" fmla="*/ 2 h 698"/>
                <a:gd name="T16" fmla="*/ 54 w 117"/>
                <a:gd name="T17" fmla="*/ 368 h 698"/>
                <a:gd name="T18" fmla="*/ 57 w 117"/>
                <a:gd name="T19" fmla="*/ 370 h 698"/>
                <a:gd name="T20" fmla="*/ 117 w 117"/>
                <a:gd name="T21" fmla="*/ 2 h 698"/>
                <a:gd name="T22" fmla="*/ 116 w 117"/>
                <a:gd name="T2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698">
                  <a:moveTo>
                    <a:pt x="52" y="373"/>
                  </a:moveTo>
                  <a:lnTo>
                    <a:pt x="0" y="697"/>
                  </a:lnTo>
                  <a:lnTo>
                    <a:pt x="2" y="698"/>
                  </a:lnTo>
                  <a:lnTo>
                    <a:pt x="5" y="691"/>
                  </a:lnTo>
                  <a:lnTo>
                    <a:pt x="57" y="373"/>
                  </a:lnTo>
                  <a:lnTo>
                    <a:pt x="52" y="373"/>
                  </a:lnTo>
                  <a:moveTo>
                    <a:pt x="116" y="0"/>
                  </a:moveTo>
                  <a:lnTo>
                    <a:pt x="114" y="2"/>
                  </a:lnTo>
                  <a:lnTo>
                    <a:pt x="54" y="368"/>
                  </a:lnTo>
                  <a:lnTo>
                    <a:pt x="57" y="370"/>
                  </a:lnTo>
                  <a:lnTo>
                    <a:pt x="117" y="2"/>
                  </a:lnTo>
                  <a:lnTo>
                    <a:pt x="1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2087" y="427"/>
              <a:ext cx="5" cy="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2087" y="427"/>
              <a:ext cx="5" cy="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1159" y="352"/>
              <a:ext cx="875" cy="934"/>
            </a:xfrm>
            <a:custGeom>
              <a:avLst/>
              <a:gdLst>
                <a:gd name="T0" fmla="*/ 169 w 875"/>
                <a:gd name="T1" fmla="*/ 77 h 934"/>
                <a:gd name="T2" fmla="*/ 175 w 875"/>
                <a:gd name="T3" fmla="*/ 85 h 934"/>
                <a:gd name="T4" fmla="*/ 875 w 875"/>
                <a:gd name="T5" fmla="*/ 409 h 934"/>
                <a:gd name="T6" fmla="*/ 875 w 875"/>
                <a:gd name="T7" fmla="*/ 407 h 934"/>
                <a:gd name="T8" fmla="*/ 873 w 875"/>
                <a:gd name="T9" fmla="*/ 404 h 934"/>
                <a:gd name="T10" fmla="*/ 169 w 875"/>
                <a:gd name="T11" fmla="*/ 77 h 934"/>
                <a:gd name="T12" fmla="*/ 0 w 875"/>
                <a:gd name="T13" fmla="*/ 0 h 934"/>
                <a:gd name="T14" fmla="*/ 131 w 875"/>
                <a:gd name="T15" fmla="*/ 931 h 934"/>
                <a:gd name="T16" fmla="*/ 134 w 875"/>
                <a:gd name="T17" fmla="*/ 934 h 934"/>
                <a:gd name="T18" fmla="*/ 136 w 875"/>
                <a:gd name="T19" fmla="*/ 934 h 934"/>
                <a:gd name="T20" fmla="*/ 6 w 875"/>
                <a:gd name="T21" fmla="*/ 11 h 934"/>
                <a:gd name="T22" fmla="*/ 2 w 875"/>
                <a:gd name="T23" fmla="*/ 3 h 934"/>
                <a:gd name="T24" fmla="*/ 5 w 875"/>
                <a:gd name="T25" fmla="*/ 3 h 934"/>
                <a:gd name="T26" fmla="*/ 6 w 875"/>
                <a:gd name="T27" fmla="*/ 6 h 934"/>
                <a:gd name="T28" fmla="*/ 166 w 875"/>
                <a:gd name="T29" fmla="*/ 80 h 934"/>
                <a:gd name="T30" fmla="*/ 158 w 875"/>
                <a:gd name="T31" fmla="*/ 72 h 934"/>
                <a:gd name="T32" fmla="*/ 0 w 875"/>
                <a:gd name="T33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5" h="934">
                  <a:moveTo>
                    <a:pt x="169" y="77"/>
                  </a:moveTo>
                  <a:lnTo>
                    <a:pt x="175" y="85"/>
                  </a:lnTo>
                  <a:lnTo>
                    <a:pt x="875" y="409"/>
                  </a:lnTo>
                  <a:lnTo>
                    <a:pt x="875" y="407"/>
                  </a:lnTo>
                  <a:lnTo>
                    <a:pt x="873" y="404"/>
                  </a:lnTo>
                  <a:lnTo>
                    <a:pt x="169" y="77"/>
                  </a:lnTo>
                  <a:close/>
                  <a:moveTo>
                    <a:pt x="0" y="0"/>
                  </a:moveTo>
                  <a:lnTo>
                    <a:pt x="131" y="931"/>
                  </a:lnTo>
                  <a:lnTo>
                    <a:pt x="134" y="934"/>
                  </a:lnTo>
                  <a:lnTo>
                    <a:pt x="136" y="934"/>
                  </a:lnTo>
                  <a:lnTo>
                    <a:pt x="6" y="11"/>
                  </a:lnTo>
                  <a:lnTo>
                    <a:pt x="2" y="3"/>
                  </a:lnTo>
                  <a:lnTo>
                    <a:pt x="5" y="3"/>
                  </a:lnTo>
                  <a:lnTo>
                    <a:pt x="6" y="6"/>
                  </a:lnTo>
                  <a:lnTo>
                    <a:pt x="166" y="80"/>
                  </a:lnTo>
                  <a:lnTo>
                    <a:pt x="158" y="7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159" y="352"/>
              <a:ext cx="875" cy="934"/>
            </a:xfrm>
            <a:custGeom>
              <a:avLst/>
              <a:gdLst>
                <a:gd name="T0" fmla="*/ 169 w 875"/>
                <a:gd name="T1" fmla="*/ 77 h 934"/>
                <a:gd name="T2" fmla="*/ 175 w 875"/>
                <a:gd name="T3" fmla="*/ 85 h 934"/>
                <a:gd name="T4" fmla="*/ 875 w 875"/>
                <a:gd name="T5" fmla="*/ 409 h 934"/>
                <a:gd name="T6" fmla="*/ 875 w 875"/>
                <a:gd name="T7" fmla="*/ 407 h 934"/>
                <a:gd name="T8" fmla="*/ 873 w 875"/>
                <a:gd name="T9" fmla="*/ 404 h 934"/>
                <a:gd name="T10" fmla="*/ 169 w 875"/>
                <a:gd name="T11" fmla="*/ 77 h 934"/>
                <a:gd name="T12" fmla="*/ 0 w 875"/>
                <a:gd name="T13" fmla="*/ 0 h 934"/>
                <a:gd name="T14" fmla="*/ 131 w 875"/>
                <a:gd name="T15" fmla="*/ 931 h 934"/>
                <a:gd name="T16" fmla="*/ 134 w 875"/>
                <a:gd name="T17" fmla="*/ 934 h 934"/>
                <a:gd name="T18" fmla="*/ 136 w 875"/>
                <a:gd name="T19" fmla="*/ 934 h 934"/>
                <a:gd name="T20" fmla="*/ 6 w 875"/>
                <a:gd name="T21" fmla="*/ 11 h 934"/>
                <a:gd name="T22" fmla="*/ 2 w 875"/>
                <a:gd name="T23" fmla="*/ 3 h 934"/>
                <a:gd name="T24" fmla="*/ 5 w 875"/>
                <a:gd name="T25" fmla="*/ 3 h 934"/>
                <a:gd name="T26" fmla="*/ 6 w 875"/>
                <a:gd name="T27" fmla="*/ 6 h 934"/>
                <a:gd name="T28" fmla="*/ 166 w 875"/>
                <a:gd name="T29" fmla="*/ 80 h 934"/>
                <a:gd name="T30" fmla="*/ 158 w 875"/>
                <a:gd name="T31" fmla="*/ 72 h 934"/>
                <a:gd name="T32" fmla="*/ 0 w 875"/>
                <a:gd name="T33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5" h="934">
                  <a:moveTo>
                    <a:pt x="169" y="77"/>
                  </a:moveTo>
                  <a:lnTo>
                    <a:pt x="175" y="85"/>
                  </a:lnTo>
                  <a:lnTo>
                    <a:pt x="875" y="409"/>
                  </a:lnTo>
                  <a:lnTo>
                    <a:pt x="875" y="407"/>
                  </a:lnTo>
                  <a:lnTo>
                    <a:pt x="873" y="404"/>
                  </a:lnTo>
                  <a:lnTo>
                    <a:pt x="169" y="77"/>
                  </a:lnTo>
                  <a:moveTo>
                    <a:pt x="0" y="0"/>
                  </a:moveTo>
                  <a:lnTo>
                    <a:pt x="131" y="931"/>
                  </a:lnTo>
                  <a:lnTo>
                    <a:pt x="134" y="934"/>
                  </a:lnTo>
                  <a:lnTo>
                    <a:pt x="136" y="934"/>
                  </a:lnTo>
                  <a:lnTo>
                    <a:pt x="6" y="11"/>
                  </a:lnTo>
                  <a:lnTo>
                    <a:pt x="2" y="3"/>
                  </a:lnTo>
                  <a:lnTo>
                    <a:pt x="5" y="3"/>
                  </a:lnTo>
                  <a:lnTo>
                    <a:pt x="6" y="6"/>
                  </a:lnTo>
                  <a:lnTo>
                    <a:pt x="166" y="80"/>
                  </a:lnTo>
                  <a:lnTo>
                    <a:pt x="158" y="7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317" y="424"/>
              <a:ext cx="17" cy="13"/>
            </a:xfrm>
            <a:custGeom>
              <a:avLst/>
              <a:gdLst>
                <a:gd name="T0" fmla="*/ 0 w 17"/>
                <a:gd name="T1" fmla="*/ 0 h 13"/>
                <a:gd name="T2" fmla="*/ 8 w 17"/>
                <a:gd name="T3" fmla="*/ 8 h 13"/>
                <a:gd name="T4" fmla="*/ 17 w 17"/>
                <a:gd name="T5" fmla="*/ 13 h 13"/>
                <a:gd name="T6" fmla="*/ 11 w 17"/>
                <a:gd name="T7" fmla="*/ 5 h 13"/>
                <a:gd name="T8" fmla="*/ 0 w 1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lnTo>
                    <a:pt x="8" y="8"/>
                  </a:lnTo>
                  <a:lnTo>
                    <a:pt x="17" y="13"/>
                  </a:lnTo>
                  <a:lnTo>
                    <a:pt x="1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317" y="424"/>
              <a:ext cx="17" cy="13"/>
            </a:xfrm>
            <a:custGeom>
              <a:avLst/>
              <a:gdLst>
                <a:gd name="T0" fmla="*/ 0 w 17"/>
                <a:gd name="T1" fmla="*/ 0 h 13"/>
                <a:gd name="T2" fmla="*/ 8 w 17"/>
                <a:gd name="T3" fmla="*/ 8 h 13"/>
                <a:gd name="T4" fmla="*/ 17 w 17"/>
                <a:gd name="T5" fmla="*/ 13 h 13"/>
                <a:gd name="T6" fmla="*/ 11 w 17"/>
                <a:gd name="T7" fmla="*/ 5 h 13"/>
                <a:gd name="T8" fmla="*/ 0 w 1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lnTo>
                    <a:pt x="8" y="8"/>
                  </a:lnTo>
                  <a:lnTo>
                    <a:pt x="17" y="13"/>
                  </a:lnTo>
                  <a:lnTo>
                    <a:pt x="11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0" y="811"/>
              <a:ext cx="2784" cy="1363"/>
            </a:xfrm>
            <a:custGeom>
              <a:avLst/>
              <a:gdLst>
                <a:gd name="T0" fmla="*/ 1906 w 2784"/>
                <a:gd name="T1" fmla="*/ 774 h 1363"/>
                <a:gd name="T2" fmla="*/ 1904 w 2784"/>
                <a:gd name="T3" fmla="*/ 774 h 1363"/>
                <a:gd name="T4" fmla="*/ 1904 w 2784"/>
                <a:gd name="T5" fmla="*/ 774 h 1363"/>
                <a:gd name="T6" fmla="*/ 1904 w 2784"/>
                <a:gd name="T7" fmla="*/ 775 h 1363"/>
                <a:gd name="T8" fmla="*/ 1906 w 2784"/>
                <a:gd name="T9" fmla="*/ 774 h 1363"/>
                <a:gd name="T10" fmla="*/ 1299 w 2784"/>
                <a:gd name="T11" fmla="*/ 480 h 1363"/>
                <a:gd name="T12" fmla="*/ 1295 w 2784"/>
                <a:gd name="T13" fmla="*/ 480 h 1363"/>
                <a:gd name="T14" fmla="*/ 1292 w 2784"/>
                <a:gd name="T15" fmla="*/ 482 h 1363"/>
                <a:gd name="T16" fmla="*/ 1415 w 2784"/>
                <a:gd name="T17" fmla="*/ 1358 h 1363"/>
                <a:gd name="T18" fmla="*/ 8 w 2784"/>
                <a:gd name="T19" fmla="*/ 1203 h 1363"/>
                <a:gd name="T20" fmla="*/ 2 w 2784"/>
                <a:gd name="T21" fmla="*/ 1206 h 1363"/>
                <a:gd name="T22" fmla="*/ 0 w 2784"/>
                <a:gd name="T23" fmla="*/ 1203 h 1363"/>
                <a:gd name="T24" fmla="*/ 0 w 2784"/>
                <a:gd name="T25" fmla="*/ 1206 h 1363"/>
                <a:gd name="T26" fmla="*/ 1418 w 2784"/>
                <a:gd name="T27" fmla="*/ 1363 h 1363"/>
                <a:gd name="T28" fmla="*/ 1419 w 2784"/>
                <a:gd name="T29" fmla="*/ 1363 h 1363"/>
                <a:gd name="T30" fmla="*/ 1419 w 2784"/>
                <a:gd name="T31" fmla="*/ 1361 h 1363"/>
                <a:gd name="T32" fmla="*/ 1419 w 2784"/>
                <a:gd name="T33" fmla="*/ 1361 h 1363"/>
                <a:gd name="T34" fmla="*/ 1416 w 2784"/>
                <a:gd name="T35" fmla="*/ 1360 h 1363"/>
                <a:gd name="T36" fmla="*/ 1418 w 2784"/>
                <a:gd name="T37" fmla="*/ 1356 h 1363"/>
                <a:gd name="T38" fmla="*/ 1295 w 2784"/>
                <a:gd name="T39" fmla="*/ 482 h 1363"/>
                <a:gd name="T40" fmla="*/ 1899 w 2784"/>
                <a:gd name="T41" fmla="*/ 772 h 1363"/>
                <a:gd name="T42" fmla="*/ 1901 w 2784"/>
                <a:gd name="T43" fmla="*/ 772 h 1363"/>
                <a:gd name="T44" fmla="*/ 1899 w 2784"/>
                <a:gd name="T45" fmla="*/ 767 h 1363"/>
                <a:gd name="T46" fmla="*/ 1299 w 2784"/>
                <a:gd name="T47" fmla="*/ 480 h 1363"/>
                <a:gd name="T48" fmla="*/ 2782 w 2784"/>
                <a:gd name="T49" fmla="*/ 295 h 1363"/>
                <a:gd name="T50" fmla="*/ 2782 w 2784"/>
                <a:gd name="T51" fmla="*/ 295 h 1363"/>
                <a:gd name="T52" fmla="*/ 2781 w 2784"/>
                <a:gd name="T53" fmla="*/ 295 h 1363"/>
                <a:gd name="T54" fmla="*/ 2781 w 2784"/>
                <a:gd name="T55" fmla="*/ 297 h 1363"/>
                <a:gd name="T56" fmla="*/ 2784 w 2784"/>
                <a:gd name="T57" fmla="*/ 297 h 1363"/>
                <a:gd name="T58" fmla="*/ 2782 w 2784"/>
                <a:gd name="T59" fmla="*/ 295 h 1363"/>
                <a:gd name="T60" fmla="*/ 306 w 2784"/>
                <a:gd name="T61" fmla="*/ 0 h 1363"/>
                <a:gd name="T62" fmla="*/ 0 w 2784"/>
                <a:gd name="T63" fmla="*/ 1202 h 1363"/>
                <a:gd name="T64" fmla="*/ 5 w 2784"/>
                <a:gd name="T65" fmla="*/ 1200 h 1363"/>
                <a:gd name="T66" fmla="*/ 309 w 2784"/>
                <a:gd name="T67" fmla="*/ 6 h 1363"/>
                <a:gd name="T68" fmla="*/ 1288 w 2784"/>
                <a:gd name="T69" fmla="*/ 479 h 1363"/>
                <a:gd name="T70" fmla="*/ 1290 w 2784"/>
                <a:gd name="T71" fmla="*/ 477 h 1363"/>
                <a:gd name="T72" fmla="*/ 1288 w 2784"/>
                <a:gd name="T73" fmla="*/ 474 h 1363"/>
                <a:gd name="T74" fmla="*/ 308 w 2784"/>
                <a:gd name="T75" fmla="*/ 2 h 1363"/>
                <a:gd name="T76" fmla="*/ 306 w 2784"/>
                <a:gd name="T77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84" h="1363">
                  <a:moveTo>
                    <a:pt x="1906" y="774"/>
                  </a:moveTo>
                  <a:lnTo>
                    <a:pt x="1904" y="774"/>
                  </a:lnTo>
                  <a:lnTo>
                    <a:pt x="1904" y="774"/>
                  </a:lnTo>
                  <a:lnTo>
                    <a:pt x="1904" y="775"/>
                  </a:lnTo>
                  <a:lnTo>
                    <a:pt x="1906" y="774"/>
                  </a:lnTo>
                  <a:close/>
                  <a:moveTo>
                    <a:pt x="1299" y="480"/>
                  </a:moveTo>
                  <a:lnTo>
                    <a:pt x="1295" y="480"/>
                  </a:lnTo>
                  <a:lnTo>
                    <a:pt x="1292" y="482"/>
                  </a:lnTo>
                  <a:lnTo>
                    <a:pt x="1415" y="1358"/>
                  </a:lnTo>
                  <a:lnTo>
                    <a:pt x="8" y="1203"/>
                  </a:lnTo>
                  <a:lnTo>
                    <a:pt x="2" y="1206"/>
                  </a:lnTo>
                  <a:lnTo>
                    <a:pt x="0" y="1203"/>
                  </a:lnTo>
                  <a:lnTo>
                    <a:pt x="0" y="1206"/>
                  </a:lnTo>
                  <a:lnTo>
                    <a:pt x="1418" y="1363"/>
                  </a:lnTo>
                  <a:lnTo>
                    <a:pt x="1419" y="1363"/>
                  </a:lnTo>
                  <a:lnTo>
                    <a:pt x="1419" y="1361"/>
                  </a:lnTo>
                  <a:lnTo>
                    <a:pt x="1419" y="1361"/>
                  </a:lnTo>
                  <a:lnTo>
                    <a:pt x="1416" y="1360"/>
                  </a:lnTo>
                  <a:lnTo>
                    <a:pt x="1418" y="1356"/>
                  </a:lnTo>
                  <a:lnTo>
                    <a:pt x="1295" y="482"/>
                  </a:lnTo>
                  <a:lnTo>
                    <a:pt x="1899" y="772"/>
                  </a:lnTo>
                  <a:lnTo>
                    <a:pt x="1901" y="772"/>
                  </a:lnTo>
                  <a:lnTo>
                    <a:pt x="1899" y="767"/>
                  </a:lnTo>
                  <a:lnTo>
                    <a:pt x="1299" y="480"/>
                  </a:lnTo>
                  <a:close/>
                  <a:moveTo>
                    <a:pt x="2782" y="295"/>
                  </a:moveTo>
                  <a:lnTo>
                    <a:pt x="2782" y="295"/>
                  </a:lnTo>
                  <a:lnTo>
                    <a:pt x="2781" y="295"/>
                  </a:lnTo>
                  <a:lnTo>
                    <a:pt x="2781" y="297"/>
                  </a:lnTo>
                  <a:lnTo>
                    <a:pt x="2784" y="297"/>
                  </a:lnTo>
                  <a:lnTo>
                    <a:pt x="2782" y="295"/>
                  </a:lnTo>
                  <a:close/>
                  <a:moveTo>
                    <a:pt x="306" y="0"/>
                  </a:moveTo>
                  <a:lnTo>
                    <a:pt x="0" y="1202"/>
                  </a:lnTo>
                  <a:lnTo>
                    <a:pt x="5" y="1200"/>
                  </a:lnTo>
                  <a:lnTo>
                    <a:pt x="309" y="6"/>
                  </a:lnTo>
                  <a:lnTo>
                    <a:pt x="1288" y="479"/>
                  </a:lnTo>
                  <a:lnTo>
                    <a:pt x="1290" y="477"/>
                  </a:lnTo>
                  <a:lnTo>
                    <a:pt x="1288" y="474"/>
                  </a:lnTo>
                  <a:lnTo>
                    <a:pt x="308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0" y="811"/>
              <a:ext cx="2784" cy="1363"/>
            </a:xfrm>
            <a:custGeom>
              <a:avLst/>
              <a:gdLst>
                <a:gd name="T0" fmla="*/ 1906 w 2784"/>
                <a:gd name="T1" fmla="*/ 774 h 1363"/>
                <a:gd name="T2" fmla="*/ 1904 w 2784"/>
                <a:gd name="T3" fmla="*/ 774 h 1363"/>
                <a:gd name="T4" fmla="*/ 1904 w 2784"/>
                <a:gd name="T5" fmla="*/ 774 h 1363"/>
                <a:gd name="T6" fmla="*/ 1904 w 2784"/>
                <a:gd name="T7" fmla="*/ 775 h 1363"/>
                <a:gd name="T8" fmla="*/ 1906 w 2784"/>
                <a:gd name="T9" fmla="*/ 774 h 1363"/>
                <a:gd name="T10" fmla="*/ 1299 w 2784"/>
                <a:gd name="T11" fmla="*/ 480 h 1363"/>
                <a:gd name="T12" fmla="*/ 1295 w 2784"/>
                <a:gd name="T13" fmla="*/ 480 h 1363"/>
                <a:gd name="T14" fmla="*/ 1292 w 2784"/>
                <a:gd name="T15" fmla="*/ 482 h 1363"/>
                <a:gd name="T16" fmla="*/ 1415 w 2784"/>
                <a:gd name="T17" fmla="*/ 1358 h 1363"/>
                <a:gd name="T18" fmla="*/ 8 w 2784"/>
                <a:gd name="T19" fmla="*/ 1203 h 1363"/>
                <a:gd name="T20" fmla="*/ 2 w 2784"/>
                <a:gd name="T21" fmla="*/ 1206 h 1363"/>
                <a:gd name="T22" fmla="*/ 0 w 2784"/>
                <a:gd name="T23" fmla="*/ 1203 h 1363"/>
                <a:gd name="T24" fmla="*/ 0 w 2784"/>
                <a:gd name="T25" fmla="*/ 1206 h 1363"/>
                <a:gd name="T26" fmla="*/ 1418 w 2784"/>
                <a:gd name="T27" fmla="*/ 1363 h 1363"/>
                <a:gd name="T28" fmla="*/ 1419 w 2784"/>
                <a:gd name="T29" fmla="*/ 1363 h 1363"/>
                <a:gd name="T30" fmla="*/ 1419 w 2784"/>
                <a:gd name="T31" fmla="*/ 1361 h 1363"/>
                <a:gd name="T32" fmla="*/ 1419 w 2784"/>
                <a:gd name="T33" fmla="*/ 1361 h 1363"/>
                <a:gd name="T34" fmla="*/ 1416 w 2784"/>
                <a:gd name="T35" fmla="*/ 1360 h 1363"/>
                <a:gd name="T36" fmla="*/ 1418 w 2784"/>
                <a:gd name="T37" fmla="*/ 1356 h 1363"/>
                <a:gd name="T38" fmla="*/ 1295 w 2784"/>
                <a:gd name="T39" fmla="*/ 482 h 1363"/>
                <a:gd name="T40" fmla="*/ 1899 w 2784"/>
                <a:gd name="T41" fmla="*/ 772 h 1363"/>
                <a:gd name="T42" fmla="*/ 1901 w 2784"/>
                <a:gd name="T43" fmla="*/ 772 h 1363"/>
                <a:gd name="T44" fmla="*/ 1899 w 2784"/>
                <a:gd name="T45" fmla="*/ 767 h 1363"/>
                <a:gd name="T46" fmla="*/ 1299 w 2784"/>
                <a:gd name="T47" fmla="*/ 480 h 1363"/>
                <a:gd name="T48" fmla="*/ 2782 w 2784"/>
                <a:gd name="T49" fmla="*/ 295 h 1363"/>
                <a:gd name="T50" fmla="*/ 2782 w 2784"/>
                <a:gd name="T51" fmla="*/ 295 h 1363"/>
                <a:gd name="T52" fmla="*/ 2781 w 2784"/>
                <a:gd name="T53" fmla="*/ 295 h 1363"/>
                <a:gd name="T54" fmla="*/ 2781 w 2784"/>
                <a:gd name="T55" fmla="*/ 297 h 1363"/>
                <a:gd name="T56" fmla="*/ 2784 w 2784"/>
                <a:gd name="T57" fmla="*/ 297 h 1363"/>
                <a:gd name="T58" fmla="*/ 2782 w 2784"/>
                <a:gd name="T59" fmla="*/ 295 h 1363"/>
                <a:gd name="T60" fmla="*/ 306 w 2784"/>
                <a:gd name="T61" fmla="*/ 0 h 1363"/>
                <a:gd name="T62" fmla="*/ 0 w 2784"/>
                <a:gd name="T63" fmla="*/ 1202 h 1363"/>
                <a:gd name="T64" fmla="*/ 5 w 2784"/>
                <a:gd name="T65" fmla="*/ 1200 h 1363"/>
                <a:gd name="T66" fmla="*/ 309 w 2784"/>
                <a:gd name="T67" fmla="*/ 6 h 1363"/>
                <a:gd name="T68" fmla="*/ 1288 w 2784"/>
                <a:gd name="T69" fmla="*/ 479 h 1363"/>
                <a:gd name="T70" fmla="*/ 1290 w 2784"/>
                <a:gd name="T71" fmla="*/ 477 h 1363"/>
                <a:gd name="T72" fmla="*/ 1288 w 2784"/>
                <a:gd name="T73" fmla="*/ 474 h 1363"/>
                <a:gd name="T74" fmla="*/ 308 w 2784"/>
                <a:gd name="T75" fmla="*/ 2 h 1363"/>
                <a:gd name="T76" fmla="*/ 306 w 2784"/>
                <a:gd name="T77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84" h="1363">
                  <a:moveTo>
                    <a:pt x="1906" y="774"/>
                  </a:moveTo>
                  <a:lnTo>
                    <a:pt x="1904" y="774"/>
                  </a:lnTo>
                  <a:lnTo>
                    <a:pt x="1904" y="774"/>
                  </a:lnTo>
                  <a:lnTo>
                    <a:pt x="1904" y="775"/>
                  </a:lnTo>
                  <a:lnTo>
                    <a:pt x="1906" y="774"/>
                  </a:lnTo>
                  <a:moveTo>
                    <a:pt x="1299" y="480"/>
                  </a:moveTo>
                  <a:lnTo>
                    <a:pt x="1295" y="480"/>
                  </a:lnTo>
                  <a:lnTo>
                    <a:pt x="1292" y="482"/>
                  </a:lnTo>
                  <a:lnTo>
                    <a:pt x="1415" y="1358"/>
                  </a:lnTo>
                  <a:lnTo>
                    <a:pt x="8" y="1203"/>
                  </a:lnTo>
                  <a:lnTo>
                    <a:pt x="2" y="1206"/>
                  </a:lnTo>
                  <a:lnTo>
                    <a:pt x="0" y="1203"/>
                  </a:lnTo>
                  <a:lnTo>
                    <a:pt x="0" y="1206"/>
                  </a:lnTo>
                  <a:lnTo>
                    <a:pt x="1418" y="1363"/>
                  </a:lnTo>
                  <a:lnTo>
                    <a:pt x="1419" y="1363"/>
                  </a:lnTo>
                  <a:lnTo>
                    <a:pt x="1419" y="1361"/>
                  </a:lnTo>
                  <a:lnTo>
                    <a:pt x="1419" y="1361"/>
                  </a:lnTo>
                  <a:lnTo>
                    <a:pt x="1416" y="1360"/>
                  </a:lnTo>
                  <a:lnTo>
                    <a:pt x="1418" y="1356"/>
                  </a:lnTo>
                  <a:lnTo>
                    <a:pt x="1295" y="482"/>
                  </a:lnTo>
                  <a:lnTo>
                    <a:pt x="1899" y="772"/>
                  </a:lnTo>
                  <a:lnTo>
                    <a:pt x="1901" y="772"/>
                  </a:lnTo>
                  <a:lnTo>
                    <a:pt x="1899" y="767"/>
                  </a:lnTo>
                  <a:lnTo>
                    <a:pt x="1299" y="480"/>
                  </a:lnTo>
                  <a:moveTo>
                    <a:pt x="2782" y="295"/>
                  </a:moveTo>
                  <a:lnTo>
                    <a:pt x="2782" y="295"/>
                  </a:lnTo>
                  <a:lnTo>
                    <a:pt x="2781" y="295"/>
                  </a:lnTo>
                  <a:lnTo>
                    <a:pt x="2781" y="297"/>
                  </a:lnTo>
                  <a:lnTo>
                    <a:pt x="2784" y="297"/>
                  </a:lnTo>
                  <a:lnTo>
                    <a:pt x="2782" y="295"/>
                  </a:lnTo>
                  <a:moveTo>
                    <a:pt x="306" y="0"/>
                  </a:moveTo>
                  <a:lnTo>
                    <a:pt x="0" y="1202"/>
                  </a:lnTo>
                  <a:lnTo>
                    <a:pt x="5" y="1200"/>
                  </a:lnTo>
                  <a:lnTo>
                    <a:pt x="309" y="6"/>
                  </a:lnTo>
                  <a:lnTo>
                    <a:pt x="1288" y="479"/>
                  </a:lnTo>
                  <a:lnTo>
                    <a:pt x="1290" y="477"/>
                  </a:lnTo>
                  <a:lnTo>
                    <a:pt x="1288" y="474"/>
                  </a:lnTo>
                  <a:lnTo>
                    <a:pt x="308" y="2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240" y="184"/>
              <a:ext cx="224" cy="93"/>
            </a:xfrm>
            <a:custGeom>
              <a:avLst/>
              <a:gdLst>
                <a:gd name="T0" fmla="*/ 144 w 224"/>
                <a:gd name="T1" fmla="*/ 32 h 93"/>
                <a:gd name="T2" fmla="*/ 0 w 224"/>
                <a:gd name="T3" fmla="*/ 90 h 93"/>
                <a:gd name="T4" fmla="*/ 2 w 224"/>
                <a:gd name="T5" fmla="*/ 93 h 93"/>
                <a:gd name="T6" fmla="*/ 145 w 224"/>
                <a:gd name="T7" fmla="*/ 35 h 93"/>
                <a:gd name="T8" fmla="*/ 144 w 224"/>
                <a:gd name="T9" fmla="*/ 32 h 93"/>
                <a:gd name="T10" fmla="*/ 223 w 224"/>
                <a:gd name="T11" fmla="*/ 0 h 93"/>
                <a:gd name="T12" fmla="*/ 147 w 224"/>
                <a:gd name="T13" fmla="*/ 30 h 93"/>
                <a:gd name="T14" fmla="*/ 148 w 224"/>
                <a:gd name="T15" fmla="*/ 35 h 93"/>
                <a:gd name="T16" fmla="*/ 223 w 224"/>
                <a:gd name="T17" fmla="*/ 5 h 93"/>
                <a:gd name="T18" fmla="*/ 224 w 224"/>
                <a:gd name="T19" fmla="*/ 0 h 93"/>
                <a:gd name="T20" fmla="*/ 223 w 224"/>
                <a:gd name="T2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93">
                  <a:moveTo>
                    <a:pt x="144" y="32"/>
                  </a:moveTo>
                  <a:lnTo>
                    <a:pt x="0" y="90"/>
                  </a:lnTo>
                  <a:lnTo>
                    <a:pt x="2" y="93"/>
                  </a:lnTo>
                  <a:lnTo>
                    <a:pt x="145" y="35"/>
                  </a:lnTo>
                  <a:lnTo>
                    <a:pt x="144" y="32"/>
                  </a:lnTo>
                  <a:close/>
                  <a:moveTo>
                    <a:pt x="223" y="0"/>
                  </a:moveTo>
                  <a:lnTo>
                    <a:pt x="147" y="30"/>
                  </a:lnTo>
                  <a:lnTo>
                    <a:pt x="148" y="35"/>
                  </a:lnTo>
                  <a:lnTo>
                    <a:pt x="223" y="5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3240" y="184"/>
              <a:ext cx="224" cy="93"/>
            </a:xfrm>
            <a:custGeom>
              <a:avLst/>
              <a:gdLst>
                <a:gd name="T0" fmla="*/ 144 w 224"/>
                <a:gd name="T1" fmla="*/ 32 h 93"/>
                <a:gd name="T2" fmla="*/ 0 w 224"/>
                <a:gd name="T3" fmla="*/ 90 h 93"/>
                <a:gd name="T4" fmla="*/ 2 w 224"/>
                <a:gd name="T5" fmla="*/ 93 h 93"/>
                <a:gd name="T6" fmla="*/ 145 w 224"/>
                <a:gd name="T7" fmla="*/ 35 h 93"/>
                <a:gd name="T8" fmla="*/ 144 w 224"/>
                <a:gd name="T9" fmla="*/ 32 h 93"/>
                <a:gd name="T10" fmla="*/ 223 w 224"/>
                <a:gd name="T11" fmla="*/ 0 h 93"/>
                <a:gd name="T12" fmla="*/ 147 w 224"/>
                <a:gd name="T13" fmla="*/ 30 h 93"/>
                <a:gd name="T14" fmla="*/ 148 w 224"/>
                <a:gd name="T15" fmla="*/ 35 h 93"/>
                <a:gd name="T16" fmla="*/ 223 w 224"/>
                <a:gd name="T17" fmla="*/ 5 h 93"/>
                <a:gd name="T18" fmla="*/ 224 w 224"/>
                <a:gd name="T19" fmla="*/ 0 h 93"/>
                <a:gd name="T20" fmla="*/ 223 w 224"/>
                <a:gd name="T2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93">
                  <a:moveTo>
                    <a:pt x="144" y="32"/>
                  </a:moveTo>
                  <a:lnTo>
                    <a:pt x="0" y="90"/>
                  </a:lnTo>
                  <a:lnTo>
                    <a:pt x="2" y="93"/>
                  </a:lnTo>
                  <a:lnTo>
                    <a:pt x="145" y="35"/>
                  </a:lnTo>
                  <a:lnTo>
                    <a:pt x="144" y="32"/>
                  </a:lnTo>
                  <a:moveTo>
                    <a:pt x="223" y="0"/>
                  </a:moveTo>
                  <a:lnTo>
                    <a:pt x="147" y="30"/>
                  </a:lnTo>
                  <a:lnTo>
                    <a:pt x="148" y="35"/>
                  </a:lnTo>
                  <a:lnTo>
                    <a:pt x="223" y="5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3384" y="214"/>
              <a:ext cx="4" cy="5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2 h 5"/>
                <a:gd name="T4" fmla="*/ 1 w 4"/>
                <a:gd name="T5" fmla="*/ 5 h 5"/>
                <a:gd name="T6" fmla="*/ 4 w 4"/>
                <a:gd name="T7" fmla="*/ 5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0" y="2"/>
                  </a:lnTo>
                  <a:lnTo>
                    <a:pt x="1" y="5"/>
                  </a:ln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384" y="214"/>
              <a:ext cx="4" cy="5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2 h 5"/>
                <a:gd name="T4" fmla="*/ 1 w 4"/>
                <a:gd name="T5" fmla="*/ 5 h 5"/>
                <a:gd name="T6" fmla="*/ 4 w 4"/>
                <a:gd name="T7" fmla="*/ 5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0" y="2"/>
                  </a:lnTo>
                  <a:lnTo>
                    <a:pt x="1" y="5"/>
                  </a:lnTo>
                  <a:lnTo>
                    <a:pt x="4" y="5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2624" y="276"/>
              <a:ext cx="614" cy="246"/>
            </a:xfrm>
            <a:custGeom>
              <a:avLst/>
              <a:gdLst>
                <a:gd name="T0" fmla="*/ 13 w 614"/>
                <a:gd name="T1" fmla="*/ 240 h 246"/>
                <a:gd name="T2" fmla="*/ 2 w 614"/>
                <a:gd name="T3" fmla="*/ 245 h 246"/>
                <a:gd name="T4" fmla="*/ 0 w 614"/>
                <a:gd name="T5" fmla="*/ 246 h 246"/>
                <a:gd name="T6" fmla="*/ 14 w 614"/>
                <a:gd name="T7" fmla="*/ 245 h 246"/>
                <a:gd name="T8" fmla="*/ 22 w 614"/>
                <a:gd name="T9" fmla="*/ 241 h 246"/>
                <a:gd name="T10" fmla="*/ 22 w 614"/>
                <a:gd name="T11" fmla="*/ 241 h 246"/>
                <a:gd name="T12" fmla="*/ 13 w 614"/>
                <a:gd name="T13" fmla="*/ 240 h 246"/>
                <a:gd name="T14" fmla="*/ 21 w 614"/>
                <a:gd name="T15" fmla="*/ 237 h 246"/>
                <a:gd name="T16" fmla="*/ 21 w 614"/>
                <a:gd name="T17" fmla="*/ 237 h 246"/>
                <a:gd name="T18" fmla="*/ 21 w 614"/>
                <a:gd name="T19" fmla="*/ 237 h 246"/>
                <a:gd name="T20" fmla="*/ 21 w 614"/>
                <a:gd name="T21" fmla="*/ 237 h 246"/>
                <a:gd name="T22" fmla="*/ 415 w 614"/>
                <a:gd name="T23" fmla="*/ 79 h 246"/>
                <a:gd name="T24" fmla="*/ 30 w 614"/>
                <a:gd name="T25" fmla="*/ 233 h 246"/>
                <a:gd name="T26" fmla="*/ 27 w 614"/>
                <a:gd name="T27" fmla="*/ 238 h 246"/>
                <a:gd name="T28" fmla="*/ 30 w 614"/>
                <a:gd name="T29" fmla="*/ 238 h 246"/>
                <a:gd name="T30" fmla="*/ 415 w 614"/>
                <a:gd name="T31" fmla="*/ 83 h 246"/>
                <a:gd name="T32" fmla="*/ 415 w 614"/>
                <a:gd name="T33" fmla="*/ 79 h 246"/>
                <a:gd name="T34" fmla="*/ 442 w 614"/>
                <a:gd name="T35" fmla="*/ 68 h 246"/>
                <a:gd name="T36" fmla="*/ 419 w 614"/>
                <a:gd name="T37" fmla="*/ 77 h 246"/>
                <a:gd name="T38" fmla="*/ 419 w 614"/>
                <a:gd name="T39" fmla="*/ 82 h 246"/>
                <a:gd name="T40" fmla="*/ 444 w 614"/>
                <a:gd name="T41" fmla="*/ 71 h 246"/>
                <a:gd name="T42" fmla="*/ 442 w 614"/>
                <a:gd name="T43" fmla="*/ 68 h 246"/>
                <a:gd name="T44" fmla="*/ 613 w 614"/>
                <a:gd name="T45" fmla="*/ 0 h 246"/>
                <a:gd name="T46" fmla="*/ 445 w 614"/>
                <a:gd name="T47" fmla="*/ 66 h 246"/>
                <a:gd name="T48" fmla="*/ 447 w 614"/>
                <a:gd name="T49" fmla="*/ 71 h 246"/>
                <a:gd name="T50" fmla="*/ 614 w 614"/>
                <a:gd name="T51" fmla="*/ 3 h 246"/>
                <a:gd name="T52" fmla="*/ 613 w 614"/>
                <a:gd name="T5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4" h="246">
                  <a:moveTo>
                    <a:pt x="13" y="240"/>
                  </a:moveTo>
                  <a:lnTo>
                    <a:pt x="2" y="245"/>
                  </a:lnTo>
                  <a:lnTo>
                    <a:pt x="0" y="246"/>
                  </a:lnTo>
                  <a:lnTo>
                    <a:pt x="14" y="245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13" y="240"/>
                  </a:lnTo>
                  <a:close/>
                  <a:moveTo>
                    <a:pt x="21" y="237"/>
                  </a:moveTo>
                  <a:lnTo>
                    <a:pt x="21" y="237"/>
                  </a:lnTo>
                  <a:lnTo>
                    <a:pt x="21" y="237"/>
                  </a:lnTo>
                  <a:lnTo>
                    <a:pt x="21" y="237"/>
                  </a:lnTo>
                  <a:close/>
                  <a:moveTo>
                    <a:pt x="415" y="79"/>
                  </a:moveTo>
                  <a:lnTo>
                    <a:pt x="30" y="233"/>
                  </a:lnTo>
                  <a:lnTo>
                    <a:pt x="27" y="238"/>
                  </a:lnTo>
                  <a:lnTo>
                    <a:pt x="30" y="238"/>
                  </a:lnTo>
                  <a:lnTo>
                    <a:pt x="415" y="83"/>
                  </a:lnTo>
                  <a:lnTo>
                    <a:pt x="415" y="79"/>
                  </a:lnTo>
                  <a:close/>
                  <a:moveTo>
                    <a:pt x="442" y="68"/>
                  </a:moveTo>
                  <a:lnTo>
                    <a:pt x="419" y="77"/>
                  </a:lnTo>
                  <a:lnTo>
                    <a:pt x="419" y="82"/>
                  </a:lnTo>
                  <a:lnTo>
                    <a:pt x="444" y="71"/>
                  </a:lnTo>
                  <a:lnTo>
                    <a:pt x="442" y="68"/>
                  </a:lnTo>
                  <a:close/>
                  <a:moveTo>
                    <a:pt x="613" y="0"/>
                  </a:moveTo>
                  <a:lnTo>
                    <a:pt x="445" y="66"/>
                  </a:lnTo>
                  <a:lnTo>
                    <a:pt x="447" y="71"/>
                  </a:lnTo>
                  <a:lnTo>
                    <a:pt x="614" y="3"/>
                  </a:lnTo>
                  <a:lnTo>
                    <a:pt x="6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2624" y="276"/>
              <a:ext cx="614" cy="246"/>
            </a:xfrm>
            <a:custGeom>
              <a:avLst/>
              <a:gdLst>
                <a:gd name="T0" fmla="*/ 13 w 614"/>
                <a:gd name="T1" fmla="*/ 240 h 246"/>
                <a:gd name="T2" fmla="*/ 2 w 614"/>
                <a:gd name="T3" fmla="*/ 245 h 246"/>
                <a:gd name="T4" fmla="*/ 0 w 614"/>
                <a:gd name="T5" fmla="*/ 246 h 246"/>
                <a:gd name="T6" fmla="*/ 14 w 614"/>
                <a:gd name="T7" fmla="*/ 245 h 246"/>
                <a:gd name="T8" fmla="*/ 22 w 614"/>
                <a:gd name="T9" fmla="*/ 241 h 246"/>
                <a:gd name="T10" fmla="*/ 22 w 614"/>
                <a:gd name="T11" fmla="*/ 241 h 246"/>
                <a:gd name="T12" fmla="*/ 13 w 614"/>
                <a:gd name="T13" fmla="*/ 240 h 246"/>
                <a:gd name="T14" fmla="*/ 21 w 614"/>
                <a:gd name="T15" fmla="*/ 237 h 246"/>
                <a:gd name="T16" fmla="*/ 21 w 614"/>
                <a:gd name="T17" fmla="*/ 237 h 246"/>
                <a:gd name="T18" fmla="*/ 21 w 614"/>
                <a:gd name="T19" fmla="*/ 237 h 246"/>
                <a:gd name="T20" fmla="*/ 21 w 614"/>
                <a:gd name="T21" fmla="*/ 237 h 246"/>
                <a:gd name="T22" fmla="*/ 415 w 614"/>
                <a:gd name="T23" fmla="*/ 79 h 246"/>
                <a:gd name="T24" fmla="*/ 30 w 614"/>
                <a:gd name="T25" fmla="*/ 233 h 246"/>
                <a:gd name="T26" fmla="*/ 27 w 614"/>
                <a:gd name="T27" fmla="*/ 238 h 246"/>
                <a:gd name="T28" fmla="*/ 30 w 614"/>
                <a:gd name="T29" fmla="*/ 238 h 246"/>
                <a:gd name="T30" fmla="*/ 415 w 614"/>
                <a:gd name="T31" fmla="*/ 83 h 246"/>
                <a:gd name="T32" fmla="*/ 415 w 614"/>
                <a:gd name="T33" fmla="*/ 79 h 246"/>
                <a:gd name="T34" fmla="*/ 442 w 614"/>
                <a:gd name="T35" fmla="*/ 68 h 246"/>
                <a:gd name="T36" fmla="*/ 419 w 614"/>
                <a:gd name="T37" fmla="*/ 77 h 246"/>
                <a:gd name="T38" fmla="*/ 419 w 614"/>
                <a:gd name="T39" fmla="*/ 82 h 246"/>
                <a:gd name="T40" fmla="*/ 444 w 614"/>
                <a:gd name="T41" fmla="*/ 71 h 246"/>
                <a:gd name="T42" fmla="*/ 442 w 614"/>
                <a:gd name="T43" fmla="*/ 68 h 246"/>
                <a:gd name="T44" fmla="*/ 613 w 614"/>
                <a:gd name="T45" fmla="*/ 0 h 246"/>
                <a:gd name="T46" fmla="*/ 445 w 614"/>
                <a:gd name="T47" fmla="*/ 66 h 246"/>
                <a:gd name="T48" fmla="*/ 447 w 614"/>
                <a:gd name="T49" fmla="*/ 71 h 246"/>
                <a:gd name="T50" fmla="*/ 614 w 614"/>
                <a:gd name="T51" fmla="*/ 3 h 246"/>
                <a:gd name="T52" fmla="*/ 613 w 614"/>
                <a:gd name="T5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4" h="246">
                  <a:moveTo>
                    <a:pt x="13" y="240"/>
                  </a:moveTo>
                  <a:lnTo>
                    <a:pt x="2" y="245"/>
                  </a:lnTo>
                  <a:lnTo>
                    <a:pt x="0" y="246"/>
                  </a:lnTo>
                  <a:lnTo>
                    <a:pt x="14" y="245"/>
                  </a:lnTo>
                  <a:lnTo>
                    <a:pt x="22" y="241"/>
                  </a:lnTo>
                  <a:lnTo>
                    <a:pt x="22" y="241"/>
                  </a:lnTo>
                  <a:lnTo>
                    <a:pt x="13" y="240"/>
                  </a:lnTo>
                  <a:moveTo>
                    <a:pt x="21" y="237"/>
                  </a:moveTo>
                  <a:lnTo>
                    <a:pt x="21" y="237"/>
                  </a:lnTo>
                  <a:lnTo>
                    <a:pt x="21" y="237"/>
                  </a:lnTo>
                  <a:lnTo>
                    <a:pt x="21" y="237"/>
                  </a:lnTo>
                  <a:moveTo>
                    <a:pt x="415" y="79"/>
                  </a:moveTo>
                  <a:lnTo>
                    <a:pt x="30" y="233"/>
                  </a:lnTo>
                  <a:lnTo>
                    <a:pt x="27" y="238"/>
                  </a:lnTo>
                  <a:lnTo>
                    <a:pt x="30" y="238"/>
                  </a:lnTo>
                  <a:lnTo>
                    <a:pt x="415" y="83"/>
                  </a:lnTo>
                  <a:lnTo>
                    <a:pt x="415" y="79"/>
                  </a:lnTo>
                  <a:moveTo>
                    <a:pt x="442" y="68"/>
                  </a:moveTo>
                  <a:lnTo>
                    <a:pt x="419" y="77"/>
                  </a:lnTo>
                  <a:lnTo>
                    <a:pt x="419" y="82"/>
                  </a:lnTo>
                  <a:lnTo>
                    <a:pt x="444" y="71"/>
                  </a:lnTo>
                  <a:lnTo>
                    <a:pt x="442" y="68"/>
                  </a:lnTo>
                  <a:moveTo>
                    <a:pt x="613" y="0"/>
                  </a:moveTo>
                  <a:lnTo>
                    <a:pt x="445" y="66"/>
                  </a:lnTo>
                  <a:lnTo>
                    <a:pt x="447" y="71"/>
                  </a:lnTo>
                  <a:lnTo>
                    <a:pt x="614" y="3"/>
                  </a:lnTo>
                  <a:lnTo>
                    <a:pt x="61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2645" y="509"/>
              <a:ext cx="9" cy="8"/>
            </a:xfrm>
            <a:custGeom>
              <a:avLst/>
              <a:gdLst>
                <a:gd name="T0" fmla="*/ 1 w 9"/>
                <a:gd name="T1" fmla="*/ 8 h 8"/>
                <a:gd name="T2" fmla="*/ 1 w 9"/>
                <a:gd name="T3" fmla="*/ 8 h 8"/>
                <a:gd name="T4" fmla="*/ 1 w 9"/>
                <a:gd name="T5" fmla="*/ 8 h 8"/>
                <a:gd name="T6" fmla="*/ 1 w 9"/>
                <a:gd name="T7" fmla="*/ 8 h 8"/>
                <a:gd name="T8" fmla="*/ 3 w 9"/>
                <a:gd name="T9" fmla="*/ 4 h 8"/>
                <a:gd name="T10" fmla="*/ 0 w 9"/>
                <a:gd name="T11" fmla="*/ 4 h 8"/>
                <a:gd name="T12" fmla="*/ 0 w 9"/>
                <a:gd name="T13" fmla="*/ 4 h 8"/>
                <a:gd name="T14" fmla="*/ 3 w 9"/>
                <a:gd name="T15" fmla="*/ 4 h 8"/>
                <a:gd name="T16" fmla="*/ 3 w 9"/>
                <a:gd name="T17" fmla="*/ 4 h 8"/>
                <a:gd name="T18" fmla="*/ 9 w 9"/>
                <a:gd name="T19" fmla="*/ 0 h 8"/>
                <a:gd name="T20" fmla="*/ 6 w 9"/>
                <a:gd name="T21" fmla="*/ 2 h 8"/>
                <a:gd name="T22" fmla="*/ 6 w 9"/>
                <a:gd name="T23" fmla="*/ 5 h 8"/>
                <a:gd name="T24" fmla="*/ 6 w 9"/>
                <a:gd name="T25" fmla="*/ 5 h 8"/>
                <a:gd name="T26" fmla="*/ 9 w 9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3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4"/>
                  </a:lnTo>
                  <a:close/>
                  <a:moveTo>
                    <a:pt x="9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645" y="509"/>
              <a:ext cx="9" cy="8"/>
            </a:xfrm>
            <a:custGeom>
              <a:avLst/>
              <a:gdLst>
                <a:gd name="T0" fmla="*/ 1 w 9"/>
                <a:gd name="T1" fmla="*/ 8 h 8"/>
                <a:gd name="T2" fmla="*/ 1 w 9"/>
                <a:gd name="T3" fmla="*/ 8 h 8"/>
                <a:gd name="T4" fmla="*/ 1 w 9"/>
                <a:gd name="T5" fmla="*/ 8 h 8"/>
                <a:gd name="T6" fmla="*/ 1 w 9"/>
                <a:gd name="T7" fmla="*/ 8 h 8"/>
                <a:gd name="T8" fmla="*/ 3 w 9"/>
                <a:gd name="T9" fmla="*/ 4 h 8"/>
                <a:gd name="T10" fmla="*/ 0 w 9"/>
                <a:gd name="T11" fmla="*/ 4 h 8"/>
                <a:gd name="T12" fmla="*/ 0 w 9"/>
                <a:gd name="T13" fmla="*/ 4 h 8"/>
                <a:gd name="T14" fmla="*/ 3 w 9"/>
                <a:gd name="T15" fmla="*/ 4 h 8"/>
                <a:gd name="T16" fmla="*/ 3 w 9"/>
                <a:gd name="T17" fmla="*/ 4 h 8"/>
                <a:gd name="T18" fmla="*/ 9 w 9"/>
                <a:gd name="T19" fmla="*/ 0 h 8"/>
                <a:gd name="T20" fmla="*/ 6 w 9"/>
                <a:gd name="T21" fmla="*/ 2 h 8"/>
                <a:gd name="T22" fmla="*/ 6 w 9"/>
                <a:gd name="T23" fmla="*/ 5 h 8"/>
                <a:gd name="T24" fmla="*/ 6 w 9"/>
                <a:gd name="T25" fmla="*/ 5 h 8"/>
                <a:gd name="T26" fmla="*/ 9 w 9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moveTo>
                    <a:pt x="3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4"/>
                  </a:lnTo>
                  <a:moveTo>
                    <a:pt x="9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6" y="5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2648" y="511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2648" y="511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3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3039" y="353"/>
              <a:ext cx="4" cy="6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2 h 6"/>
                <a:gd name="T4" fmla="*/ 0 w 4"/>
                <a:gd name="T5" fmla="*/ 6 h 6"/>
                <a:gd name="T6" fmla="*/ 4 w 4"/>
                <a:gd name="T7" fmla="*/ 5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4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039" y="353"/>
              <a:ext cx="4" cy="6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2 h 6"/>
                <a:gd name="T4" fmla="*/ 0 w 4"/>
                <a:gd name="T5" fmla="*/ 6 h 6"/>
                <a:gd name="T6" fmla="*/ 4 w 4"/>
                <a:gd name="T7" fmla="*/ 5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4" y="5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2637" y="513"/>
              <a:ext cx="17" cy="4"/>
            </a:xfrm>
            <a:custGeom>
              <a:avLst/>
              <a:gdLst>
                <a:gd name="T0" fmla="*/ 8 w 17"/>
                <a:gd name="T1" fmla="*/ 0 h 4"/>
                <a:gd name="T2" fmla="*/ 0 w 17"/>
                <a:gd name="T3" fmla="*/ 3 h 4"/>
                <a:gd name="T4" fmla="*/ 9 w 17"/>
                <a:gd name="T5" fmla="*/ 4 h 4"/>
                <a:gd name="T6" fmla="*/ 9 w 17"/>
                <a:gd name="T7" fmla="*/ 4 h 4"/>
                <a:gd name="T8" fmla="*/ 17 w 17"/>
                <a:gd name="T9" fmla="*/ 1 h 4"/>
                <a:gd name="T10" fmla="*/ 14 w 17"/>
                <a:gd name="T11" fmla="*/ 1 h 4"/>
                <a:gd name="T12" fmla="*/ 14 w 17"/>
                <a:gd name="T13" fmla="*/ 1 h 4"/>
                <a:gd name="T14" fmla="*/ 12 w 17"/>
                <a:gd name="T15" fmla="*/ 1 h 4"/>
                <a:gd name="T16" fmla="*/ 11 w 17"/>
                <a:gd name="T17" fmla="*/ 0 h 4"/>
                <a:gd name="T18" fmla="*/ 8 w 17"/>
                <a:gd name="T19" fmla="*/ 0 h 4"/>
                <a:gd name="T20" fmla="*/ 8 w 1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">
                  <a:moveTo>
                    <a:pt x="8" y="0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637" y="513"/>
              <a:ext cx="17" cy="4"/>
            </a:xfrm>
            <a:custGeom>
              <a:avLst/>
              <a:gdLst>
                <a:gd name="T0" fmla="*/ 8 w 17"/>
                <a:gd name="T1" fmla="*/ 0 h 4"/>
                <a:gd name="T2" fmla="*/ 0 w 17"/>
                <a:gd name="T3" fmla="*/ 3 h 4"/>
                <a:gd name="T4" fmla="*/ 9 w 17"/>
                <a:gd name="T5" fmla="*/ 4 h 4"/>
                <a:gd name="T6" fmla="*/ 9 w 17"/>
                <a:gd name="T7" fmla="*/ 4 h 4"/>
                <a:gd name="T8" fmla="*/ 17 w 17"/>
                <a:gd name="T9" fmla="*/ 1 h 4"/>
                <a:gd name="T10" fmla="*/ 14 w 17"/>
                <a:gd name="T11" fmla="*/ 1 h 4"/>
                <a:gd name="T12" fmla="*/ 14 w 17"/>
                <a:gd name="T13" fmla="*/ 1 h 4"/>
                <a:gd name="T14" fmla="*/ 12 w 17"/>
                <a:gd name="T15" fmla="*/ 1 h 4"/>
                <a:gd name="T16" fmla="*/ 11 w 17"/>
                <a:gd name="T17" fmla="*/ 0 h 4"/>
                <a:gd name="T18" fmla="*/ 8 w 17"/>
                <a:gd name="T19" fmla="*/ 0 h 4"/>
                <a:gd name="T20" fmla="*/ 8 w 1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">
                  <a:moveTo>
                    <a:pt x="8" y="0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1312" y="-239"/>
              <a:ext cx="1307" cy="1001"/>
            </a:xfrm>
            <a:custGeom>
              <a:avLst/>
              <a:gdLst>
                <a:gd name="T0" fmla="*/ 1306 w 1307"/>
                <a:gd name="T1" fmla="*/ 763 h 1001"/>
                <a:gd name="T2" fmla="*/ 730 w 1307"/>
                <a:gd name="T3" fmla="*/ 995 h 1001"/>
                <a:gd name="T4" fmla="*/ 726 w 1307"/>
                <a:gd name="T5" fmla="*/ 1001 h 1001"/>
                <a:gd name="T6" fmla="*/ 726 w 1307"/>
                <a:gd name="T7" fmla="*/ 1001 h 1001"/>
                <a:gd name="T8" fmla="*/ 726 w 1307"/>
                <a:gd name="T9" fmla="*/ 1001 h 1001"/>
                <a:gd name="T10" fmla="*/ 730 w 1307"/>
                <a:gd name="T11" fmla="*/ 1000 h 1001"/>
                <a:gd name="T12" fmla="*/ 1303 w 1307"/>
                <a:gd name="T13" fmla="*/ 769 h 1001"/>
                <a:gd name="T14" fmla="*/ 1307 w 1307"/>
                <a:gd name="T15" fmla="*/ 764 h 1001"/>
                <a:gd name="T16" fmla="*/ 1306 w 1307"/>
                <a:gd name="T17" fmla="*/ 763 h 1001"/>
                <a:gd name="T18" fmla="*/ 449 w 1307"/>
                <a:gd name="T19" fmla="*/ 621 h 1001"/>
                <a:gd name="T20" fmla="*/ 720 w 1307"/>
                <a:gd name="T21" fmla="*/ 995 h 1001"/>
                <a:gd name="T22" fmla="*/ 722 w 1307"/>
                <a:gd name="T23" fmla="*/ 998 h 1001"/>
                <a:gd name="T24" fmla="*/ 723 w 1307"/>
                <a:gd name="T25" fmla="*/ 998 h 1001"/>
                <a:gd name="T26" fmla="*/ 725 w 1307"/>
                <a:gd name="T27" fmla="*/ 996 h 1001"/>
                <a:gd name="T28" fmla="*/ 723 w 1307"/>
                <a:gd name="T29" fmla="*/ 995 h 1001"/>
                <a:gd name="T30" fmla="*/ 453 w 1307"/>
                <a:gd name="T31" fmla="*/ 622 h 1001"/>
                <a:gd name="T32" fmla="*/ 449 w 1307"/>
                <a:gd name="T33" fmla="*/ 621 h 1001"/>
                <a:gd name="T34" fmla="*/ 204 w 1307"/>
                <a:gd name="T35" fmla="*/ 278 h 1001"/>
                <a:gd name="T36" fmla="*/ 201 w 1307"/>
                <a:gd name="T37" fmla="*/ 280 h 1001"/>
                <a:gd name="T38" fmla="*/ 445 w 1307"/>
                <a:gd name="T39" fmla="*/ 616 h 1001"/>
                <a:gd name="T40" fmla="*/ 450 w 1307"/>
                <a:gd name="T41" fmla="*/ 617 h 1001"/>
                <a:gd name="T42" fmla="*/ 306 w 1307"/>
                <a:gd name="T43" fmla="*/ 420 h 1001"/>
                <a:gd name="T44" fmla="*/ 305 w 1307"/>
                <a:gd name="T45" fmla="*/ 420 h 1001"/>
                <a:gd name="T46" fmla="*/ 303 w 1307"/>
                <a:gd name="T47" fmla="*/ 417 h 1001"/>
                <a:gd name="T48" fmla="*/ 303 w 1307"/>
                <a:gd name="T49" fmla="*/ 415 h 1001"/>
                <a:gd name="T50" fmla="*/ 204 w 1307"/>
                <a:gd name="T51" fmla="*/ 278 h 1001"/>
                <a:gd name="T52" fmla="*/ 3 w 1307"/>
                <a:gd name="T53" fmla="*/ 0 h 1001"/>
                <a:gd name="T54" fmla="*/ 0 w 1307"/>
                <a:gd name="T55" fmla="*/ 2 h 1001"/>
                <a:gd name="T56" fmla="*/ 199 w 1307"/>
                <a:gd name="T57" fmla="*/ 276 h 1001"/>
                <a:gd name="T58" fmla="*/ 201 w 1307"/>
                <a:gd name="T59" fmla="*/ 275 h 1001"/>
                <a:gd name="T60" fmla="*/ 3 w 1307"/>
                <a:gd name="T6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7" h="1001">
                  <a:moveTo>
                    <a:pt x="1306" y="763"/>
                  </a:moveTo>
                  <a:lnTo>
                    <a:pt x="730" y="995"/>
                  </a:lnTo>
                  <a:lnTo>
                    <a:pt x="726" y="1001"/>
                  </a:lnTo>
                  <a:lnTo>
                    <a:pt x="726" y="1001"/>
                  </a:lnTo>
                  <a:lnTo>
                    <a:pt x="726" y="1001"/>
                  </a:lnTo>
                  <a:lnTo>
                    <a:pt x="730" y="1000"/>
                  </a:lnTo>
                  <a:lnTo>
                    <a:pt x="1303" y="769"/>
                  </a:lnTo>
                  <a:lnTo>
                    <a:pt x="1307" y="764"/>
                  </a:lnTo>
                  <a:lnTo>
                    <a:pt x="1306" y="763"/>
                  </a:lnTo>
                  <a:close/>
                  <a:moveTo>
                    <a:pt x="449" y="621"/>
                  </a:moveTo>
                  <a:lnTo>
                    <a:pt x="720" y="995"/>
                  </a:lnTo>
                  <a:lnTo>
                    <a:pt x="722" y="998"/>
                  </a:lnTo>
                  <a:lnTo>
                    <a:pt x="723" y="998"/>
                  </a:lnTo>
                  <a:lnTo>
                    <a:pt x="725" y="996"/>
                  </a:lnTo>
                  <a:lnTo>
                    <a:pt x="723" y="995"/>
                  </a:lnTo>
                  <a:lnTo>
                    <a:pt x="453" y="622"/>
                  </a:lnTo>
                  <a:lnTo>
                    <a:pt x="449" y="621"/>
                  </a:lnTo>
                  <a:close/>
                  <a:moveTo>
                    <a:pt x="204" y="278"/>
                  </a:moveTo>
                  <a:lnTo>
                    <a:pt x="201" y="280"/>
                  </a:lnTo>
                  <a:lnTo>
                    <a:pt x="445" y="616"/>
                  </a:lnTo>
                  <a:lnTo>
                    <a:pt x="450" y="617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3" y="417"/>
                  </a:lnTo>
                  <a:lnTo>
                    <a:pt x="303" y="415"/>
                  </a:lnTo>
                  <a:lnTo>
                    <a:pt x="204" y="278"/>
                  </a:lnTo>
                  <a:close/>
                  <a:moveTo>
                    <a:pt x="3" y="0"/>
                  </a:moveTo>
                  <a:lnTo>
                    <a:pt x="0" y="2"/>
                  </a:lnTo>
                  <a:lnTo>
                    <a:pt x="199" y="276"/>
                  </a:lnTo>
                  <a:lnTo>
                    <a:pt x="201" y="275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1312" y="-239"/>
              <a:ext cx="1307" cy="1001"/>
            </a:xfrm>
            <a:custGeom>
              <a:avLst/>
              <a:gdLst>
                <a:gd name="T0" fmla="*/ 1306 w 1307"/>
                <a:gd name="T1" fmla="*/ 763 h 1001"/>
                <a:gd name="T2" fmla="*/ 730 w 1307"/>
                <a:gd name="T3" fmla="*/ 995 h 1001"/>
                <a:gd name="T4" fmla="*/ 726 w 1307"/>
                <a:gd name="T5" fmla="*/ 1001 h 1001"/>
                <a:gd name="T6" fmla="*/ 726 w 1307"/>
                <a:gd name="T7" fmla="*/ 1001 h 1001"/>
                <a:gd name="T8" fmla="*/ 726 w 1307"/>
                <a:gd name="T9" fmla="*/ 1001 h 1001"/>
                <a:gd name="T10" fmla="*/ 730 w 1307"/>
                <a:gd name="T11" fmla="*/ 1000 h 1001"/>
                <a:gd name="T12" fmla="*/ 1303 w 1307"/>
                <a:gd name="T13" fmla="*/ 769 h 1001"/>
                <a:gd name="T14" fmla="*/ 1307 w 1307"/>
                <a:gd name="T15" fmla="*/ 764 h 1001"/>
                <a:gd name="T16" fmla="*/ 1306 w 1307"/>
                <a:gd name="T17" fmla="*/ 763 h 1001"/>
                <a:gd name="T18" fmla="*/ 449 w 1307"/>
                <a:gd name="T19" fmla="*/ 621 h 1001"/>
                <a:gd name="T20" fmla="*/ 720 w 1307"/>
                <a:gd name="T21" fmla="*/ 995 h 1001"/>
                <a:gd name="T22" fmla="*/ 722 w 1307"/>
                <a:gd name="T23" fmla="*/ 998 h 1001"/>
                <a:gd name="T24" fmla="*/ 723 w 1307"/>
                <a:gd name="T25" fmla="*/ 998 h 1001"/>
                <a:gd name="T26" fmla="*/ 725 w 1307"/>
                <a:gd name="T27" fmla="*/ 996 h 1001"/>
                <a:gd name="T28" fmla="*/ 723 w 1307"/>
                <a:gd name="T29" fmla="*/ 995 h 1001"/>
                <a:gd name="T30" fmla="*/ 453 w 1307"/>
                <a:gd name="T31" fmla="*/ 622 h 1001"/>
                <a:gd name="T32" fmla="*/ 449 w 1307"/>
                <a:gd name="T33" fmla="*/ 621 h 1001"/>
                <a:gd name="T34" fmla="*/ 204 w 1307"/>
                <a:gd name="T35" fmla="*/ 278 h 1001"/>
                <a:gd name="T36" fmla="*/ 201 w 1307"/>
                <a:gd name="T37" fmla="*/ 280 h 1001"/>
                <a:gd name="T38" fmla="*/ 445 w 1307"/>
                <a:gd name="T39" fmla="*/ 616 h 1001"/>
                <a:gd name="T40" fmla="*/ 450 w 1307"/>
                <a:gd name="T41" fmla="*/ 617 h 1001"/>
                <a:gd name="T42" fmla="*/ 306 w 1307"/>
                <a:gd name="T43" fmla="*/ 420 h 1001"/>
                <a:gd name="T44" fmla="*/ 305 w 1307"/>
                <a:gd name="T45" fmla="*/ 420 h 1001"/>
                <a:gd name="T46" fmla="*/ 303 w 1307"/>
                <a:gd name="T47" fmla="*/ 417 h 1001"/>
                <a:gd name="T48" fmla="*/ 303 w 1307"/>
                <a:gd name="T49" fmla="*/ 415 h 1001"/>
                <a:gd name="T50" fmla="*/ 204 w 1307"/>
                <a:gd name="T51" fmla="*/ 278 h 1001"/>
                <a:gd name="T52" fmla="*/ 3 w 1307"/>
                <a:gd name="T53" fmla="*/ 0 h 1001"/>
                <a:gd name="T54" fmla="*/ 0 w 1307"/>
                <a:gd name="T55" fmla="*/ 2 h 1001"/>
                <a:gd name="T56" fmla="*/ 199 w 1307"/>
                <a:gd name="T57" fmla="*/ 276 h 1001"/>
                <a:gd name="T58" fmla="*/ 201 w 1307"/>
                <a:gd name="T59" fmla="*/ 275 h 1001"/>
                <a:gd name="T60" fmla="*/ 3 w 1307"/>
                <a:gd name="T6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07" h="1001">
                  <a:moveTo>
                    <a:pt x="1306" y="763"/>
                  </a:moveTo>
                  <a:lnTo>
                    <a:pt x="730" y="995"/>
                  </a:lnTo>
                  <a:lnTo>
                    <a:pt x="726" y="1001"/>
                  </a:lnTo>
                  <a:lnTo>
                    <a:pt x="726" y="1001"/>
                  </a:lnTo>
                  <a:lnTo>
                    <a:pt x="726" y="1001"/>
                  </a:lnTo>
                  <a:lnTo>
                    <a:pt x="730" y="1000"/>
                  </a:lnTo>
                  <a:lnTo>
                    <a:pt x="1303" y="769"/>
                  </a:lnTo>
                  <a:lnTo>
                    <a:pt x="1307" y="764"/>
                  </a:lnTo>
                  <a:lnTo>
                    <a:pt x="1306" y="763"/>
                  </a:lnTo>
                  <a:moveTo>
                    <a:pt x="449" y="621"/>
                  </a:moveTo>
                  <a:lnTo>
                    <a:pt x="720" y="995"/>
                  </a:lnTo>
                  <a:lnTo>
                    <a:pt x="722" y="998"/>
                  </a:lnTo>
                  <a:lnTo>
                    <a:pt x="723" y="998"/>
                  </a:lnTo>
                  <a:lnTo>
                    <a:pt x="725" y="996"/>
                  </a:lnTo>
                  <a:lnTo>
                    <a:pt x="723" y="995"/>
                  </a:lnTo>
                  <a:lnTo>
                    <a:pt x="453" y="622"/>
                  </a:lnTo>
                  <a:lnTo>
                    <a:pt x="449" y="621"/>
                  </a:lnTo>
                  <a:moveTo>
                    <a:pt x="204" y="278"/>
                  </a:moveTo>
                  <a:lnTo>
                    <a:pt x="201" y="280"/>
                  </a:lnTo>
                  <a:lnTo>
                    <a:pt x="445" y="616"/>
                  </a:lnTo>
                  <a:lnTo>
                    <a:pt x="450" y="617"/>
                  </a:lnTo>
                  <a:lnTo>
                    <a:pt x="306" y="420"/>
                  </a:lnTo>
                  <a:lnTo>
                    <a:pt x="305" y="420"/>
                  </a:lnTo>
                  <a:lnTo>
                    <a:pt x="303" y="417"/>
                  </a:lnTo>
                  <a:lnTo>
                    <a:pt x="303" y="415"/>
                  </a:lnTo>
                  <a:lnTo>
                    <a:pt x="204" y="278"/>
                  </a:lnTo>
                  <a:moveTo>
                    <a:pt x="3" y="0"/>
                  </a:moveTo>
                  <a:lnTo>
                    <a:pt x="0" y="2"/>
                  </a:lnTo>
                  <a:lnTo>
                    <a:pt x="199" y="276"/>
                  </a:lnTo>
                  <a:lnTo>
                    <a:pt x="201" y="275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511" y="36"/>
              <a:ext cx="5" cy="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1 h 5"/>
                <a:gd name="T4" fmla="*/ 2 w 5"/>
                <a:gd name="T5" fmla="*/ 5 h 5"/>
                <a:gd name="T6" fmla="*/ 5 w 5"/>
                <a:gd name="T7" fmla="*/ 3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0" y="1"/>
                  </a:lnTo>
                  <a:lnTo>
                    <a:pt x="2" y="5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511" y="36"/>
              <a:ext cx="5" cy="5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1 h 5"/>
                <a:gd name="T4" fmla="*/ 2 w 5"/>
                <a:gd name="T5" fmla="*/ 5 h 5"/>
                <a:gd name="T6" fmla="*/ 5 w 5"/>
                <a:gd name="T7" fmla="*/ 3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0" y="1"/>
                  </a:lnTo>
                  <a:lnTo>
                    <a:pt x="2" y="5"/>
                  </a:lnTo>
                  <a:lnTo>
                    <a:pt x="5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757" y="377"/>
              <a:ext cx="8" cy="6"/>
            </a:xfrm>
            <a:custGeom>
              <a:avLst/>
              <a:gdLst>
                <a:gd name="T0" fmla="*/ 0 w 8"/>
                <a:gd name="T1" fmla="*/ 0 h 6"/>
                <a:gd name="T2" fmla="*/ 4 w 8"/>
                <a:gd name="T3" fmla="*/ 5 h 6"/>
                <a:gd name="T4" fmla="*/ 8 w 8"/>
                <a:gd name="T5" fmla="*/ 6 h 6"/>
                <a:gd name="T6" fmla="*/ 5 w 8"/>
                <a:gd name="T7" fmla="*/ 1 h 6"/>
                <a:gd name="T8" fmla="*/ 0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4" y="5"/>
                  </a:lnTo>
                  <a:lnTo>
                    <a:pt x="8" y="6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757" y="377"/>
              <a:ext cx="8" cy="6"/>
            </a:xfrm>
            <a:custGeom>
              <a:avLst/>
              <a:gdLst>
                <a:gd name="T0" fmla="*/ 0 w 8"/>
                <a:gd name="T1" fmla="*/ 0 h 6"/>
                <a:gd name="T2" fmla="*/ 4 w 8"/>
                <a:gd name="T3" fmla="*/ 5 h 6"/>
                <a:gd name="T4" fmla="*/ 8 w 8"/>
                <a:gd name="T5" fmla="*/ 6 h 6"/>
                <a:gd name="T6" fmla="*/ 5 w 8"/>
                <a:gd name="T7" fmla="*/ 1 h 6"/>
                <a:gd name="T8" fmla="*/ 0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4" y="5"/>
                  </a:lnTo>
                  <a:lnTo>
                    <a:pt x="8" y="6"/>
                  </a:ln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 noEditPoints="1"/>
            </p:cNvSpPr>
            <p:nvPr/>
          </p:nvSpPr>
          <p:spPr bwMode="auto">
            <a:xfrm>
              <a:off x="3793" y="-73"/>
              <a:ext cx="309" cy="128"/>
            </a:xfrm>
            <a:custGeom>
              <a:avLst/>
              <a:gdLst>
                <a:gd name="T0" fmla="*/ 128 w 309"/>
                <a:gd name="T1" fmla="*/ 72 h 128"/>
                <a:gd name="T2" fmla="*/ 0 w 309"/>
                <a:gd name="T3" fmla="*/ 125 h 128"/>
                <a:gd name="T4" fmla="*/ 1 w 309"/>
                <a:gd name="T5" fmla="*/ 128 h 128"/>
                <a:gd name="T6" fmla="*/ 132 w 309"/>
                <a:gd name="T7" fmla="*/ 76 h 128"/>
                <a:gd name="T8" fmla="*/ 128 w 309"/>
                <a:gd name="T9" fmla="*/ 72 h 128"/>
                <a:gd name="T10" fmla="*/ 306 w 309"/>
                <a:gd name="T11" fmla="*/ 0 h 128"/>
                <a:gd name="T12" fmla="*/ 132 w 309"/>
                <a:gd name="T13" fmla="*/ 71 h 128"/>
                <a:gd name="T14" fmla="*/ 137 w 309"/>
                <a:gd name="T15" fmla="*/ 72 h 128"/>
                <a:gd name="T16" fmla="*/ 309 w 309"/>
                <a:gd name="T17" fmla="*/ 5 h 128"/>
                <a:gd name="T18" fmla="*/ 306 w 309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128">
                  <a:moveTo>
                    <a:pt x="128" y="72"/>
                  </a:moveTo>
                  <a:lnTo>
                    <a:pt x="0" y="125"/>
                  </a:lnTo>
                  <a:lnTo>
                    <a:pt x="1" y="128"/>
                  </a:lnTo>
                  <a:lnTo>
                    <a:pt x="132" y="76"/>
                  </a:lnTo>
                  <a:lnTo>
                    <a:pt x="128" y="72"/>
                  </a:lnTo>
                  <a:close/>
                  <a:moveTo>
                    <a:pt x="306" y="0"/>
                  </a:moveTo>
                  <a:lnTo>
                    <a:pt x="132" y="71"/>
                  </a:lnTo>
                  <a:lnTo>
                    <a:pt x="137" y="72"/>
                  </a:lnTo>
                  <a:lnTo>
                    <a:pt x="309" y="5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3793" y="-73"/>
              <a:ext cx="309" cy="128"/>
            </a:xfrm>
            <a:custGeom>
              <a:avLst/>
              <a:gdLst>
                <a:gd name="T0" fmla="*/ 128 w 309"/>
                <a:gd name="T1" fmla="*/ 72 h 128"/>
                <a:gd name="T2" fmla="*/ 0 w 309"/>
                <a:gd name="T3" fmla="*/ 125 h 128"/>
                <a:gd name="T4" fmla="*/ 1 w 309"/>
                <a:gd name="T5" fmla="*/ 128 h 128"/>
                <a:gd name="T6" fmla="*/ 132 w 309"/>
                <a:gd name="T7" fmla="*/ 76 h 128"/>
                <a:gd name="T8" fmla="*/ 128 w 309"/>
                <a:gd name="T9" fmla="*/ 72 h 128"/>
                <a:gd name="T10" fmla="*/ 306 w 309"/>
                <a:gd name="T11" fmla="*/ 0 h 128"/>
                <a:gd name="T12" fmla="*/ 132 w 309"/>
                <a:gd name="T13" fmla="*/ 71 h 128"/>
                <a:gd name="T14" fmla="*/ 137 w 309"/>
                <a:gd name="T15" fmla="*/ 72 h 128"/>
                <a:gd name="T16" fmla="*/ 309 w 309"/>
                <a:gd name="T17" fmla="*/ 5 h 128"/>
                <a:gd name="T18" fmla="*/ 306 w 309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128">
                  <a:moveTo>
                    <a:pt x="128" y="72"/>
                  </a:moveTo>
                  <a:lnTo>
                    <a:pt x="0" y="125"/>
                  </a:lnTo>
                  <a:lnTo>
                    <a:pt x="1" y="128"/>
                  </a:lnTo>
                  <a:lnTo>
                    <a:pt x="132" y="76"/>
                  </a:lnTo>
                  <a:lnTo>
                    <a:pt x="128" y="72"/>
                  </a:lnTo>
                  <a:moveTo>
                    <a:pt x="306" y="0"/>
                  </a:moveTo>
                  <a:lnTo>
                    <a:pt x="132" y="71"/>
                  </a:lnTo>
                  <a:lnTo>
                    <a:pt x="137" y="72"/>
                  </a:lnTo>
                  <a:lnTo>
                    <a:pt x="309" y="5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921" y="-2"/>
              <a:ext cx="9" cy="5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1 h 5"/>
                <a:gd name="T4" fmla="*/ 4 w 9"/>
                <a:gd name="T5" fmla="*/ 5 h 5"/>
                <a:gd name="T6" fmla="*/ 9 w 9"/>
                <a:gd name="T7" fmla="*/ 1 h 5"/>
                <a:gd name="T8" fmla="*/ 4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1"/>
                  </a:lnTo>
                  <a:lnTo>
                    <a:pt x="4" y="5"/>
                  </a:lnTo>
                  <a:lnTo>
                    <a:pt x="9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921" y="-2"/>
              <a:ext cx="9" cy="5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1 h 5"/>
                <a:gd name="T4" fmla="*/ 4 w 9"/>
                <a:gd name="T5" fmla="*/ 5 h 5"/>
                <a:gd name="T6" fmla="*/ 9 w 9"/>
                <a:gd name="T7" fmla="*/ 1 h 5"/>
                <a:gd name="T8" fmla="*/ 4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1"/>
                  </a:lnTo>
                  <a:lnTo>
                    <a:pt x="4" y="5"/>
                  </a:lnTo>
                  <a:lnTo>
                    <a:pt x="9" y="1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 noEditPoints="1"/>
            </p:cNvSpPr>
            <p:nvPr/>
          </p:nvSpPr>
          <p:spPr bwMode="auto">
            <a:xfrm>
              <a:off x="3467" y="53"/>
              <a:ext cx="324" cy="133"/>
            </a:xfrm>
            <a:custGeom>
              <a:avLst/>
              <a:gdLst>
                <a:gd name="T0" fmla="*/ 106 w 324"/>
                <a:gd name="T1" fmla="*/ 85 h 133"/>
                <a:gd name="T2" fmla="*/ 0 w 324"/>
                <a:gd name="T3" fmla="*/ 128 h 133"/>
                <a:gd name="T4" fmla="*/ 2 w 324"/>
                <a:gd name="T5" fmla="*/ 133 h 133"/>
                <a:gd name="T6" fmla="*/ 106 w 324"/>
                <a:gd name="T7" fmla="*/ 90 h 133"/>
                <a:gd name="T8" fmla="*/ 106 w 324"/>
                <a:gd name="T9" fmla="*/ 85 h 133"/>
                <a:gd name="T10" fmla="*/ 322 w 324"/>
                <a:gd name="T11" fmla="*/ 0 h 133"/>
                <a:gd name="T12" fmla="*/ 109 w 324"/>
                <a:gd name="T13" fmla="*/ 85 h 133"/>
                <a:gd name="T14" fmla="*/ 109 w 324"/>
                <a:gd name="T15" fmla="*/ 90 h 133"/>
                <a:gd name="T16" fmla="*/ 324 w 324"/>
                <a:gd name="T17" fmla="*/ 3 h 133"/>
                <a:gd name="T18" fmla="*/ 322 w 324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33">
                  <a:moveTo>
                    <a:pt x="106" y="85"/>
                  </a:moveTo>
                  <a:lnTo>
                    <a:pt x="0" y="128"/>
                  </a:lnTo>
                  <a:lnTo>
                    <a:pt x="2" y="133"/>
                  </a:lnTo>
                  <a:lnTo>
                    <a:pt x="106" y="90"/>
                  </a:lnTo>
                  <a:lnTo>
                    <a:pt x="106" y="85"/>
                  </a:lnTo>
                  <a:close/>
                  <a:moveTo>
                    <a:pt x="322" y="0"/>
                  </a:moveTo>
                  <a:lnTo>
                    <a:pt x="109" y="85"/>
                  </a:lnTo>
                  <a:lnTo>
                    <a:pt x="109" y="90"/>
                  </a:lnTo>
                  <a:lnTo>
                    <a:pt x="324" y="3"/>
                  </a:lnTo>
                  <a:lnTo>
                    <a:pt x="3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3467" y="53"/>
              <a:ext cx="324" cy="133"/>
            </a:xfrm>
            <a:custGeom>
              <a:avLst/>
              <a:gdLst>
                <a:gd name="T0" fmla="*/ 106 w 324"/>
                <a:gd name="T1" fmla="*/ 85 h 133"/>
                <a:gd name="T2" fmla="*/ 0 w 324"/>
                <a:gd name="T3" fmla="*/ 128 h 133"/>
                <a:gd name="T4" fmla="*/ 2 w 324"/>
                <a:gd name="T5" fmla="*/ 133 h 133"/>
                <a:gd name="T6" fmla="*/ 106 w 324"/>
                <a:gd name="T7" fmla="*/ 90 h 133"/>
                <a:gd name="T8" fmla="*/ 106 w 324"/>
                <a:gd name="T9" fmla="*/ 85 h 133"/>
                <a:gd name="T10" fmla="*/ 322 w 324"/>
                <a:gd name="T11" fmla="*/ 0 h 133"/>
                <a:gd name="T12" fmla="*/ 109 w 324"/>
                <a:gd name="T13" fmla="*/ 85 h 133"/>
                <a:gd name="T14" fmla="*/ 109 w 324"/>
                <a:gd name="T15" fmla="*/ 90 h 133"/>
                <a:gd name="T16" fmla="*/ 324 w 324"/>
                <a:gd name="T17" fmla="*/ 3 h 133"/>
                <a:gd name="T18" fmla="*/ 322 w 324"/>
                <a:gd name="T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" h="133">
                  <a:moveTo>
                    <a:pt x="106" y="85"/>
                  </a:moveTo>
                  <a:lnTo>
                    <a:pt x="0" y="128"/>
                  </a:lnTo>
                  <a:lnTo>
                    <a:pt x="2" y="133"/>
                  </a:lnTo>
                  <a:lnTo>
                    <a:pt x="106" y="90"/>
                  </a:lnTo>
                  <a:lnTo>
                    <a:pt x="106" y="85"/>
                  </a:lnTo>
                  <a:moveTo>
                    <a:pt x="322" y="0"/>
                  </a:moveTo>
                  <a:lnTo>
                    <a:pt x="109" y="85"/>
                  </a:lnTo>
                  <a:lnTo>
                    <a:pt x="109" y="90"/>
                  </a:lnTo>
                  <a:lnTo>
                    <a:pt x="324" y="3"/>
                  </a:lnTo>
                  <a:lnTo>
                    <a:pt x="3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573" y="138"/>
              <a:ext cx="3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3573" y="138"/>
              <a:ext cx="3" cy="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1707" y="-114"/>
              <a:ext cx="1637" cy="1372"/>
            </a:xfrm>
            <a:custGeom>
              <a:avLst/>
              <a:gdLst>
                <a:gd name="T0" fmla="*/ 256 w 1637"/>
                <a:gd name="T1" fmla="*/ 1347 h 1372"/>
                <a:gd name="T2" fmla="*/ 1 w 1637"/>
                <a:gd name="T3" fmla="*/ 1372 h 1372"/>
                <a:gd name="T4" fmla="*/ 417 w 1637"/>
                <a:gd name="T5" fmla="*/ 1337 h 1372"/>
                <a:gd name="T6" fmla="*/ 423 w 1637"/>
                <a:gd name="T7" fmla="*/ 1332 h 1372"/>
                <a:gd name="T8" fmla="*/ 1007 w 1637"/>
                <a:gd name="T9" fmla="*/ 671 h 1372"/>
                <a:gd name="T10" fmla="*/ 996 w 1637"/>
                <a:gd name="T11" fmla="*/ 663 h 1372"/>
                <a:gd name="T12" fmla="*/ 1301 w 1637"/>
                <a:gd name="T13" fmla="*/ 761 h 1372"/>
                <a:gd name="T14" fmla="*/ 1475 w 1637"/>
                <a:gd name="T15" fmla="*/ 816 h 1372"/>
                <a:gd name="T16" fmla="*/ 1422 w 1637"/>
                <a:gd name="T17" fmla="*/ 653 h 1372"/>
                <a:gd name="T18" fmla="*/ 993 w 1637"/>
                <a:gd name="T19" fmla="*/ 666 h 1372"/>
                <a:gd name="T20" fmla="*/ 936 w 1637"/>
                <a:gd name="T21" fmla="*/ 644 h 1372"/>
                <a:gd name="T22" fmla="*/ 949 w 1637"/>
                <a:gd name="T23" fmla="*/ 649 h 1372"/>
                <a:gd name="T24" fmla="*/ 947 w 1637"/>
                <a:gd name="T25" fmla="*/ 636 h 1372"/>
                <a:gd name="T26" fmla="*/ 941 w 1637"/>
                <a:gd name="T27" fmla="*/ 633 h 1372"/>
                <a:gd name="T28" fmla="*/ 941 w 1637"/>
                <a:gd name="T29" fmla="*/ 633 h 1372"/>
                <a:gd name="T30" fmla="*/ 965 w 1637"/>
                <a:gd name="T31" fmla="*/ 633 h 1372"/>
                <a:gd name="T32" fmla="*/ 914 w 1637"/>
                <a:gd name="T33" fmla="*/ 633 h 1372"/>
                <a:gd name="T34" fmla="*/ 912 w 1637"/>
                <a:gd name="T35" fmla="*/ 641 h 1372"/>
                <a:gd name="T36" fmla="*/ 642 w 1637"/>
                <a:gd name="T37" fmla="*/ 1018 h 1372"/>
                <a:gd name="T38" fmla="*/ 426 w 1637"/>
                <a:gd name="T39" fmla="*/ 1331 h 1372"/>
                <a:gd name="T40" fmla="*/ 914 w 1637"/>
                <a:gd name="T41" fmla="*/ 644 h 1372"/>
                <a:gd name="T42" fmla="*/ 930 w 1637"/>
                <a:gd name="T43" fmla="*/ 646 h 1372"/>
                <a:gd name="T44" fmla="*/ 935 w 1637"/>
                <a:gd name="T45" fmla="*/ 638 h 1372"/>
                <a:gd name="T46" fmla="*/ 917 w 1637"/>
                <a:gd name="T47" fmla="*/ 636 h 1372"/>
                <a:gd name="T48" fmla="*/ 917 w 1637"/>
                <a:gd name="T49" fmla="*/ 628 h 1372"/>
                <a:gd name="T50" fmla="*/ 924 w 1637"/>
                <a:gd name="T51" fmla="*/ 625 h 1372"/>
                <a:gd name="T52" fmla="*/ 942 w 1637"/>
                <a:gd name="T53" fmla="*/ 571 h 1372"/>
                <a:gd name="T54" fmla="*/ 942 w 1637"/>
                <a:gd name="T55" fmla="*/ 582 h 1372"/>
                <a:gd name="T56" fmla="*/ 965 w 1637"/>
                <a:gd name="T57" fmla="*/ 628 h 1372"/>
                <a:gd name="T58" fmla="*/ 1320 w 1637"/>
                <a:gd name="T59" fmla="*/ 571 h 1372"/>
                <a:gd name="T60" fmla="*/ 1530 w 1637"/>
                <a:gd name="T61" fmla="*/ 390 h 1372"/>
                <a:gd name="T62" fmla="*/ 1394 w 1637"/>
                <a:gd name="T63" fmla="*/ 559 h 1372"/>
                <a:gd name="T64" fmla="*/ 1344 w 1637"/>
                <a:gd name="T65" fmla="*/ 401 h 1372"/>
                <a:gd name="T66" fmla="*/ 1361 w 1637"/>
                <a:gd name="T67" fmla="*/ 461 h 1372"/>
                <a:gd name="T68" fmla="*/ 1323 w 1637"/>
                <a:gd name="T69" fmla="*/ 575 h 1372"/>
                <a:gd name="T70" fmla="*/ 1424 w 1637"/>
                <a:gd name="T71" fmla="*/ 650 h 1372"/>
                <a:gd name="T72" fmla="*/ 1637 w 1637"/>
                <a:gd name="T73" fmla="*/ 518 h 1372"/>
                <a:gd name="T74" fmla="*/ 1370 w 1637"/>
                <a:gd name="T75" fmla="*/ 188 h 1372"/>
                <a:gd name="T76" fmla="*/ 1340 w 1637"/>
                <a:gd name="T77" fmla="*/ 401 h 1372"/>
                <a:gd name="T78" fmla="*/ 1271 w 1637"/>
                <a:gd name="T79" fmla="*/ 65 h 1372"/>
                <a:gd name="T80" fmla="*/ 1367 w 1637"/>
                <a:gd name="T81" fmla="*/ 185 h 1372"/>
                <a:gd name="T82" fmla="*/ 1209 w 1637"/>
                <a:gd name="T83" fmla="*/ 0 h 1372"/>
                <a:gd name="T84" fmla="*/ 1214 w 1637"/>
                <a:gd name="T85" fmla="*/ 3 h 1372"/>
                <a:gd name="T86" fmla="*/ 1217 w 1637"/>
                <a:gd name="T87" fmla="*/ 5 h 1372"/>
                <a:gd name="T88" fmla="*/ 1220 w 1637"/>
                <a:gd name="T89" fmla="*/ 3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7" h="1372">
                  <a:moveTo>
                    <a:pt x="421" y="1331"/>
                  </a:moveTo>
                  <a:lnTo>
                    <a:pt x="420" y="1332"/>
                  </a:lnTo>
                  <a:lnTo>
                    <a:pt x="256" y="1347"/>
                  </a:lnTo>
                  <a:lnTo>
                    <a:pt x="251" y="1347"/>
                  </a:lnTo>
                  <a:lnTo>
                    <a:pt x="0" y="1367"/>
                  </a:lnTo>
                  <a:lnTo>
                    <a:pt x="1" y="1372"/>
                  </a:lnTo>
                  <a:lnTo>
                    <a:pt x="251" y="1351"/>
                  </a:lnTo>
                  <a:lnTo>
                    <a:pt x="254" y="1350"/>
                  </a:lnTo>
                  <a:lnTo>
                    <a:pt x="417" y="1337"/>
                  </a:lnTo>
                  <a:lnTo>
                    <a:pt x="420" y="1332"/>
                  </a:lnTo>
                  <a:lnTo>
                    <a:pt x="420" y="1332"/>
                  </a:lnTo>
                  <a:lnTo>
                    <a:pt x="423" y="1332"/>
                  </a:lnTo>
                  <a:lnTo>
                    <a:pt x="421" y="1331"/>
                  </a:lnTo>
                  <a:close/>
                  <a:moveTo>
                    <a:pt x="996" y="663"/>
                  </a:moveTo>
                  <a:lnTo>
                    <a:pt x="1007" y="671"/>
                  </a:lnTo>
                  <a:lnTo>
                    <a:pt x="1298" y="762"/>
                  </a:lnTo>
                  <a:lnTo>
                    <a:pt x="1298" y="759"/>
                  </a:lnTo>
                  <a:lnTo>
                    <a:pt x="996" y="663"/>
                  </a:lnTo>
                  <a:close/>
                  <a:moveTo>
                    <a:pt x="1422" y="653"/>
                  </a:moveTo>
                  <a:lnTo>
                    <a:pt x="1473" y="816"/>
                  </a:lnTo>
                  <a:lnTo>
                    <a:pt x="1301" y="761"/>
                  </a:lnTo>
                  <a:lnTo>
                    <a:pt x="1299" y="764"/>
                  </a:lnTo>
                  <a:lnTo>
                    <a:pt x="1473" y="819"/>
                  </a:lnTo>
                  <a:lnTo>
                    <a:pt x="1475" y="816"/>
                  </a:lnTo>
                  <a:lnTo>
                    <a:pt x="1476" y="813"/>
                  </a:lnTo>
                  <a:lnTo>
                    <a:pt x="1426" y="653"/>
                  </a:lnTo>
                  <a:lnTo>
                    <a:pt x="1422" y="653"/>
                  </a:lnTo>
                  <a:close/>
                  <a:moveTo>
                    <a:pt x="954" y="650"/>
                  </a:moveTo>
                  <a:lnTo>
                    <a:pt x="955" y="653"/>
                  </a:lnTo>
                  <a:lnTo>
                    <a:pt x="993" y="666"/>
                  </a:lnTo>
                  <a:lnTo>
                    <a:pt x="982" y="658"/>
                  </a:lnTo>
                  <a:lnTo>
                    <a:pt x="954" y="650"/>
                  </a:lnTo>
                  <a:close/>
                  <a:moveTo>
                    <a:pt x="936" y="644"/>
                  </a:moveTo>
                  <a:lnTo>
                    <a:pt x="933" y="647"/>
                  </a:lnTo>
                  <a:lnTo>
                    <a:pt x="950" y="652"/>
                  </a:lnTo>
                  <a:lnTo>
                    <a:pt x="949" y="649"/>
                  </a:lnTo>
                  <a:lnTo>
                    <a:pt x="936" y="644"/>
                  </a:lnTo>
                  <a:close/>
                  <a:moveTo>
                    <a:pt x="946" y="635"/>
                  </a:moveTo>
                  <a:lnTo>
                    <a:pt x="947" y="636"/>
                  </a:lnTo>
                  <a:lnTo>
                    <a:pt x="947" y="636"/>
                  </a:lnTo>
                  <a:lnTo>
                    <a:pt x="946" y="635"/>
                  </a:lnTo>
                  <a:close/>
                  <a:moveTo>
                    <a:pt x="941" y="633"/>
                  </a:moveTo>
                  <a:lnTo>
                    <a:pt x="939" y="638"/>
                  </a:lnTo>
                  <a:lnTo>
                    <a:pt x="942" y="636"/>
                  </a:lnTo>
                  <a:lnTo>
                    <a:pt x="941" y="633"/>
                  </a:lnTo>
                  <a:close/>
                  <a:moveTo>
                    <a:pt x="949" y="633"/>
                  </a:moveTo>
                  <a:lnTo>
                    <a:pt x="954" y="635"/>
                  </a:lnTo>
                  <a:lnTo>
                    <a:pt x="965" y="633"/>
                  </a:lnTo>
                  <a:lnTo>
                    <a:pt x="949" y="633"/>
                  </a:lnTo>
                  <a:close/>
                  <a:moveTo>
                    <a:pt x="917" y="628"/>
                  </a:moveTo>
                  <a:lnTo>
                    <a:pt x="914" y="633"/>
                  </a:lnTo>
                  <a:lnTo>
                    <a:pt x="914" y="636"/>
                  </a:lnTo>
                  <a:lnTo>
                    <a:pt x="916" y="638"/>
                  </a:lnTo>
                  <a:lnTo>
                    <a:pt x="912" y="641"/>
                  </a:lnTo>
                  <a:lnTo>
                    <a:pt x="912" y="639"/>
                  </a:lnTo>
                  <a:lnTo>
                    <a:pt x="908" y="644"/>
                  </a:lnTo>
                  <a:lnTo>
                    <a:pt x="642" y="1018"/>
                  </a:lnTo>
                  <a:lnTo>
                    <a:pt x="641" y="1021"/>
                  </a:lnTo>
                  <a:lnTo>
                    <a:pt x="423" y="1328"/>
                  </a:lnTo>
                  <a:lnTo>
                    <a:pt x="426" y="1331"/>
                  </a:lnTo>
                  <a:lnTo>
                    <a:pt x="646" y="1023"/>
                  </a:lnTo>
                  <a:lnTo>
                    <a:pt x="647" y="1020"/>
                  </a:lnTo>
                  <a:lnTo>
                    <a:pt x="914" y="644"/>
                  </a:lnTo>
                  <a:lnTo>
                    <a:pt x="916" y="641"/>
                  </a:lnTo>
                  <a:lnTo>
                    <a:pt x="917" y="642"/>
                  </a:lnTo>
                  <a:lnTo>
                    <a:pt x="930" y="646"/>
                  </a:lnTo>
                  <a:lnTo>
                    <a:pt x="931" y="642"/>
                  </a:lnTo>
                  <a:lnTo>
                    <a:pt x="922" y="639"/>
                  </a:lnTo>
                  <a:lnTo>
                    <a:pt x="935" y="638"/>
                  </a:lnTo>
                  <a:lnTo>
                    <a:pt x="938" y="633"/>
                  </a:lnTo>
                  <a:lnTo>
                    <a:pt x="931" y="635"/>
                  </a:lnTo>
                  <a:lnTo>
                    <a:pt x="917" y="636"/>
                  </a:lnTo>
                  <a:lnTo>
                    <a:pt x="919" y="635"/>
                  </a:lnTo>
                  <a:lnTo>
                    <a:pt x="922" y="628"/>
                  </a:lnTo>
                  <a:lnTo>
                    <a:pt x="917" y="628"/>
                  </a:lnTo>
                  <a:close/>
                  <a:moveTo>
                    <a:pt x="928" y="606"/>
                  </a:moveTo>
                  <a:lnTo>
                    <a:pt x="919" y="623"/>
                  </a:lnTo>
                  <a:lnTo>
                    <a:pt x="924" y="625"/>
                  </a:lnTo>
                  <a:lnTo>
                    <a:pt x="930" y="609"/>
                  </a:lnTo>
                  <a:lnTo>
                    <a:pt x="928" y="606"/>
                  </a:lnTo>
                  <a:close/>
                  <a:moveTo>
                    <a:pt x="942" y="571"/>
                  </a:moveTo>
                  <a:lnTo>
                    <a:pt x="930" y="601"/>
                  </a:lnTo>
                  <a:lnTo>
                    <a:pt x="931" y="606"/>
                  </a:lnTo>
                  <a:lnTo>
                    <a:pt x="942" y="582"/>
                  </a:lnTo>
                  <a:lnTo>
                    <a:pt x="942" y="571"/>
                  </a:lnTo>
                  <a:close/>
                  <a:moveTo>
                    <a:pt x="1320" y="571"/>
                  </a:moveTo>
                  <a:lnTo>
                    <a:pt x="965" y="628"/>
                  </a:lnTo>
                  <a:lnTo>
                    <a:pt x="985" y="630"/>
                  </a:lnTo>
                  <a:lnTo>
                    <a:pt x="1320" y="575"/>
                  </a:lnTo>
                  <a:lnTo>
                    <a:pt x="1320" y="571"/>
                  </a:lnTo>
                  <a:close/>
                  <a:moveTo>
                    <a:pt x="1370" y="188"/>
                  </a:moveTo>
                  <a:lnTo>
                    <a:pt x="1369" y="192"/>
                  </a:lnTo>
                  <a:lnTo>
                    <a:pt x="1530" y="390"/>
                  </a:lnTo>
                  <a:lnTo>
                    <a:pt x="1531" y="393"/>
                  </a:lnTo>
                  <a:lnTo>
                    <a:pt x="1636" y="519"/>
                  </a:lnTo>
                  <a:lnTo>
                    <a:pt x="1394" y="559"/>
                  </a:lnTo>
                  <a:lnTo>
                    <a:pt x="1364" y="461"/>
                  </a:lnTo>
                  <a:lnTo>
                    <a:pt x="1362" y="456"/>
                  </a:lnTo>
                  <a:lnTo>
                    <a:pt x="1344" y="401"/>
                  </a:lnTo>
                  <a:lnTo>
                    <a:pt x="1344" y="409"/>
                  </a:lnTo>
                  <a:lnTo>
                    <a:pt x="1359" y="458"/>
                  </a:lnTo>
                  <a:lnTo>
                    <a:pt x="1361" y="461"/>
                  </a:lnTo>
                  <a:lnTo>
                    <a:pt x="1391" y="559"/>
                  </a:lnTo>
                  <a:lnTo>
                    <a:pt x="1323" y="570"/>
                  </a:lnTo>
                  <a:lnTo>
                    <a:pt x="1323" y="575"/>
                  </a:lnTo>
                  <a:lnTo>
                    <a:pt x="1392" y="563"/>
                  </a:lnTo>
                  <a:lnTo>
                    <a:pt x="1421" y="649"/>
                  </a:lnTo>
                  <a:lnTo>
                    <a:pt x="1424" y="650"/>
                  </a:lnTo>
                  <a:lnTo>
                    <a:pt x="1396" y="562"/>
                  </a:lnTo>
                  <a:lnTo>
                    <a:pt x="1634" y="524"/>
                  </a:lnTo>
                  <a:lnTo>
                    <a:pt x="1637" y="518"/>
                  </a:lnTo>
                  <a:lnTo>
                    <a:pt x="1535" y="391"/>
                  </a:lnTo>
                  <a:lnTo>
                    <a:pt x="1533" y="388"/>
                  </a:lnTo>
                  <a:lnTo>
                    <a:pt x="1370" y="188"/>
                  </a:lnTo>
                  <a:close/>
                  <a:moveTo>
                    <a:pt x="1249" y="102"/>
                  </a:moveTo>
                  <a:lnTo>
                    <a:pt x="1247" y="106"/>
                  </a:lnTo>
                  <a:lnTo>
                    <a:pt x="1340" y="401"/>
                  </a:lnTo>
                  <a:lnTo>
                    <a:pt x="1342" y="393"/>
                  </a:lnTo>
                  <a:lnTo>
                    <a:pt x="1249" y="102"/>
                  </a:lnTo>
                  <a:close/>
                  <a:moveTo>
                    <a:pt x="1271" y="65"/>
                  </a:moveTo>
                  <a:lnTo>
                    <a:pt x="1268" y="68"/>
                  </a:lnTo>
                  <a:lnTo>
                    <a:pt x="1367" y="189"/>
                  </a:lnTo>
                  <a:lnTo>
                    <a:pt x="1367" y="185"/>
                  </a:lnTo>
                  <a:lnTo>
                    <a:pt x="1271" y="65"/>
                  </a:lnTo>
                  <a:close/>
                  <a:moveTo>
                    <a:pt x="1214" y="0"/>
                  </a:moveTo>
                  <a:lnTo>
                    <a:pt x="1209" y="0"/>
                  </a:lnTo>
                  <a:lnTo>
                    <a:pt x="947" y="565"/>
                  </a:lnTo>
                  <a:lnTo>
                    <a:pt x="946" y="575"/>
                  </a:lnTo>
                  <a:lnTo>
                    <a:pt x="1214" y="3"/>
                  </a:lnTo>
                  <a:lnTo>
                    <a:pt x="1246" y="101"/>
                  </a:lnTo>
                  <a:lnTo>
                    <a:pt x="1247" y="98"/>
                  </a:lnTo>
                  <a:lnTo>
                    <a:pt x="1217" y="5"/>
                  </a:lnTo>
                  <a:lnTo>
                    <a:pt x="1266" y="65"/>
                  </a:lnTo>
                  <a:lnTo>
                    <a:pt x="1268" y="61"/>
                  </a:lnTo>
                  <a:lnTo>
                    <a:pt x="1220" y="3"/>
                  </a:lnTo>
                  <a:lnTo>
                    <a:pt x="12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 noEditPoints="1"/>
            </p:cNvSpPr>
            <p:nvPr/>
          </p:nvSpPr>
          <p:spPr bwMode="auto">
            <a:xfrm>
              <a:off x="1707" y="-114"/>
              <a:ext cx="1637" cy="1372"/>
            </a:xfrm>
            <a:custGeom>
              <a:avLst/>
              <a:gdLst>
                <a:gd name="T0" fmla="*/ 256 w 1637"/>
                <a:gd name="T1" fmla="*/ 1347 h 1372"/>
                <a:gd name="T2" fmla="*/ 1 w 1637"/>
                <a:gd name="T3" fmla="*/ 1372 h 1372"/>
                <a:gd name="T4" fmla="*/ 417 w 1637"/>
                <a:gd name="T5" fmla="*/ 1337 h 1372"/>
                <a:gd name="T6" fmla="*/ 423 w 1637"/>
                <a:gd name="T7" fmla="*/ 1332 h 1372"/>
                <a:gd name="T8" fmla="*/ 1007 w 1637"/>
                <a:gd name="T9" fmla="*/ 671 h 1372"/>
                <a:gd name="T10" fmla="*/ 996 w 1637"/>
                <a:gd name="T11" fmla="*/ 663 h 1372"/>
                <a:gd name="T12" fmla="*/ 1301 w 1637"/>
                <a:gd name="T13" fmla="*/ 761 h 1372"/>
                <a:gd name="T14" fmla="*/ 1475 w 1637"/>
                <a:gd name="T15" fmla="*/ 816 h 1372"/>
                <a:gd name="T16" fmla="*/ 1422 w 1637"/>
                <a:gd name="T17" fmla="*/ 653 h 1372"/>
                <a:gd name="T18" fmla="*/ 993 w 1637"/>
                <a:gd name="T19" fmla="*/ 666 h 1372"/>
                <a:gd name="T20" fmla="*/ 936 w 1637"/>
                <a:gd name="T21" fmla="*/ 644 h 1372"/>
                <a:gd name="T22" fmla="*/ 949 w 1637"/>
                <a:gd name="T23" fmla="*/ 649 h 1372"/>
                <a:gd name="T24" fmla="*/ 947 w 1637"/>
                <a:gd name="T25" fmla="*/ 636 h 1372"/>
                <a:gd name="T26" fmla="*/ 941 w 1637"/>
                <a:gd name="T27" fmla="*/ 633 h 1372"/>
                <a:gd name="T28" fmla="*/ 941 w 1637"/>
                <a:gd name="T29" fmla="*/ 633 h 1372"/>
                <a:gd name="T30" fmla="*/ 965 w 1637"/>
                <a:gd name="T31" fmla="*/ 633 h 1372"/>
                <a:gd name="T32" fmla="*/ 914 w 1637"/>
                <a:gd name="T33" fmla="*/ 633 h 1372"/>
                <a:gd name="T34" fmla="*/ 912 w 1637"/>
                <a:gd name="T35" fmla="*/ 641 h 1372"/>
                <a:gd name="T36" fmla="*/ 642 w 1637"/>
                <a:gd name="T37" fmla="*/ 1018 h 1372"/>
                <a:gd name="T38" fmla="*/ 426 w 1637"/>
                <a:gd name="T39" fmla="*/ 1331 h 1372"/>
                <a:gd name="T40" fmla="*/ 914 w 1637"/>
                <a:gd name="T41" fmla="*/ 644 h 1372"/>
                <a:gd name="T42" fmla="*/ 930 w 1637"/>
                <a:gd name="T43" fmla="*/ 646 h 1372"/>
                <a:gd name="T44" fmla="*/ 935 w 1637"/>
                <a:gd name="T45" fmla="*/ 638 h 1372"/>
                <a:gd name="T46" fmla="*/ 917 w 1637"/>
                <a:gd name="T47" fmla="*/ 636 h 1372"/>
                <a:gd name="T48" fmla="*/ 917 w 1637"/>
                <a:gd name="T49" fmla="*/ 628 h 1372"/>
                <a:gd name="T50" fmla="*/ 924 w 1637"/>
                <a:gd name="T51" fmla="*/ 625 h 1372"/>
                <a:gd name="T52" fmla="*/ 942 w 1637"/>
                <a:gd name="T53" fmla="*/ 571 h 1372"/>
                <a:gd name="T54" fmla="*/ 942 w 1637"/>
                <a:gd name="T55" fmla="*/ 582 h 1372"/>
                <a:gd name="T56" fmla="*/ 965 w 1637"/>
                <a:gd name="T57" fmla="*/ 628 h 1372"/>
                <a:gd name="T58" fmla="*/ 1320 w 1637"/>
                <a:gd name="T59" fmla="*/ 571 h 1372"/>
                <a:gd name="T60" fmla="*/ 1530 w 1637"/>
                <a:gd name="T61" fmla="*/ 390 h 1372"/>
                <a:gd name="T62" fmla="*/ 1394 w 1637"/>
                <a:gd name="T63" fmla="*/ 559 h 1372"/>
                <a:gd name="T64" fmla="*/ 1344 w 1637"/>
                <a:gd name="T65" fmla="*/ 401 h 1372"/>
                <a:gd name="T66" fmla="*/ 1361 w 1637"/>
                <a:gd name="T67" fmla="*/ 461 h 1372"/>
                <a:gd name="T68" fmla="*/ 1323 w 1637"/>
                <a:gd name="T69" fmla="*/ 575 h 1372"/>
                <a:gd name="T70" fmla="*/ 1424 w 1637"/>
                <a:gd name="T71" fmla="*/ 650 h 1372"/>
                <a:gd name="T72" fmla="*/ 1637 w 1637"/>
                <a:gd name="T73" fmla="*/ 518 h 1372"/>
                <a:gd name="T74" fmla="*/ 1370 w 1637"/>
                <a:gd name="T75" fmla="*/ 188 h 1372"/>
                <a:gd name="T76" fmla="*/ 1340 w 1637"/>
                <a:gd name="T77" fmla="*/ 401 h 1372"/>
                <a:gd name="T78" fmla="*/ 1271 w 1637"/>
                <a:gd name="T79" fmla="*/ 65 h 1372"/>
                <a:gd name="T80" fmla="*/ 1367 w 1637"/>
                <a:gd name="T81" fmla="*/ 185 h 1372"/>
                <a:gd name="T82" fmla="*/ 1209 w 1637"/>
                <a:gd name="T83" fmla="*/ 0 h 1372"/>
                <a:gd name="T84" fmla="*/ 1214 w 1637"/>
                <a:gd name="T85" fmla="*/ 3 h 1372"/>
                <a:gd name="T86" fmla="*/ 1217 w 1637"/>
                <a:gd name="T87" fmla="*/ 5 h 1372"/>
                <a:gd name="T88" fmla="*/ 1220 w 1637"/>
                <a:gd name="T89" fmla="*/ 3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7" h="1372">
                  <a:moveTo>
                    <a:pt x="421" y="1331"/>
                  </a:moveTo>
                  <a:lnTo>
                    <a:pt x="420" y="1332"/>
                  </a:lnTo>
                  <a:lnTo>
                    <a:pt x="256" y="1347"/>
                  </a:lnTo>
                  <a:lnTo>
                    <a:pt x="251" y="1347"/>
                  </a:lnTo>
                  <a:lnTo>
                    <a:pt x="0" y="1367"/>
                  </a:lnTo>
                  <a:lnTo>
                    <a:pt x="1" y="1372"/>
                  </a:lnTo>
                  <a:lnTo>
                    <a:pt x="251" y="1351"/>
                  </a:lnTo>
                  <a:lnTo>
                    <a:pt x="254" y="1350"/>
                  </a:lnTo>
                  <a:lnTo>
                    <a:pt x="417" y="1337"/>
                  </a:lnTo>
                  <a:lnTo>
                    <a:pt x="420" y="1332"/>
                  </a:lnTo>
                  <a:lnTo>
                    <a:pt x="420" y="1332"/>
                  </a:lnTo>
                  <a:lnTo>
                    <a:pt x="423" y="1332"/>
                  </a:lnTo>
                  <a:lnTo>
                    <a:pt x="421" y="1331"/>
                  </a:lnTo>
                  <a:moveTo>
                    <a:pt x="996" y="663"/>
                  </a:moveTo>
                  <a:lnTo>
                    <a:pt x="1007" y="671"/>
                  </a:lnTo>
                  <a:lnTo>
                    <a:pt x="1298" y="762"/>
                  </a:lnTo>
                  <a:lnTo>
                    <a:pt x="1298" y="759"/>
                  </a:lnTo>
                  <a:lnTo>
                    <a:pt x="996" y="663"/>
                  </a:lnTo>
                  <a:moveTo>
                    <a:pt x="1422" y="653"/>
                  </a:moveTo>
                  <a:lnTo>
                    <a:pt x="1473" y="816"/>
                  </a:lnTo>
                  <a:lnTo>
                    <a:pt x="1301" y="761"/>
                  </a:lnTo>
                  <a:lnTo>
                    <a:pt x="1299" y="764"/>
                  </a:lnTo>
                  <a:lnTo>
                    <a:pt x="1473" y="819"/>
                  </a:lnTo>
                  <a:lnTo>
                    <a:pt x="1475" y="816"/>
                  </a:lnTo>
                  <a:lnTo>
                    <a:pt x="1476" y="813"/>
                  </a:lnTo>
                  <a:lnTo>
                    <a:pt x="1426" y="653"/>
                  </a:lnTo>
                  <a:lnTo>
                    <a:pt x="1422" y="653"/>
                  </a:lnTo>
                  <a:moveTo>
                    <a:pt x="954" y="650"/>
                  </a:moveTo>
                  <a:lnTo>
                    <a:pt x="955" y="653"/>
                  </a:lnTo>
                  <a:lnTo>
                    <a:pt x="993" y="666"/>
                  </a:lnTo>
                  <a:lnTo>
                    <a:pt x="982" y="658"/>
                  </a:lnTo>
                  <a:lnTo>
                    <a:pt x="954" y="650"/>
                  </a:lnTo>
                  <a:moveTo>
                    <a:pt x="936" y="644"/>
                  </a:moveTo>
                  <a:lnTo>
                    <a:pt x="933" y="647"/>
                  </a:lnTo>
                  <a:lnTo>
                    <a:pt x="950" y="652"/>
                  </a:lnTo>
                  <a:lnTo>
                    <a:pt x="949" y="649"/>
                  </a:lnTo>
                  <a:lnTo>
                    <a:pt x="936" y="644"/>
                  </a:lnTo>
                  <a:moveTo>
                    <a:pt x="946" y="635"/>
                  </a:moveTo>
                  <a:lnTo>
                    <a:pt x="947" y="636"/>
                  </a:lnTo>
                  <a:lnTo>
                    <a:pt x="947" y="636"/>
                  </a:lnTo>
                  <a:lnTo>
                    <a:pt x="946" y="635"/>
                  </a:lnTo>
                  <a:moveTo>
                    <a:pt x="941" y="633"/>
                  </a:moveTo>
                  <a:lnTo>
                    <a:pt x="939" y="638"/>
                  </a:lnTo>
                  <a:lnTo>
                    <a:pt x="942" y="636"/>
                  </a:lnTo>
                  <a:lnTo>
                    <a:pt x="941" y="633"/>
                  </a:lnTo>
                  <a:moveTo>
                    <a:pt x="949" y="633"/>
                  </a:moveTo>
                  <a:lnTo>
                    <a:pt x="954" y="635"/>
                  </a:lnTo>
                  <a:lnTo>
                    <a:pt x="965" y="633"/>
                  </a:lnTo>
                  <a:lnTo>
                    <a:pt x="949" y="633"/>
                  </a:lnTo>
                  <a:moveTo>
                    <a:pt x="917" y="628"/>
                  </a:moveTo>
                  <a:lnTo>
                    <a:pt x="914" y="633"/>
                  </a:lnTo>
                  <a:lnTo>
                    <a:pt x="914" y="636"/>
                  </a:lnTo>
                  <a:lnTo>
                    <a:pt x="916" y="638"/>
                  </a:lnTo>
                  <a:lnTo>
                    <a:pt x="912" y="641"/>
                  </a:lnTo>
                  <a:lnTo>
                    <a:pt x="912" y="639"/>
                  </a:lnTo>
                  <a:lnTo>
                    <a:pt x="908" y="644"/>
                  </a:lnTo>
                  <a:lnTo>
                    <a:pt x="642" y="1018"/>
                  </a:lnTo>
                  <a:lnTo>
                    <a:pt x="641" y="1021"/>
                  </a:lnTo>
                  <a:lnTo>
                    <a:pt x="423" y="1328"/>
                  </a:lnTo>
                  <a:lnTo>
                    <a:pt x="426" y="1331"/>
                  </a:lnTo>
                  <a:lnTo>
                    <a:pt x="646" y="1023"/>
                  </a:lnTo>
                  <a:lnTo>
                    <a:pt x="647" y="1020"/>
                  </a:lnTo>
                  <a:lnTo>
                    <a:pt x="914" y="644"/>
                  </a:lnTo>
                  <a:lnTo>
                    <a:pt x="916" y="641"/>
                  </a:lnTo>
                  <a:lnTo>
                    <a:pt x="917" y="642"/>
                  </a:lnTo>
                  <a:lnTo>
                    <a:pt x="930" y="646"/>
                  </a:lnTo>
                  <a:lnTo>
                    <a:pt x="931" y="642"/>
                  </a:lnTo>
                  <a:lnTo>
                    <a:pt x="922" y="639"/>
                  </a:lnTo>
                  <a:lnTo>
                    <a:pt x="935" y="638"/>
                  </a:lnTo>
                  <a:lnTo>
                    <a:pt x="938" y="633"/>
                  </a:lnTo>
                  <a:lnTo>
                    <a:pt x="931" y="635"/>
                  </a:lnTo>
                  <a:lnTo>
                    <a:pt x="917" y="636"/>
                  </a:lnTo>
                  <a:lnTo>
                    <a:pt x="919" y="635"/>
                  </a:lnTo>
                  <a:lnTo>
                    <a:pt x="922" y="628"/>
                  </a:lnTo>
                  <a:lnTo>
                    <a:pt x="917" y="628"/>
                  </a:lnTo>
                  <a:moveTo>
                    <a:pt x="928" y="606"/>
                  </a:moveTo>
                  <a:lnTo>
                    <a:pt x="919" y="623"/>
                  </a:lnTo>
                  <a:lnTo>
                    <a:pt x="924" y="625"/>
                  </a:lnTo>
                  <a:lnTo>
                    <a:pt x="930" y="609"/>
                  </a:lnTo>
                  <a:lnTo>
                    <a:pt x="928" y="606"/>
                  </a:lnTo>
                  <a:moveTo>
                    <a:pt x="942" y="571"/>
                  </a:moveTo>
                  <a:lnTo>
                    <a:pt x="930" y="601"/>
                  </a:lnTo>
                  <a:lnTo>
                    <a:pt x="931" y="606"/>
                  </a:lnTo>
                  <a:lnTo>
                    <a:pt x="942" y="582"/>
                  </a:lnTo>
                  <a:lnTo>
                    <a:pt x="942" y="571"/>
                  </a:lnTo>
                  <a:moveTo>
                    <a:pt x="1320" y="571"/>
                  </a:moveTo>
                  <a:lnTo>
                    <a:pt x="965" y="628"/>
                  </a:lnTo>
                  <a:lnTo>
                    <a:pt x="985" y="630"/>
                  </a:lnTo>
                  <a:lnTo>
                    <a:pt x="1320" y="575"/>
                  </a:lnTo>
                  <a:lnTo>
                    <a:pt x="1320" y="571"/>
                  </a:lnTo>
                  <a:moveTo>
                    <a:pt x="1370" y="188"/>
                  </a:moveTo>
                  <a:lnTo>
                    <a:pt x="1369" y="192"/>
                  </a:lnTo>
                  <a:lnTo>
                    <a:pt x="1530" y="390"/>
                  </a:lnTo>
                  <a:lnTo>
                    <a:pt x="1531" y="393"/>
                  </a:lnTo>
                  <a:lnTo>
                    <a:pt x="1636" y="519"/>
                  </a:lnTo>
                  <a:lnTo>
                    <a:pt x="1394" y="559"/>
                  </a:lnTo>
                  <a:lnTo>
                    <a:pt x="1364" y="461"/>
                  </a:lnTo>
                  <a:lnTo>
                    <a:pt x="1362" y="456"/>
                  </a:lnTo>
                  <a:lnTo>
                    <a:pt x="1344" y="401"/>
                  </a:lnTo>
                  <a:lnTo>
                    <a:pt x="1344" y="409"/>
                  </a:lnTo>
                  <a:lnTo>
                    <a:pt x="1359" y="458"/>
                  </a:lnTo>
                  <a:lnTo>
                    <a:pt x="1361" y="461"/>
                  </a:lnTo>
                  <a:lnTo>
                    <a:pt x="1391" y="559"/>
                  </a:lnTo>
                  <a:lnTo>
                    <a:pt x="1323" y="570"/>
                  </a:lnTo>
                  <a:lnTo>
                    <a:pt x="1323" y="575"/>
                  </a:lnTo>
                  <a:lnTo>
                    <a:pt x="1392" y="563"/>
                  </a:lnTo>
                  <a:lnTo>
                    <a:pt x="1421" y="649"/>
                  </a:lnTo>
                  <a:lnTo>
                    <a:pt x="1424" y="650"/>
                  </a:lnTo>
                  <a:lnTo>
                    <a:pt x="1396" y="562"/>
                  </a:lnTo>
                  <a:lnTo>
                    <a:pt x="1634" y="524"/>
                  </a:lnTo>
                  <a:lnTo>
                    <a:pt x="1637" y="518"/>
                  </a:lnTo>
                  <a:lnTo>
                    <a:pt x="1535" y="391"/>
                  </a:lnTo>
                  <a:lnTo>
                    <a:pt x="1533" y="388"/>
                  </a:lnTo>
                  <a:lnTo>
                    <a:pt x="1370" y="188"/>
                  </a:lnTo>
                  <a:moveTo>
                    <a:pt x="1249" y="102"/>
                  </a:moveTo>
                  <a:lnTo>
                    <a:pt x="1247" y="106"/>
                  </a:lnTo>
                  <a:lnTo>
                    <a:pt x="1340" y="401"/>
                  </a:lnTo>
                  <a:lnTo>
                    <a:pt x="1342" y="393"/>
                  </a:lnTo>
                  <a:lnTo>
                    <a:pt x="1249" y="102"/>
                  </a:lnTo>
                  <a:moveTo>
                    <a:pt x="1271" y="65"/>
                  </a:moveTo>
                  <a:lnTo>
                    <a:pt x="1268" y="68"/>
                  </a:lnTo>
                  <a:lnTo>
                    <a:pt x="1367" y="189"/>
                  </a:lnTo>
                  <a:lnTo>
                    <a:pt x="1367" y="185"/>
                  </a:lnTo>
                  <a:lnTo>
                    <a:pt x="1271" y="65"/>
                  </a:lnTo>
                  <a:moveTo>
                    <a:pt x="1214" y="0"/>
                  </a:moveTo>
                  <a:lnTo>
                    <a:pt x="1209" y="0"/>
                  </a:lnTo>
                  <a:lnTo>
                    <a:pt x="947" y="565"/>
                  </a:lnTo>
                  <a:lnTo>
                    <a:pt x="946" y="575"/>
                  </a:lnTo>
                  <a:lnTo>
                    <a:pt x="1214" y="3"/>
                  </a:lnTo>
                  <a:lnTo>
                    <a:pt x="1246" y="101"/>
                  </a:lnTo>
                  <a:lnTo>
                    <a:pt x="1247" y="98"/>
                  </a:lnTo>
                  <a:lnTo>
                    <a:pt x="1217" y="5"/>
                  </a:lnTo>
                  <a:lnTo>
                    <a:pt x="1266" y="65"/>
                  </a:lnTo>
                  <a:lnTo>
                    <a:pt x="1268" y="61"/>
                  </a:lnTo>
                  <a:lnTo>
                    <a:pt x="1220" y="3"/>
                  </a:lnTo>
                  <a:lnTo>
                    <a:pt x="12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2128" y="-53"/>
              <a:ext cx="850" cy="1271"/>
            </a:xfrm>
            <a:custGeom>
              <a:avLst/>
              <a:gdLst>
                <a:gd name="T0" fmla="*/ 2 w 850"/>
                <a:gd name="T1" fmla="*/ 1267 h 1271"/>
                <a:gd name="T2" fmla="*/ 0 w 850"/>
                <a:gd name="T3" fmla="*/ 1270 h 1271"/>
                <a:gd name="T4" fmla="*/ 2 w 850"/>
                <a:gd name="T5" fmla="*/ 1271 h 1271"/>
                <a:gd name="T6" fmla="*/ 5 w 850"/>
                <a:gd name="T7" fmla="*/ 1271 h 1271"/>
                <a:gd name="T8" fmla="*/ 5 w 850"/>
                <a:gd name="T9" fmla="*/ 1270 h 1271"/>
                <a:gd name="T10" fmla="*/ 2 w 850"/>
                <a:gd name="T11" fmla="*/ 1267 h 1271"/>
                <a:gd name="T12" fmla="*/ 528 w 850"/>
                <a:gd name="T13" fmla="*/ 588 h 1271"/>
                <a:gd name="T14" fmla="*/ 529 w 850"/>
                <a:gd name="T15" fmla="*/ 591 h 1271"/>
                <a:gd name="T16" fmla="*/ 534 w 850"/>
                <a:gd name="T17" fmla="*/ 592 h 1271"/>
                <a:gd name="T18" fmla="*/ 533 w 850"/>
                <a:gd name="T19" fmla="*/ 589 h 1271"/>
                <a:gd name="T20" fmla="*/ 528 w 850"/>
                <a:gd name="T21" fmla="*/ 588 h 1271"/>
                <a:gd name="T22" fmla="*/ 510 w 850"/>
                <a:gd name="T23" fmla="*/ 581 h 1271"/>
                <a:gd name="T24" fmla="*/ 509 w 850"/>
                <a:gd name="T25" fmla="*/ 585 h 1271"/>
                <a:gd name="T26" fmla="*/ 512 w 850"/>
                <a:gd name="T27" fmla="*/ 586 h 1271"/>
                <a:gd name="T28" fmla="*/ 515 w 850"/>
                <a:gd name="T29" fmla="*/ 583 h 1271"/>
                <a:gd name="T30" fmla="*/ 510 w 850"/>
                <a:gd name="T31" fmla="*/ 581 h 1271"/>
                <a:gd name="T32" fmla="*/ 521 w 850"/>
                <a:gd name="T33" fmla="*/ 572 h 1271"/>
                <a:gd name="T34" fmla="*/ 517 w 850"/>
                <a:gd name="T35" fmla="*/ 572 h 1271"/>
                <a:gd name="T36" fmla="*/ 514 w 850"/>
                <a:gd name="T37" fmla="*/ 577 h 1271"/>
                <a:gd name="T38" fmla="*/ 518 w 850"/>
                <a:gd name="T39" fmla="*/ 577 h 1271"/>
                <a:gd name="T40" fmla="*/ 520 w 850"/>
                <a:gd name="T41" fmla="*/ 572 h 1271"/>
                <a:gd name="T42" fmla="*/ 521 w 850"/>
                <a:gd name="T43" fmla="*/ 575 h 1271"/>
                <a:gd name="T44" fmla="*/ 526 w 850"/>
                <a:gd name="T45" fmla="*/ 575 h 1271"/>
                <a:gd name="T46" fmla="*/ 525 w 850"/>
                <a:gd name="T47" fmla="*/ 574 h 1271"/>
                <a:gd name="T48" fmla="*/ 521 w 850"/>
                <a:gd name="T49" fmla="*/ 572 h 1271"/>
                <a:gd name="T50" fmla="*/ 509 w 850"/>
                <a:gd name="T51" fmla="*/ 540 h 1271"/>
                <a:gd name="T52" fmla="*/ 507 w 850"/>
                <a:gd name="T53" fmla="*/ 545 h 1271"/>
                <a:gd name="T54" fmla="*/ 509 w 850"/>
                <a:gd name="T55" fmla="*/ 548 h 1271"/>
                <a:gd name="T56" fmla="*/ 510 w 850"/>
                <a:gd name="T57" fmla="*/ 545 h 1271"/>
                <a:gd name="T58" fmla="*/ 509 w 850"/>
                <a:gd name="T59" fmla="*/ 540 h 1271"/>
                <a:gd name="T60" fmla="*/ 826 w 850"/>
                <a:gd name="T61" fmla="*/ 37 h 1271"/>
                <a:gd name="T62" fmla="*/ 825 w 850"/>
                <a:gd name="T63" fmla="*/ 40 h 1271"/>
                <a:gd name="T64" fmla="*/ 826 w 850"/>
                <a:gd name="T65" fmla="*/ 45 h 1271"/>
                <a:gd name="T66" fmla="*/ 828 w 850"/>
                <a:gd name="T67" fmla="*/ 41 h 1271"/>
                <a:gd name="T68" fmla="*/ 826 w 850"/>
                <a:gd name="T69" fmla="*/ 37 h 1271"/>
                <a:gd name="T70" fmla="*/ 847 w 850"/>
                <a:gd name="T71" fmla="*/ 0 h 1271"/>
                <a:gd name="T72" fmla="*/ 845 w 850"/>
                <a:gd name="T73" fmla="*/ 4 h 1271"/>
                <a:gd name="T74" fmla="*/ 847 w 850"/>
                <a:gd name="T75" fmla="*/ 7 h 1271"/>
                <a:gd name="T76" fmla="*/ 850 w 850"/>
                <a:gd name="T77" fmla="*/ 4 h 1271"/>
                <a:gd name="T78" fmla="*/ 847 w 850"/>
                <a:gd name="T79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1271">
                  <a:moveTo>
                    <a:pt x="2" y="1267"/>
                  </a:moveTo>
                  <a:lnTo>
                    <a:pt x="0" y="1270"/>
                  </a:lnTo>
                  <a:lnTo>
                    <a:pt x="2" y="1271"/>
                  </a:lnTo>
                  <a:lnTo>
                    <a:pt x="5" y="1271"/>
                  </a:lnTo>
                  <a:lnTo>
                    <a:pt x="5" y="1270"/>
                  </a:lnTo>
                  <a:lnTo>
                    <a:pt x="2" y="1267"/>
                  </a:lnTo>
                  <a:close/>
                  <a:moveTo>
                    <a:pt x="528" y="588"/>
                  </a:moveTo>
                  <a:lnTo>
                    <a:pt x="529" y="591"/>
                  </a:lnTo>
                  <a:lnTo>
                    <a:pt x="534" y="592"/>
                  </a:lnTo>
                  <a:lnTo>
                    <a:pt x="533" y="589"/>
                  </a:lnTo>
                  <a:lnTo>
                    <a:pt x="528" y="588"/>
                  </a:lnTo>
                  <a:close/>
                  <a:moveTo>
                    <a:pt x="510" y="581"/>
                  </a:moveTo>
                  <a:lnTo>
                    <a:pt x="509" y="585"/>
                  </a:lnTo>
                  <a:lnTo>
                    <a:pt x="512" y="586"/>
                  </a:lnTo>
                  <a:lnTo>
                    <a:pt x="515" y="583"/>
                  </a:lnTo>
                  <a:lnTo>
                    <a:pt x="510" y="581"/>
                  </a:lnTo>
                  <a:close/>
                  <a:moveTo>
                    <a:pt x="521" y="572"/>
                  </a:moveTo>
                  <a:lnTo>
                    <a:pt x="517" y="572"/>
                  </a:lnTo>
                  <a:lnTo>
                    <a:pt x="514" y="577"/>
                  </a:lnTo>
                  <a:lnTo>
                    <a:pt x="518" y="577"/>
                  </a:lnTo>
                  <a:lnTo>
                    <a:pt x="520" y="572"/>
                  </a:lnTo>
                  <a:lnTo>
                    <a:pt x="521" y="575"/>
                  </a:lnTo>
                  <a:lnTo>
                    <a:pt x="526" y="575"/>
                  </a:lnTo>
                  <a:lnTo>
                    <a:pt x="525" y="574"/>
                  </a:lnTo>
                  <a:lnTo>
                    <a:pt x="521" y="572"/>
                  </a:lnTo>
                  <a:close/>
                  <a:moveTo>
                    <a:pt x="509" y="540"/>
                  </a:moveTo>
                  <a:lnTo>
                    <a:pt x="507" y="545"/>
                  </a:lnTo>
                  <a:lnTo>
                    <a:pt x="509" y="548"/>
                  </a:lnTo>
                  <a:lnTo>
                    <a:pt x="510" y="545"/>
                  </a:lnTo>
                  <a:lnTo>
                    <a:pt x="509" y="540"/>
                  </a:lnTo>
                  <a:close/>
                  <a:moveTo>
                    <a:pt x="826" y="37"/>
                  </a:moveTo>
                  <a:lnTo>
                    <a:pt x="825" y="40"/>
                  </a:lnTo>
                  <a:lnTo>
                    <a:pt x="826" y="45"/>
                  </a:lnTo>
                  <a:lnTo>
                    <a:pt x="828" y="41"/>
                  </a:lnTo>
                  <a:lnTo>
                    <a:pt x="826" y="37"/>
                  </a:lnTo>
                  <a:close/>
                  <a:moveTo>
                    <a:pt x="847" y="0"/>
                  </a:moveTo>
                  <a:lnTo>
                    <a:pt x="845" y="4"/>
                  </a:lnTo>
                  <a:lnTo>
                    <a:pt x="847" y="7"/>
                  </a:lnTo>
                  <a:lnTo>
                    <a:pt x="850" y="4"/>
                  </a:lnTo>
                  <a:lnTo>
                    <a:pt x="8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2128" y="-53"/>
              <a:ext cx="850" cy="1271"/>
            </a:xfrm>
            <a:custGeom>
              <a:avLst/>
              <a:gdLst>
                <a:gd name="T0" fmla="*/ 2 w 850"/>
                <a:gd name="T1" fmla="*/ 1267 h 1271"/>
                <a:gd name="T2" fmla="*/ 0 w 850"/>
                <a:gd name="T3" fmla="*/ 1270 h 1271"/>
                <a:gd name="T4" fmla="*/ 2 w 850"/>
                <a:gd name="T5" fmla="*/ 1271 h 1271"/>
                <a:gd name="T6" fmla="*/ 5 w 850"/>
                <a:gd name="T7" fmla="*/ 1271 h 1271"/>
                <a:gd name="T8" fmla="*/ 5 w 850"/>
                <a:gd name="T9" fmla="*/ 1270 h 1271"/>
                <a:gd name="T10" fmla="*/ 2 w 850"/>
                <a:gd name="T11" fmla="*/ 1267 h 1271"/>
                <a:gd name="T12" fmla="*/ 528 w 850"/>
                <a:gd name="T13" fmla="*/ 588 h 1271"/>
                <a:gd name="T14" fmla="*/ 529 w 850"/>
                <a:gd name="T15" fmla="*/ 591 h 1271"/>
                <a:gd name="T16" fmla="*/ 534 w 850"/>
                <a:gd name="T17" fmla="*/ 592 h 1271"/>
                <a:gd name="T18" fmla="*/ 533 w 850"/>
                <a:gd name="T19" fmla="*/ 589 h 1271"/>
                <a:gd name="T20" fmla="*/ 528 w 850"/>
                <a:gd name="T21" fmla="*/ 588 h 1271"/>
                <a:gd name="T22" fmla="*/ 510 w 850"/>
                <a:gd name="T23" fmla="*/ 581 h 1271"/>
                <a:gd name="T24" fmla="*/ 509 w 850"/>
                <a:gd name="T25" fmla="*/ 585 h 1271"/>
                <a:gd name="T26" fmla="*/ 512 w 850"/>
                <a:gd name="T27" fmla="*/ 586 h 1271"/>
                <a:gd name="T28" fmla="*/ 515 w 850"/>
                <a:gd name="T29" fmla="*/ 583 h 1271"/>
                <a:gd name="T30" fmla="*/ 510 w 850"/>
                <a:gd name="T31" fmla="*/ 581 h 1271"/>
                <a:gd name="T32" fmla="*/ 521 w 850"/>
                <a:gd name="T33" fmla="*/ 572 h 1271"/>
                <a:gd name="T34" fmla="*/ 517 w 850"/>
                <a:gd name="T35" fmla="*/ 572 h 1271"/>
                <a:gd name="T36" fmla="*/ 514 w 850"/>
                <a:gd name="T37" fmla="*/ 577 h 1271"/>
                <a:gd name="T38" fmla="*/ 518 w 850"/>
                <a:gd name="T39" fmla="*/ 577 h 1271"/>
                <a:gd name="T40" fmla="*/ 520 w 850"/>
                <a:gd name="T41" fmla="*/ 572 h 1271"/>
                <a:gd name="T42" fmla="*/ 521 w 850"/>
                <a:gd name="T43" fmla="*/ 575 h 1271"/>
                <a:gd name="T44" fmla="*/ 526 w 850"/>
                <a:gd name="T45" fmla="*/ 575 h 1271"/>
                <a:gd name="T46" fmla="*/ 525 w 850"/>
                <a:gd name="T47" fmla="*/ 574 h 1271"/>
                <a:gd name="T48" fmla="*/ 521 w 850"/>
                <a:gd name="T49" fmla="*/ 572 h 1271"/>
                <a:gd name="T50" fmla="*/ 509 w 850"/>
                <a:gd name="T51" fmla="*/ 540 h 1271"/>
                <a:gd name="T52" fmla="*/ 507 w 850"/>
                <a:gd name="T53" fmla="*/ 545 h 1271"/>
                <a:gd name="T54" fmla="*/ 509 w 850"/>
                <a:gd name="T55" fmla="*/ 548 h 1271"/>
                <a:gd name="T56" fmla="*/ 510 w 850"/>
                <a:gd name="T57" fmla="*/ 545 h 1271"/>
                <a:gd name="T58" fmla="*/ 509 w 850"/>
                <a:gd name="T59" fmla="*/ 540 h 1271"/>
                <a:gd name="T60" fmla="*/ 826 w 850"/>
                <a:gd name="T61" fmla="*/ 37 h 1271"/>
                <a:gd name="T62" fmla="*/ 825 w 850"/>
                <a:gd name="T63" fmla="*/ 40 h 1271"/>
                <a:gd name="T64" fmla="*/ 826 w 850"/>
                <a:gd name="T65" fmla="*/ 45 h 1271"/>
                <a:gd name="T66" fmla="*/ 828 w 850"/>
                <a:gd name="T67" fmla="*/ 41 h 1271"/>
                <a:gd name="T68" fmla="*/ 826 w 850"/>
                <a:gd name="T69" fmla="*/ 37 h 1271"/>
                <a:gd name="T70" fmla="*/ 847 w 850"/>
                <a:gd name="T71" fmla="*/ 0 h 1271"/>
                <a:gd name="T72" fmla="*/ 845 w 850"/>
                <a:gd name="T73" fmla="*/ 4 h 1271"/>
                <a:gd name="T74" fmla="*/ 847 w 850"/>
                <a:gd name="T75" fmla="*/ 7 h 1271"/>
                <a:gd name="T76" fmla="*/ 850 w 850"/>
                <a:gd name="T77" fmla="*/ 4 h 1271"/>
                <a:gd name="T78" fmla="*/ 847 w 850"/>
                <a:gd name="T79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1271">
                  <a:moveTo>
                    <a:pt x="2" y="1267"/>
                  </a:moveTo>
                  <a:lnTo>
                    <a:pt x="0" y="1270"/>
                  </a:lnTo>
                  <a:lnTo>
                    <a:pt x="2" y="1271"/>
                  </a:lnTo>
                  <a:lnTo>
                    <a:pt x="5" y="1271"/>
                  </a:lnTo>
                  <a:lnTo>
                    <a:pt x="5" y="1270"/>
                  </a:lnTo>
                  <a:lnTo>
                    <a:pt x="2" y="1267"/>
                  </a:lnTo>
                  <a:moveTo>
                    <a:pt x="528" y="588"/>
                  </a:moveTo>
                  <a:lnTo>
                    <a:pt x="529" y="591"/>
                  </a:lnTo>
                  <a:lnTo>
                    <a:pt x="534" y="592"/>
                  </a:lnTo>
                  <a:lnTo>
                    <a:pt x="533" y="589"/>
                  </a:lnTo>
                  <a:lnTo>
                    <a:pt x="528" y="588"/>
                  </a:lnTo>
                  <a:moveTo>
                    <a:pt x="510" y="581"/>
                  </a:moveTo>
                  <a:lnTo>
                    <a:pt x="509" y="585"/>
                  </a:lnTo>
                  <a:lnTo>
                    <a:pt x="512" y="586"/>
                  </a:lnTo>
                  <a:lnTo>
                    <a:pt x="515" y="583"/>
                  </a:lnTo>
                  <a:lnTo>
                    <a:pt x="510" y="581"/>
                  </a:lnTo>
                  <a:moveTo>
                    <a:pt x="521" y="572"/>
                  </a:moveTo>
                  <a:lnTo>
                    <a:pt x="517" y="572"/>
                  </a:lnTo>
                  <a:lnTo>
                    <a:pt x="514" y="577"/>
                  </a:lnTo>
                  <a:lnTo>
                    <a:pt x="518" y="577"/>
                  </a:lnTo>
                  <a:lnTo>
                    <a:pt x="520" y="572"/>
                  </a:lnTo>
                  <a:lnTo>
                    <a:pt x="521" y="575"/>
                  </a:lnTo>
                  <a:lnTo>
                    <a:pt x="526" y="575"/>
                  </a:lnTo>
                  <a:lnTo>
                    <a:pt x="525" y="574"/>
                  </a:lnTo>
                  <a:lnTo>
                    <a:pt x="521" y="572"/>
                  </a:lnTo>
                  <a:moveTo>
                    <a:pt x="509" y="540"/>
                  </a:moveTo>
                  <a:lnTo>
                    <a:pt x="507" y="545"/>
                  </a:lnTo>
                  <a:lnTo>
                    <a:pt x="509" y="548"/>
                  </a:lnTo>
                  <a:lnTo>
                    <a:pt x="510" y="545"/>
                  </a:lnTo>
                  <a:lnTo>
                    <a:pt x="509" y="540"/>
                  </a:lnTo>
                  <a:moveTo>
                    <a:pt x="826" y="37"/>
                  </a:moveTo>
                  <a:lnTo>
                    <a:pt x="825" y="40"/>
                  </a:lnTo>
                  <a:lnTo>
                    <a:pt x="826" y="45"/>
                  </a:lnTo>
                  <a:lnTo>
                    <a:pt x="828" y="41"/>
                  </a:lnTo>
                  <a:lnTo>
                    <a:pt x="826" y="37"/>
                  </a:lnTo>
                  <a:moveTo>
                    <a:pt x="847" y="0"/>
                  </a:moveTo>
                  <a:lnTo>
                    <a:pt x="845" y="4"/>
                  </a:lnTo>
                  <a:lnTo>
                    <a:pt x="847" y="7"/>
                  </a:lnTo>
                  <a:lnTo>
                    <a:pt x="850" y="4"/>
                  </a:lnTo>
                  <a:lnTo>
                    <a:pt x="8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2649" y="451"/>
              <a:ext cx="65" cy="106"/>
            </a:xfrm>
            <a:custGeom>
              <a:avLst/>
              <a:gdLst>
                <a:gd name="T0" fmla="*/ 40 w 65"/>
                <a:gd name="T1" fmla="*/ 93 h 106"/>
                <a:gd name="T2" fmla="*/ 51 w 65"/>
                <a:gd name="T3" fmla="*/ 101 h 106"/>
                <a:gd name="T4" fmla="*/ 65 w 65"/>
                <a:gd name="T5" fmla="*/ 106 h 106"/>
                <a:gd name="T6" fmla="*/ 54 w 65"/>
                <a:gd name="T7" fmla="*/ 98 h 106"/>
                <a:gd name="T8" fmla="*/ 40 w 65"/>
                <a:gd name="T9" fmla="*/ 93 h 106"/>
                <a:gd name="T10" fmla="*/ 2 w 65"/>
                <a:gd name="T11" fmla="*/ 66 h 106"/>
                <a:gd name="T12" fmla="*/ 0 w 65"/>
                <a:gd name="T13" fmla="*/ 68 h 106"/>
                <a:gd name="T14" fmla="*/ 4 w 65"/>
                <a:gd name="T15" fmla="*/ 70 h 106"/>
                <a:gd name="T16" fmla="*/ 5 w 65"/>
                <a:gd name="T17" fmla="*/ 71 h 106"/>
                <a:gd name="T18" fmla="*/ 12 w 65"/>
                <a:gd name="T19" fmla="*/ 70 h 106"/>
                <a:gd name="T20" fmla="*/ 7 w 65"/>
                <a:gd name="T21" fmla="*/ 68 h 106"/>
                <a:gd name="T22" fmla="*/ 2 w 65"/>
                <a:gd name="T23" fmla="*/ 66 h 106"/>
                <a:gd name="T24" fmla="*/ 5 w 65"/>
                <a:gd name="T25" fmla="*/ 0 h 106"/>
                <a:gd name="T26" fmla="*/ 0 w 65"/>
                <a:gd name="T27" fmla="*/ 6 h 106"/>
                <a:gd name="T28" fmla="*/ 0 w 65"/>
                <a:gd name="T29" fmla="*/ 17 h 106"/>
                <a:gd name="T30" fmla="*/ 4 w 65"/>
                <a:gd name="T31" fmla="*/ 10 h 106"/>
                <a:gd name="T32" fmla="*/ 5 w 65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06">
                  <a:moveTo>
                    <a:pt x="40" y="93"/>
                  </a:moveTo>
                  <a:lnTo>
                    <a:pt x="51" y="101"/>
                  </a:lnTo>
                  <a:lnTo>
                    <a:pt x="65" y="106"/>
                  </a:lnTo>
                  <a:lnTo>
                    <a:pt x="54" y="98"/>
                  </a:lnTo>
                  <a:lnTo>
                    <a:pt x="40" y="93"/>
                  </a:lnTo>
                  <a:close/>
                  <a:moveTo>
                    <a:pt x="2" y="66"/>
                  </a:moveTo>
                  <a:lnTo>
                    <a:pt x="0" y="68"/>
                  </a:lnTo>
                  <a:lnTo>
                    <a:pt x="4" y="70"/>
                  </a:lnTo>
                  <a:lnTo>
                    <a:pt x="5" y="71"/>
                  </a:lnTo>
                  <a:lnTo>
                    <a:pt x="12" y="70"/>
                  </a:lnTo>
                  <a:lnTo>
                    <a:pt x="7" y="68"/>
                  </a:lnTo>
                  <a:lnTo>
                    <a:pt x="2" y="66"/>
                  </a:lnTo>
                  <a:close/>
                  <a:moveTo>
                    <a:pt x="5" y="0"/>
                  </a:moveTo>
                  <a:lnTo>
                    <a:pt x="0" y="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2649" y="451"/>
              <a:ext cx="65" cy="106"/>
            </a:xfrm>
            <a:custGeom>
              <a:avLst/>
              <a:gdLst>
                <a:gd name="T0" fmla="*/ 40 w 65"/>
                <a:gd name="T1" fmla="*/ 93 h 106"/>
                <a:gd name="T2" fmla="*/ 51 w 65"/>
                <a:gd name="T3" fmla="*/ 101 h 106"/>
                <a:gd name="T4" fmla="*/ 65 w 65"/>
                <a:gd name="T5" fmla="*/ 106 h 106"/>
                <a:gd name="T6" fmla="*/ 54 w 65"/>
                <a:gd name="T7" fmla="*/ 98 h 106"/>
                <a:gd name="T8" fmla="*/ 40 w 65"/>
                <a:gd name="T9" fmla="*/ 93 h 106"/>
                <a:gd name="T10" fmla="*/ 2 w 65"/>
                <a:gd name="T11" fmla="*/ 66 h 106"/>
                <a:gd name="T12" fmla="*/ 0 w 65"/>
                <a:gd name="T13" fmla="*/ 68 h 106"/>
                <a:gd name="T14" fmla="*/ 4 w 65"/>
                <a:gd name="T15" fmla="*/ 70 h 106"/>
                <a:gd name="T16" fmla="*/ 5 w 65"/>
                <a:gd name="T17" fmla="*/ 71 h 106"/>
                <a:gd name="T18" fmla="*/ 12 w 65"/>
                <a:gd name="T19" fmla="*/ 70 h 106"/>
                <a:gd name="T20" fmla="*/ 7 w 65"/>
                <a:gd name="T21" fmla="*/ 68 h 106"/>
                <a:gd name="T22" fmla="*/ 2 w 65"/>
                <a:gd name="T23" fmla="*/ 66 h 106"/>
                <a:gd name="T24" fmla="*/ 5 w 65"/>
                <a:gd name="T25" fmla="*/ 0 h 106"/>
                <a:gd name="T26" fmla="*/ 0 w 65"/>
                <a:gd name="T27" fmla="*/ 6 h 106"/>
                <a:gd name="T28" fmla="*/ 0 w 65"/>
                <a:gd name="T29" fmla="*/ 17 h 106"/>
                <a:gd name="T30" fmla="*/ 4 w 65"/>
                <a:gd name="T31" fmla="*/ 10 h 106"/>
                <a:gd name="T32" fmla="*/ 5 w 65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06">
                  <a:moveTo>
                    <a:pt x="40" y="93"/>
                  </a:moveTo>
                  <a:lnTo>
                    <a:pt x="51" y="101"/>
                  </a:lnTo>
                  <a:lnTo>
                    <a:pt x="65" y="106"/>
                  </a:lnTo>
                  <a:lnTo>
                    <a:pt x="54" y="98"/>
                  </a:lnTo>
                  <a:lnTo>
                    <a:pt x="40" y="93"/>
                  </a:lnTo>
                  <a:moveTo>
                    <a:pt x="2" y="66"/>
                  </a:moveTo>
                  <a:lnTo>
                    <a:pt x="0" y="68"/>
                  </a:lnTo>
                  <a:lnTo>
                    <a:pt x="4" y="70"/>
                  </a:lnTo>
                  <a:lnTo>
                    <a:pt x="5" y="71"/>
                  </a:lnTo>
                  <a:lnTo>
                    <a:pt x="12" y="70"/>
                  </a:lnTo>
                  <a:lnTo>
                    <a:pt x="7" y="68"/>
                  </a:lnTo>
                  <a:lnTo>
                    <a:pt x="2" y="66"/>
                  </a:lnTo>
                  <a:moveTo>
                    <a:pt x="5" y="0"/>
                  </a:moveTo>
                  <a:lnTo>
                    <a:pt x="0" y="6"/>
                  </a:lnTo>
                  <a:lnTo>
                    <a:pt x="0" y="17"/>
                  </a:lnTo>
                  <a:lnTo>
                    <a:pt x="4" y="1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 noEditPoints="1"/>
            </p:cNvSpPr>
            <p:nvPr/>
          </p:nvSpPr>
          <p:spPr bwMode="auto">
            <a:xfrm>
              <a:off x="3005" y="71"/>
              <a:ext cx="72" cy="579"/>
            </a:xfrm>
            <a:custGeom>
              <a:avLst/>
              <a:gdLst>
                <a:gd name="T0" fmla="*/ 0 w 72"/>
                <a:gd name="T1" fmla="*/ 574 h 579"/>
                <a:gd name="T2" fmla="*/ 0 w 72"/>
                <a:gd name="T3" fmla="*/ 577 h 579"/>
                <a:gd name="T4" fmla="*/ 1 w 72"/>
                <a:gd name="T5" fmla="*/ 579 h 579"/>
                <a:gd name="T6" fmla="*/ 3 w 72"/>
                <a:gd name="T7" fmla="*/ 576 h 579"/>
                <a:gd name="T8" fmla="*/ 0 w 72"/>
                <a:gd name="T9" fmla="*/ 574 h 579"/>
                <a:gd name="T10" fmla="*/ 25 w 72"/>
                <a:gd name="T11" fmla="*/ 385 h 579"/>
                <a:gd name="T12" fmla="*/ 22 w 72"/>
                <a:gd name="T13" fmla="*/ 386 h 579"/>
                <a:gd name="T14" fmla="*/ 22 w 72"/>
                <a:gd name="T15" fmla="*/ 390 h 579"/>
                <a:gd name="T16" fmla="*/ 25 w 72"/>
                <a:gd name="T17" fmla="*/ 390 h 579"/>
                <a:gd name="T18" fmla="*/ 25 w 72"/>
                <a:gd name="T19" fmla="*/ 385 h 579"/>
                <a:gd name="T20" fmla="*/ 44 w 72"/>
                <a:gd name="T21" fmla="*/ 208 h 579"/>
                <a:gd name="T22" fmla="*/ 42 w 72"/>
                <a:gd name="T23" fmla="*/ 216 h 579"/>
                <a:gd name="T24" fmla="*/ 46 w 72"/>
                <a:gd name="T25" fmla="*/ 224 h 579"/>
                <a:gd name="T26" fmla="*/ 46 w 72"/>
                <a:gd name="T27" fmla="*/ 216 h 579"/>
                <a:gd name="T28" fmla="*/ 44 w 72"/>
                <a:gd name="T29" fmla="*/ 208 h 579"/>
                <a:gd name="T30" fmla="*/ 69 w 72"/>
                <a:gd name="T31" fmla="*/ 0 h 579"/>
                <a:gd name="T32" fmla="*/ 69 w 72"/>
                <a:gd name="T33" fmla="*/ 4 h 579"/>
                <a:gd name="T34" fmla="*/ 71 w 72"/>
                <a:gd name="T35" fmla="*/ 7 h 579"/>
                <a:gd name="T36" fmla="*/ 72 w 72"/>
                <a:gd name="T37" fmla="*/ 3 h 579"/>
                <a:gd name="T38" fmla="*/ 69 w 72"/>
                <a:gd name="T3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579">
                  <a:moveTo>
                    <a:pt x="0" y="574"/>
                  </a:moveTo>
                  <a:lnTo>
                    <a:pt x="0" y="577"/>
                  </a:lnTo>
                  <a:lnTo>
                    <a:pt x="1" y="579"/>
                  </a:lnTo>
                  <a:lnTo>
                    <a:pt x="3" y="576"/>
                  </a:lnTo>
                  <a:lnTo>
                    <a:pt x="0" y="574"/>
                  </a:lnTo>
                  <a:close/>
                  <a:moveTo>
                    <a:pt x="25" y="385"/>
                  </a:moveTo>
                  <a:lnTo>
                    <a:pt x="22" y="386"/>
                  </a:lnTo>
                  <a:lnTo>
                    <a:pt x="22" y="390"/>
                  </a:lnTo>
                  <a:lnTo>
                    <a:pt x="25" y="390"/>
                  </a:lnTo>
                  <a:lnTo>
                    <a:pt x="25" y="385"/>
                  </a:lnTo>
                  <a:close/>
                  <a:moveTo>
                    <a:pt x="44" y="208"/>
                  </a:moveTo>
                  <a:lnTo>
                    <a:pt x="42" y="216"/>
                  </a:lnTo>
                  <a:lnTo>
                    <a:pt x="46" y="224"/>
                  </a:lnTo>
                  <a:lnTo>
                    <a:pt x="46" y="216"/>
                  </a:lnTo>
                  <a:lnTo>
                    <a:pt x="44" y="208"/>
                  </a:lnTo>
                  <a:close/>
                  <a:moveTo>
                    <a:pt x="69" y="0"/>
                  </a:moveTo>
                  <a:lnTo>
                    <a:pt x="69" y="4"/>
                  </a:lnTo>
                  <a:lnTo>
                    <a:pt x="71" y="7"/>
                  </a:lnTo>
                  <a:lnTo>
                    <a:pt x="72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3005" y="71"/>
              <a:ext cx="72" cy="579"/>
            </a:xfrm>
            <a:custGeom>
              <a:avLst/>
              <a:gdLst>
                <a:gd name="T0" fmla="*/ 0 w 72"/>
                <a:gd name="T1" fmla="*/ 574 h 579"/>
                <a:gd name="T2" fmla="*/ 0 w 72"/>
                <a:gd name="T3" fmla="*/ 577 h 579"/>
                <a:gd name="T4" fmla="*/ 1 w 72"/>
                <a:gd name="T5" fmla="*/ 579 h 579"/>
                <a:gd name="T6" fmla="*/ 3 w 72"/>
                <a:gd name="T7" fmla="*/ 576 h 579"/>
                <a:gd name="T8" fmla="*/ 0 w 72"/>
                <a:gd name="T9" fmla="*/ 574 h 579"/>
                <a:gd name="T10" fmla="*/ 25 w 72"/>
                <a:gd name="T11" fmla="*/ 385 h 579"/>
                <a:gd name="T12" fmla="*/ 22 w 72"/>
                <a:gd name="T13" fmla="*/ 386 h 579"/>
                <a:gd name="T14" fmla="*/ 22 w 72"/>
                <a:gd name="T15" fmla="*/ 390 h 579"/>
                <a:gd name="T16" fmla="*/ 25 w 72"/>
                <a:gd name="T17" fmla="*/ 390 h 579"/>
                <a:gd name="T18" fmla="*/ 25 w 72"/>
                <a:gd name="T19" fmla="*/ 385 h 579"/>
                <a:gd name="T20" fmla="*/ 44 w 72"/>
                <a:gd name="T21" fmla="*/ 208 h 579"/>
                <a:gd name="T22" fmla="*/ 42 w 72"/>
                <a:gd name="T23" fmla="*/ 216 h 579"/>
                <a:gd name="T24" fmla="*/ 46 w 72"/>
                <a:gd name="T25" fmla="*/ 224 h 579"/>
                <a:gd name="T26" fmla="*/ 46 w 72"/>
                <a:gd name="T27" fmla="*/ 216 h 579"/>
                <a:gd name="T28" fmla="*/ 44 w 72"/>
                <a:gd name="T29" fmla="*/ 208 h 579"/>
                <a:gd name="T30" fmla="*/ 69 w 72"/>
                <a:gd name="T31" fmla="*/ 0 h 579"/>
                <a:gd name="T32" fmla="*/ 69 w 72"/>
                <a:gd name="T33" fmla="*/ 4 h 579"/>
                <a:gd name="T34" fmla="*/ 71 w 72"/>
                <a:gd name="T35" fmla="*/ 7 h 579"/>
                <a:gd name="T36" fmla="*/ 72 w 72"/>
                <a:gd name="T37" fmla="*/ 3 h 579"/>
                <a:gd name="T38" fmla="*/ 69 w 72"/>
                <a:gd name="T3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579">
                  <a:moveTo>
                    <a:pt x="0" y="574"/>
                  </a:moveTo>
                  <a:lnTo>
                    <a:pt x="0" y="577"/>
                  </a:lnTo>
                  <a:lnTo>
                    <a:pt x="1" y="579"/>
                  </a:lnTo>
                  <a:lnTo>
                    <a:pt x="3" y="576"/>
                  </a:lnTo>
                  <a:lnTo>
                    <a:pt x="0" y="574"/>
                  </a:lnTo>
                  <a:moveTo>
                    <a:pt x="25" y="385"/>
                  </a:moveTo>
                  <a:lnTo>
                    <a:pt x="22" y="386"/>
                  </a:lnTo>
                  <a:lnTo>
                    <a:pt x="22" y="390"/>
                  </a:lnTo>
                  <a:lnTo>
                    <a:pt x="25" y="390"/>
                  </a:lnTo>
                  <a:lnTo>
                    <a:pt x="25" y="385"/>
                  </a:lnTo>
                  <a:moveTo>
                    <a:pt x="44" y="208"/>
                  </a:moveTo>
                  <a:lnTo>
                    <a:pt x="42" y="216"/>
                  </a:lnTo>
                  <a:lnTo>
                    <a:pt x="46" y="224"/>
                  </a:lnTo>
                  <a:lnTo>
                    <a:pt x="46" y="216"/>
                  </a:lnTo>
                  <a:lnTo>
                    <a:pt x="44" y="208"/>
                  </a:lnTo>
                  <a:moveTo>
                    <a:pt x="69" y="0"/>
                  </a:moveTo>
                  <a:lnTo>
                    <a:pt x="69" y="4"/>
                  </a:lnTo>
                  <a:lnTo>
                    <a:pt x="71" y="7"/>
                  </a:lnTo>
                  <a:lnTo>
                    <a:pt x="72" y="3"/>
                  </a:lnTo>
                  <a:lnTo>
                    <a:pt x="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2624" y="509"/>
              <a:ext cx="509" cy="30"/>
            </a:xfrm>
            <a:custGeom>
              <a:avLst/>
              <a:gdLst>
                <a:gd name="T0" fmla="*/ 504 w 509"/>
                <a:gd name="T1" fmla="*/ 26 h 30"/>
                <a:gd name="T2" fmla="*/ 505 w 509"/>
                <a:gd name="T3" fmla="*/ 30 h 30"/>
                <a:gd name="T4" fmla="*/ 509 w 509"/>
                <a:gd name="T5" fmla="*/ 30 h 30"/>
                <a:gd name="T6" fmla="*/ 507 w 509"/>
                <a:gd name="T7" fmla="*/ 27 h 30"/>
                <a:gd name="T8" fmla="*/ 504 w 509"/>
                <a:gd name="T9" fmla="*/ 26 h 30"/>
                <a:gd name="T10" fmla="*/ 48 w 509"/>
                <a:gd name="T11" fmla="*/ 5 h 30"/>
                <a:gd name="T12" fmla="*/ 27 w 509"/>
                <a:gd name="T13" fmla="*/ 8 h 30"/>
                <a:gd name="T14" fmla="*/ 32 w 509"/>
                <a:gd name="T15" fmla="*/ 10 h 30"/>
                <a:gd name="T16" fmla="*/ 48 w 509"/>
                <a:gd name="T17" fmla="*/ 10 h 30"/>
                <a:gd name="T18" fmla="*/ 68 w 509"/>
                <a:gd name="T19" fmla="*/ 7 h 30"/>
                <a:gd name="T20" fmla="*/ 48 w 509"/>
                <a:gd name="T21" fmla="*/ 5 h 30"/>
                <a:gd name="T22" fmla="*/ 2 w 509"/>
                <a:gd name="T23" fmla="*/ 0 h 30"/>
                <a:gd name="T24" fmla="*/ 0 w 509"/>
                <a:gd name="T25" fmla="*/ 5 h 30"/>
                <a:gd name="T26" fmla="*/ 5 w 509"/>
                <a:gd name="T27" fmla="*/ 5 h 30"/>
                <a:gd name="T28" fmla="*/ 7 w 509"/>
                <a:gd name="T29" fmla="*/ 2 h 30"/>
                <a:gd name="T30" fmla="*/ 2 w 509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9" h="30">
                  <a:moveTo>
                    <a:pt x="504" y="26"/>
                  </a:moveTo>
                  <a:lnTo>
                    <a:pt x="505" y="30"/>
                  </a:lnTo>
                  <a:lnTo>
                    <a:pt x="509" y="30"/>
                  </a:lnTo>
                  <a:lnTo>
                    <a:pt x="507" y="27"/>
                  </a:lnTo>
                  <a:lnTo>
                    <a:pt x="504" y="26"/>
                  </a:lnTo>
                  <a:close/>
                  <a:moveTo>
                    <a:pt x="48" y="5"/>
                  </a:moveTo>
                  <a:lnTo>
                    <a:pt x="27" y="8"/>
                  </a:lnTo>
                  <a:lnTo>
                    <a:pt x="32" y="10"/>
                  </a:lnTo>
                  <a:lnTo>
                    <a:pt x="48" y="10"/>
                  </a:lnTo>
                  <a:lnTo>
                    <a:pt x="68" y="7"/>
                  </a:lnTo>
                  <a:lnTo>
                    <a:pt x="48" y="5"/>
                  </a:lnTo>
                  <a:close/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7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2624" y="509"/>
              <a:ext cx="509" cy="30"/>
            </a:xfrm>
            <a:custGeom>
              <a:avLst/>
              <a:gdLst>
                <a:gd name="T0" fmla="*/ 504 w 509"/>
                <a:gd name="T1" fmla="*/ 26 h 30"/>
                <a:gd name="T2" fmla="*/ 505 w 509"/>
                <a:gd name="T3" fmla="*/ 30 h 30"/>
                <a:gd name="T4" fmla="*/ 509 w 509"/>
                <a:gd name="T5" fmla="*/ 30 h 30"/>
                <a:gd name="T6" fmla="*/ 507 w 509"/>
                <a:gd name="T7" fmla="*/ 27 h 30"/>
                <a:gd name="T8" fmla="*/ 504 w 509"/>
                <a:gd name="T9" fmla="*/ 26 h 30"/>
                <a:gd name="T10" fmla="*/ 48 w 509"/>
                <a:gd name="T11" fmla="*/ 5 h 30"/>
                <a:gd name="T12" fmla="*/ 27 w 509"/>
                <a:gd name="T13" fmla="*/ 8 h 30"/>
                <a:gd name="T14" fmla="*/ 32 w 509"/>
                <a:gd name="T15" fmla="*/ 10 h 30"/>
                <a:gd name="T16" fmla="*/ 48 w 509"/>
                <a:gd name="T17" fmla="*/ 10 h 30"/>
                <a:gd name="T18" fmla="*/ 68 w 509"/>
                <a:gd name="T19" fmla="*/ 7 h 30"/>
                <a:gd name="T20" fmla="*/ 48 w 509"/>
                <a:gd name="T21" fmla="*/ 5 h 30"/>
                <a:gd name="T22" fmla="*/ 2 w 509"/>
                <a:gd name="T23" fmla="*/ 0 h 30"/>
                <a:gd name="T24" fmla="*/ 0 w 509"/>
                <a:gd name="T25" fmla="*/ 5 h 30"/>
                <a:gd name="T26" fmla="*/ 5 w 509"/>
                <a:gd name="T27" fmla="*/ 5 h 30"/>
                <a:gd name="T28" fmla="*/ 7 w 509"/>
                <a:gd name="T29" fmla="*/ 2 h 30"/>
                <a:gd name="T30" fmla="*/ 2 w 509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9" h="30">
                  <a:moveTo>
                    <a:pt x="504" y="26"/>
                  </a:moveTo>
                  <a:lnTo>
                    <a:pt x="505" y="30"/>
                  </a:lnTo>
                  <a:lnTo>
                    <a:pt x="509" y="30"/>
                  </a:lnTo>
                  <a:lnTo>
                    <a:pt x="507" y="27"/>
                  </a:lnTo>
                  <a:lnTo>
                    <a:pt x="504" y="26"/>
                  </a:lnTo>
                  <a:moveTo>
                    <a:pt x="48" y="5"/>
                  </a:moveTo>
                  <a:lnTo>
                    <a:pt x="27" y="8"/>
                  </a:lnTo>
                  <a:lnTo>
                    <a:pt x="32" y="10"/>
                  </a:lnTo>
                  <a:lnTo>
                    <a:pt x="48" y="10"/>
                  </a:lnTo>
                  <a:lnTo>
                    <a:pt x="68" y="7"/>
                  </a:lnTo>
                  <a:lnTo>
                    <a:pt x="48" y="5"/>
                  </a:lnTo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2916" y="-875"/>
              <a:ext cx="1025" cy="1283"/>
            </a:xfrm>
            <a:custGeom>
              <a:avLst/>
              <a:gdLst>
                <a:gd name="T0" fmla="*/ 555 w 1025"/>
                <a:gd name="T1" fmla="*/ 1260 h 1283"/>
                <a:gd name="T2" fmla="*/ 433 w 1025"/>
                <a:gd name="T3" fmla="*/ 1279 h 1283"/>
                <a:gd name="T4" fmla="*/ 430 w 1025"/>
                <a:gd name="T5" fmla="*/ 1283 h 1283"/>
                <a:gd name="T6" fmla="*/ 556 w 1025"/>
                <a:gd name="T7" fmla="*/ 1263 h 1283"/>
                <a:gd name="T8" fmla="*/ 555 w 1025"/>
                <a:gd name="T9" fmla="*/ 1260 h 1283"/>
                <a:gd name="T10" fmla="*/ 649 w 1025"/>
                <a:gd name="T11" fmla="*/ 1244 h 1283"/>
                <a:gd name="T12" fmla="*/ 558 w 1025"/>
                <a:gd name="T13" fmla="*/ 1260 h 1283"/>
                <a:gd name="T14" fmla="*/ 559 w 1025"/>
                <a:gd name="T15" fmla="*/ 1263 h 1283"/>
                <a:gd name="T16" fmla="*/ 649 w 1025"/>
                <a:gd name="T17" fmla="*/ 1249 h 1283"/>
                <a:gd name="T18" fmla="*/ 649 w 1025"/>
                <a:gd name="T19" fmla="*/ 1244 h 1283"/>
                <a:gd name="T20" fmla="*/ 886 w 1025"/>
                <a:gd name="T21" fmla="*/ 1206 h 1283"/>
                <a:gd name="T22" fmla="*/ 652 w 1025"/>
                <a:gd name="T23" fmla="*/ 1244 h 1283"/>
                <a:gd name="T24" fmla="*/ 652 w 1025"/>
                <a:gd name="T25" fmla="*/ 1247 h 1283"/>
                <a:gd name="T26" fmla="*/ 881 w 1025"/>
                <a:gd name="T27" fmla="*/ 1211 h 1283"/>
                <a:gd name="T28" fmla="*/ 886 w 1025"/>
                <a:gd name="T29" fmla="*/ 1206 h 1283"/>
                <a:gd name="T30" fmla="*/ 986 w 1025"/>
                <a:gd name="T31" fmla="*/ 1119 h 1283"/>
                <a:gd name="T32" fmla="*/ 984 w 1025"/>
                <a:gd name="T33" fmla="*/ 1121 h 1283"/>
                <a:gd name="T34" fmla="*/ 1020 w 1025"/>
                <a:gd name="T35" fmla="*/ 1184 h 1283"/>
                <a:gd name="T36" fmla="*/ 894 w 1025"/>
                <a:gd name="T37" fmla="*/ 1204 h 1283"/>
                <a:gd name="T38" fmla="*/ 888 w 1025"/>
                <a:gd name="T39" fmla="*/ 1209 h 1283"/>
                <a:gd name="T40" fmla="*/ 1023 w 1025"/>
                <a:gd name="T41" fmla="*/ 1187 h 1283"/>
                <a:gd name="T42" fmla="*/ 1025 w 1025"/>
                <a:gd name="T43" fmla="*/ 1187 h 1283"/>
                <a:gd name="T44" fmla="*/ 986 w 1025"/>
                <a:gd name="T45" fmla="*/ 1119 h 1283"/>
                <a:gd name="T46" fmla="*/ 782 w 1025"/>
                <a:gd name="T47" fmla="*/ 770 h 1283"/>
                <a:gd name="T48" fmla="*/ 873 w 1025"/>
                <a:gd name="T49" fmla="*/ 928 h 1283"/>
                <a:gd name="T50" fmla="*/ 875 w 1025"/>
                <a:gd name="T51" fmla="*/ 931 h 1283"/>
                <a:gd name="T52" fmla="*/ 982 w 1025"/>
                <a:gd name="T53" fmla="*/ 1118 h 1283"/>
                <a:gd name="T54" fmla="*/ 984 w 1025"/>
                <a:gd name="T55" fmla="*/ 1114 h 1283"/>
                <a:gd name="T56" fmla="*/ 878 w 1025"/>
                <a:gd name="T57" fmla="*/ 930 h 1283"/>
                <a:gd name="T58" fmla="*/ 877 w 1025"/>
                <a:gd name="T59" fmla="*/ 927 h 1283"/>
                <a:gd name="T60" fmla="*/ 788 w 1025"/>
                <a:gd name="T61" fmla="*/ 773 h 1283"/>
                <a:gd name="T62" fmla="*/ 782 w 1025"/>
                <a:gd name="T63" fmla="*/ 770 h 1283"/>
                <a:gd name="T64" fmla="*/ 676 w 1025"/>
                <a:gd name="T65" fmla="*/ 579 h 1283"/>
                <a:gd name="T66" fmla="*/ 676 w 1025"/>
                <a:gd name="T67" fmla="*/ 586 h 1283"/>
                <a:gd name="T68" fmla="*/ 779 w 1025"/>
                <a:gd name="T69" fmla="*/ 764 h 1283"/>
                <a:gd name="T70" fmla="*/ 783 w 1025"/>
                <a:gd name="T71" fmla="*/ 767 h 1283"/>
                <a:gd name="T72" fmla="*/ 676 w 1025"/>
                <a:gd name="T73" fmla="*/ 579 h 1283"/>
                <a:gd name="T74" fmla="*/ 345 w 1025"/>
                <a:gd name="T75" fmla="*/ 0 h 1283"/>
                <a:gd name="T76" fmla="*/ 346 w 1025"/>
                <a:gd name="T77" fmla="*/ 9 h 1283"/>
                <a:gd name="T78" fmla="*/ 673 w 1025"/>
                <a:gd name="T79" fmla="*/ 581 h 1283"/>
                <a:gd name="T80" fmla="*/ 675 w 1025"/>
                <a:gd name="T81" fmla="*/ 574 h 1283"/>
                <a:gd name="T82" fmla="*/ 345 w 1025"/>
                <a:gd name="T83" fmla="*/ 0 h 1283"/>
                <a:gd name="T84" fmla="*/ 340 w 1025"/>
                <a:gd name="T85" fmla="*/ 0 h 1283"/>
                <a:gd name="T86" fmla="*/ 3 w 1025"/>
                <a:gd name="T87" fmla="*/ 754 h 1283"/>
                <a:gd name="T88" fmla="*/ 0 w 1025"/>
                <a:gd name="T89" fmla="*/ 751 h 1283"/>
                <a:gd name="T90" fmla="*/ 0 w 1025"/>
                <a:gd name="T91" fmla="*/ 753 h 1283"/>
                <a:gd name="T92" fmla="*/ 5 w 1025"/>
                <a:gd name="T93" fmla="*/ 756 h 1283"/>
                <a:gd name="T94" fmla="*/ 7 w 1025"/>
                <a:gd name="T95" fmla="*/ 758 h 1283"/>
                <a:gd name="T96" fmla="*/ 341 w 1025"/>
                <a:gd name="T97" fmla="*/ 6 h 1283"/>
                <a:gd name="T98" fmla="*/ 340 w 1025"/>
                <a:gd name="T99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5" h="1283">
                  <a:moveTo>
                    <a:pt x="555" y="1260"/>
                  </a:moveTo>
                  <a:lnTo>
                    <a:pt x="433" y="1279"/>
                  </a:lnTo>
                  <a:lnTo>
                    <a:pt x="430" y="1283"/>
                  </a:lnTo>
                  <a:lnTo>
                    <a:pt x="556" y="1263"/>
                  </a:lnTo>
                  <a:lnTo>
                    <a:pt x="555" y="1260"/>
                  </a:lnTo>
                  <a:close/>
                  <a:moveTo>
                    <a:pt x="649" y="1244"/>
                  </a:moveTo>
                  <a:lnTo>
                    <a:pt x="558" y="1260"/>
                  </a:lnTo>
                  <a:lnTo>
                    <a:pt x="559" y="1263"/>
                  </a:lnTo>
                  <a:lnTo>
                    <a:pt x="649" y="1249"/>
                  </a:lnTo>
                  <a:lnTo>
                    <a:pt x="649" y="1244"/>
                  </a:lnTo>
                  <a:close/>
                  <a:moveTo>
                    <a:pt x="886" y="1206"/>
                  </a:moveTo>
                  <a:lnTo>
                    <a:pt x="652" y="1244"/>
                  </a:lnTo>
                  <a:lnTo>
                    <a:pt x="652" y="1247"/>
                  </a:lnTo>
                  <a:lnTo>
                    <a:pt x="881" y="1211"/>
                  </a:lnTo>
                  <a:lnTo>
                    <a:pt x="886" y="1206"/>
                  </a:lnTo>
                  <a:close/>
                  <a:moveTo>
                    <a:pt x="986" y="1119"/>
                  </a:moveTo>
                  <a:lnTo>
                    <a:pt x="984" y="1121"/>
                  </a:lnTo>
                  <a:lnTo>
                    <a:pt x="1020" y="1184"/>
                  </a:lnTo>
                  <a:lnTo>
                    <a:pt x="894" y="1204"/>
                  </a:lnTo>
                  <a:lnTo>
                    <a:pt x="888" y="1209"/>
                  </a:lnTo>
                  <a:lnTo>
                    <a:pt x="1023" y="1187"/>
                  </a:lnTo>
                  <a:lnTo>
                    <a:pt x="1025" y="1187"/>
                  </a:lnTo>
                  <a:lnTo>
                    <a:pt x="986" y="1119"/>
                  </a:lnTo>
                  <a:close/>
                  <a:moveTo>
                    <a:pt x="782" y="770"/>
                  </a:moveTo>
                  <a:lnTo>
                    <a:pt x="873" y="928"/>
                  </a:lnTo>
                  <a:lnTo>
                    <a:pt x="875" y="931"/>
                  </a:lnTo>
                  <a:lnTo>
                    <a:pt x="982" y="1118"/>
                  </a:lnTo>
                  <a:lnTo>
                    <a:pt x="984" y="1114"/>
                  </a:lnTo>
                  <a:lnTo>
                    <a:pt x="878" y="930"/>
                  </a:lnTo>
                  <a:lnTo>
                    <a:pt x="877" y="927"/>
                  </a:lnTo>
                  <a:lnTo>
                    <a:pt x="788" y="773"/>
                  </a:lnTo>
                  <a:lnTo>
                    <a:pt x="782" y="770"/>
                  </a:lnTo>
                  <a:close/>
                  <a:moveTo>
                    <a:pt x="676" y="579"/>
                  </a:moveTo>
                  <a:lnTo>
                    <a:pt x="676" y="586"/>
                  </a:lnTo>
                  <a:lnTo>
                    <a:pt x="779" y="764"/>
                  </a:lnTo>
                  <a:lnTo>
                    <a:pt x="783" y="767"/>
                  </a:lnTo>
                  <a:lnTo>
                    <a:pt x="676" y="579"/>
                  </a:lnTo>
                  <a:close/>
                  <a:moveTo>
                    <a:pt x="345" y="0"/>
                  </a:moveTo>
                  <a:lnTo>
                    <a:pt x="346" y="9"/>
                  </a:lnTo>
                  <a:lnTo>
                    <a:pt x="673" y="581"/>
                  </a:lnTo>
                  <a:lnTo>
                    <a:pt x="675" y="574"/>
                  </a:lnTo>
                  <a:lnTo>
                    <a:pt x="345" y="0"/>
                  </a:lnTo>
                  <a:close/>
                  <a:moveTo>
                    <a:pt x="340" y="0"/>
                  </a:moveTo>
                  <a:lnTo>
                    <a:pt x="3" y="754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5" y="756"/>
                  </a:lnTo>
                  <a:lnTo>
                    <a:pt x="7" y="758"/>
                  </a:lnTo>
                  <a:lnTo>
                    <a:pt x="341" y="6"/>
                  </a:lnTo>
                  <a:lnTo>
                    <a:pt x="3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2916" y="-875"/>
              <a:ext cx="1025" cy="1283"/>
            </a:xfrm>
            <a:custGeom>
              <a:avLst/>
              <a:gdLst>
                <a:gd name="T0" fmla="*/ 555 w 1025"/>
                <a:gd name="T1" fmla="*/ 1260 h 1283"/>
                <a:gd name="T2" fmla="*/ 433 w 1025"/>
                <a:gd name="T3" fmla="*/ 1279 h 1283"/>
                <a:gd name="T4" fmla="*/ 430 w 1025"/>
                <a:gd name="T5" fmla="*/ 1283 h 1283"/>
                <a:gd name="T6" fmla="*/ 556 w 1025"/>
                <a:gd name="T7" fmla="*/ 1263 h 1283"/>
                <a:gd name="T8" fmla="*/ 555 w 1025"/>
                <a:gd name="T9" fmla="*/ 1260 h 1283"/>
                <a:gd name="T10" fmla="*/ 649 w 1025"/>
                <a:gd name="T11" fmla="*/ 1244 h 1283"/>
                <a:gd name="T12" fmla="*/ 558 w 1025"/>
                <a:gd name="T13" fmla="*/ 1260 h 1283"/>
                <a:gd name="T14" fmla="*/ 559 w 1025"/>
                <a:gd name="T15" fmla="*/ 1263 h 1283"/>
                <a:gd name="T16" fmla="*/ 649 w 1025"/>
                <a:gd name="T17" fmla="*/ 1249 h 1283"/>
                <a:gd name="T18" fmla="*/ 649 w 1025"/>
                <a:gd name="T19" fmla="*/ 1244 h 1283"/>
                <a:gd name="T20" fmla="*/ 886 w 1025"/>
                <a:gd name="T21" fmla="*/ 1206 h 1283"/>
                <a:gd name="T22" fmla="*/ 652 w 1025"/>
                <a:gd name="T23" fmla="*/ 1244 h 1283"/>
                <a:gd name="T24" fmla="*/ 652 w 1025"/>
                <a:gd name="T25" fmla="*/ 1247 h 1283"/>
                <a:gd name="T26" fmla="*/ 881 w 1025"/>
                <a:gd name="T27" fmla="*/ 1211 h 1283"/>
                <a:gd name="T28" fmla="*/ 886 w 1025"/>
                <a:gd name="T29" fmla="*/ 1206 h 1283"/>
                <a:gd name="T30" fmla="*/ 986 w 1025"/>
                <a:gd name="T31" fmla="*/ 1119 h 1283"/>
                <a:gd name="T32" fmla="*/ 984 w 1025"/>
                <a:gd name="T33" fmla="*/ 1121 h 1283"/>
                <a:gd name="T34" fmla="*/ 1020 w 1025"/>
                <a:gd name="T35" fmla="*/ 1184 h 1283"/>
                <a:gd name="T36" fmla="*/ 894 w 1025"/>
                <a:gd name="T37" fmla="*/ 1204 h 1283"/>
                <a:gd name="T38" fmla="*/ 888 w 1025"/>
                <a:gd name="T39" fmla="*/ 1209 h 1283"/>
                <a:gd name="T40" fmla="*/ 1023 w 1025"/>
                <a:gd name="T41" fmla="*/ 1187 h 1283"/>
                <a:gd name="T42" fmla="*/ 1025 w 1025"/>
                <a:gd name="T43" fmla="*/ 1187 h 1283"/>
                <a:gd name="T44" fmla="*/ 986 w 1025"/>
                <a:gd name="T45" fmla="*/ 1119 h 1283"/>
                <a:gd name="T46" fmla="*/ 782 w 1025"/>
                <a:gd name="T47" fmla="*/ 770 h 1283"/>
                <a:gd name="T48" fmla="*/ 873 w 1025"/>
                <a:gd name="T49" fmla="*/ 928 h 1283"/>
                <a:gd name="T50" fmla="*/ 875 w 1025"/>
                <a:gd name="T51" fmla="*/ 931 h 1283"/>
                <a:gd name="T52" fmla="*/ 982 w 1025"/>
                <a:gd name="T53" fmla="*/ 1118 h 1283"/>
                <a:gd name="T54" fmla="*/ 984 w 1025"/>
                <a:gd name="T55" fmla="*/ 1114 h 1283"/>
                <a:gd name="T56" fmla="*/ 878 w 1025"/>
                <a:gd name="T57" fmla="*/ 930 h 1283"/>
                <a:gd name="T58" fmla="*/ 877 w 1025"/>
                <a:gd name="T59" fmla="*/ 927 h 1283"/>
                <a:gd name="T60" fmla="*/ 788 w 1025"/>
                <a:gd name="T61" fmla="*/ 773 h 1283"/>
                <a:gd name="T62" fmla="*/ 782 w 1025"/>
                <a:gd name="T63" fmla="*/ 770 h 1283"/>
                <a:gd name="T64" fmla="*/ 676 w 1025"/>
                <a:gd name="T65" fmla="*/ 579 h 1283"/>
                <a:gd name="T66" fmla="*/ 676 w 1025"/>
                <a:gd name="T67" fmla="*/ 586 h 1283"/>
                <a:gd name="T68" fmla="*/ 779 w 1025"/>
                <a:gd name="T69" fmla="*/ 764 h 1283"/>
                <a:gd name="T70" fmla="*/ 783 w 1025"/>
                <a:gd name="T71" fmla="*/ 767 h 1283"/>
                <a:gd name="T72" fmla="*/ 676 w 1025"/>
                <a:gd name="T73" fmla="*/ 579 h 1283"/>
                <a:gd name="T74" fmla="*/ 345 w 1025"/>
                <a:gd name="T75" fmla="*/ 0 h 1283"/>
                <a:gd name="T76" fmla="*/ 346 w 1025"/>
                <a:gd name="T77" fmla="*/ 9 h 1283"/>
                <a:gd name="T78" fmla="*/ 673 w 1025"/>
                <a:gd name="T79" fmla="*/ 581 h 1283"/>
                <a:gd name="T80" fmla="*/ 675 w 1025"/>
                <a:gd name="T81" fmla="*/ 574 h 1283"/>
                <a:gd name="T82" fmla="*/ 345 w 1025"/>
                <a:gd name="T83" fmla="*/ 0 h 1283"/>
                <a:gd name="T84" fmla="*/ 340 w 1025"/>
                <a:gd name="T85" fmla="*/ 0 h 1283"/>
                <a:gd name="T86" fmla="*/ 3 w 1025"/>
                <a:gd name="T87" fmla="*/ 754 h 1283"/>
                <a:gd name="T88" fmla="*/ 0 w 1025"/>
                <a:gd name="T89" fmla="*/ 751 h 1283"/>
                <a:gd name="T90" fmla="*/ 0 w 1025"/>
                <a:gd name="T91" fmla="*/ 753 h 1283"/>
                <a:gd name="T92" fmla="*/ 5 w 1025"/>
                <a:gd name="T93" fmla="*/ 756 h 1283"/>
                <a:gd name="T94" fmla="*/ 7 w 1025"/>
                <a:gd name="T95" fmla="*/ 758 h 1283"/>
                <a:gd name="T96" fmla="*/ 341 w 1025"/>
                <a:gd name="T97" fmla="*/ 6 h 1283"/>
                <a:gd name="T98" fmla="*/ 340 w 1025"/>
                <a:gd name="T99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5" h="1283">
                  <a:moveTo>
                    <a:pt x="555" y="1260"/>
                  </a:moveTo>
                  <a:lnTo>
                    <a:pt x="433" y="1279"/>
                  </a:lnTo>
                  <a:lnTo>
                    <a:pt x="430" y="1283"/>
                  </a:lnTo>
                  <a:lnTo>
                    <a:pt x="556" y="1263"/>
                  </a:lnTo>
                  <a:lnTo>
                    <a:pt x="555" y="1260"/>
                  </a:lnTo>
                  <a:moveTo>
                    <a:pt x="649" y="1244"/>
                  </a:moveTo>
                  <a:lnTo>
                    <a:pt x="558" y="1260"/>
                  </a:lnTo>
                  <a:lnTo>
                    <a:pt x="559" y="1263"/>
                  </a:lnTo>
                  <a:lnTo>
                    <a:pt x="649" y="1249"/>
                  </a:lnTo>
                  <a:lnTo>
                    <a:pt x="649" y="1244"/>
                  </a:lnTo>
                  <a:moveTo>
                    <a:pt x="886" y="1206"/>
                  </a:moveTo>
                  <a:lnTo>
                    <a:pt x="652" y="1244"/>
                  </a:lnTo>
                  <a:lnTo>
                    <a:pt x="652" y="1247"/>
                  </a:lnTo>
                  <a:lnTo>
                    <a:pt x="881" y="1211"/>
                  </a:lnTo>
                  <a:lnTo>
                    <a:pt x="886" y="1206"/>
                  </a:lnTo>
                  <a:moveTo>
                    <a:pt x="986" y="1119"/>
                  </a:moveTo>
                  <a:lnTo>
                    <a:pt x="984" y="1121"/>
                  </a:lnTo>
                  <a:lnTo>
                    <a:pt x="1020" y="1184"/>
                  </a:lnTo>
                  <a:lnTo>
                    <a:pt x="894" y="1204"/>
                  </a:lnTo>
                  <a:lnTo>
                    <a:pt x="888" y="1209"/>
                  </a:lnTo>
                  <a:lnTo>
                    <a:pt x="1023" y="1187"/>
                  </a:lnTo>
                  <a:lnTo>
                    <a:pt x="1025" y="1187"/>
                  </a:lnTo>
                  <a:lnTo>
                    <a:pt x="986" y="1119"/>
                  </a:lnTo>
                  <a:moveTo>
                    <a:pt x="782" y="770"/>
                  </a:moveTo>
                  <a:lnTo>
                    <a:pt x="873" y="928"/>
                  </a:lnTo>
                  <a:lnTo>
                    <a:pt x="875" y="931"/>
                  </a:lnTo>
                  <a:lnTo>
                    <a:pt x="982" y="1118"/>
                  </a:lnTo>
                  <a:lnTo>
                    <a:pt x="984" y="1114"/>
                  </a:lnTo>
                  <a:lnTo>
                    <a:pt x="878" y="930"/>
                  </a:lnTo>
                  <a:lnTo>
                    <a:pt x="877" y="927"/>
                  </a:lnTo>
                  <a:lnTo>
                    <a:pt x="788" y="773"/>
                  </a:lnTo>
                  <a:lnTo>
                    <a:pt x="782" y="770"/>
                  </a:lnTo>
                  <a:moveTo>
                    <a:pt x="676" y="579"/>
                  </a:moveTo>
                  <a:lnTo>
                    <a:pt x="676" y="586"/>
                  </a:lnTo>
                  <a:lnTo>
                    <a:pt x="779" y="764"/>
                  </a:lnTo>
                  <a:lnTo>
                    <a:pt x="783" y="767"/>
                  </a:lnTo>
                  <a:lnTo>
                    <a:pt x="676" y="579"/>
                  </a:lnTo>
                  <a:moveTo>
                    <a:pt x="345" y="0"/>
                  </a:moveTo>
                  <a:lnTo>
                    <a:pt x="346" y="9"/>
                  </a:lnTo>
                  <a:lnTo>
                    <a:pt x="673" y="581"/>
                  </a:lnTo>
                  <a:lnTo>
                    <a:pt x="675" y="574"/>
                  </a:lnTo>
                  <a:lnTo>
                    <a:pt x="345" y="0"/>
                  </a:lnTo>
                  <a:moveTo>
                    <a:pt x="340" y="0"/>
                  </a:moveTo>
                  <a:lnTo>
                    <a:pt x="3" y="754"/>
                  </a:lnTo>
                  <a:lnTo>
                    <a:pt x="0" y="751"/>
                  </a:lnTo>
                  <a:lnTo>
                    <a:pt x="0" y="753"/>
                  </a:lnTo>
                  <a:lnTo>
                    <a:pt x="5" y="756"/>
                  </a:lnTo>
                  <a:lnTo>
                    <a:pt x="7" y="758"/>
                  </a:lnTo>
                  <a:lnTo>
                    <a:pt x="341" y="6"/>
                  </a:lnTo>
                  <a:lnTo>
                    <a:pt x="34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3471" y="239"/>
              <a:ext cx="431" cy="149"/>
            </a:xfrm>
            <a:custGeom>
              <a:avLst/>
              <a:gdLst>
                <a:gd name="T0" fmla="*/ 3 w 431"/>
                <a:gd name="T1" fmla="*/ 146 h 149"/>
                <a:gd name="T2" fmla="*/ 0 w 431"/>
                <a:gd name="T3" fmla="*/ 146 h 149"/>
                <a:gd name="T4" fmla="*/ 1 w 431"/>
                <a:gd name="T5" fmla="*/ 149 h 149"/>
                <a:gd name="T6" fmla="*/ 4 w 431"/>
                <a:gd name="T7" fmla="*/ 149 h 149"/>
                <a:gd name="T8" fmla="*/ 3 w 431"/>
                <a:gd name="T9" fmla="*/ 146 h 149"/>
                <a:gd name="T10" fmla="*/ 339 w 431"/>
                <a:gd name="T11" fmla="*/ 90 h 149"/>
                <a:gd name="T12" fmla="*/ 331 w 431"/>
                <a:gd name="T13" fmla="*/ 92 h 149"/>
                <a:gd name="T14" fmla="*/ 326 w 431"/>
                <a:gd name="T15" fmla="*/ 97 h 149"/>
                <a:gd name="T16" fmla="*/ 333 w 431"/>
                <a:gd name="T17" fmla="*/ 95 h 149"/>
                <a:gd name="T18" fmla="*/ 339 w 431"/>
                <a:gd name="T19" fmla="*/ 90 h 149"/>
                <a:gd name="T20" fmla="*/ 429 w 431"/>
                <a:gd name="T21" fmla="*/ 0 h 149"/>
                <a:gd name="T22" fmla="*/ 427 w 431"/>
                <a:gd name="T23" fmla="*/ 4 h 149"/>
                <a:gd name="T24" fmla="*/ 429 w 431"/>
                <a:gd name="T25" fmla="*/ 7 h 149"/>
                <a:gd name="T26" fmla="*/ 431 w 431"/>
                <a:gd name="T27" fmla="*/ 5 h 149"/>
                <a:gd name="T28" fmla="*/ 429 w 431"/>
                <a:gd name="T2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1" h="149">
                  <a:moveTo>
                    <a:pt x="3" y="146"/>
                  </a:moveTo>
                  <a:lnTo>
                    <a:pt x="0" y="146"/>
                  </a:lnTo>
                  <a:lnTo>
                    <a:pt x="1" y="149"/>
                  </a:lnTo>
                  <a:lnTo>
                    <a:pt x="4" y="149"/>
                  </a:lnTo>
                  <a:lnTo>
                    <a:pt x="3" y="146"/>
                  </a:lnTo>
                  <a:close/>
                  <a:moveTo>
                    <a:pt x="339" y="90"/>
                  </a:moveTo>
                  <a:lnTo>
                    <a:pt x="331" y="92"/>
                  </a:lnTo>
                  <a:lnTo>
                    <a:pt x="326" y="97"/>
                  </a:lnTo>
                  <a:lnTo>
                    <a:pt x="333" y="95"/>
                  </a:lnTo>
                  <a:lnTo>
                    <a:pt x="339" y="90"/>
                  </a:lnTo>
                  <a:close/>
                  <a:moveTo>
                    <a:pt x="429" y="0"/>
                  </a:moveTo>
                  <a:lnTo>
                    <a:pt x="427" y="4"/>
                  </a:lnTo>
                  <a:lnTo>
                    <a:pt x="429" y="7"/>
                  </a:lnTo>
                  <a:lnTo>
                    <a:pt x="431" y="5"/>
                  </a:lnTo>
                  <a:lnTo>
                    <a:pt x="4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 noEditPoints="1"/>
            </p:cNvSpPr>
            <p:nvPr/>
          </p:nvSpPr>
          <p:spPr bwMode="auto">
            <a:xfrm>
              <a:off x="3471" y="239"/>
              <a:ext cx="431" cy="149"/>
            </a:xfrm>
            <a:custGeom>
              <a:avLst/>
              <a:gdLst>
                <a:gd name="T0" fmla="*/ 3 w 431"/>
                <a:gd name="T1" fmla="*/ 146 h 149"/>
                <a:gd name="T2" fmla="*/ 0 w 431"/>
                <a:gd name="T3" fmla="*/ 146 h 149"/>
                <a:gd name="T4" fmla="*/ 1 w 431"/>
                <a:gd name="T5" fmla="*/ 149 h 149"/>
                <a:gd name="T6" fmla="*/ 4 w 431"/>
                <a:gd name="T7" fmla="*/ 149 h 149"/>
                <a:gd name="T8" fmla="*/ 3 w 431"/>
                <a:gd name="T9" fmla="*/ 146 h 149"/>
                <a:gd name="T10" fmla="*/ 339 w 431"/>
                <a:gd name="T11" fmla="*/ 90 h 149"/>
                <a:gd name="T12" fmla="*/ 331 w 431"/>
                <a:gd name="T13" fmla="*/ 92 h 149"/>
                <a:gd name="T14" fmla="*/ 326 w 431"/>
                <a:gd name="T15" fmla="*/ 97 h 149"/>
                <a:gd name="T16" fmla="*/ 333 w 431"/>
                <a:gd name="T17" fmla="*/ 95 h 149"/>
                <a:gd name="T18" fmla="*/ 339 w 431"/>
                <a:gd name="T19" fmla="*/ 90 h 149"/>
                <a:gd name="T20" fmla="*/ 429 w 431"/>
                <a:gd name="T21" fmla="*/ 0 h 149"/>
                <a:gd name="T22" fmla="*/ 427 w 431"/>
                <a:gd name="T23" fmla="*/ 4 h 149"/>
                <a:gd name="T24" fmla="*/ 429 w 431"/>
                <a:gd name="T25" fmla="*/ 7 h 149"/>
                <a:gd name="T26" fmla="*/ 431 w 431"/>
                <a:gd name="T27" fmla="*/ 5 h 149"/>
                <a:gd name="T28" fmla="*/ 429 w 431"/>
                <a:gd name="T2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1" h="149">
                  <a:moveTo>
                    <a:pt x="3" y="146"/>
                  </a:moveTo>
                  <a:lnTo>
                    <a:pt x="0" y="146"/>
                  </a:lnTo>
                  <a:lnTo>
                    <a:pt x="1" y="149"/>
                  </a:lnTo>
                  <a:lnTo>
                    <a:pt x="4" y="149"/>
                  </a:lnTo>
                  <a:lnTo>
                    <a:pt x="3" y="146"/>
                  </a:lnTo>
                  <a:moveTo>
                    <a:pt x="339" y="90"/>
                  </a:moveTo>
                  <a:lnTo>
                    <a:pt x="331" y="92"/>
                  </a:lnTo>
                  <a:lnTo>
                    <a:pt x="326" y="97"/>
                  </a:lnTo>
                  <a:lnTo>
                    <a:pt x="333" y="95"/>
                  </a:lnTo>
                  <a:lnTo>
                    <a:pt x="339" y="90"/>
                  </a:lnTo>
                  <a:moveTo>
                    <a:pt x="429" y="0"/>
                  </a:moveTo>
                  <a:lnTo>
                    <a:pt x="427" y="4"/>
                  </a:lnTo>
                  <a:lnTo>
                    <a:pt x="429" y="7"/>
                  </a:lnTo>
                  <a:lnTo>
                    <a:pt x="431" y="5"/>
                  </a:lnTo>
                  <a:lnTo>
                    <a:pt x="4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 noEditPoints="1"/>
            </p:cNvSpPr>
            <p:nvPr/>
          </p:nvSpPr>
          <p:spPr bwMode="auto">
            <a:xfrm>
              <a:off x="3565" y="-301"/>
              <a:ext cx="27" cy="675"/>
            </a:xfrm>
            <a:custGeom>
              <a:avLst/>
              <a:gdLst>
                <a:gd name="T0" fmla="*/ 3 w 27"/>
                <a:gd name="T1" fmla="*/ 670 h 675"/>
                <a:gd name="T2" fmla="*/ 0 w 27"/>
                <a:gd name="T3" fmla="*/ 670 h 675"/>
                <a:gd name="T4" fmla="*/ 0 w 27"/>
                <a:gd name="T5" fmla="*/ 675 h 675"/>
                <a:gd name="T6" fmla="*/ 3 w 27"/>
                <a:gd name="T7" fmla="*/ 673 h 675"/>
                <a:gd name="T8" fmla="*/ 3 w 27"/>
                <a:gd name="T9" fmla="*/ 670 h 675"/>
                <a:gd name="T10" fmla="*/ 26 w 27"/>
                <a:gd name="T11" fmla="*/ 0 h 675"/>
                <a:gd name="T12" fmla="*/ 24 w 27"/>
                <a:gd name="T13" fmla="*/ 7 h 675"/>
                <a:gd name="T14" fmla="*/ 27 w 27"/>
                <a:gd name="T15" fmla="*/ 12 h 675"/>
                <a:gd name="T16" fmla="*/ 27 w 27"/>
                <a:gd name="T17" fmla="*/ 5 h 675"/>
                <a:gd name="T18" fmla="*/ 26 w 27"/>
                <a:gd name="T1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75">
                  <a:moveTo>
                    <a:pt x="3" y="670"/>
                  </a:moveTo>
                  <a:lnTo>
                    <a:pt x="0" y="670"/>
                  </a:lnTo>
                  <a:lnTo>
                    <a:pt x="0" y="675"/>
                  </a:lnTo>
                  <a:lnTo>
                    <a:pt x="3" y="673"/>
                  </a:lnTo>
                  <a:lnTo>
                    <a:pt x="3" y="670"/>
                  </a:lnTo>
                  <a:close/>
                  <a:moveTo>
                    <a:pt x="26" y="0"/>
                  </a:moveTo>
                  <a:lnTo>
                    <a:pt x="24" y="7"/>
                  </a:lnTo>
                  <a:lnTo>
                    <a:pt x="27" y="12"/>
                  </a:lnTo>
                  <a:lnTo>
                    <a:pt x="27" y="5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3565" y="-301"/>
              <a:ext cx="27" cy="675"/>
            </a:xfrm>
            <a:custGeom>
              <a:avLst/>
              <a:gdLst>
                <a:gd name="T0" fmla="*/ 3 w 27"/>
                <a:gd name="T1" fmla="*/ 670 h 675"/>
                <a:gd name="T2" fmla="*/ 0 w 27"/>
                <a:gd name="T3" fmla="*/ 670 h 675"/>
                <a:gd name="T4" fmla="*/ 0 w 27"/>
                <a:gd name="T5" fmla="*/ 675 h 675"/>
                <a:gd name="T6" fmla="*/ 3 w 27"/>
                <a:gd name="T7" fmla="*/ 673 h 675"/>
                <a:gd name="T8" fmla="*/ 3 w 27"/>
                <a:gd name="T9" fmla="*/ 670 h 675"/>
                <a:gd name="T10" fmla="*/ 26 w 27"/>
                <a:gd name="T11" fmla="*/ 0 h 675"/>
                <a:gd name="T12" fmla="*/ 24 w 27"/>
                <a:gd name="T13" fmla="*/ 7 h 675"/>
                <a:gd name="T14" fmla="*/ 27 w 27"/>
                <a:gd name="T15" fmla="*/ 12 h 675"/>
                <a:gd name="T16" fmla="*/ 27 w 27"/>
                <a:gd name="T17" fmla="*/ 5 h 675"/>
                <a:gd name="T18" fmla="*/ 26 w 27"/>
                <a:gd name="T19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75">
                  <a:moveTo>
                    <a:pt x="3" y="670"/>
                  </a:moveTo>
                  <a:lnTo>
                    <a:pt x="0" y="670"/>
                  </a:lnTo>
                  <a:lnTo>
                    <a:pt x="0" y="675"/>
                  </a:lnTo>
                  <a:lnTo>
                    <a:pt x="3" y="673"/>
                  </a:lnTo>
                  <a:lnTo>
                    <a:pt x="3" y="670"/>
                  </a:lnTo>
                  <a:moveTo>
                    <a:pt x="26" y="0"/>
                  </a:moveTo>
                  <a:lnTo>
                    <a:pt x="24" y="7"/>
                  </a:lnTo>
                  <a:lnTo>
                    <a:pt x="27" y="12"/>
                  </a:lnTo>
                  <a:lnTo>
                    <a:pt x="27" y="5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3695" y="-111"/>
              <a:ext cx="9" cy="9"/>
            </a:xfrm>
            <a:custGeom>
              <a:avLst/>
              <a:gdLst>
                <a:gd name="T0" fmla="*/ 0 w 9"/>
                <a:gd name="T1" fmla="*/ 0 h 9"/>
                <a:gd name="T2" fmla="*/ 3 w 9"/>
                <a:gd name="T3" fmla="*/ 6 h 9"/>
                <a:gd name="T4" fmla="*/ 9 w 9"/>
                <a:gd name="T5" fmla="*/ 9 h 9"/>
                <a:gd name="T6" fmla="*/ 4 w 9"/>
                <a:gd name="T7" fmla="*/ 3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3" y="6"/>
                  </a:lnTo>
                  <a:lnTo>
                    <a:pt x="9" y="9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3695" y="-111"/>
              <a:ext cx="9" cy="9"/>
            </a:xfrm>
            <a:custGeom>
              <a:avLst/>
              <a:gdLst>
                <a:gd name="T0" fmla="*/ 0 w 9"/>
                <a:gd name="T1" fmla="*/ 0 h 9"/>
                <a:gd name="T2" fmla="*/ 3 w 9"/>
                <a:gd name="T3" fmla="*/ 6 h 9"/>
                <a:gd name="T4" fmla="*/ 9 w 9"/>
                <a:gd name="T5" fmla="*/ 9 h 9"/>
                <a:gd name="T6" fmla="*/ 4 w 9"/>
                <a:gd name="T7" fmla="*/ 3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3" y="6"/>
                  </a:lnTo>
                  <a:lnTo>
                    <a:pt x="9" y="9"/>
                  </a:lnTo>
                  <a:lnTo>
                    <a:pt x="4" y="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 noEditPoints="1"/>
            </p:cNvSpPr>
            <p:nvPr/>
          </p:nvSpPr>
          <p:spPr bwMode="auto">
            <a:xfrm>
              <a:off x="633" y="342"/>
              <a:ext cx="2553" cy="949"/>
            </a:xfrm>
            <a:custGeom>
              <a:avLst/>
              <a:gdLst>
                <a:gd name="T0" fmla="*/ 1069 w 2553"/>
                <a:gd name="T1" fmla="*/ 911 h 949"/>
                <a:gd name="T2" fmla="*/ 668 w 2553"/>
                <a:gd name="T3" fmla="*/ 944 h 949"/>
                <a:gd name="T4" fmla="*/ 662 w 2553"/>
                <a:gd name="T5" fmla="*/ 949 h 949"/>
                <a:gd name="T6" fmla="*/ 662 w 2553"/>
                <a:gd name="T7" fmla="*/ 949 h 949"/>
                <a:gd name="T8" fmla="*/ 666 w 2553"/>
                <a:gd name="T9" fmla="*/ 949 h 949"/>
                <a:gd name="T10" fmla="*/ 1072 w 2553"/>
                <a:gd name="T11" fmla="*/ 916 h 949"/>
                <a:gd name="T12" fmla="*/ 1069 w 2553"/>
                <a:gd name="T13" fmla="*/ 911 h 949"/>
                <a:gd name="T14" fmla="*/ 2552 w 2553"/>
                <a:gd name="T15" fmla="*/ 363 h 949"/>
                <a:gd name="T16" fmla="*/ 2552 w 2553"/>
                <a:gd name="T17" fmla="*/ 363 h 949"/>
                <a:gd name="T18" fmla="*/ 2550 w 2553"/>
                <a:gd name="T19" fmla="*/ 365 h 949"/>
                <a:gd name="T20" fmla="*/ 2553 w 2553"/>
                <a:gd name="T21" fmla="*/ 365 h 949"/>
                <a:gd name="T22" fmla="*/ 2552 w 2553"/>
                <a:gd name="T23" fmla="*/ 363 h 949"/>
                <a:gd name="T24" fmla="*/ 3 w 2553"/>
                <a:gd name="T25" fmla="*/ 0 h 949"/>
                <a:gd name="T26" fmla="*/ 0 w 2553"/>
                <a:gd name="T27" fmla="*/ 2 h 949"/>
                <a:gd name="T28" fmla="*/ 655 w 2553"/>
                <a:gd name="T29" fmla="*/ 943 h 949"/>
                <a:gd name="T30" fmla="*/ 657 w 2553"/>
                <a:gd name="T31" fmla="*/ 946 h 949"/>
                <a:gd name="T32" fmla="*/ 659 w 2553"/>
                <a:gd name="T33" fmla="*/ 946 h 949"/>
                <a:gd name="T34" fmla="*/ 660 w 2553"/>
                <a:gd name="T35" fmla="*/ 944 h 949"/>
                <a:gd name="T36" fmla="*/ 657 w 2553"/>
                <a:gd name="T37" fmla="*/ 941 h 949"/>
                <a:gd name="T38" fmla="*/ 3 w 2553"/>
                <a:gd name="T3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53" h="949">
                  <a:moveTo>
                    <a:pt x="1069" y="911"/>
                  </a:moveTo>
                  <a:lnTo>
                    <a:pt x="668" y="944"/>
                  </a:lnTo>
                  <a:lnTo>
                    <a:pt x="662" y="949"/>
                  </a:lnTo>
                  <a:lnTo>
                    <a:pt x="662" y="949"/>
                  </a:lnTo>
                  <a:lnTo>
                    <a:pt x="666" y="949"/>
                  </a:lnTo>
                  <a:lnTo>
                    <a:pt x="1072" y="916"/>
                  </a:lnTo>
                  <a:lnTo>
                    <a:pt x="1069" y="911"/>
                  </a:lnTo>
                  <a:close/>
                  <a:moveTo>
                    <a:pt x="2552" y="363"/>
                  </a:moveTo>
                  <a:lnTo>
                    <a:pt x="2552" y="363"/>
                  </a:lnTo>
                  <a:lnTo>
                    <a:pt x="2550" y="365"/>
                  </a:lnTo>
                  <a:lnTo>
                    <a:pt x="2553" y="365"/>
                  </a:lnTo>
                  <a:lnTo>
                    <a:pt x="2552" y="363"/>
                  </a:lnTo>
                  <a:close/>
                  <a:moveTo>
                    <a:pt x="3" y="0"/>
                  </a:moveTo>
                  <a:lnTo>
                    <a:pt x="0" y="2"/>
                  </a:lnTo>
                  <a:lnTo>
                    <a:pt x="655" y="943"/>
                  </a:lnTo>
                  <a:lnTo>
                    <a:pt x="657" y="946"/>
                  </a:lnTo>
                  <a:lnTo>
                    <a:pt x="659" y="946"/>
                  </a:lnTo>
                  <a:lnTo>
                    <a:pt x="660" y="944"/>
                  </a:lnTo>
                  <a:lnTo>
                    <a:pt x="657" y="94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 noEditPoints="1"/>
            </p:cNvSpPr>
            <p:nvPr/>
          </p:nvSpPr>
          <p:spPr bwMode="auto">
            <a:xfrm>
              <a:off x="633" y="342"/>
              <a:ext cx="2553" cy="949"/>
            </a:xfrm>
            <a:custGeom>
              <a:avLst/>
              <a:gdLst>
                <a:gd name="T0" fmla="*/ 1069 w 2553"/>
                <a:gd name="T1" fmla="*/ 911 h 949"/>
                <a:gd name="T2" fmla="*/ 668 w 2553"/>
                <a:gd name="T3" fmla="*/ 944 h 949"/>
                <a:gd name="T4" fmla="*/ 662 w 2553"/>
                <a:gd name="T5" fmla="*/ 949 h 949"/>
                <a:gd name="T6" fmla="*/ 662 w 2553"/>
                <a:gd name="T7" fmla="*/ 949 h 949"/>
                <a:gd name="T8" fmla="*/ 666 w 2553"/>
                <a:gd name="T9" fmla="*/ 949 h 949"/>
                <a:gd name="T10" fmla="*/ 1072 w 2553"/>
                <a:gd name="T11" fmla="*/ 916 h 949"/>
                <a:gd name="T12" fmla="*/ 1069 w 2553"/>
                <a:gd name="T13" fmla="*/ 911 h 949"/>
                <a:gd name="T14" fmla="*/ 2552 w 2553"/>
                <a:gd name="T15" fmla="*/ 363 h 949"/>
                <a:gd name="T16" fmla="*/ 2552 w 2553"/>
                <a:gd name="T17" fmla="*/ 363 h 949"/>
                <a:gd name="T18" fmla="*/ 2550 w 2553"/>
                <a:gd name="T19" fmla="*/ 365 h 949"/>
                <a:gd name="T20" fmla="*/ 2553 w 2553"/>
                <a:gd name="T21" fmla="*/ 365 h 949"/>
                <a:gd name="T22" fmla="*/ 2552 w 2553"/>
                <a:gd name="T23" fmla="*/ 363 h 949"/>
                <a:gd name="T24" fmla="*/ 3 w 2553"/>
                <a:gd name="T25" fmla="*/ 0 h 949"/>
                <a:gd name="T26" fmla="*/ 0 w 2553"/>
                <a:gd name="T27" fmla="*/ 2 h 949"/>
                <a:gd name="T28" fmla="*/ 655 w 2553"/>
                <a:gd name="T29" fmla="*/ 943 h 949"/>
                <a:gd name="T30" fmla="*/ 657 w 2553"/>
                <a:gd name="T31" fmla="*/ 946 h 949"/>
                <a:gd name="T32" fmla="*/ 659 w 2553"/>
                <a:gd name="T33" fmla="*/ 946 h 949"/>
                <a:gd name="T34" fmla="*/ 660 w 2553"/>
                <a:gd name="T35" fmla="*/ 944 h 949"/>
                <a:gd name="T36" fmla="*/ 657 w 2553"/>
                <a:gd name="T37" fmla="*/ 941 h 949"/>
                <a:gd name="T38" fmla="*/ 3 w 2553"/>
                <a:gd name="T3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53" h="949">
                  <a:moveTo>
                    <a:pt x="1069" y="911"/>
                  </a:moveTo>
                  <a:lnTo>
                    <a:pt x="668" y="944"/>
                  </a:lnTo>
                  <a:lnTo>
                    <a:pt x="662" y="949"/>
                  </a:lnTo>
                  <a:lnTo>
                    <a:pt x="662" y="949"/>
                  </a:lnTo>
                  <a:lnTo>
                    <a:pt x="666" y="949"/>
                  </a:lnTo>
                  <a:lnTo>
                    <a:pt x="1072" y="916"/>
                  </a:lnTo>
                  <a:lnTo>
                    <a:pt x="1069" y="911"/>
                  </a:lnTo>
                  <a:moveTo>
                    <a:pt x="2552" y="363"/>
                  </a:moveTo>
                  <a:lnTo>
                    <a:pt x="2552" y="363"/>
                  </a:lnTo>
                  <a:lnTo>
                    <a:pt x="2550" y="365"/>
                  </a:lnTo>
                  <a:lnTo>
                    <a:pt x="2553" y="365"/>
                  </a:lnTo>
                  <a:lnTo>
                    <a:pt x="2552" y="363"/>
                  </a:lnTo>
                  <a:moveTo>
                    <a:pt x="3" y="0"/>
                  </a:moveTo>
                  <a:lnTo>
                    <a:pt x="0" y="2"/>
                  </a:lnTo>
                  <a:lnTo>
                    <a:pt x="655" y="943"/>
                  </a:lnTo>
                  <a:lnTo>
                    <a:pt x="657" y="946"/>
                  </a:lnTo>
                  <a:lnTo>
                    <a:pt x="659" y="946"/>
                  </a:lnTo>
                  <a:lnTo>
                    <a:pt x="660" y="944"/>
                  </a:lnTo>
                  <a:lnTo>
                    <a:pt x="657" y="941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 noEditPoints="1"/>
            </p:cNvSpPr>
            <p:nvPr/>
          </p:nvSpPr>
          <p:spPr bwMode="auto">
            <a:xfrm>
              <a:off x="2992" y="-1368"/>
              <a:ext cx="477" cy="1555"/>
            </a:xfrm>
            <a:custGeom>
              <a:avLst/>
              <a:gdLst>
                <a:gd name="T0" fmla="*/ 96 w 477"/>
                <a:gd name="T1" fmla="*/ 1342 h 1555"/>
                <a:gd name="T2" fmla="*/ 96 w 477"/>
                <a:gd name="T3" fmla="*/ 1345 h 1555"/>
                <a:gd name="T4" fmla="*/ 338 w 477"/>
                <a:gd name="T5" fmla="*/ 1480 h 1555"/>
                <a:gd name="T6" fmla="*/ 335 w 477"/>
                <a:gd name="T7" fmla="*/ 1473 h 1555"/>
                <a:gd name="T8" fmla="*/ 96 w 477"/>
                <a:gd name="T9" fmla="*/ 1342 h 1555"/>
                <a:gd name="T10" fmla="*/ 2 w 477"/>
                <a:gd name="T11" fmla="*/ 1290 h 1555"/>
                <a:gd name="T12" fmla="*/ 0 w 477"/>
                <a:gd name="T13" fmla="*/ 1293 h 1555"/>
                <a:gd name="T14" fmla="*/ 93 w 477"/>
                <a:gd name="T15" fmla="*/ 1344 h 1555"/>
                <a:gd name="T16" fmla="*/ 93 w 477"/>
                <a:gd name="T17" fmla="*/ 1341 h 1555"/>
                <a:gd name="T18" fmla="*/ 2 w 477"/>
                <a:gd name="T19" fmla="*/ 1290 h 1555"/>
                <a:gd name="T20" fmla="*/ 167 w 477"/>
                <a:gd name="T21" fmla="*/ 0 h 1555"/>
                <a:gd name="T22" fmla="*/ 261 w 477"/>
                <a:gd name="T23" fmla="*/ 471 h 1555"/>
                <a:gd name="T24" fmla="*/ 261 w 477"/>
                <a:gd name="T25" fmla="*/ 471 h 1555"/>
                <a:gd name="T26" fmla="*/ 264 w 477"/>
                <a:gd name="T27" fmla="*/ 474 h 1555"/>
                <a:gd name="T28" fmla="*/ 261 w 477"/>
                <a:gd name="T29" fmla="*/ 477 h 1555"/>
                <a:gd name="T30" fmla="*/ 264 w 477"/>
                <a:gd name="T31" fmla="*/ 493 h 1555"/>
                <a:gd name="T32" fmla="*/ 265 w 477"/>
                <a:gd name="T33" fmla="*/ 499 h 1555"/>
                <a:gd name="T34" fmla="*/ 472 w 477"/>
                <a:gd name="T35" fmla="*/ 1549 h 1555"/>
                <a:gd name="T36" fmla="*/ 340 w 477"/>
                <a:gd name="T37" fmla="*/ 1476 h 1555"/>
                <a:gd name="T38" fmla="*/ 343 w 477"/>
                <a:gd name="T39" fmla="*/ 1481 h 1555"/>
                <a:gd name="T40" fmla="*/ 471 w 477"/>
                <a:gd name="T41" fmla="*/ 1552 h 1555"/>
                <a:gd name="T42" fmla="*/ 472 w 477"/>
                <a:gd name="T43" fmla="*/ 1552 h 1555"/>
                <a:gd name="T44" fmla="*/ 474 w 477"/>
                <a:gd name="T45" fmla="*/ 1551 h 1555"/>
                <a:gd name="T46" fmla="*/ 477 w 477"/>
                <a:gd name="T47" fmla="*/ 1554 h 1555"/>
                <a:gd name="T48" fmla="*/ 475 w 477"/>
                <a:gd name="T49" fmla="*/ 1555 h 1555"/>
                <a:gd name="T50" fmla="*/ 477 w 477"/>
                <a:gd name="T51" fmla="*/ 1555 h 1555"/>
                <a:gd name="T52" fmla="*/ 477 w 477"/>
                <a:gd name="T53" fmla="*/ 1554 h 1555"/>
                <a:gd name="T54" fmla="*/ 475 w 477"/>
                <a:gd name="T55" fmla="*/ 1549 h 1555"/>
                <a:gd name="T56" fmla="*/ 270 w 477"/>
                <a:gd name="T57" fmla="*/ 502 h 1555"/>
                <a:gd name="T58" fmla="*/ 269 w 477"/>
                <a:gd name="T59" fmla="*/ 493 h 1555"/>
                <a:gd name="T60" fmla="*/ 171 w 477"/>
                <a:gd name="T61" fmla="*/ 2 h 1555"/>
                <a:gd name="T62" fmla="*/ 167 w 477"/>
                <a:gd name="T63" fmla="*/ 0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7" h="1555">
                  <a:moveTo>
                    <a:pt x="96" y="1342"/>
                  </a:moveTo>
                  <a:lnTo>
                    <a:pt x="96" y="1345"/>
                  </a:lnTo>
                  <a:lnTo>
                    <a:pt x="338" y="1480"/>
                  </a:lnTo>
                  <a:lnTo>
                    <a:pt x="335" y="1473"/>
                  </a:lnTo>
                  <a:lnTo>
                    <a:pt x="96" y="1342"/>
                  </a:lnTo>
                  <a:close/>
                  <a:moveTo>
                    <a:pt x="2" y="1290"/>
                  </a:moveTo>
                  <a:lnTo>
                    <a:pt x="0" y="1293"/>
                  </a:lnTo>
                  <a:lnTo>
                    <a:pt x="93" y="1344"/>
                  </a:lnTo>
                  <a:lnTo>
                    <a:pt x="93" y="1341"/>
                  </a:lnTo>
                  <a:lnTo>
                    <a:pt x="2" y="1290"/>
                  </a:lnTo>
                  <a:close/>
                  <a:moveTo>
                    <a:pt x="167" y="0"/>
                  </a:moveTo>
                  <a:lnTo>
                    <a:pt x="261" y="471"/>
                  </a:lnTo>
                  <a:lnTo>
                    <a:pt x="261" y="471"/>
                  </a:lnTo>
                  <a:lnTo>
                    <a:pt x="264" y="474"/>
                  </a:lnTo>
                  <a:lnTo>
                    <a:pt x="261" y="477"/>
                  </a:lnTo>
                  <a:lnTo>
                    <a:pt x="264" y="493"/>
                  </a:lnTo>
                  <a:lnTo>
                    <a:pt x="265" y="499"/>
                  </a:lnTo>
                  <a:lnTo>
                    <a:pt x="472" y="1549"/>
                  </a:lnTo>
                  <a:lnTo>
                    <a:pt x="340" y="1476"/>
                  </a:lnTo>
                  <a:lnTo>
                    <a:pt x="343" y="1481"/>
                  </a:lnTo>
                  <a:lnTo>
                    <a:pt x="471" y="1552"/>
                  </a:lnTo>
                  <a:lnTo>
                    <a:pt x="472" y="1552"/>
                  </a:lnTo>
                  <a:lnTo>
                    <a:pt x="474" y="1551"/>
                  </a:lnTo>
                  <a:lnTo>
                    <a:pt x="477" y="1554"/>
                  </a:lnTo>
                  <a:lnTo>
                    <a:pt x="475" y="1555"/>
                  </a:lnTo>
                  <a:lnTo>
                    <a:pt x="477" y="1555"/>
                  </a:lnTo>
                  <a:lnTo>
                    <a:pt x="477" y="1554"/>
                  </a:lnTo>
                  <a:lnTo>
                    <a:pt x="475" y="1549"/>
                  </a:lnTo>
                  <a:lnTo>
                    <a:pt x="270" y="502"/>
                  </a:lnTo>
                  <a:lnTo>
                    <a:pt x="269" y="493"/>
                  </a:lnTo>
                  <a:lnTo>
                    <a:pt x="171" y="2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 noEditPoints="1"/>
            </p:cNvSpPr>
            <p:nvPr/>
          </p:nvSpPr>
          <p:spPr bwMode="auto">
            <a:xfrm>
              <a:off x="2992" y="-1368"/>
              <a:ext cx="477" cy="1555"/>
            </a:xfrm>
            <a:custGeom>
              <a:avLst/>
              <a:gdLst>
                <a:gd name="T0" fmla="*/ 96 w 477"/>
                <a:gd name="T1" fmla="*/ 1342 h 1555"/>
                <a:gd name="T2" fmla="*/ 96 w 477"/>
                <a:gd name="T3" fmla="*/ 1345 h 1555"/>
                <a:gd name="T4" fmla="*/ 338 w 477"/>
                <a:gd name="T5" fmla="*/ 1480 h 1555"/>
                <a:gd name="T6" fmla="*/ 335 w 477"/>
                <a:gd name="T7" fmla="*/ 1473 h 1555"/>
                <a:gd name="T8" fmla="*/ 96 w 477"/>
                <a:gd name="T9" fmla="*/ 1342 h 1555"/>
                <a:gd name="T10" fmla="*/ 2 w 477"/>
                <a:gd name="T11" fmla="*/ 1290 h 1555"/>
                <a:gd name="T12" fmla="*/ 0 w 477"/>
                <a:gd name="T13" fmla="*/ 1293 h 1555"/>
                <a:gd name="T14" fmla="*/ 93 w 477"/>
                <a:gd name="T15" fmla="*/ 1344 h 1555"/>
                <a:gd name="T16" fmla="*/ 93 w 477"/>
                <a:gd name="T17" fmla="*/ 1341 h 1555"/>
                <a:gd name="T18" fmla="*/ 2 w 477"/>
                <a:gd name="T19" fmla="*/ 1290 h 1555"/>
                <a:gd name="T20" fmla="*/ 167 w 477"/>
                <a:gd name="T21" fmla="*/ 0 h 1555"/>
                <a:gd name="T22" fmla="*/ 261 w 477"/>
                <a:gd name="T23" fmla="*/ 471 h 1555"/>
                <a:gd name="T24" fmla="*/ 261 w 477"/>
                <a:gd name="T25" fmla="*/ 471 h 1555"/>
                <a:gd name="T26" fmla="*/ 264 w 477"/>
                <a:gd name="T27" fmla="*/ 474 h 1555"/>
                <a:gd name="T28" fmla="*/ 261 w 477"/>
                <a:gd name="T29" fmla="*/ 477 h 1555"/>
                <a:gd name="T30" fmla="*/ 264 w 477"/>
                <a:gd name="T31" fmla="*/ 493 h 1555"/>
                <a:gd name="T32" fmla="*/ 265 w 477"/>
                <a:gd name="T33" fmla="*/ 499 h 1555"/>
                <a:gd name="T34" fmla="*/ 472 w 477"/>
                <a:gd name="T35" fmla="*/ 1549 h 1555"/>
                <a:gd name="T36" fmla="*/ 340 w 477"/>
                <a:gd name="T37" fmla="*/ 1476 h 1555"/>
                <a:gd name="T38" fmla="*/ 343 w 477"/>
                <a:gd name="T39" fmla="*/ 1481 h 1555"/>
                <a:gd name="T40" fmla="*/ 471 w 477"/>
                <a:gd name="T41" fmla="*/ 1552 h 1555"/>
                <a:gd name="T42" fmla="*/ 472 w 477"/>
                <a:gd name="T43" fmla="*/ 1552 h 1555"/>
                <a:gd name="T44" fmla="*/ 474 w 477"/>
                <a:gd name="T45" fmla="*/ 1551 h 1555"/>
                <a:gd name="T46" fmla="*/ 477 w 477"/>
                <a:gd name="T47" fmla="*/ 1554 h 1555"/>
                <a:gd name="T48" fmla="*/ 475 w 477"/>
                <a:gd name="T49" fmla="*/ 1555 h 1555"/>
                <a:gd name="T50" fmla="*/ 477 w 477"/>
                <a:gd name="T51" fmla="*/ 1555 h 1555"/>
                <a:gd name="T52" fmla="*/ 477 w 477"/>
                <a:gd name="T53" fmla="*/ 1554 h 1555"/>
                <a:gd name="T54" fmla="*/ 475 w 477"/>
                <a:gd name="T55" fmla="*/ 1549 h 1555"/>
                <a:gd name="T56" fmla="*/ 270 w 477"/>
                <a:gd name="T57" fmla="*/ 502 h 1555"/>
                <a:gd name="T58" fmla="*/ 269 w 477"/>
                <a:gd name="T59" fmla="*/ 493 h 1555"/>
                <a:gd name="T60" fmla="*/ 171 w 477"/>
                <a:gd name="T61" fmla="*/ 2 h 1555"/>
                <a:gd name="T62" fmla="*/ 167 w 477"/>
                <a:gd name="T63" fmla="*/ 0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7" h="1555">
                  <a:moveTo>
                    <a:pt x="96" y="1342"/>
                  </a:moveTo>
                  <a:lnTo>
                    <a:pt x="96" y="1345"/>
                  </a:lnTo>
                  <a:lnTo>
                    <a:pt x="338" y="1480"/>
                  </a:lnTo>
                  <a:lnTo>
                    <a:pt x="335" y="1473"/>
                  </a:lnTo>
                  <a:lnTo>
                    <a:pt x="96" y="1342"/>
                  </a:lnTo>
                  <a:moveTo>
                    <a:pt x="2" y="1290"/>
                  </a:moveTo>
                  <a:lnTo>
                    <a:pt x="0" y="1293"/>
                  </a:lnTo>
                  <a:lnTo>
                    <a:pt x="93" y="1344"/>
                  </a:lnTo>
                  <a:lnTo>
                    <a:pt x="93" y="1341"/>
                  </a:lnTo>
                  <a:lnTo>
                    <a:pt x="2" y="1290"/>
                  </a:lnTo>
                  <a:moveTo>
                    <a:pt x="167" y="0"/>
                  </a:moveTo>
                  <a:lnTo>
                    <a:pt x="261" y="471"/>
                  </a:lnTo>
                  <a:lnTo>
                    <a:pt x="261" y="471"/>
                  </a:lnTo>
                  <a:lnTo>
                    <a:pt x="264" y="474"/>
                  </a:lnTo>
                  <a:lnTo>
                    <a:pt x="261" y="477"/>
                  </a:lnTo>
                  <a:lnTo>
                    <a:pt x="264" y="493"/>
                  </a:lnTo>
                  <a:lnTo>
                    <a:pt x="265" y="499"/>
                  </a:lnTo>
                  <a:lnTo>
                    <a:pt x="472" y="1549"/>
                  </a:lnTo>
                  <a:lnTo>
                    <a:pt x="340" y="1476"/>
                  </a:lnTo>
                  <a:lnTo>
                    <a:pt x="343" y="1481"/>
                  </a:lnTo>
                  <a:lnTo>
                    <a:pt x="471" y="1552"/>
                  </a:lnTo>
                  <a:lnTo>
                    <a:pt x="472" y="1552"/>
                  </a:lnTo>
                  <a:lnTo>
                    <a:pt x="474" y="1551"/>
                  </a:lnTo>
                  <a:lnTo>
                    <a:pt x="477" y="1554"/>
                  </a:lnTo>
                  <a:lnTo>
                    <a:pt x="475" y="1555"/>
                  </a:lnTo>
                  <a:lnTo>
                    <a:pt x="477" y="1555"/>
                  </a:lnTo>
                  <a:lnTo>
                    <a:pt x="477" y="1554"/>
                  </a:lnTo>
                  <a:lnTo>
                    <a:pt x="475" y="1549"/>
                  </a:lnTo>
                  <a:lnTo>
                    <a:pt x="270" y="502"/>
                  </a:lnTo>
                  <a:lnTo>
                    <a:pt x="269" y="493"/>
                  </a:lnTo>
                  <a:lnTo>
                    <a:pt x="171" y="2"/>
                  </a:lnTo>
                  <a:lnTo>
                    <a:pt x="16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 noEditPoints="1"/>
            </p:cNvSpPr>
            <p:nvPr/>
          </p:nvSpPr>
          <p:spPr bwMode="auto">
            <a:xfrm>
              <a:off x="2989" y="-79"/>
              <a:ext cx="346" cy="192"/>
            </a:xfrm>
            <a:custGeom>
              <a:avLst/>
              <a:gdLst>
                <a:gd name="T0" fmla="*/ 338 w 346"/>
                <a:gd name="T1" fmla="*/ 184 h 192"/>
                <a:gd name="T2" fmla="*/ 341 w 346"/>
                <a:gd name="T3" fmla="*/ 191 h 192"/>
                <a:gd name="T4" fmla="*/ 346 w 346"/>
                <a:gd name="T5" fmla="*/ 192 h 192"/>
                <a:gd name="T6" fmla="*/ 343 w 346"/>
                <a:gd name="T7" fmla="*/ 187 h 192"/>
                <a:gd name="T8" fmla="*/ 338 w 346"/>
                <a:gd name="T9" fmla="*/ 184 h 192"/>
                <a:gd name="T10" fmla="*/ 2 w 346"/>
                <a:gd name="T11" fmla="*/ 0 h 192"/>
                <a:gd name="T12" fmla="*/ 0 w 346"/>
                <a:gd name="T13" fmla="*/ 3 h 192"/>
                <a:gd name="T14" fmla="*/ 3 w 346"/>
                <a:gd name="T15" fmla="*/ 4 h 192"/>
                <a:gd name="T16" fmla="*/ 5 w 346"/>
                <a:gd name="T17" fmla="*/ 1 h 192"/>
                <a:gd name="T18" fmla="*/ 2 w 346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92">
                  <a:moveTo>
                    <a:pt x="338" y="184"/>
                  </a:moveTo>
                  <a:lnTo>
                    <a:pt x="341" y="191"/>
                  </a:lnTo>
                  <a:lnTo>
                    <a:pt x="346" y="192"/>
                  </a:lnTo>
                  <a:lnTo>
                    <a:pt x="343" y="187"/>
                  </a:lnTo>
                  <a:lnTo>
                    <a:pt x="338" y="184"/>
                  </a:lnTo>
                  <a:close/>
                  <a:moveTo>
                    <a:pt x="2" y="0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5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2989" y="-79"/>
              <a:ext cx="346" cy="192"/>
            </a:xfrm>
            <a:custGeom>
              <a:avLst/>
              <a:gdLst>
                <a:gd name="T0" fmla="*/ 338 w 346"/>
                <a:gd name="T1" fmla="*/ 184 h 192"/>
                <a:gd name="T2" fmla="*/ 341 w 346"/>
                <a:gd name="T3" fmla="*/ 191 h 192"/>
                <a:gd name="T4" fmla="*/ 346 w 346"/>
                <a:gd name="T5" fmla="*/ 192 h 192"/>
                <a:gd name="T6" fmla="*/ 343 w 346"/>
                <a:gd name="T7" fmla="*/ 187 h 192"/>
                <a:gd name="T8" fmla="*/ 338 w 346"/>
                <a:gd name="T9" fmla="*/ 184 h 192"/>
                <a:gd name="T10" fmla="*/ 2 w 346"/>
                <a:gd name="T11" fmla="*/ 0 h 192"/>
                <a:gd name="T12" fmla="*/ 0 w 346"/>
                <a:gd name="T13" fmla="*/ 3 h 192"/>
                <a:gd name="T14" fmla="*/ 3 w 346"/>
                <a:gd name="T15" fmla="*/ 4 h 192"/>
                <a:gd name="T16" fmla="*/ 5 w 346"/>
                <a:gd name="T17" fmla="*/ 1 h 192"/>
                <a:gd name="T18" fmla="*/ 2 w 346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92">
                  <a:moveTo>
                    <a:pt x="338" y="184"/>
                  </a:moveTo>
                  <a:lnTo>
                    <a:pt x="341" y="191"/>
                  </a:lnTo>
                  <a:lnTo>
                    <a:pt x="346" y="192"/>
                  </a:lnTo>
                  <a:lnTo>
                    <a:pt x="343" y="187"/>
                  </a:lnTo>
                  <a:lnTo>
                    <a:pt x="338" y="184"/>
                  </a:lnTo>
                  <a:moveTo>
                    <a:pt x="2" y="0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5" y="1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3085" y="-27"/>
              <a:ext cx="3" cy="4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3085" y="-27"/>
              <a:ext cx="3" cy="4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3"/>
                  </a:lnTo>
                  <a:lnTo>
                    <a:pt x="3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2474" y="-64"/>
              <a:ext cx="205" cy="51"/>
            </a:xfrm>
            <a:custGeom>
              <a:avLst/>
              <a:gdLst>
                <a:gd name="T0" fmla="*/ 205 w 205"/>
                <a:gd name="T1" fmla="*/ 0 h 51"/>
                <a:gd name="T2" fmla="*/ 5 w 205"/>
                <a:gd name="T3" fmla="*/ 46 h 51"/>
                <a:gd name="T4" fmla="*/ 0 w 205"/>
                <a:gd name="T5" fmla="*/ 51 h 51"/>
                <a:gd name="T6" fmla="*/ 0 w 205"/>
                <a:gd name="T7" fmla="*/ 51 h 51"/>
                <a:gd name="T8" fmla="*/ 2 w 205"/>
                <a:gd name="T9" fmla="*/ 51 h 51"/>
                <a:gd name="T10" fmla="*/ 205 w 205"/>
                <a:gd name="T11" fmla="*/ 3 h 51"/>
                <a:gd name="T12" fmla="*/ 205 w 205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51">
                  <a:moveTo>
                    <a:pt x="205" y="0"/>
                  </a:moveTo>
                  <a:lnTo>
                    <a:pt x="5" y="4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05" y="3"/>
                  </a:ln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2474" y="-64"/>
              <a:ext cx="205" cy="51"/>
            </a:xfrm>
            <a:custGeom>
              <a:avLst/>
              <a:gdLst>
                <a:gd name="T0" fmla="*/ 205 w 205"/>
                <a:gd name="T1" fmla="*/ 0 h 51"/>
                <a:gd name="T2" fmla="*/ 5 w 205"/>
                <a:gd name="T3" fmla="*/ 46 h 51"/>
                <a:gd name="T4" fmla="*/ 0 w 205"/>
                <a:gd name="T5" fmla="*/ 51 h 51"/>
                <a:gd name="T6" fmla="*/ 0 w 205"/>
                <a:gd name="T7" fmla="*/ 51 h 51"/>
                <a:gd name="T8" fmla="*/ 2 w 205"/>
                <a:gd name="T9" fmla="*/ 51 h 51"/>
                <a:gd name="T10" fmla="*/ 205 w 205"/>
                <a:gd name="T11" fmla="*/ 3 h 51"/>
                <a:gd name="T12" fmla="*/ 205 w 205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51">
                  <a:moveTo>
                    <a:pt x="205" y="0"/>
                  </a:moveTo>
                  <a:lnTo>
                    <a:pt x="5" y="4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2" y="51"/>
                  </a:lnTo>
                  <a:lnTo>
                    <a:pt x="205" y="3"/>
                  </a:lnTo>
                  <a:lnTo>
                    <a:pt x="20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2679" y="-65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1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2679" y="-65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1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 noEditPoints="1"/>
            </p:cNvSpPr>
            <p:nvPr/>
          </p:nvSpPr>
          <p:spPr bwMode="auto">
            <a:xfrm>
              <a:off x="1615" y="-119"/>
              <a:ext cx="1376" cy="300"/>
            </a:xfrm>
            <a:custGeom>
              <a:avLst/>
              <a:gdLst>
                <a:gd name="T0" fmla="*/ 777 w 1376"/>
                <a:gd name="T1" fmla="*/ 120 h 300"/>
                <a:gd name="T2" fmla="*/ 539 w 1376"/>
                <a:gd name="T3" fmla="*/ 174 h 300"/>
                <a:gd name="T4" fmla="*/ 534 w 1376"/>
                <a:gd name="T5" fmla="*/ 175 h 300"/>
                <a:gd name="T6" fmla="*/ 0 w 1376"/>
                <a:gd name="T7" fmla="*/ 295 h 300"/>
                <a:gd name="T8" fmla="*/ 0 w 1376"/>
                <a:gd name="T9" fmla="*/ 297 h 300"/>
                <a:gd name="T10" fmla="*/ 2 w 1376"/>
                <a:gd name="T11" fmla="*/ 300 h 300"/>
                <a:gd name="T12" fmla="*/ 3 w 1376"/>
                <a:gd name="T13" fmla="*/ 300 h 300"/>
                <a:gd name="T14" fmla="*/ 534 w 1376"/>
                <a:gd name="T15" fmla="*/ 180 h 300"/>
                <a:gd name="T16" fmla="*/ 536 w 1376"/>
                <a:gd name="T17" fmla="*/ 178 h 300"/>
                <a:gd name="T18" fmla="*/ 534 w 1376"/>
                <a:gd name="T19" fmla="*/ 178 h 300"/>
                <a:gd name="T20" fmla="*/ 537 w 1376"/>
                <a:gd name="T21" fmla="*/ 175 h 300"/>
                <a:gd name="T22" fmla="*/ 539 w 1376"/>
                <a:gd name="T23" fmla="*/ 178 h 300"/>
                <a:gd name="T24" fmla="*/ 780 w 1376"/>
                <a:gd name="T25" fmla="*/ 123 h 300"/>
                <a:gd name="T26" fmla="*/ 777 w 1376"/>
                <a:gd name="T27" fmla="*/ 120 h 300"/>
                <a:gd name="T28" fmla="*/ 1306 w 1376"/>
                <a:gd name="T29" fmla="*/ 0 h 300"/>
                <a:gd name="T30" fmla="*/ 1306 w 1376"/>
                <a:gd name="T31" fmla="*/ 2 h 300"/>
                <a:gd name="T32" fmla="*/ 1304 w 1376"/>
                <a:gd name="T33" fmla="*/ 3 h 300"/>
                <a:gd name="T34" fmla="*/ 1301 w 1376"/>
                <a:gd name="T35" fmla="*/ 2 h 300"/>
                <a:gd name="T36" fmla="*/ 1068 w 1376"/>
                <a:gd name="T37" fmla="*/ 54 h 300"/>
                <a:gd name="T38" fmla="*/ 1068 w 1376"/>
                <a:gd name="T39" fmla="*/ 58 h 300"/>
                <a:gd name="T40" fmla="*/ 1301 w 1376"/>
                <a:gd name="T41" fmla="*/ 5 h 300"/>
                <a:gd name="T42" fmla="*/ 1306 w 1376"/>
                <a:gd name="T43" fmla="*/ 5 h 300"/>
                <a:gd name="T44" fmla="*/ 1312 w 1376"/>
                <a:gd name="T45" fmla="*/ 8 h 300"/>
                <a:gd name="T46" fmla="*/ 1374 w 1376"/>
                <a:gd name="T47" fmla="*/ 43 h 300"/>
                <a:gd name="T48" fmla="*/ 1376 w 1376"/>
                <a:gd name="T49" fmla="*/ 40 h 300"/>
                <a:gd name="T50" fmla="*/ 1308 w 1376"/>
                <a:gd name="T51" fmla="*/ 2 h 300"/>
                <a:gd name="T52" fmla="*/ 1306 w 1376"/>
                <a:gd name="T5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6" h="300">
                  <a:moveTo>
                    <a:pt x="777" y="120"/>
                  </a:moveTo>
                  <a:lnTo>
                    <a:pt x="539" y="174"/>
                  </a:lnTo>
                  <a:lnTo>
                    <a:pt x="534" y="175"/>
                  </a:lnTo>
                  <a:lnTo>
                    <a:pt x="0" y="295"/>
                  </a:lnTo>
                  <a:lnTo>
                    <a:pt x="0" y="297"/>
                  </a:lnTo>
                  <a:lnTo>
                    <a:pt x="2" y="300"/>
                  </a:lnTo>
                  <a:lnTo>
                    <a:pt x="3" y="300"/>
                  </a:lnTo>
                  <a:lnTo>
                    <a:pt x="534" y="180"/>
                  </a:lnTo>
                  <a:lnTo>
                    <a:pt x="536" y="178"/>
                  </a:lnTo>
                  <a:lnTo>
                    <a:pt x="534" y="178"/>
                  </a:lnTo>
                  <a:lnTo>
                    <a:pt x="537" y="175"/>
                  </a:lnTo>
                  <a:lnTo>
                    <a:pt x="539" y="178"/>
                  </a:lnTo>
                  <a:lnTo>
                    <a:pt x="780" y="123"/>
                  </a:lnTo>
                  <a:lnTo>
                    <a:pt x="777" y="120"/>
                  </a:lnTo>
                  <a:close/>
                  <a:moveTo>
                    <a:pt x="1306" y="0"/>
                  </a:moveTo>
                  <a:lnTo>
                    <a:pt x="1306" y="2"/>
                  </a:lnTo>
                  <a:lnTo>
                    <a:pt x="1304" y="3"/>
                  </a:lnTo>
                  <a:lnTo>
                    <a:pt x="1301" y="2"/>
                  </a:lnTo>
                  <a:lnTo>
                    <a:pt x="1068" y="54"/>
                  </a:lnTo>
                  <a:lnTo>
                    <a:pt x="1068" y="58"/>
                  </a:lnTo>
                  <a:lnTo>
                    <a:pt x="1301" y="5"/>
                  </a:lnTo>
                  <a:lnTo>
                    <a:pt x="1306" y="5"/>
                  </a:lnTo>
                  <a:lnTo>
                    <a:pt x="1312" y="8"/>
                  </a:lnTo>
                  <a:lnTo>
                    <a:pt x="1374" y="43"/>
                  </a:lnTo>
                  <a:lnTo>
                    <a:pt x="1376" y="40"/>
                  </a:lnTo>
                  <a:lnTo>
                    <a:pt x="1308" y="2"/>
                  </a:lnTo>
                  <a:lnTo>
                    <a:pt x="1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 noEditPoints="1"/>
            </p:cNvSpPr>
            <p:nvPr/>
          </p:nvSpPr>
          <p:spPr bwMode="auto">
            <a:xfrm>
              <a:off x="1615" y="-119"/>
              <a:ext cx="1376" cy="300"/>
            </a:xfrm>
            <a:custGeom>
              <a:avLst/>
              <a:gdLst>
                <a:gd name="T0" fmla="*/ 777 w 1376"/>
                <a:gd name="T1" fmla="*/ 120 h 300"/>
                <a:gd name="T2" fmla="*/ 539 w 1376"/>
                <a:gd name="T3" fmla="*/ 174 h 300"/>
                <a:gd name="T4" fmla="*/ 534 w 1376"/>
                <a:gd name="T5" fmla="*/ 175 h 300"/>
                <a:gd name="T6" fmla="*/ 0 w 1376"/>
                <a:gd name="T7" fmla="*/ 295 h 300"/>
                <a:gd name="T8" fmla="*/ 0 w 1376"/>
                <a:gd name="T9" fmla="*/ 297 h 300"/>
                <a:gd name="T10" fmla="*/ 2 w 1376"/>
                <a:gd name="T11" fmla="*/ 300 h 300"/>
                <a:gd name="T12" fmla="*/ 3 w 1376"/>
                <a:gd name="T13" fmla="*/ 300 h 300"/>
                <a:gd name="T14" fmla="*/ 534 w 1376"/>
                <a:gd name="T15" fmla="*/ 180 h 300"/>
                <a:gd name="T16" fmla="*/ 536 w 1376"/>
                <a:gd name="T17" fmla="*/ 178 h 300"/>
                <a:gd name="T18" fmla="*/ 534 w 1376"/>
                <a:gd name="T19" fmla="*/ 178 h 300"/>
                <a:gd name="T20" fmla="*/ 537 w 1376"/>
                <a:gd name="T21" fmla="*/ 175 h 300"/>
                <a:gd name="T22" fmla="*/ 539 w 1376"/>
                <a:gd name="T23" fmla="*/ 178 h 300"/>
                <a:gd name="T24" fmla="*/ 780 w 1376"/>
                <a:gd name="T25" fmla="*/ 123 h 300"/>
                <a:gd name="T26" fmla="*/ 777 w 1376"/>
                <a:gd name="T27" fmla="*/ 120 h 300"/>
                <a:gd name="T28" fmla="*/ 1306 w 1376"/>
                <a:gd name="T29" fmla="*/ 0 h 300"/>
                <a:gd name="T30" fmla="*/ 1306 w 1376"/>
                <a:gd name="T31" fmla="*/ 2 h 300"/>
                <a:gd name="T32" fmla="*/ 1304 w 1376"/>
                <a:gd name="T33" fmla="*/ 3 h 300"/>
                <a:gd name="T34" fmla="*/ 1301 w 1376"/>
                <a:gd name="T35" fmla="*/ 2 h 300"/>
                <a:gd name="T36" fmla="*/ 1068 w 1376"/>
                <a:gd name="T37" fmla="*/ 54 h 300"/>
                <a:gd name="T38" fmla="*/ 1068 w 1376"/>
                <a:gd name="T39" fmla="*/ 58 h 300"/>
                <a:gd name="T40" fmla="*/ 1301 w 1376"/>
                <a:gd name="T41" fmla="*/ 5 h 300"/>
                <a:gd name="T42" fmla="*/ 1306 w 1376"/>
                <a:gd name="T43" fmla="*/ 5 h 300"/>
                <a:gd name="T44" fmla="*/ 1312 w 1376"/>
                <a:gd name="T45" fmla="*/ 8 h 300"/>
                <a:gd name="T46" fmla="*/ 1374 w 1376"/>
                <a:gd name="T47" fmla="*/ 43 h 300"/>
                <a:gd name="T48" fmla="*/ 1376 w 1376"/>
                <a:gd name="T49" fmla="*/ 40 h 300"/>
                <a:gd name="T50" fmla="*/ 1308 w 1376"/>
                <a:gd name="T51" fmla="*/ 2 h 300"/>
                <a:gd name="T52" fmla="*/ 1306 w 1376"/>
                <a:gd name="T5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6" h="300">
                  <a:moveTo>
                    <a:pt x="777" y="120"/>
                  </a:moveTo>
                  <a:lnTo>
                    <a:pt x="539" y="174"/>
                  </a:lnTo>
                  <a:lnTo>
                    <a:pt x="534" y="175"/>
                  </a:lnTo>
                  <a:lnTo>
                    <a:pt x="0" y="295"/>
                  </a:lnTo>
                  <a:lnTo>
                    <a:pt x="0" y="297"/>
                  </a:lnTo>
                  <a:lnTo>
                    <a:pt x="2" y="300"/>
                  </a:lnTo>
                  <a:lnTo>
                    <a:pt x="3" y="300"/>
                  </a:lnTo>
                  <a:lnTo>
                    <a:pt x="534" y="180"/>
                  </a:lnTo>
                  <a:lnTo>
                    <a:pt x="536" y="178"/>
                  </a:lnTo>
                  <a:lnTo>
                    <a:pt x="534" y="178"/>
                  </a:lnTo>
                  <a:lnTo>
                    <a:pt x="537" y="175"/>
                  </a:lnTo>
                  <a:lnTo>
                    <a:pt x="539" y="178"/>
                  </a:lnTo>
                  <a:lnTo>
                    <a:pt x="780" y="123"/>
                  </a:lnTo>
                  <a:lnTo>
                    <a:pt x="777" y="120"/>
                  </a:lnTo>
                  <a:moveTo>
                    <a:pt x="1306" y="0"/>
                  </a:moveTo>
                  <a:lnTo>
                    <a:pt x="1306" y="2"/>
                  </a:lnTo>
                  <a:lnTo>
                    <a:pt x="1304" y="3"/>
                  </a:lnTo>
                  <a:lnTo>
                    <a:pt x="1301" y="2"/>
                  </a:lnTo>
                  <a:lnTo>
                    <a:pt x="1068" y="54"/>
                  </a:lnTo>
                  <a:lnTo>
                    <a:pt x="1068" y="58"/>
                  </a:lnTo>
                  <a:lnTo>
                    <a:pt x="1301" y="5"/>
                  </a:lnTo>
                  <a:lnTo>
                    <a:pt x="1306" y="5"/>
                  </a:lnTo>
                  <a:lnTo>
                    <a:pt x="1312" y="8"/>
                  </a:lnTo>
                  <a:lnTo>
                    <a:pt x="1374" y="43"/>
                  </a:lnTo>
                  <a:lnTo>
                    <a:pt x="1376" y="40"/>
                  </a:lnTo>
                  <a:lnTo>
                    <a:pt x="1308" y="2"/>
                  </a:lnTo>
                  <a:lnTo>
                    <a:pt x="1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2392" y="-1"/>
              <a:ext cx="6" cy="5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2 h 5"/>
                <a:gd name="T4" fmla="*/ 3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0" y="2"/>
                  </a:lnTo>
                  <a:lnTo>
                    <a:pt x="3" y="5"/>
                  </a:lnTo>
                  <a:lnTo>
                    <a:pt x="6" y="5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2392" y="-1"/>
              <a:ext cx="6" cy="5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2 h 5"/>
                <a:gd name="T4" fmla="*/ 3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lnTo>
                    <a:pt x="0" y="2"/>
                  </a:lnTo>
                  <a:lnTo>
                    <a:pt x="3" y="5"/>
                  </a:lnTo>
                  <a:lnTo>
                    <a:pt x="6" y="5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2397" y="-16"/>
              <a:ext cx="76" cy="20"/>
            </a:xfrm>
            <a:custGeom>
              <a:avLst/>
              <a:gdLst>
                <a:gd name="T0" fmla="*/ 76 w 76"/>
                <a:gd name="T1" fmla="*/ 0 h 20"/>
                <a:gd name="T2" fmla="*/ 74 w 76"/>
                <a:gd name="T3" fmla="*/ 0 h 20"/>
                <a:gd name="T4" fmla="*/ 0 w 76"/>
                <a:gd name="T5" fmla="*/ 15 h 20"/>
                <a:gd name="T6" fmla="*/ 1 w 76"/>
                <a:gd name="T7" fmla="*/ 20 h 20"/>
                <a:gd name="T8" fmla="*/ 72 w 76"/>
                <a:gd name="T9" fmla="*/ 4 h 20"/>
                <a:gd name="T10" fmla="*/ 74 w 76"/>
                <a:gd name="T11" fmla="*/ 0 h 20"/>
                <a:gd name="T12" fmla="*/ 76 w 7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0">
                  <a:moveTo>
                    <a:pt x="76" y="0"/>
                  </a:moveTo>
                  <a:lnTo>
                    <a:pt x="74" y="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72" y="4"/>
                  </a:lnTo>
                  <a:lnTo>
                    <a:pt x="7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2397" y="-16"/>
              <a:ext cx="76" cy="20"/>
            </a:xfrm>
            <a:custGeom>
              <a:avLst/>
              <a:gdLst>
                <a:gd name="T0" fmla="*/ 76 w 76"/>
                <a:gd name="T1" fmla="*/ 0 h 20"/>
                <a:gd name="T2" fmla="*/ 74 w 76"/>
                <a:gd name="T3" fmla="*/ 0 h 20"/>
                <a:gd name="T4" fmla="*/ 0 w 76"/>
                <a:gd name="T5" fmla="*/ 15 h 20"/>
                <a:gd name="T6" fmla="*/ 1 w 76"/>
                <a:gd name="T7" fmla="*/ 20 h 20"/>
                <a:gd name="T8" fmla="*/ 72 w 76"/>
                <a:gd name="T9" fmla="*/ 4 h 20"/>
                <a:gd name="T10" fmla="*/ 74 w 76"/>
                <a:gd name="T11" fmla="*/ 0 h 20"/>
                <a:gd name="T12" fmla="*/ 76 w 7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0">
                  <a:moveTo>
                    <a:pt x="76" y="0"/>
                  </a:moveTo>
                  <a:lnTo>
                    <a:pt x="74" y="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72" y="4"/>
                  </a:lnTo>
                  <a:lnTo>
                    <a:pt x="74" y="0"/>
                  </a:lnTo>
                  <a:lnTo>
                    <a:pt x="7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 noEditPoints="1"/>
            </p:cNvSpPr>
            <p:nvPr/>
          </p:nvSpPr>
          <p:spPr bwMode="auto">
            <a:xfrm>
              <a:off x="1161" y="355"/>
              <a:ext cx="745" cy="1817"/>
            </a:xfrm>
            <a:custGeom>
              <a:avLst/>
              <a:gdLst>
                <a:gd name="T0" fmla="*/ 437 w 745"/>
                <a:gd name="T1" fmla="*/ 720 h 1817"/>
                <a:gd name="T2" fmla="*/ 435 w 745"/>
                <a:gd name="T3" fmla="*/ 721 h 1817"/>
                <a:gd name="T4" fmla="*/ 541 w 745"/>
                <a:gd name="T5" fmla="*/ 898 h 1817"/>
                <a:gd name="T6" fmla="*/ 544 w 745"/>
                <a:gd name="T7" fmla="*/ 903 h 1817"/>
                <a:gd name="T8" fmla="*/ 738 w 745"/>
                <a:gd name="T9" fmla="*/ 1223 h 1817"/>
                <a:gd name="T10" fmla="*/ 740 w 745"/>
                <a:gd name="T11" fmla="*/ 1228 h 1817"/>
                <a:gd name="T12" fmla="*/ 738 w 745"/>
                <a:gd name="T13" fmla="*/ 1228 h 1817"/>
                <a:gd name="T14" fmla="*/ 257 w 745"/>
                <a:gd name="T15" fmla="*/ 1812 h 1817"/>
                <a:gd name="T16" fmla="*/ 255 w 745"/>
                <a:gd name="T17" fmla="*/ 1816 h 1817"/>
                <a:gd name="T18" fmla="*/ 258 w 745"/>
                <a:gd name="T19" fmla="*/ 1817 h 1817"/>
                <a:gd name="T20" fmla="*/ 258 w 745"/>
                <a:gd name="T21" fmla="*/ 1817 h 1817"/>
                <a:gd name="T22" fmla="*/ 743 w 745"/>
                <a:gd name="T23" fmla="*/ 1230 h 1817"/>
                <a:gd name="T24" fmla="*/ 743 w 745"/>
                <a:gd name="T25" fmla="*/ 1230 h 1817"/>
                <a:gd name="T26" fmla="*/ 745 w 745"/>
                <a:gd name="T27" fmla="*/ 1230 h 1817"/>
                <a:gd name="T28" fmla="*/ 745 w 745"/>
                <a:gd name="T29" fmla="*/ 1228 h 1817"/>
                <a:gd name="T30" fmla="*/ 745 w 745"/>
                <a:gd name="T31" fmla="*/ 1228 h 1817"/>
                <a:gd name="T32" fmla="*/ 743 w 745"/>
                <a:gd name="T33" fmla="*/ 1230 h 1817"/>
                <a:gd name="T34" fmla="*/ 740 w 745"/>
                <a:gd name="T35" fmla="*/ 1227 h 1817"/>
                <a:gd name="T36" fmla="*/ 742 w 745"/>
                <a:gd name="T37" fmla="*/ 1225 h 1817"/>
                <a:gd name="T38" fmla="*/ 742 w 745"/>
                <a:gd name="T39" fmla="*/ 1223 h 1817"/>
                <a:gd name="T40" fmla="*/ 547 w 745"/>
                <a:gd name="T41" fmla="*/ 903 h 1817"/>
                <a:gd name="T42" fmla="*/ 546 w 745"/>
                <a:gd name="T43" fmla="*/ 898 h 1817"/>
                <a:gd name="T44" fmla="*/ 437 w 745"/>
                <a:gd name="T45" fmla="*/ 720 h 1817"/>
                <a:gd name="T46" fmla="*/ 3 w 745"/>
                <a:gd name="T47" fmla="*/ 0 h 1817"/>
                <a:gd name="T48" fmla="*/ 0 w 745"/>
                <a:gd name="T49" fmla="*/ 0 h 1817"/>
                <a:gd name="T50" fmla="*/ 4 w 745"/>
                <a:gd name="T51" fmla="*/ 8 h 1817"/>
                <a:gd name="T52" fmla="*/ 432 w 745"/>
                <a:gd name="T53" fmla="*/ 718 h 1817"/>
                <a:gd name="T54" fmla="*/ 435 w 745"/>
                <a:gd name="T55" fmla="*/ 717 h 1817"/>
                <a:gd name="T56" fmla="*/ 4 w 745"/>
                <a:gd name="T57" fmla="*/ 3 h 1817"/>
                <a:gd name="T58" fmla="*/ 3 w 745"/>
                <a:gd name="T59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5" h="1817">
                  <a:moveTo>
                    <a:pt x="437" y="720"/>
                  </a:moveTo>
                  <a:lnTo>
                    <a:pt x="435" y="721"/>
                  </a:lnTo>
                  <a:lnTo>
                    <a:pt x="541" y="898"/>
                  </a:lnTo>
                  <a:lnTo>
                    <a:pt x="544" y="903"/>
                  </a:lnTo>
                  <a:lnTo>
                    <a:pt x="738" y="1223"/>
                  </a:lnTo>
                  <a:lnTo>
                    <a:pt x="740" y="1228"/>
                  </a:lnTo>
                  <a:lnTo>
                    <a:pt x="738" y="1228"/>
                  </a:lnTo>
                  <a:lnTo>
                    <a:pt x="257" y="1812"/>
                  </a:lnTo>
                  <a:lnTo>
                    <a:pt x="255" y="1816"/>
                  </a:lnTo>
                  <a:lnTo>
                    <a:pt x="258" y="1817"/>
                  </a:lnTo>
                  <a:lnTo>
                    <a:pt x="258" y="1817"/>
                  </a:lnTo>
                  <a:lnTo>
                    <a:pt x="743" y="1230"/>
                  </a:lnTo>
                  <a:lnTo>
                    <a:pt x="743" y="1230"/>
                  </a:lnTo>
                  <a:lnTo>
                    <a:pt x="745" y="1230"/>
                  </a:lnTo>
                  <a:lnTo>
                    <a:pt x="745" y="1228"/>
                  </a:lnTo>
                  <a:lnTo>
                    <a:pt x="745" y="1228"/>
                  </a:lnTo>
                  <a:lnTo>
                    <a:pt x="743" y="1230"/>
                  </a:lnTo>
                  <a:lnTo>
                    <a:pt x="740" y="1227"/>
                  </a:lnTo>
                  <a:lnTo>
                    <a:pt x="742" y="1225"/>
                  </a:lnTo>
                  <a:lnTo>
                    <a:pt x="742" y="1223"/>
                  </a:lnTo>
                  <a:lnTo>
                    <a:pt x="547" y="903"/>
                  </a:lnTo>
                  <a:lnTo>
                    <a:pt x="546" y="898"/>
                  </a:lnTo>
                  <a:lnTo>
                    <a:pt x="437" y="720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4" y="8"/>
                  </a:lnTo>
                  <a:lnTo>
                    <a:pt x="432" y="718"/>
                  </a:lnTo>
                  <a:lnTo>
                    <a:pt x="435" y="717"/>
                  </a:lnTo>
                  <a:lnTo>
                    <a:pt x="4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 noEditPoints="1"/>
            </p:cNvSpPr>
            <p:nvPr/>
          </p:nvSpPr>
          <p:spPr bwMode="auto">
            <a:xfrm>
              <a:off x="1161" y="355"/>
              <a:ext cx="745" cy="1817"/>
            </a:xfrm>
            <a:custGeom>
              <a:avLst/>
              <a:gdLst>
                <a:gd name="T0" fmla="*/ 437 w 745"/>
                <a:gd name="T1" fmla="*/ 720 h 1817"/>
                <a:gd name="T2" fmla="*/ 435 w 745"/>
                <a:gd name="T3" fmla="*/ 721 h 1817"/>
                <a:gd name="T4" fmla="*/ 541 w 745"/>
                <a:gd name="T5" fmla="*/ 898 h 1817"/>
                <a:gd name="T6" fmla="*/ 544 w 745"/>
                <a:gd name="T7" fmla="*/ 903 h 1817"/>
                <a:gd name="T8" fmla="*/ 738 w 745"/>
                <a:gd name="T9" fmla="*/ 1223 h 1817"/>
                <a:gd name="T10" fmla="*/ 740 w 745"/>
                <a:gd name="T11" fmla="*/ 1228 h 1817"/>
                <a:gd name="T12" fmla="*/ 738 w 745"/>
                <a:gd name="T13" fmla="*/ 1228 h 1817"/>
                <a:gd name="T14" fmla="*/ 257 w 745"/>
                <a:gd name="T15" fmla="*/ 1812 h 1817"/>
                <a:gd name="T16" fmla="*/ 255 w 745"/>
                <a:gd name="T17" fmla="*/ 1816 h 1817"/>
                <a:gd name="T18" fmla="*/ 258 w 745"/>
                <a:gd name="T19" fmla="*/ 1817 h 1817"/>
                <a:gd name="T20" fmla="*/ 258 w 745"/>
                <a:gd name="T21" fmla="*/ 1817 h 1817"/>
                <a:gd name="T22" fmla="*/ 743 w 745"/>
                <a:gd name="T23" fmla="*/ 1230 h 1817"/>
                <a:gd name="T24" fmla="*/ 743 w 745"/>
                <a:gd name="T25" fmla="*/ 1230 h 1817"/>
                <a:gd name="T26" fmla="*/ 745 w 745"/>
                <a:gd name="T27" fmla="*/ 1230 h 1817"/>
                <a:gd name="T28" fmla="*/ 745 w 745"/>
                <a:gd name="T29" fmla="*/ 1228 h 1817"/>
                <a:gd name="T30" fmla="*/ 745 w 745"/>
                <a:gd name="T31" fmla="*/ 1228 h 1817"/>
                <a:gd name="T32" fmla="*/ 743 w 745"/>
                <a:gd name="T33" fmla="*/ 1230 h 1817"/>
                <a:gd name="T34" fmla="*/ 740 w 745"/>
                <a:gd name="T35" fmla="*/ 1227 h 1817"/>
                <a:gd name="T36" fmla="*/ 742 w 745"/>
                <a:gd name="T37" fmla="*/ 1225 h 1817"/>
                <a:gd name="T38" fmla="*/ 742 w 745"/>
                <a:gd name="T39" fmla="*/ 1223 h 1817"/>
                <a:gd name="T40" fmla="*/ 547 w 745"/>
                <a:gd name="T41" fmla="*/ 903 h 1817"/>
                <a:gd name="T42" fmla="*/ 546 w 745"/>
                <a:gd name="T43" fmla="*/ 898 h 1817"/>
                <a:gd name="T44" fmla="*/ 437 w 745"/>
                <a:gd name="T45" fmla="*/ 720 h 1817"/>
                <a:gd name="T46" fmla="*/ 3 w 745"/>
                <a:gd name="T47" fmla="*/ 0 h 1817"/>
                <a:gd name="T48" fmla="*/ 0 w 745"/>
                <a:gd name="T49" fmla="*/ 0 h 1817"/>
                <a:gd name="T50" fmla="*/ 4 w 745"/>
                <a:gd name="T51" fmla="*/ 8 h 1817"/>
                <a:gd name="T52" fmla="*/ 432 w 745"/>
                <a:gd name="T53" fmla="*/ 718 h 1817"/>
                <a:gd name="T54" fmla="*/ 435 w 745"/>
                <a:gd name="T55" fmla="*/ 717 h 1817"/>
                <a:gd name="T56" fmla="*/ 4 w 745"/>
                <a:gd name="T57" fmla="*/ 3 h 1817"/>
                <a:gd name="T58" fmla="*/ 3 w 745"/>
                <a:gd name="T59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5" h="1817">
                  <a:moveTo>
                    <a:pt x="437" y="720"/>
                  </a:moveTo>
                  <a:lnTo>
                    <a:pt x="435" y="721"/>
                  </a:lnTo>
                  <a:lnTo>
                    <a:pt x="541" y="898"/>
                  </a:lnTo>
                  <a:lnTo>
                    <a:pt x="544" y="903"/>
                  </a:lnTo>
                  <a:lnTo>
                    <a:pt x="738" y="1223"/>
                  </a:lnTo>
                  <a:lnTo>
                    <a:pt x="740" y="1228"/>
                  </a:lnTo>
                  <a:lnTo>
                    <a:pt x="738" y="1228"/>
                  </a:lnTo>
                  <a:lnTo>
                    <a:pt x="257" y="1812"/>
                  </a:lnTo>
                  <a:lnTo>
                    <a:pt x="255" y="1816"/>
                  </a:lnTo>
                  <a:lnTo>
                    <a:pt x="258" y="1817"/>
                  </a:lnTo>
                  <a:lnTo>
                    <a:pt x="258" y="1817"/>
                  </a:lnTo>
                  <a:lnTo>
                    <a:pt x="743" y="1230"/>
                  </a:lnTo>
                  <a:lnTo>
                    <a:pt x="743" y="1230"/>
                  </a:lnTo>
                  <a:lnTo>
                    <a:pt x="745" y="1230"/>
                  </a:lnTo>
                  <a:lnTo>
                    <a:pt x="745" y="1228"/>
                  </a:lnTo>
                  <a:lnTo>
                    <a:pt x="745" y="1228"/>
                  </a:lnTo>
                  <a:lnTo>
                    <a:pt x="743" y="1230"/>
                  </a:lnTo>
                  <a:lnTo>
                    <a:pt x="740" y="1227"/>
                  </a:lnTo>
                  <a:lnTo>
                    <a:pt x="742" y="1225"/>
                  </a:lnTo>
                  <a:lnTo>
                    <a:pt x="742" y="1223"/>
                  </a:lnTo>
                  <a:lnTo>
                    <a:pt x="547" y="903"/>
                  </a:lnTo>
                  <a:lnTo>
                    <a:pt x="546" y="898"/>
                  </a:lnTo>
                  <a:lnTo>
                    <a:pt x="437" y="720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4" y="8"/>
                  </a:lnTo>
                  <a:lnTo>
                    <a:pt x="432" y="718"/>
                  </a:lnTo>
                  <a:lnTo>
                    <a:pt x="435" y="717"/>
                  </a:lnTo>
                  <a:lnTo>
                    <a:pt x="4" y="3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 noEditPoints="1"/>
            </p:cNvSpPr>
            <p:nvPr/>
          </p:nvSpPr>
          <p:spPr bwMode="auto">
            <a:xfrm>
              <a:off x="2149" y="56"/>
              <a:ext cx="474" cy="471"/>
            </a:xfrm>
            <a:custGeom>
              <a:avLst/>
              <a:gdLst>
                <a:gd name="T0" fmla="*/ 456 w 474"/>
                <a:gd name="T1" fmla="*/ 455 h 471"/>
                <a:gd name="T2" fmla="*/ 469 w 474"/>
                <a:gd name="T3" fmla="*/ 468 h 471"/>
                <a:gd name="T4" fmla="*/ 470 w 474"/>
                <a:gd name="T5" fmla="*/ 469 h 471"/>
                <a:gd name="T6" fmla="*/ 470 w 474"/>
                <a:gd name="T7" fmla="*/ 471 h 471"/>
                <a:gd name="T8" fmla="*/ 474 w 474"/>
                <a:gd name="T9" fmla="*/ 468 h 471"/>
                <a:gd name="T10" fmla="*/ 472 w 474"/>
                <a:gd name="T11" fmla="*/ 466 h 471"/>
                <a:gd name="T12" fmla="*/ 469 w 474"/>
                <a:gd name="T13" fmla="*/ 463 h 471"/>
                <a:gd name="T14" fmla="*/ 461 w 474"/>
                <a:gd name="T15" fmla="*/ 457 h 471"/>
                <a:gd name="T16" fmla="*/ 456 w 474"/>
                <a:gd name="T17" fmla="*/ 455 h 471"/>
                <a:gd name="T18" fmla="*/ 185 w 474"/>
                <a:gd name="T19" fmla="*/ 180 h 471"/>
                <a:gd name="T20" fmla="*/ 183 w 474"/>
                <a:gd name="T21" fmla="*/ 183 h 471"/>
                <a:gd name="T22" fmla="*/ 452 w 474"/>
                <a:gd name="T23" fmla="*/ 450 h 471"/>
                <a:gd name="T24" fmla="*/ 456 w 474"/>
                <a:gd name="T25" fmla="*/ 450 h 471"/>
                <a:gd name="T26" fmla="*/ 185 w 474"/>
                <a:gd name="T27" fmla="*/ 180 h 471"/>
                <a:gd name="T28" fmla="*/ 3 w 474"/>
                <a:gd name="T29" fmla="*/ 0 h 471"/>
                <a:gd name="T30" fmla="*/ 0 w 474"/>
                <a:gd name="T31" fmla="*/ 3 h 471"/>
                <a:gd name="T32" fmla="*/ 2 w 474"/>
                <a:gd name="T33" fmla="*/ 3 h 471"/>
                <a:gd name="T34" fmla="*/ 3 w 474"/>
                <a:gd name="T35" fmla="*/ 5 h 471"/>
                <a:gd name="T36" fmla="*/ 180 w 474"/>
                <a:gd name="T37" fmla="*/ 180 h 471"/>
                <a:gd name="T38" fmla="*/ 182 w 474"/>
                <a:gd name="T39" fmla="*/ 179 h 471"/>
                <a:gd name="T40" fmla="*/ 5 w 474"/>
                <a:gd name="T41" fmla="*/ 3 h 471"/>
                <a:gd name="T42" fmla="*/ 3 w 474"/>
                <a:gd name="T4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4" h="471">
                  <a:moveTo>
                    <a:pt x="456" y="455"/>
                  </a:moveTo>
                  <a:lnTo>
                    <a:pt x="469" y="468"/>
                  </a:lnTo>
                  <a:lnTo>
                    <a:pt x="470" y="469"/>
                  </a:lnTo>
                  <a:lnTo>
                    <a:pt x="470" y="471"/>
                  </a:lnTo>
                  <a:lnTo>
                    <a:pt x="474" y="468"/>
                  </a:lnTo>
                  <a:lnTo>
                    <a:pt x="472" y="466"/>
                  </a:lnTo>
                  <a:lnTo>
                    <a:pt x="469" y="463"/>
                  </a:lnTo>
                  <a:lnTo>
                    <a:pt x="461" y="457"/>
                  </a:lnTo>
                  <a:lnTo>
                    <a:pt x="456" y="455"/>
                  </a:lnTo>
                  <a:close/>
                  <a:moveTo>
                    <a:pt x="185" y="180"/>
                  </a:moveTo>
                  <a:lnTo>
                    <a:pt x="183" y="183"/>
                  </a:lnTo>
                  <a:lnTo>
                    <a:pt x="452" y="450"/>
                  </a:lnTo>
                  <a:lnTo>
                    <a:pt x="456" y="450"/>
                  </a:lnTo>
                  <a:lnTo>
                    <a:pt x="185" y="180"/>
                  </a:lnTo>
                  <a:close/>
                  <a:moveTo>
                    <a:pt x="3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180" y="180"/>
                  </a:lnTo>
                  <a:lnTo>
                    <a:pt x="182" y="179"/>
                  </a:lnTo>
                  <a:lnTo>
                    <a:pt x="5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 noEditPoints="1"/>
            </p:cNvSpPr>
            <p:nvPr/>
          </p:nvSpPr>
          <p:spPr bwMode="auto">
            <a:xfrm>
              <a:off x="2149" y="56"/>
              <a:ext cx="474" cy="471"/>
            </a:xfrm>
            <a:custGeom>
              <a:avLst/>
              <a:gdLst>
                <a:gd name="T0" fmla="*/ 456 w 474"/>
                <a:gd name="T1" fmla="*/ 455 h 471"/>
                <a:gd name="T2" fmla="*/ 469 w 474"/>
                <a:gd name="T3" fmla="*/ 468 h 471"/>
                <a:gd name="T4" fmla="*/ 470 w 474"/>
                <a:gd name="T5" fmla="*/ 469 h 471"/>
                <a:gd name="T6" fmla="*/ 470 w 474"/>
                <a:gd name="T7" fmla="*/ 471 h 471"/>
                <a:gd name="T8" fmla="*/ 474 w 474"/>
                <a:gd name="T9" fmla="*/ 468 h 471"/>
                <a:gd name="T10" fmla="*/ 472 w 474"/>
                <a:gd name="T11" fmla="*/ 466 h 471"/>
                <a:gd name="T12" fmla="*/ 469 w 474"/>
                <a:gd name="T13" fmla="*/ 463 h 471"/>
                <a:gd name="T14" fmla="*/ 461 w 474"/>
                <a:gd name="T15" fmla="*/ 457 h 471"/>
                <a:gd name="T16" fmla="*/ 456 w 474"/>
                <a:gd name="T17" fmla="*/ 455 h 471"/>
                <a:gd name="T18" fmla="*/ 185 w 474"/>
                <a:gd name="T19" fmla="*/ 180 h 471"/>
                <a:gd name="T20" fmla="*/ 183 w 474"/>
                <a:gd name="T21" fmla="*/ 183 h 471"/>
                <a:gd name="T22" fmla="*/ 452 w 474"/>
                <a:gd name="T23" fmla="*/ 450 h 471"/>
                <a:gd name="T24" fmla="*/ 456 w 474"/>
                <a:gd name="T25" fmla="*/ 450 h 471"/>
                <a:gd name="T26" fmla="*/ 185 w 474"/>
                <a:gd name="T27" fmla="*/ 180 h 471"/>
                <a:gd name="T28" fmla="*/ 3 w 474"/>
                <a:gd name="T29" fmla="*/ 0 h 471"/>
                <a:gd name="T30" fmla="*/ 0 w 474"/>
                <a:gd name="T31" fmla="*/ 3 h 471"/>
                <a:gd name="T32" fmla="*/ 2 w 474"/>
                <a:gd name="T33" fmla="*/ 3 h 471"/>
                <a:gd name="T34" fmla="*/ 3 w 474"/>
                <a:gd name="T35" fmla="*/ 5 h 471"/>
                <a:gd name="T36" fmla="*/ 180 w 474"/>
                <a:gd name="T37" fmla="*/ 180 h 471"/>
                <a:gd name="T38" fmla="*/ 182 w 474"/>
                <a:gd name="T39" fmla="*/ 179 h 471"/>
                <a:gd name="T40" fmla="*/ 5 w 474"/>
                <a:gd name="T41" fmla="*/ 3 h 471"/>
                <a:gd name="T42" fmla="*/ 3 w 474"/>
                <a:gd name="T43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4" h="471">
                  <a:moveTo>
                    <a:pt x="456" y="455"/>
                  </a:moveTo>
                  <a:lnTo>
                    <a:pt x="469" y="468"/>
                  </a:lnTo>
                  <a:lnTo>
                    <a:pt x="470" y="469"/>
                  </a:lnTo>
                  <a:lnTo>
                    <a:pt x="470" y="471"/>
                  </a:lnTo>
                  <a:lnTo>
                    <a:pt x="474" y="468"/>
                  </a:lnTo>
                  <a:lnTo>
                    <a:pt x="472" y="466"/>
                  </a:lnTo>
                  <a:lnTo>
                    <a:pt x="469" y="463"/>
                  </a:lnTo>
                  <a:lnTo>
                    <a:pt x="461" y="457"/>
                  </a:lnTo>
                  <a:lnTo>
                    <a:pt x="456" y="455"/>
                  </a:lnTo>
                  <a:moveTo>
                    <a:pt x="185" y="180"/>
                  </a:moveTo>
                  <a:lnTo>
                    <a:pt x="183" y="183"/>
                  </a:lnTo>
                  <a:lnTo>
                    <a:pt x="452" y="450"/>
                  </a:lnTo>
                  <a:lnTo>
                    <a:pt x="456" y="450"/>
                  </a:lnTo>
                  <a:lnTo>
                    <a:pt x="185" y="180"/>
                  </a:lnTo>
                  <a:moveTo>
                    <a:pt x="3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3" y="5"/>
                  </a:lnTo>
                  <a:lnTo>
                    <a:pt x="180" y="180"/>
                  </a:lnTo>
                  <a:lnTo>
                    <a:pt x="182" y="179"/>
                  </a:lnTo>
                  <a:lnTo>
                    <a:pt x="5" y="3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2601" y="506"/>
              <a:ext cx="9" cy="7"/>
            </a:xfrm>
            <a:custGeom>
              <a:avLst/>
              <a:gdLst>
                <a:gd name="T0" fmla="*/ 0 w 9"/>
                <a:gd name="T1" fmla="*/ 0 h 7"/>
                <a:gd name="T2" fmla="*/ 4 w 9"/>
                <a:gd name="T3" fmla="*/ 5 h 7"/>
                <a:gd name="T4" fmla="*/ 9 w 9"/>
                <a:gd name="T5" fmla="*/ 7 h 7"/>
                <a:gd name="T6" fmla="*/ 4 w 9"/>
                <a:gd name="T7" fmla="*/ 0 h 7"/>
                <a:gd name="T8" fmla="*/ 0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4" y="5"/>
                  </a:lnTo>
                  <a:lnTo>
                    <a:pt x="9" y="7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2601" y="506"/>
              <a:ext cx="9" cy="7"/>
            </a:xfrm>
            <a:custGeom>
              <a:avLst/>
              <a:gdLst>
                <a:gd name="T0" fmla="*/ 0 w 9"/>
                <a:gd name="T1" fmla="*/ 0 h 7"/>
                <a:gd name="T2" fmla="*/ 4 w 9"/>
                <a:gd name="T3" fmla="*/ 5 h 7"/>
                <a:gd name="T4" fmla="*/ 9 w 9"/>
                <a:gd name="T5" fmla="*/ 7 h 7"/>
                <a:gd name="T6" fmla="*/ 4 w 9"/>
                <a:gd name="T7" fmla="*/ 0 h 7"/>
                <a:gd name="T8" fmla="*/ 0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4" y="5"/>
                  </a:lnTo>
                  <a:lnTo>
                    <a:pt x="9" y="7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 noEditPoints="1"/>
            </p:cNvSpPr>
            <p:nvPr/>
          </p:nvSpPr>
          <p:spPr bwMode="auto">
            <a:xfrm>
              <a:off x="2427" y="-897"/>
              <a:ext cx="829" cy="964"/>
            </a:xfrm>
            <a:custGeom>
              <a:avLst/>
              <a:gdLst>
                <a:gd name="T0" fmla="*/ 264 w 829"/>
                <a:gd name="T1" fmla="*/ 634 h 964"/>
                <a:gd name="T2" fmla="*/ 47 w 829"/>
                <a:gd name="T3" fmla="*/ 878 h 964"/>
                <a:gd name="T4" fmla="*/ 46 w 829"/>
                <a:gd name="T5" fmla="*/ 881 h 964"/>
                <a:gd name="T6" fmla="*/ 44 w 829"/>
                <a:gd name="T7" fmla="*/ 881 h 964"/>
                <a:gd name="T8" fmla="*/ 42 w 829"/>
                <a:gd name="T9" fmla="*/ 885 h 964"/>
                <a:gd name="T10" fmla="*/ 0 w 829"/>
                <a:gd name="T11" fmla="*/ 960 h 964"/>
                <a:gd name="T12" fmla="*/ 1 w 829"/>
                <a:gd name="T13" fmla="*/ 964 h 964"/>
                <a:gd name="T14" fmla="*/ 46 w 829"/>
                <a:gd name="T15" fmla="*/ 887 h 964"/>
                <a:gd name="T16" fmla="*/ 47 w 829"/>
                <a:gd name="T17" fmla="*/ 884 h 964"/>
                <a:gd name="T18" fmla="*/ 47 w 829"/>
                <a:gd name="T19" fmla="*/ 884 h 964"/>
                <a:gd name="T20" fmla="*/ 52 w 829"/>
                <a:gd name="T21" fmla="*/ 879 h 964"/>
                <a:gd name="T22" fmla="*/ 264 w 829"/>
                <a:gd name="T23" fmla="*/ 641 h 964"/>
                <a:gd name="T24" fmla="*/ 264 w 829"/>
                <a:gd name="T25" fmla="*/ 634 h 964"/>
                <a:gd name="T26" fmla="*/ 297 w 829"/>
                <a:gd name="T27" fmla="*/ 596 h 964"/>
                <a:gd name="T28" fmla="*/ 267 w 829"/>
                <a:gd name="T29" fmla="*/ 630 h 964"/>
                <a:gd name="T30" fmla="*/ 267 w 829"/>
                <a:gd name="T31" fmla="*/ 636 h 964"/>
                <a:gd name="T32" fmla="*/ 300 w 829"/>
                <a:gd name="T33" fmla="*/ 598 h 964"/>
                <a:gd name="T34" fmla="*/ 297 w 829"/>
                <a:gd name="T35" fmla="*/ 596 h 964"/>
                <a:gd name="T36" fmla="*/ 826 w 829"/>
                <a:gd name="T37" fmla="*/ 0 h 964"/>
                <a:gd name="T38" fmla="*/ 826 w 829"/>
                <a:gd name="T39" fmla="*/ 0 h 964"/>
                <a:gd name="T40" fmla="*/ 298 w 829"/>
                <a:gd name="T41" fmla="*/ 593 h 964"/>
                <a:gd name="T42" fmla="*/ 301 w 829"/>
                <a:gd name="T43" fmla="*/ 596 h 964"/>
                <a:gd name="T44" fmla="*/ 826 w 829"/>
                <a:gd name="T45" fmla="*/ 6 h 964"/>
                <a:gd name="T46" fmla="*/ 829 w 829"/>
                <a:gd name="T47" fmla="*/ 3 h 964"/>
                <a:gd name="T48" fmla="*/ 826 w 829"/>
                <a:gd name="T49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9" h="964">
                  <a:moveTo>
                    <a:pt x="264" y="634"/>
                  </a:moveTo>
                  <a:lnTo>
                    <a:pt x="47" y="878"/>
                  </a:lnTo>
                  <a:lnTo>
                    <a:pt x="46" y="881"/>
                  </a:lnTo>
                  <a:lnTo>
                    <a:pt x="44" y="881"/>
                  </a:lnTo>
                  <a:lnTo>
                    <a:pt x="42" y="885"/>
                  </a:lnTo>
                  <a:lnTo>
                    <a:pt x="0" y="960"/>
                  </a:lnTo>
                  <a:lnTo>
                    <a:pt x="1" y="964"/>
                  </a:lnTo>
                  <a:lnTo>
                    <a:pt x="46" y="887"/>
                  </a:lnTo>
                  <a:lnTo>
                    <a:pt x="47" y="884"/>
                  </a:lnTo>
                  <a:lnTo>
                    <a:pt x="47" y="884"/>
                  </a:lnTo>
                  <a:lnTo>
                    <a:pt x="52" y="879"/>
                  </a:lnTo>
                  <a:lnTo>
                    <a:pt x="264" y="641"/>
                  </a:lnTo>
                  <a:lnTo>
                    <a:pt x="264" y="634"/>
                  </a:lnTo>
                  <a:close/>
                  <a:moveTo>
                    <a:pt x="297" y="596"/>
                  </a:moveTo>
                  <a:lnTo>
                    <a:pt x="267" y="630"/>
                  </a:lnTo>
                  <a:lnTo>
                    <a:pt x="267" y="636"/>
                  </a:lnTo>
                  <a:lnTo>
                    <a:pt x="300" y="598"/>
                  </a:lnTo>
                  <a:lnTo>
                    <a:pt x="297" y="596"/>
                  </a:lnTo>
                  <a:close/>
                  <a:moveTo>
                    <a:pt x="826" y="0"/>
                  </a:moveTo>
                  <a:lnTo>
                    <a:pt x="826" y="0"/>
                  </a:lnTo>
                  <a:lnTo>
                    <a:pt x="298" y="593"/>
                  </a:lnTo>
                  <a:lnTo>
                    <a:pt x="301" y="596"/>
                  </a:lnTo>
                  <a:lnTo>
                    <a:pt x="826" y="6"/>
                  </a:lnTo>
                  <a:lnTo>
                    <a:pt x="829" y="3"/>
                  </a:lnTo>
                  <a:lnTo>
                    <a:pt x="8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 noEditPoints="1"/>
            </p:cNvSpPr>
            <p:nvPr/>
          </p:nvSpPr>
          <p:spPr bwMode="auto">
            <a:xfrm>
              <a:off x="2427" y="-897"/>
              <a:ext cx="829" cy="964"/>
            </a:xfrm>
            <a:custGeom>
              <a:avLst/>
              <a:gdLst>
                <a:gd name="T0" fmla="*/ 264 w 829"/>
                <a:gd name="T1" fmla="*/ 634 h 964"/>
                <a:gd name="T2" fmla="*/ 47 w 829"/>
                <a:gd name="T3" fmla="*/ 878 h 964"/>
                <a:gd name="T4" fmla="*/ 46 w 829"/>
                <a:gd name="T5" fmla="*/ 881 h 964"/>
                <a:gd name="T6" fmla="*/ 44 w 829"/>
                <a:gd name="T7" fmla="*/ 881 h 964"/>
                <a:gd name="T8" fmla="*/ 42 w 829"/>
                <a:gd name="T9" fmla="*/ 885 h 964"/>
                <a:gd name="T10" fmla="*/ 0 w 829"/>
                <a:gd name="T11" fmla="*/ 960 h 964"/>
                <a:gd name="T12" fmla="*/ 1 w 829"/>
                <a:gd name="T13" fmla="*/ 964 h 964"/>
                <a:gd name="T14" fmla="*/ 46 w 829"/>
                <a:gd name="T15" fmla="*/ 887 h 964"/>
                <a:gd name="T16" fmla="*/ 47 w 829"/>
                <a:gd name="T17" fmla="*/ 884 h 964"/>
                <a:gd name="T18" fmla="*/ 47 w 829"/>
                <a:gd name="T19" fmla="*/ 884 h 964"/>
                <a:gd name="T20" fmla="*/ 52 w 829"/>
                <a:gd name="T21" fmla="*/ 879 h 964"/>
                <a:gd name="T22" fmla="*/ 264 w 829"/>
                <a:gd name="T23" fmla="*/ 641 h 964"/>
                <a:gd name="T24" fmla="*/ 264 w 829"/>
                <a:gd name="T25" fmla="*/ 634 h 964"/>
                <a:gd name="T26" fmla="*/ 297 w 829"/>
                <a:gd name="T27" fmla="*/ 596 h 964"/>
                <a:gd name="T28" fmla="*/ 267 w 829"/>
                <a:gd name="T29" fmla="*/ 630 h 964"/>
                <a:gd name="T30" fmla="*/ 267 w 829"/>
                <a:gd name="T31" fmla="*/ 636 h 964"/>
                <a:gd name="T32" fmla="*/ 300 w 829"/>
                <a:gd name="T33" fmla="*/ 598 h 964"/>
                <a:gd name="T34" fmla="*/ 297 w 829"/>
                <a:gd name="T35" fmla="*/ 596 h 964"/>
                <a:gd name="T36" fmla="*/ 826 w 829"/>
                <a:gd name="T37" fmla="*/ 0 h 964"/>
                <a:gd name="T38" fmla="*/ 826 w 829"/>
                <a:gd name="T39" fmla="*/ 0 h 964"/>
                <a:gd name="T40" fmla="*/ 298 w 829"/>
                <a:gd name="T41" fmla="*/ 593 h 964"/>
                <a:gd name="T42" fmla="*/ 301 w 829"/>
                <a:gd name="T43" fmla="*/ 596 h 964"/>
                <a:gd name="T44" fmla="*/ 826 w 829"/>
                <a:gd name="T45" fmla="*/ 6 h 964"/>
                <a:gd name="T46" fmla="*/ 829 w 829"/>
                <a:gd name="T47" fmla="*/ 3 h 964"/>
                <a:gd name="T48" fmla="*/ 826 w 829"/>
                <a:gd name="T49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9" h="964">
                  <a:moveTo>
                    <a:pt x="264" y="634"/>
                  </a:moveTo>
                  <a:lnTo>
                    <a:pt x="47" y="878"/>
                  </a:lnTo>
                  <a:lnTo>
                    <a:pt x="46" y="881"/>
                  </a:lnTo>
                  <a:lnTo>
                    <a:pt x="44" y="881"/>
                  </a:lnTo>
                  <a:lnTo>
                    <a:pt x="42" y="885"/>
                  </a:lnTo>
                  <a:lnTo>
                    <a:pt x="0" y="960"/>
                  </a:lnTo>
                  <a:lnTo>
                    <a:pt x="1" y="964"/>
                  </a:lnTo>
                  <a:lnTo>
                    <a:pt x="46" y="887"/>
                  </a:lnTo>
                  <a:lnTo>
                    <a:pt x="47" y="884"/>
                  </a:lnTo>
                  <a:lnTo>
                    <a:pt x="47" y="884"/>
                  </a:lnTo>
                  <a:lnTo>
                    <a:pt x="52" y="879"/>
                  </a:lnTo>
                  <a:lnTo>
                    <a:pt x="264" y="641"/>
                  </a:lnTo>
                  <a:lnTo>
                    <a:pt x="264" y="634"/>
                  </a:lnTo>
                  <a:moveTo>
                    <a:pt x="297" y="596"/>
                  </a:moveTo>
                  <a:lnTo>
                    <a:pt x="267" y="630"/>
                  </a:lnTo>
                  <a:lnTo>
                    <a:pt x="267" y="636"/>
                  </a:lnTo>
                  <a:lnTo>
                    <a:pt x="300" y="598"/>
                  </a:lnTo>
                  <a:lnTo>
                    <a:pt x="297" y="596"/>
                  </a:lnTo>
                  <a:moveTo>
                    <a:pt x="826" y="0"/>
                  </a:moveTo>
                  <a:lnTo>
                    <a:pt x="826" y="0"/>
                  </a:lnTo>
                  <a:lnTo>
                    <a:pt x="298" y="593"/>
                  </a:lnTo>
                  <a:lnTo>
                    <a:pt x="301" y="596"/>
                  </a:lnTo>
                  <a:lnTo>
                    <a:pt x="826" y="6"/>
                  </a:lnTo>
                  <a:lnTo>
                    <a:pt x="829" y="3"/>
                  </a:lnTo>
                  <a:lnTo>
                    <a:pt x="8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2691" y="-267"/>
              <a:ext cx="3" cy="11"/>
            </a:xfrm>
            <a:custGeom>
              <a:avLst/>
              <a:gdLst>
                <a:gd name="T0" fmla="*/ 3 w 3"/>
                <a:gd name="T1" fmla="*/ 0 h 11"/>
                <a:gd name="T2" fmla="*/ 0 w 3"/>
                <a:gd name="T3" fmla="*/ 4 h 11"/>
                <a:gd name="T4" fmla="*/ 0 w 3"/>
                <a:gd name="T5" fmla="*/ 11 h 11"/>
                <a:gd name="T6" fmla="*/ 3 w 3"/>
                <a:gd name="T7" fmla="*/ 6 h 11"/>
                <a:gd name="T8" fmla="*/ 3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3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3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2691" y="-267"/>
              <a:ext cx="3" cy="11"/>
            </a:xfrm>
            <a:custGeom>
              <a:avLst/>
              <a:gdLst>
                <a:gd name="T0" fmla="*/ 3 w 3"/>
                <a:gd name="T1" fmla="*/ 0 h 11"/>
                <a:gd name="T2" fmla="*/ 0 w 3"/>
                <a:gd name="T3" fmla="*/ 4 h 11"/>
                <a:gd name="T4" fmla="*/ 0 w 3"/>
                <a:gd name="T5" fmla="*/ 11 h 11"/>
                <a:gd name="T6" fmla="*/ 3 w 3"/>
                <a:gd name="T7" fmla="*/ 6 h 11"/>
                <a:gd name="T8" fmla="*/ 3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3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3" y="6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3"/>
            <p:cNvSpPr>
              <a:spLocks noEditPoints="1"/>
            </p:cNvSpPr>
            <p:nvPr/>
          </p:nvSpPr>
          <p:spPr bwMode="auto">
            <a:xfrm>
              <a:off x="1821" y="66"/>
              <a:ext cx="606" cy="848"/>
            </a:xfrm>
            <a:custGeom>
              <a:avLst/>
              <a:gdLst>
                <a:gd name="T0" fmla="*/ 388 w 606"/>
                <a:gd name="T1" fmla="*/ 385 h 848"/>
                <a:gd name="T2" fmla="*/ 219 w 606"/>
                <a:gd name="T3" fmla="*/ 684 h 848"/>
                <a:gd name="T4" fmla="*/ 216 w 606"/>
                <a:gd name="T5" fmla="*/ 691 h 848"/>
                <a:gd name="T6" fmla="*/ 214 w 606"/>
                <a:gd name="T7" fmla="*/ 693 h 848"/>
                <a:gd name="T8" fmla="*/ 213 w 606"/>
                <a:gd name="T9" fmla="*/ 693 h 848"/>
                <a:gd name="T10" fmla="*/ 213 w 606"/>
                <a:gd name="T11" fmla="*/ 695 h 848"/>
                <a:gd name="T12" fmla="*/ 0 w 606"/>
                <a:gd name="T13" fmla="*/ 846 h 848"/>
                <a:gd name="T14" fmla="*/ 3 w 606"/>
                <a:gd name="T15" fmla="*/ 848 h 848"/>
                <a:gd name="T16" fmla="*/ 213 w 606"/>
                <a:gd name="T17" fmla="*/ 699 h 848"/>
                <a:gd name="T18" fmla="*/ 217 w 606"/>
                <a:gd name="T19" fmla="*/ 696 h 848"/>
                <a:gd name="T20" fmla="*/ 217 w 606"/>
                <a:gd name="T21" fmla="*/ 696 h 848"/>
                <a:gd name="T22" fmla="*/ 217 w 606"/>
                <a:gd name="T23" fmla="*/ 696 h 848"/>
                <a:gd name="T24" fmla="*/ 221 w 606"/>
                <a:gd name="T25" fmla="*/ 690 h 848"/>
                <a:gd name="T26" fmla="*/ 393 w 606"/>
                <a:gd name="T27" fmla="*/ 385 h 848"/>
                <a:gd name="T28" fmla="*/ 388 w 606"/>
                <a:gd name="T29" fmla="*/ 385 h 848"/>
                <a:gd name="T30" fmla="*/ 604 w 606"/>
                <a:gd name="T31" fmla="*/ 0 h 848"/>
                <a:gd name="T32" fmla="*/ 510 w 606"/>
                <a:gd name="T33" fmla="*/ 169 h 848"/>
                <a:gd name="T34" fmla="*/ 508 w 606"/>
                <a:gd name="T35" fmla="*/ 170 h 848"/>
                <a:gd name="T36" fmla="*/ 390 w 606"/>
                <a:gd name="T37" fmla="*/ 380 h 848"/>
                <a:gd name="T38" fmla="*/ 394 w 606"/>
                <a:gd name="T39" fmla="*/ 382 h 848"/>
                <a:gd name="T40" fmla="*/ 511 w 606"/>
                <a:gd name="T41" fmla="*/ 173 h 848"/>
                <a:gd name="T42" fmla="*/ 513 w 606"/>
                <a:gd name="T43" fmla="*/ 170 h 848"/>
                <a:gd name="T44" fmla="*/ 606 w 606"/>
                <a:gd name="T45" fmla="*/ 5 h 848"/>
                <a:gd name="T46" fmla="*/ 604 w 606"/>
                <a:gd name="T47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6" h="848">
                  <a:moveTo>
                    <a:pt x="388" y="385"/>
                  </a:moveTo>
                  <a:lnTo>
                    <a:pt x="219" y="684"/>
                  </a:lnTo>
                  <a:lnTo>
                    <a:pt x="216" y="691"/>
                  </a:lnTo>
                  <a:lnTo>
                    <a:pt x="214" y="693"/>
                  </a:lnTo>
                  <a:lnTo>
                    <a:pt x="213" y="693"/>
                  </a:lnTo>
                  <a:lnTo>
                    <a:pt x="213" y="695"/>
                  </a:lnTo>
                  <a:lnTo>
                    <a:pt x="0" y="846"/>
                  </a:lnTo>
                  <a:lnTo>
                    <a:pt x="3" y="848"/>
                  </a:lnTo>
                  <a:lnTo>
                    <a:pt x="213" y="699"/>
                  </a:lnTo>
                  <a:lnTo>
                    <a:pt x="217" y="696"/>
                  </a:lnTo>
                  <a:lnTo>
                    <a:pt x="217" y="696"/>
                  </a:lnTo>
                  <a:lnTo>
                    <a:pt x="217" y="696"/>
                  </a:lnTo>
                  <a:lnTo>
                    <a:pt x="221" y="690"/>
                  </a:lnTo>
                  <a:lnTo>
                    <a:pt x="393" y="385"/>
                  </a:lnTo>
                  <a:lnTo>
                    <a:pt x="388" y="385"/>
                  </a:lnTo>
                  <a:close/>
                  <a:moveTo>
                    <a:pt x="604" y="0"/>
                  </a:moveTo>
                  <a:lnTo>
                    <a:pt x="510" y="169"/>
                  </a:lnTo>
                  <a:lnTo>
                    <a:pt x="508" y="170"/>
                  </a:lnTo>
                  <a:lnTo>
                    <a:pt x="390" y="380"/>
                  </a:lnTo>
                  <a:lnTo>
                    <a:pt x="394" y="382"/>
                  </a:lnTo>
                  <a:lnTo>
                    <a:pt x="511" y="173"/>
                  </a:lnTo>
                  <a:lnTo>
                    <a:pt x="513" y="170"/>
                  </a:lnTo>
                  <a:lnTo>
                    <a:pt x="606" y="5"/>
                  </a:lnTo>
                  <a:lnTo>
                    <a:pt x="6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4"/>
            <p:cNvSpPr>
              <a:spLocks noEditPoints="1"/>
            </p:cNvSpPr>
            <p:nvPr/>
          </p:nvSpPr>
          <p:spPr bwMode="auto">
            <a:xfrm>
              <a:off x="1821" y="66"/>
              <a:ext cx="606" cy="848"/>
            </a:xfrm>
            <a:custGeom>
              <a:avLst/>
              <a:gdLst>
                <a:gd name="T0" fmla="*/ 388 w 606"/>
                <a:gd name="T1" fmla="*/ 385 h 848"/>
                <a:gd name="T2" fmla="*/ 219 w 606"/>
                <a:gd name="T3" fmla="*/ 684 h 848"/>
                <a:gd name="T4" fmla="*/ 216 w 606"/>
                <a:gd name="T5" fmla="*/ 691 h 848"/>
                <a:gd name="T6" fmla="*/ 214 w 606"/>
                <a:gd name="T7" fmla="*/ 693 h 848"/>
                <a:gd name="T8" fmla="*/ 213 w 606"/>
                <a:gd name="T9" fmla="*/ 693 h 848"/>
                <a:gd name="T10" fmla="*/ 213 w 606"/>
                <a:gd name="T11" fmla="*/ 695 h 848"/>
                <a:gd name="T12" fmla="*/ 0 w 606"/>
                <a:gd name="T13" fmla="*/ 846 h 848"/>
                <a:gd name="T14" fmla="*/ 3 w 606"/>
                <a:gd name="T15" fmla="*/ 848 h 848"/>
                <a:gd name="T16" fmla="*/ 213 w 606"/>
                <a:gd name="T17" fmla="*/ 699 h 848"/>
                <a:gd name="T18" fmla="*/ 217 w 606"/>
                <a:gd name="T19" fmla="*/ 696 h 848"/>
                <a:gd name="T20" fmla="*/ 217 w 606"/>
                <a:gd name="T21" fmla="*/ 696 h 848"/>
                <a:gd name="T22" fmla="*/ 217 w 606"/>
                <a:gd name="T23" fmla="*/ 696 h 848"/>
                <a:gd name="T24" fmla="*/ 221 w 606"/>
                <a:gd name="T25" fmla="*/ 690 h 848"/>
                <a:gd name="T26" fmla="*/ 393 w 606"/>
                <a:gd name="T27" fmla="*/ 385 h 848"/>
                <a:gd name="T28" fmla="*/ 388 w 606"/>
                <a:gd name="T29" fmla="*/ 385 h 848"/>
                <a:gd name="T30" fmla="*/ 604 w 606"/>
                <a:gd name="T31" fmla="*/ 0 h 848"/>
                <a:gd name="T32" fmla="*/ 510 w 606"/>
                <a:gd name="T33" fmla="*/ 169 h 848"/>
                <a:gd name="T34" fmla="*/ 508 w 606"/>
                <a:gd name="T35" fmla="*/ 170 h 848"/>
                <a:gd name="T36" fmla="*/ 390 w 606"/>
                <a:gd name="T37" fmla="*/ 380 h 848"/>
                <a:gd name="T38" fmla="*/ 394 w 606"/>
                <a:gd name="T39" fmla="*/ 382 h 848"/>
                <a:gd name="T40" fmla="*/ 511 w 606"/>
                <a:gd name="T41" fmla="*/ 173 h 848"/>
                <a:gd name="T42" fmla="*/ 513 w 606"/>
                <a:gd name="T43" fmla="*/ 170 h 848"/>
                <a:gd name="T44" fmla="*/ 606 w 606"/>
                <a:gd name="T45" fmla="*/ 5 h 848"/>
                <a:gd name="T46" fmla="*/ 604 w 606"/>
                <a:gd name="T47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6" h="848">
                  <a:moveTo>
                    <a:pt x="388" y="385"/>
                  </a:moveTo>
                  <a:lnTo>
                    <a:pt x="219" y="684"/>
                  </a:lnTo>
                  <a:lnTo>
                    <a:pt x="216" y="691"/>
                  </a:lnTo>
                  <a:lnTo>
                    <a:pt x="214" y="693"/>
                  </a:lnTo>
                  <a:lnTo>
                    <a:pt x="213" y="693"/>
                  </a:lnTo>
                  <a:lnTo>
                    <a:pt x="213" y="695"/>
                  </a:lnTo>
                  <a:lnTo>
                    <a:pt x="0" y="846"/>
                  </a:lnTo>
                  <a:lnTo>
                    <a:pt x="3" y="848"/>
                  </a:lnTo>
                  <a:lnTo>
                    <a:pt x="213" y="699"/>
                  </a:lnTo>
                  <a:lnTo>
                    <a:pt x="217" y="696"/>
                  </a:lnTo>
                  <a:lnTo>
                    <a:pt x="217" y="696"/>
                  </a:lnTo>
                  <a:lnTo>
                    <a:pt x="217" y="696"/>
                  </a:lnTo>
                  <a:lnTo>
                    <a:pt x="221" y="690"/>
                  </a:lnTo>
                  <a:lnTo>
                    <a:pt x="393" y="385"/>
                  </a:lnTo>
                  <a:lnTo>
                    <a:pt x="388" y="385"/>
                  </a:lnTo>
                  <a:moveTo>
                    <a:pt x="604" y="0"/>
                  </a:moveTo>
                  <a:lnTo>
                    <a:pt x="510" y="169"/>
                  </a:lnTo>
                  <a:lnTo>
                    <a:pt x="508" y="170"/>
                  </a:lnTo>
                  <a:lnTo>
                    <a:pt x="390" y="380"/>
                  </a:lnTo>
                  <a:lnTo>
                    <a:pt x="394" y="382"/>
                  </a:lnTo>
                  <a:lnTo>
                    <a:pt x="511" y="173"/>
                  </a:lnTo>
                  <a:lnTo>
                    <a:pt x="513" y="170"/>
                  </a:lnTo>
                  <a:lnTo>
                    <a:pt x="606" y="5"/>
                  </a:lnTo>
                  <a:lnTo>
                    <a:pt x="60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2425" y="63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3 h 8"/>
                <a:gd name="T4" fmla="*/ 2 w 3"/>
                <a:gd name="T5" fmla="*/ 8 h 8"/>
                <a:gd name="T6" fmla="*/ 3 w 3"/>
                <a:gd name="T7" fmla="*/ 4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3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2425" y="63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3 h 8"/>
                <a:gd name="T4" fmla="*/ 2 w 3"/>
                <a:gd name="T5" fmla="*/ 8 h 8"/>
                <a:gd name="T6" fmla="*/ 3 w 3"/>
                <a:gd name="T7" fmla="*/ 4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3" y="4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2209" y="446"/>
              <a:ext cx="6" cy="5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5 h 5"/>
                <a:gd name="T4" fmla="*/ 5 w 6"/>
                <a:gd name="T5" fmla="*/ 5 h 5"/>
                <a:gd name="T6" fmla="*/ 6 w 6"/>
                <a:gd name="T7" fmla="*/ 2 h 5"/>
                <a:gd name="T8" fmla="*/ 2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6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2209" y="446"/>
              <a:ext cx="6" cy="5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5 h 5"/>
                <a:gd name="T4" fmla="*/ 5 w 6"/>
                <a:gd name="T5" fmla="*/ 5 h 5"/>
                <a:gd name="T6" fmla="*/ 6 w 6"/>
                <a:gd name="T7" fmla="*/ 2 h 5"/>
                <a:gd name="T8" fmla="*/ 2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0" y="914"/>
              <a:ext cx="1821" cy="1103"/>
            </a:xfrm>
            <a:custGeom>
              <a:avLst/>
              <a:gdLst>
                <a:gd name="T0" fmla="*/ 1817 w 1821"/>
                <a:gd name="T1" fmla="*/ 0 h 1103"/>
                <a:gd name="T2" fmla="*/ 1596 w 1821"/>
                <a:gd name="T3" fmla="*/ 158 h 1103"/>
                <a:gd name="T4" fmla="*/ 1593 w 1821"/>
                <a:gd name="T5" fmla="*/ 159 h 1103"/>
                <a:gd name="T6" fmla="*/ 1295 w 1821"/>
                <a:gd name="T7" fmla="*/ 372 h 1103"/>
                <a:gd name="T8" fmla="*/ 1293 w 1821"/>
                <a:gd name="T9" fmla="*/ 372 h 1103"/>
                <a:gd name="T10" fmla="*/ 1292 w 1821"/>
                <a:gd name="T11" fmla="*/ 374 h 1103"/>
                <a:gd name="T12" fmla="*/ 1290 w 1821"/>
                <a:gd name="T13" fmla="*/ 374 h 1103"/>
                <a:gd name="T14" fmla="*/ 1288 w 1821"/>
                <a:gd name="T15" fmla="*/ 376 h 1103"/>
                <a:gd name="T16" fmla="*/ 5 w 1821"/>
                <a:gd name="T17" fmla="*/ 1097 h 1103"/>
                <a:gd name="T18" fmla="*/ 0 w 1821"/>
                <a:gd name="T19" fmla="*/ 1099 h 1103"/>
                <a:gd name="T20" fmla="*/ 0 w 1821"/>
                <a:gd name="T21" fmla="*/ 1100 h 1103"/>
                <a:gd name="T22" fmla="*/ 0 w 1821"/>
                <a:gd name="T23" fmla="*/ 1100 h 1103"/>
                <a:gd name="T24" fmla="*/ 2 w 1821"/>
                <a:gd name="T25" fmla="*/ 1103 h 1103"/>
                <a:gd name="T26" fmla="*/ 8 w 1821"/>
                <a:gd name="T27" fmla="*/ 1100 h 1103"/>
                <a:gd name="T28" fmla="*/ 1292 w 1821"/>
                <a:gd name="T29" fmla="*/ 379 h 1103"/>
                <a:gd name="T30" fmla="*/ 1295 w 1821"/>
                <a:gd name="T31" fmla="*/ 377 h 1103"/>
                <a:gd name="T32" fmla="*/ 1295 w 1821"/>
                <a:gd name="T33" fmla="*/ 377 h 1103"/>
                <a:gd name="T34" fmla="*/ 1301 w 1821"/>
                <a:gd name="T35" fmla="*/ 372 h 1103"/>
                <a:gd name="T36" fmla="*/ 1596 w 1821"/>
                <a:gd name="T37" fmla="*/ 162 h 1103"/>
                <a:gd name="T38" fmla="*/ 1598 w 1821"/>
                <a:gd name="T39" fmla="*/ 161 h 1103"/>
                <a:gd name="T40" fmla="*/ 1821 w 1821"/>
                <a:gd name="T41" fmla="*/ 3 h 1103"/>
                <a:gd name="T42" fmla="*/ 1817 w 1821"/>
                <a:gd name="T4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1" h="1103">
                  <a:moveTo>
                    <a:pt x="1817" y="0"/>
                  </a:moveTo>
                  <a:lnTo>
                    <a:pt x="1596" y="158"/>
                  </a:lnTo>
                  <a:lnTo>
                    <a:pt x="1593" y="159"/>
                  </a:lnTo>
                  <a:lnTo>
                    <a:pt x="1295" y="372"/>
                  </a:lnTo>
                  <a:lnTo>
                    <a:pt x="1293" y="372"/>
                  </a:lnTo>
                  <a:lnTo>
                    <a:pt x="1292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5" y="1097"/>
                  </a:lnTo>
                  <a:lnTo>
                    <a:pt x="0" y="1099"/>
                  </a:lnTo>
                  <a:lnTo>
                    <a:pt x="0" y="1100"/>
                  </a:lnTo>
                  <a:lnTo>
                    <a:pt x="0" y="1100"/>
                  </a:lnTo>
                  <a:lnTo>
                    <a:pt x="2" y="1103"/>
                  </a:lnTo>
                  <a:lnTo>
                    <a:pt x="8" y="1100"/>
                  </a:lnTo>
                  <a:lnTo>
                    <a:pt x="1292" y="379"/>
                  </a:lnTo>
                  <a:lnTo>
                    <a:pt x="1295" y="377"/>
                  </a:lnTo>
                  <a:lnTo>
                    <a:pt x="1295" y="377"/>
                  </a:lnTo>
                  <a:lnTo>
                    <a:pt x="1301" y="372"/>
                  </a:lnTo>
                  <a:lnTo>
                    <a:pt x="1596" y="162"/>
                  </a:lnTo>
                  <a:lnTo>
                    <a:pt x="1598" y="161"/>
                  </a:lnTo>
                  <a:lnTo>
                    <a:pt x="1821" y="3"/>
                  </a:lnTo>
                  <a:lnTo>
                    <a:pt x="18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0" y="914"/>
              <a:ext cx="1821" cy="1103"/>
            </a:xfrm>
            <a:custGeom>
              <a:avLst/>
              <a:gdLst>
                <a:gd name="T0" fmla="*/ 1817 w 1821"/>
                <a:gd name="T1" fmla="*/ 0 h 1103"/>
                <a:gd name="T2" fmla="*/ 1596 w 1821"/>
                <a:gd name="T3" fmla="*/ 158 h 1103"/>
                <a:gd name="T4" fmla="*/ 1593 w 1821"/>
                <a:gd name="T5" fmla="*/ 159 h 1103"/>
                <a:gd name="T6" fmla="*/ 1295 w 1821"/>
                <a:gd name="T7" fmla="*/ 372 h 1103"/>
                <a:gd name="T8" fmla="*/ 1293 w 1821"/>
                <a:gd name="T9" fmla="*/ 372 h 1103"/>
                <a:gd name="T10" fmla="*/ 1292 w 1821"/>
                <a:gd name="T11" fmla="*/ 374 h 1103"/>
                <a:gd name="T12" fmla="*/ 1290 w 1821"/>
                <a:gd name="T13" fmla="*/ 374 h 1103"/>
                <a:gd name="T14" fmla="*/ 1288 w 1821"/>
                <a:gd name="T15" fmla="*/ 376 h 1103"/>
                <a:gd name="T16" fmla="*/ 5 w 1821"/>
                <a:gd name="T17" fmla="*/ 1097 h 1103"/>
                <a:gd name="T18" fmla="*/ 0 w 1821"/>
                <a:gd name="T19" fmla="*/ 1099 h 1103"/>
                <a:gd name="T20" fmla="*/ 0 w 1821"/>
                <a:gd name="T21" fmla="*/ 1100 h 1103"/>
                <a:gd name="T22" fmla="*/ 0 w 1821"/>
                <a:gd name="T23" fmla="*/ 1100 h 1103"/>
                <a:gd name="T24" fmla="*/ 2 w 1821"/>
                <a:gd name="T25" fmla="*/ 1103 h 1103"/>
                <a:gd name="T26" fmla="*/ 8 w 1821"/>
                <a:gd name="T27" fmla="*/ 1100 h 1103"/>
                <a:gd name="T28" fmla="*/ 1292 w 1821"/>
                <a:gd name="T29" fmla="*/ 379 h 1103"/>
                <a:gd name="T30" fmla="*/ 1295 w 1821"/>
                <a:gd name="T31" fmla="*/ 377 h 1103"/>
                <a:gd name="T32" fmla="*/ 1295 w 1821"/>
                <a:gd name="T33" fmla="*/ 377 h 1103"/>
                <a:gd name="T34" fmla="*/ 1301 w 1821"/>
                <a:gd name="T35" fmla="*/ 372 h 1103"/>
                <a:gd name="T36" fmla="*/ 1596 w 1821"/>
                <a:gd name="T37" fmla="*/ 162 h 1103"/>
                <a:gd name="T38" fmla="*/ 1598 w 1821"/>
                <a:gd name="T39" fmla="*/ 161 h 1103"/>
                <a:gd name="T40" fmla="*/ 1821 w 1821"/>
                <a:gd name="T41" fmla="*/ 3 h 1103"/>
                <a:gd name="T42" fmla="*/ 1817 w 1821"/>
                <a:gd name="T4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1" h="1103">
                  <a:moveTo>
                    <a:pt x="1817" y="0"/>
                  </a:moveTo>
                  <a:lnTo>
                    <a:pt x="1596" y="158"/>
                  </a:lnTo>
                  <a:lnTo>
                    <a:pt x="1593" y="159"/>
                  </a:lnTo>
                  <a:lnTo>
                    <a:pt x="1295" y="372"/>
                  </a:lnTo>
                  <a:lnTo>
                    <a:pt x="1293" y="372"/>
                  </a:lnTo>
                  <a:lnTo>
                    <a:pt x="1292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5" y="1097"/>
                  </a:lnTo>
                  <a:lnTo>
                    <a:pt x="0" y="1099"/>
                  </a:lnTo>
                  <a:lnTo>
                    <a:pt x="0" y="1100"/>
                  </a:lnTo>
                  <a:lnTo>
                    <a:pt x="0" y="1100"/>
                  </a:lnTo>
                  <a:lnTo>
                    <a:pt x="2" y="1103"/>
                  </a:lnTo>
                  <a:lnTo>
                    <a:pt x="8" y="1100"/>
                  </a:lnTo>
                  <a:lnTo>
                    <a:pt x="1292" y="379"/>
                  </a:lnTo>
                  <a:lnTo>
                    <a:pt x="1295" y="377"/>
                  </a:lnTo>
                  <a:lnTo>
                    <a:pt x="1295" y="377"/>
                  </a:lnTo>
                  <a:lnTo>
                    <a:pt x="1301" y="372"/>
                  </a:lnTo>
                  <a:lnTo>
                    <a:pt x="1596" y="162"/>
                  </a:lnTo>
                  <a:lnTo>
                    <a:pt x="1598" y="161"/>
                  </a:lnTo>
                  <a:lnTo>
                    <a:pt x="1821" y="3"/>
                  </a:lnTo>
                  <a:lnTo>
                    <a:pt x="18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1817" y="912"/>
              <a:ext cx="7" cy="5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2 h 5"/>
                <a:gd name="T4" fmla="*/ 4 w 7"/>
                <a:gd name="T5" fmla="*/ 5 h 5"/>
                <a:gd name="T6" fmla="*/ 7 w 7"/>
                <a:gd name="T7" fmla="*/ 2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2"/>
                  </a:lnTo>
                  <a:lnTo>
                    <a:pt x="4" y="5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1817" y="912"/>
              <a:ext cx="7" cy="5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2 h 5"/>
                <a:gd name="T4" fmla="*/ 4 w 7"/>
                <a:gd name="T5" fmla="*/ 5 h 5"/>
                <a:gd name="T6" fmla="*/ 7 w 7"/>
                <a:gd name="T7" fmla="*/ 2 h 5"/>
                <a:gd name="T8" fmla="*/ 4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2"/>
                  </a:lnTo>
                  <a:lnTo>
                    <a:pt x="4" y="5"/>
                  </a:lnTo>
                  <a:lnTo>
                    <a:pt x="7" y="2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2697" y="-331"/>
              <a:ext cx="224" cy="215"/>
            </a:xfrm>
            <a:custGeom>
              <a:avLst/>
              <a:gdLst>
                <a:gd name="T0" fmla="*/ 0 w 224"/>
                <a:gd name="T1" fmla="*/ 0 h 215"/>
                <a:gd name="T2" fmla="*/ 0 w 224"/>
                <a:gd name="T3" fmla="*/ 4 h 215"/>
                <a:gd name="T4" fmla="*/ 27 w 224"/>
                <a:gd name="T5" fmla="*/ 30 h 215"/>
                <a:gd name="T6" fmla="*/ 30 w 224"/>
                <a:gd name="T7" fmla="*/ 32 h 215"/>
                <a:gd name="T8" fmla="*/ 219 w 224"/>
                <a:gd name="T9" fmla="*/ 214 h 215"/>
                <a:gd name="T10" fmla="*/ 222 w 224"/>
                <a:gd name="T11" fmla="*/ 215 h 215"/>
                <a:gd name="T12" fmla="*/ 224 w 224"/>
                <a:gd name="T13" fmla="*/ 214 h 215"/>
                <a:gd name="T14" fmla="*/ 224 w 224"/>
                <a:gd name="T15" fmla="*/ 212 h 215"/>
                <a:gd name="T16" fmla="*/ 219 w 224"/>
                <a:gd name="T17" fmla="*/ 209 h 215"/>
                <a:gd name="T18" fmla="*/ 31 w 224"/>
                <a:gd name="T19" fmla="*/ 30 h 215"/>
                <a:gd name="T20" fmla="*/ 28 w 224"/>
                <a:gd name="T21" fmla="*/ 27 h 215"/>
                <a:gd name="T22" fmla="*/ 0 w 224"/>
                <a:gd name="T2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215">
                  <a:moveTo>
                    <a:pt x="0" y="0"/>
                  </a:moveTo>
                  <a:lnTo>
                    <a:pt x="0" y="4"/>
                  </a:lnTo>
                  <a:lnTo>
                    <a:pt x="27" y="30"/>
                  </a:lnTo>
                  <a:lnTo>
                    <a:pt x="30" y="32"/>
                  </a:lnTo>
                  <a:lnTo>
                    <a:pt x="219" y="214"/>
                  </a:lnTo>
                  <a:lnTo>
                    <a:pt x="222" y="215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19" y="209"/>
                  </a:lnTo>
                  <a:lnTo>
                    <a:pt x="31" y="30"/>
                  </a:lnTo>
                  <a:lnTo>
                    <a:pt x="28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2697" y="-331"/>
              <a:ext cx="224" cy="215"/>
            </a:xfrm>
            <a:custGeom>
              <a:avLst/>
              <a:gdLst>
                <a:gd name="T0" fmla="*/ 0 w 224"/>
                <a:gd name="T1" fmla="*/ 0 h 215"/>
                <a:gd name="T2" fmla="*/ 0 w 224"/>
                <a:gd name="T3" fmla="*/ 4 h 215"/>
                <a:gd name="T4" fmla="*/ 27 w 224"/>
                <a:gd name="T5" fmla="*/ 30 h 215"/>
                <a:gd name="T6" fmla="*/ 30 w 224"/>
                <a:gd name="T7" fmla="*/ 32 h 215"/>
                <a:gd name="T8" fmla="*/ 219 w 224"/>
                <a:gd name="T9" fmla="*/ 214 h 215"/>
                <a:gd name="T10" fmla="*/ 222 w 224"/>
                <a:gd name="T11" fmla="*/ 215 h 215"/>
                <a:gd name="T12" fmla="*/ 224 w 224"/>
                <a:gd name="T13" fmla="*/ 214 h 215"/>
                <a:gd name="T14" fmla="*/ 224 w 224"/>
                <a:gd name="T15" fmla="*/ 212 h 215"/>
                <a:gd name="T16" fmla="*/ 219 w 224"/>
                <a:gd name="T17" fmla="*/ 209 h 215"/>
                <a:gd name="T18" fmla="*/ 31 w 224"/>
                <a:gd name="T19" fmla="*/ 30 h 215"/>
                <a:gd name="T20" fmla="*/ 28 w 224"/>
                <a:gd name="T21" fmla="*/ 27 h 215"/>
                <a:gd name="T22" fmla="*/ 0 w 224"/>
                <a:gd name="T2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215">
                  <a:moveTo>
                    <a:pt x="0" y="0"/>
                  </a:moveTo>
                  <a:lnTo>
                    <a:pt x="0" y="4"/>
                  </a:lnTo>
                  <a:lnTo>
                    <a:pt x="27" y="30"/>
                  </a:lnTo>
                  <a:lnTo>
                    <a:pt x="30" y="32"/>
                  </a:lnTo>
                  <a:lnTo>
                    <a:pt x="219" y="214"/>
                  </a:lnTo>
                  <a:lnTo>
                    <a:pt x="222" y="215"/>
                  </a:lnTo>
                  <a:lnTo>
                    <a:pt x="224" y="214"/>
                  </a:lnTo>
                  <a:lnTo>
                    <a:pt x="224" y="212"/>
                  </a:lnTo>
                  <a:lnTo>
                    <a:pt x="219" y="209"/>
                  </a:lnTo>
                  <a:lnTo>
                    <a:pt x="31" y="30"/>
                  </a:lnTo>
                  <a:lnTo>
                    <a:pt x="28" y="2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2694" y="-334"/>
              <a:ext cx="3" cy="7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5 h 7"/>
                <a:gd name="T4" fmla="*/ 3 w 3"/>
                <a:gd name="T5" fmla="*/ 7 h 7"/>
                <a:gd name="T6" fmla="*/ 3 w 3"/>
                <a:gd name="T7" fmla="*/ 3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5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2694" y="-334"/>
              <a:ext cx="3" cy="7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5 h 7"/>
                <a:gd name="T4" fmla="*/ 3 w 3"/>
                <a:gd name="T5" fmla="*/ 7 h 7"/>
                <a:gd name="T6" fmla="*/ 3 w 3"/>
                <a:gd name="T7" fmla="*/ 3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5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2277" y="-728"/>
              <a:ext cx="417" cy="399"/>
            </a:xfrm>
            <a:custGeom>
              <a:avLst/>
              <a:gdLst>
                <a:gd name="T0" fmla="*/ 1 w 417"/>
                <a:gd name="T1" fmla="*/ 0 h 399"/>
                <a:gd name="T2" fmla="*/ 0 w 417"/>
                <a:gd name="T3" fmla="*/ 3 h 399"/>
                <a:gd name="T4" fmla="*/ 5 w 417"/>
                <a:gd name="T5" fmla="*/ 7 h 399"/>
                <a:gd name="T6" fmla="*/ 417 w 417"/>
                <a:gd name="T7" fmla="*/ 399 h 399"/>
                <a:gd name="T8" fmla="*/ 417 w 417"/>
                <a:gd name="T9" fmla="*/ 394 h 399"/>
                <a:gd name="T10" fmla="*/ 3 w 417"/>
                <a:gd name="T11" fmla="*/ 1 h 399"/>
                <a:gd name="T12" fmla="*/ 1 w 417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399">
                  <a:moveTo>
                    <a:pt x="1" y="0"/>
                  </a:moveTo>
                  <a:lnTo>
                    <a:pt x="0" y="3"/>
                  </a:lnTo>
                  <a:lnTo>
                    <a:pt x="5" y="7"/>
                  </a:lnTo>
                  <a:lnTo>
                    <a:pt x="417" y="399"/>
                  </a:lnTo>
                  <a:lnTo>
                    <a:pt x="417" y="394"/>
                  </a:lnTo>
                  <a:lnTo>
                    <a:pt x="3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2277" y="-728"/>
              <a:ext cx="417" cy="399"/>
            </a:xfrm>
            <a:custGeom>
              <a:avLst/>
              <a:gdLst>
                <a:gd name="T0" fmla="*/ 1 w 417"/>
                <a:gd name="T1" fmla="*/ 0 h 399"/>
                <a:gd name="T2" fmla="*/ 0 w 417"/>
                <a:gd name="T3" fmla="*/ 3 h 399"/>
                <a:gd name="T4" fmla="*/ 5 w 417"/>
                <a:gd name="T5" fmla="*/ 7 h 399"/>
                <a:gd name="T6" fmla="*/ 417 w 417"/>
                <a:gd name="T7" fmla="*/ 399 h 399"/>
                <a:gd name="T8" fmla="*/ 417 w 417"/>
                <a:gd name="T9" fmla="*/ 394 h 399"/>
                <a:gd name="T10" fmla="*/ 3 w 417"/>
                <a:gd name="T11" fmla="*/ 1 h 399"/>
                <a:gd name="T12" fmla="*/ 1 w 417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399">
                  <a:moveTo>
                    <a:pt x="1" y="0"/>
                  </a:moveTo>
                  <a:lnTo>
                    <a:pt x="0" y="3"/>
                  </a:lnTo>
                  <a:lnTo>
                    <a:pt x="5" y="7"/>
                  </a:lnTo>
                  <a:lnTo>
                    <a:pt x="417" y="399"/>
                  </a:lnTo>
                  <a:lnTo>
                    <a:pt x="417" y="394"/>
                  </a:lnTo>
                  <a:lnTo>
                    <a:pt x="3" y="1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3084" y="546"/>
              <a:ext cx="188" cy="256"/>
            </a:xfrm>
            <a:custGeom>
              <a:avLst/>
              <a:gdLst>
                <a:gd name="T0" fmla="*/ 183 w 188"/>
                <a:gd name="T1" fmla="*/ 0 h 256"/>
                <a:gd name="T2" fmla="*/ 99 w 188"/>
                <a:gd name="T3" fmla="*/ 153 h 256"/>
                <a:gd name="T4" fmla="*/ 98 w 188"/>
                <a:gd name="T5" fmla="*/ 156 h 256"/>
                <a:gd name="T6" fmla="*/ 96 w 188"/>
                <a:gd name="T7" fmla="*/ 159 h 256"/>
                <a:gd name="T8" fmla="*/ 0 w 188"/>
                <a:gd name="T9" fmla="*/ 254 h 256"/>
                <a:gd name="T10" fmla="*/ 3 w 188"/>
                <a:gd name="T11" fmla="*/ 256 h 256"/>
                <a:gd name="T12" fmla="*/ 99 w 188"/>
                <a:gd name="T13" fmla="*/ 161 h 256"/>
                <a:gd name="T14" fmla="*/ 101 w 188"/>
                <a:gd name="T15" fmla="*/ 159 h 256"/>
                <a:gd name="T16" fmla="*/ 101 w 188"/>
                <a:gd name="T17" fmla="*/ 159 h 256"/>
                <a:gd name="T18" fmla="*/ 188 w 188"/>
                <a:gd name="T19" fmla="*/ 0 h 256"/>
                <a:gd name="T20" fmla="*/ 183 w 188"/>
                <a:gd name="T2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256">
                  <a:moveTo>
                    <a:pt x="183" y="0"/>
                  </a:moveTo>
                  <a:lnTo>
                    <a:pt x="99" y="153"/>
                  </a:lnTo>
                  <a:lnTo>
                    <a:pt x="98" y="156"/>
                  </a:lnTo>
                  <a:lnTo>
                    <a:pt x="96" y="159"/>
                  </a:lnTo>
                  <a:lnTo>
                    <a:pt x="0" y="254"/>
                  </a:lnTo>
                  <a:lnTo>
                    <a:pt x="3" y="256"/>
                  </a:lnTo>
                  <a:lnTo>
                    <a:pt x="99" y="161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88" y="0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3084" y="546"/>
              <a:ext cx="188" cy="256"/>
            </a:xfrm>
            <a:custGeom>
              <a:avLst/>
              <a:gdLst>
                <a:gd name="T0" fmla="*/ 183 w 188"/>
                <a:gd name="T1" fmla="*/ 0 h 256"/>
                <a:gd name="T2" fmla="*/ 99 w 188"/>
                <a:gd name="T3" fmla="*/ 153 h 256"/>
                <a:gd name="T4" fmla="*/ 98 w 188"/>
                <a:gd name="T5" fmla="*/ 156 h 256"/>
                <a:gd name="T6" fmla="*/ 96 w 188"/>
                <a:gd name="T7" fmla="*/ 159 h 256"/>
                <a:gd name="T8" fmla="*/ 0 w 188"/>
                <a:gd name="T9" fmla="*/ 254 h 256"/>
                <a:gd name="T10" fmla="*/ 3 w 188"/>
                <a:gd name="T11" fmla="*/ 256 h 256"/>
                <a:gd name="T12" fmla="*/ 99 w 188"/>
                <a:gd name="T13" fmla="*/ 161 h 256"/>
                <a:gd name="T14" fmla="*/ 101 w 188"/>
                <a:gd name="T15" fmla="*/ 159 h 256"/>
                <a:gd name="T16" fmla="*/ 101 w 188"/>
                <a:gd name="T17" fmla="*/ 159 h 256"/>
                <a:gd name="T18" fmla="*/ 188 w 188"/>
                <a:gd name="T19" fmla="*/ 0 h 256"/>
                <a:gd name="T20" fmla="*/ 183 w 188"/>
                <a:gd name="T2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256">
                  <a:moveTo>
                    <a:pt x="183" y="0"/>
                  </a:moveTo>
                  <a:lnTo>
                    <a:pt x="99" y="153"/>
                  </a:lnTo>
                  <a:lnTo>
                    <a:pt x="98" y="156"/>
                  </a:lnTo>
                  <a:lnTo>
                    <a:pt x="96" y="159"/>
                  </a:lnTo>
                  <a:lnTo>
                    <a:pt x="0" y="254"/>
                  </a:lnTo>
                  <a:lnTo>
                    <a:pt x="3" y="256"/>
                  </a:lnTo>
                  <a:lnTo>
                    <a:pt x="99" y="161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88" y="0"/>
                  </a:lnTo>
                  <a:lnTo>
                    <a:pt x="18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3267" y="543"/>
              <a:ext cx="6" cy="3"/>
            </a:xfrm>
            <a:custGeom>
              <a:avLst/>
              <a:gdLst>
                <a:gd name="T0" fmla="*/ 3 w 6"/>
                <a:gd name="T1" fmla="*/ 0 h 3"/>
                <a:gd name="T2" fmla="*/ 0 w 6"/>
                <a:gd name="T3" fmla="*/ 3 h 3"/>
                <a:gd name="T4" fmla="*/ 5 w 6"/>
                <a:gd name="T5" fmla="*/ 3 h 3"/>
                <a:gd name="T6" fmla="*/ 6 w 6"/>
                <a:gd name="T7" fmla="*/ 0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3267" y="543"/>
              <a:ext cx="6" cy="3"/>
            </a:xfrm>
            <a:custGeom>
              <a:avLst/>
              <a:gdLst>
                <a:gd name="T0" fmla="*/ 3 w 6"/>
                <a:gd name="T1" fmla="*/ 0 h 3"/>
                <a:gd name="T2" fmla="*/ 0 w 6"/>
                <a:gd name="T3" fmla="*/ 3 h 3"/>
                <a:gd name="T4" fmla="*/ 5 w 6"/>
                <a:gd name="T5" fmla="*/ 3 h 3"/>
                <a:gd name="T6" fmla="*/ 6 w 6"/>
                <a:gd name="T7" fmla="*/ 0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6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3"/>
            <p:cNvSpPr>
              <a:spLocks noEditPoints="1"/>
            </p:cNvSpPr>
            <p:nvPr/>
          </p:nvSpPr>
          <p:spPr bwMode="auto">
            <a:xfrm>
              <a:off x="2255" y="803"/>
              <a:ext cx="830" cy="398"/>
            </a:xfrm>
            <a:custGeom>
              <a:avLst/>
              <a:gdLst>
                <a:gd name="T0" fmla="*/ 630 w 830"/>
                <a:gd name="T1" fmla="*/ 196 h 398"/>
                <a:gd name="T2" fmla="*/ 526 w 830"/>
                <a:gd name="T3" fmla="*/ 299 h 398"/>
                <a:gd name="T4" fmla="*/ 524 w 830"/>
                <a:gd name="T5" fmla="*/ 300 h 398"/>
                <a:gd name="T6" fmla="*/ 519 w 830"/>
                <a:gd name="T7" fmla="*/ 302 h 398"/>
                <a:gd name="T8" fmla="*/ 3 w 830"/>
                <a:gd name="T9" fmla="*/ 393 h 398"/>
                <a:gd name="T10" fmla="*/ 0 w 830"/>
                <a:gd name="T11" fmla="*/ 398 h 398"/>
                <a:gd name="T12" fmla="*/ 526 w 830"/>
                <a:gd name="T13" fmla="*/ 305 h 398"/>
                <a:gd name="T14" fmla="*/ 526 w 830"/>
                <a:gd name="T15" fmla="*/ 303 h 398"/>
                <a:gd name="T16" fmla="*/ 527 w 830"/>
                <a:gd name="T17" fmla="*/ 303 h 398"/>
                <a:gd name="T18" fmla="*/ 527 w 830"/>
                <a:gd name="T19" fmla="*/ 303 h 398"/>
                <a:gd name="T20" fmla="*/ 631 w 830"/>
                <a:gd name="T21" fmla="*/ 199 h 398"/>
                <a:gd name="T22" fmla="*/ 630 w 830"/>
                <a:gd name="T23" fmla="*/ 196 h 398"/>
                <a:gd name="T24" fmla="*/ 717 w 830"/>
                <a:gd name="T25" fmla="*/ 108 h 398"/>
                <a:gd name="T26" fmla="*/ 633 w 830"/>
                <a:gd name="T27" fmla="*/ 193 h 398"/>
                <a:gd name="T28" fmla="*/ 634 w 830"/>
                <a:gd name="T29" fmla="*/ 198 h 398"/>
                <a:gd name="T30" fmla="*/ 717 w 830"/>
                <a:gd name="T31" fmla="*/ 115 h 398"/>
                <a:gd name="T32" fmla="*/ 717 w 830"/>
                <a:gd name="T33" fmla="*/ 108 h 398"/>
                <a:gd name="T34" fmla="*/ 826 w 830"/>
                <a:gd name="T35" fmla="*/ 0 h 398"/>
                <a:gd name="T36" fmla="*/ 721 w 830"/>
                <a:gd name="T37" fmla="*/ 104 h 398"/>
                <a:gd name="T38" fmla="*/ 720 w 830"/>
                <a:gd name="T39" fmla="*/ 111 h 398"/>
                <a:gd name="T40" fmla="*/ 830 w 830"/>
                <a:gd name="T41" fmla="*/ 2 h 398"/>
                <a:gd name="T42" fmla="*/ 826 w 830"/>
                <a:gd name="T43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0" h="398">
                  <a:moveTo>
                    <a:pt x="630" y="196"/>
                  </a:moveTo>
                  <a:lnTo>
                    <a:pt x="526" y="299"/>
                  </a:lnTo>
                  <a:lnTo>
                    <a:pt x="524" y="300"/>
                  </a:lnTo>
                  <a:lnTo>
                    <a:pt x="519" y="302"/>
                  </a:lnTo>
                  <a:lnTo>
                    <a:pt x="3" y="393"/>
                  </a:lnTo>
                  <a:lnTo>
                    <a:pt x="0" y="398"/>
                  </a:lnTo>
                  <a:lnTo>
                    <a:pt x="526" y="305"/>
                  </a:lnTo>
                  <a:lnTo>
                    <a:pt x="526" y="303"/>
                  </a:lnTo>
                  <a:lnTo>
                    <a:pt x="527" y="303"/>
                  </a:lnTo>
                  <a:lnTo>
                    <a:pt x="527" y="303"/>
                  </a:lnTo>
                  <a:lnTo>
                    <a:pt x="631" y="199"/>
                  </a:lnTo>
                  <a:lnTo>
                    <a:pt x="630" y="196"/>
                  </a:lnTo>
                  <a:close/>
                  <a:moveTo>
                    <a:pt x="717" y="108"/>
                  </a:moveTo>
                  <a:lnTo>
                    <a:pt x="633" y="193"/>
                  </a:lnTo>
                  <a:lnTo>
                    <a:pt x="634" y="198"/>
                  </a:lnTo>
                  <a:lnTo>
                    <a:pt x="717" y="115"/>
                  </a:lnTo>
                  <a:lnTo>
                    <a:pt x="717" y="108"/>
                  </a:lnTo>
                  <a:close/>
                  <a:moveTo>
                    <a:pt x="826" y="0"/>
                  </a:moveTo>
                  <a:lnTo>
                    <a:pt x="721" y="104"/>
                  </a:lnTo>
                  <a:lnTo>
                    <a:pt x="720" y="111"/>
                  </a:lnTo>
                  <a:lnTo>
                    <a:pt x="830" y="2"/>
                  </a:lnTo>
                  <a:lnTo>
                    <a:pt x="8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4"/>
            <p:cNvSpPr>
              <a:spLocks noEditPoints="1"/>
            </p:cNvSpPr>
            <p:nvPr/>
          </p:nvSpPr>
          <p:spPr bwMode="auto">
            <a:xfrm>
              <a:off x="2255" y="803"/>
              <a:ext cx="830" cy="398"/>
            </a:xfrm>
            <a:custGeom>
              <a:avLst/>
              <a:gdLst>
                <a:gd name="T0" fmla="*/ 630 w 830"/>
                <a:gd name="T1" fmla="*/ 196 h 398"/>
                <a:gd name="T2" fmla="*/ 526 w 830"/>
                <a:gd name="T3" fmla="*/ 299 h 398"/>
                <a:gd name="T4" fmla="*/ 524 w 830"/>
                <a:gd name="T5" fmla="*/ 300 h 398"/>
                <a:gd name="T6" fmla="*/ 519 w 830"/>
                <a:gd name="T7" fmla="*/ 302 h 398"/>
                <a:gd name="T8" fmla="*/ 3 w 830"/>
                <a:gd name="T9" fmla="*/ 393 h 398"/>
                <a:gd name="T10" fmla="*/ 0 w 830"/>
                <a:gd name="T11" fmla="*/ 398 h 398"/>
                <a:gd name="T12" fmla="*/ 526 w 830"/>
                <a:gd name="T13" fmla="*/ 305 h 398"/>
                <a:gd name="T14" fmla="*/ 526 w 830"/>
                <a:gd name="T15" fmla="*/ 303 h 398"/>
                <a:gd name="T16" fmla="*/ 527 w 830"/>
                <a:gd name="T17" fmla="*/ 303 h 398"/>
                <a:gd name="T18" fmla="*/ 527 w 830"/>
                <a:gd name="T19" fmla="*/ 303 h 398"/>
                <a:gd name="T20" fmla="*/ 631 w 830"/>
                <a:gd name="T21" fmla="*/ 199 h 398"/>
                <a:gd name="T22" fmla="*/ 630 w 830"/>
                <a:gd name="T23" fmla="*/ 196 h 398"/>
                <a:gd name="T24" fmla="*/ 717 w 830"/>
                <a:gd name="T25" fmla="*/ 108 h 398"/>
                <a:gd name="T26" fmla="*/ 633 w 830"/>
                <a:gd name="T27" fmla="*/ 193 h 398"/>
                <a:gd name="T28" fmla="*/ 634 w 830"/>
                <a:gd name="T29" fmla="*/ 198 h 398"/>
                <a:gd name="T30" fmla="*/ 717 w 830"/>
                <a:gd name="T31" fmla="*/ 115 h 398"/>
                <a:gd name="T32" fmla="*/ 717 w 830"/>
                <a:gd name="T33" fmla="*/ 108 h 398"/>
                <a:gd name="T34" fmla="*/ 826 w 830"/>
                <a:gd name="T35" fmla="*/ 0 h 398"/>
                <a:gd name="T36" fmla="*/ 721 w 830"/>
                <a:gd name="T37" fmla="*/ 104 h 398"/>
                <a:gd name="T38" fmla="*/ 720 w 830"/>
                <a:gd name="T39" fmla="*/ 111 h 398"/>
                <a:gd name="T40" fmla="*/ 830 w 830"/>
                <a:gd name="T41" fmla="*/ 2 h 398"/>
                <a:gd name="T42" fmla="*/ 826 w 830"/>
                <a:gd name="T43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0" h="398">
                  <a:moveTo>
                    <a:pt x="630" y="196"/>
                  </a:moveTo>
                  <a:lnTo>
                    <a:pt x="526" y="299"/>
                  </a:lnTo>
                  <a:lnTo>
                    <a:pt x="524" y="300"/>
                  </a:lnTo>
                  <a:lnTo>
                    <a:pt x="519" y="302"/>
                  </a:lnTo>
                  <a:lnTo>
                    <a:pt x="3" y="393"/>
                  </a:lnTo>
                  <a:lnTo>
                    <a:pt x="0" y="398"/>
                  </a:lnTo>
                  <a:lnTo>
                    <a:pt x="526" y="305"/>
                  </a:lnTo>
                  <a:lnTo>
                    <a:pt x="526" y="303"/>
                  </a:lnTo>
                  <a:lnTo>
                    <a:pt x="527" y="303"/>
                  </a:lnTo>
                  <a:lnTo>
                    <a:pt x="527" y="303"/>
                  </a:lnTo>
                  <a:lnTo>
                    <a:pt x="631" y="199"/>
                  </a:lnTo>
                  <a:lnTo>
                    <a:pt x="630" y="196"/>
                  </a:lnTo>
                  <a:moveTo>
                    <a:pt x="717" y="108"/>
                  </a:moveTo>
                  <a:lnTo>
                    <a:pt x="633" y="193"/>
                  </a:lnTo>
                  <a:lnTo>
                    <a:pt x="634" y="198"/>
                  </a:lnTo>
                  <a:lnTo>
                    <a:pt x="717" y="115"/>
                  </a:lnTo>
                  <a:lnTo>
                    <a:pt x="717" y="108"/>
                  </a:lnTo>
                  <a:moveTo>
                    <a:pt x="826" y="0"/>
                  </a:moveTo>
                  <a:lnTo>
                    <a:pt x="721" y="104"/>
                  </a:lnTo>
                  <a:lnTo>
                    <a:pt x="720" y="111"/>
                  </a:lnTo>
                  <a:lnTo>
                    <a:pt x="830" y="2"/>
                  </a:lnTo>
                  <a:lnTo>
                    <a:pt x="8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2885" y="996"/>
              <a:ext cx="4" cy="6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3 h 6"/>
                <a:gd name="T4" fmla="*/ 1 w 4"/>
                <a:gd name="T5" fmla="*/ 6 h 6"/>
                <a:gd name="T6" fmla="*/ 4 w 4"/>
                <a:gd name="T7" fmla="*/ 5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2885" y="996"/>
              <a:ext cx="4" cy="6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3 h 6"/>
                <a:gd name="T4" fmla="*/ 1 w 4"/>
                <a:gd name="T5" fmla="*/ 6 h 6"/>
                <a:gd name="T6" fmla="*/ 4 w 4"/>
                <a:gd name="T7" fmla="*/ 5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4" y="5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3081" y="800"/>
              <a:ext cx="6" cy="5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3 h 5"/>
                <a:gd name="T4" fmla="*/ 4 w 6"/>
                <a:gd name="T5" fmla="*/ 5 h 5"/>
                <a:gd name="T6" fmla="*/ 6 w 6"/>
                <a:gd name="T7" fmla="*/ 2 h 5"/>
                <a:gd name="T8" fmla="*/ 3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lnTo>
                    <a:pt x="0" y="3"/>
                  </a:lnTo>
                  <a:lnTo>
                    <a:pt x="4" y="5"/>
                  </a:lnTo>
                  <a:lnTo>
                    <a:pt x="6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3081" y="800"/>
              <a:ext cx="6" cy="5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3 h 5"/>
                <a:gd name="T4" fmla="*/ 4 w 6"/>
                <a:gd name="T5" fmla="*/ 5 h 5"/>
                <a:gd name="T6" fmla="*/ 6 w 6"/>
                <a:gd name="T7" fmla="*/ 2 h 5"/>
                <a:gd name="T8" fmla="*/ 3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lnTo>
                    <a:pt x="0" y="3"/>
                  </a:lnTo>
                  <a:lnTo>
                    <a:pt x="4" y="5"/>
                  </a:lnTo>
                  <a:lnTo>
                    <a:pt x="6" y="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2972" y="907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4 h 11"/>
                <a:gd name="T4" fmla="*/ 0 w 4"/>
                <a:gd name="T5" fmla="*/ 11 h 11"/>
                <a:gd name="T6" fmla="*/ 3 w 4"/>
                <a:gd name="T7" fmla="*/ 7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3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2972" y="907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4 h 11"/>
                <a:gd name="T4" fmla="*/ 0 w 4"/>
                <a:gd name="T5" fmla="*/ 11 h 11"/>
                <a:gd name="T6" fmla="*/ 3 w 4"/>
                <a:gd name="T7" fmla="*/ 7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4"/>
                  </a:lnTo>
                  <a:lnTo>
                    <a:pt x="0" y="11"/>
                  </a:lnTo>
                  <a:lnTo>
                    <a:pt x="3" y="7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2135" y="1196"/>
              <a:ext cx="118" cy="26"/>
            </a:xfrm>
            <a:custGeom>
              <a:avLst/>
              <a:gdLst>
                <a:gd name="T0" fmla="*/ 118 w 118"/>
                <a:gd name="T1" fmla="*/ 0 h 26"/>
                <a:gd name="T2" fmla="*/ 0 w 118"/>
                <a:gd name="T3" fmla="*/ 22 h 26"/>
                <a:gd name="T4" fmla="*/ 3 w 118"/>
                <a:gd name="T5" fmla="*/ 26 h 26"/>
                <a:gd name="T6" fmla="*/ 115 w 118"/>
                <a:gd name="T7" fmla="*/ 5 h 26"/>
                <a:gd name="T8" fmla="*/ 118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118" y="0"/>
                  </a:moveTo>
                  <a:lnTo>
                    <a:pt x="0" y="22"/>
                  </a:lnTo>
                  <a:lnTo>
                    <a:pt x="3" y="26"/>
                  </a:lnTo>
                  <a:lnTo>
                    <a:pt x="115" y="5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2135" y="1196"/>
              <a:ext cx="118" cy="26"/>
            </a:xfrm>
            <a:custGeom>
              <a:avLst/>
              <a:gdLst>
                <a:gd name="T0" fmla="*/ 118 w 118"/>
                <a:gd name="T1" fmla="*/ 0 h 26"/>
                <a:gd name="T2" fmla="*/ 0 w 118"/>
                <a:gd name="T3" fmla="*/ 22 h 26"/>
                <a:gd name="T4" fmla="*/ 3 w 118"/>
                <a:gd name="T5" fmla="*/ 26 h 26"/>
                <a:gd name="T6" fmla="*/ 115 w 118"/>
                <a:gd name="T7" fmla="*/ 5 h 26"/>
                <a:gd name="T8" fmla="*/ 118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118" y="0"/>
                  </a:moveTo>
                  <a:lnTo>
                    <a:pt x="0" y="22"/>
                  </a:lnTo>
                  <a:lnTo>
                    <a:pt x="3" y="26"/>
                  </a:lnTo>
                  <a:lnTo>
                    <a:pt x="115" y="5"/>
                  </a:lnTo>
                  <a:lnTo>
                    <a:pt x="1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3"/>
            <p:cNvSpPr>
              <a:spLocks noEditPoints="1"/>
            </p:cNvSpPr>
            <p:nvPr/>
          </p:nvSpPr>
          <p:spPr bwMode="auto">
            <a:xfrm>
              <a:off x="2130" y="1196"/>
              <a:ext cx="128" cy="26"/>
            </a:xfrm>
            <a:custGeom>
              <a:avLst/>
              <a:gdLst>
                <a:gd name="T0" fmla="*/ 5 w 128"/>
                <a:gd name="T1" fmla="*/ 22 h 26"/>
                <a:gd name="T2" fmla="*/ 3 w 128"/>
                <a:gd name="T3" fmla="*/ 22 h 26"/>
                <a:gd name="T4" fmla="*/ 0 w 128"/>
                <a:gd name="T5" fmla="*/ 22 h 26"/>
                <a:gd name="T6" fmla="*/ 3 w 128"/>
                <a:gd name="T7" fmla="*/ 26 h 26"/>
                <a:gd name="T8" fmla="*/ 8 w 128"/>
                <a:gd name="T9" fmla="*/ 26 h 26"/>
                <a:gd name="T10" fmla="*/ 5 w 128"/>
                <a:gd name="T11" fmla="*/ 22 h 26"/>
                <a:gd name="T12" fmla="*/ 128 w 128"/>
                <a:gd name="T13" fmla="*/ 0 h 26"/>
                <a:gd name="T14" fmla="*/ 123 w 128"/>
                <a:gd name="T15" fmla="*/ 0 h 26"/>
                <a:gd name="T16" fmla="*/ 120 w 128"/>
                <a:gd name="T17" fmla="*/ 5 h 26"/>
                <a:gd name="T18" fmla="*/ 125 w 128"/>
                <a:gd name="T19" fmla="*/ 5 h 26"/>
                <a:gd name="T20" fmla="*/ 128 w 128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6">
                  <a:moveTo>
                    <a:pt x="5" y="22"/>
                  </a:moveTo>
                  <a:lnTo>
                    <a:pt x="3" y="22"/>
                  </a:lnTo>
                  <a:lnTo>
                    <a:pt x="0" y="22"/>
                  </a:lnTo>
                  <a:lnTo>
                    <a:pt x="3" y="26"/>
                  </a:lnTo>
                  <a:lnTo>
                    <a:pt x="8" y="26"/>
                  </a:lnTo>
                  <a:lnTo>
                    <a:pt x="5" y="22"/>
                  </a:lnTo>
                  <a:close/>
                  <a:moveTo>
                    <a:pt x="128" y="0"/>
                  </a:moveTo>
                  <a:lnTo>
                    <a:pt x="123" y="0"/>
                  </a:lnTo>
                  <a:lnTo>
                    <a:pt x="120" y="5"/>
                  </a:lnTo>
                  <a:lnTo>
                    <a:pt x="125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4"/>
            <p:cNvSpPr>
              <a:spLocks noEditPoints="1"/>
            </p:cNvSpPr>
            <p:nvPr/>
          </p:nvSpPr>
          <p:spPr bwMode="auto">
            <a:xfrm>
              <a:off x="2130" y="1196"/>
              <a:ext cx="128" cy="26"/>
            </a:xfrm>
            <a:custGeom>
              <a:avLst/>
              <a:gdLst>
                <a:gd name="T0" fmla="*/ 5 w 128"/>
                <a:gd name="T1" fmla="*/ 22 h 26"/>
                <a:gd name="T2" fmla="*/ 3 w 128"/>
                <a:gd name="T3" fmla="*/ 22 h 26"/>
                <a:gd name="T4" fmla="*/ 0 w 128"/>
                <a:gd name="T5" fmla="*/ 22 h 26"/>
                <a:gd name="T6" fmla="*/ 3 w 128"/>
                <a:gd name="T7" fmla="*/ 26 h 26"/>
                <a:gd name="T8" fmla="*/ 8 w 128"/>
                <a:gd name="T9" fmla="*/ 26 h 26"/>
                <a:gd name="T10" fmla="*/ 5 w 128"/>
                <a:gd name="T11" fmla="*/ 22 h 26"/>
                <a:gd name="T12" fmla="*/ 128 w 128"/>
                <a:gd name="T13" fmla="*/ 0 h 26"/>
                <a:gd name="T14" fmla="*/ 123 w 128"/>
                <a:gd name="T15" fmla="*/ 0 h 26"/>
                <a:gd name="T16" fmla="*/ 120 w 128"/>
                <a:gd name="T17" fmla="*/ 5 h 26"/>
                <a:gd name="T18" fmla="*/ 125 w 128"/>
                <a:gd name="T19" fmla="*/ 5 h 26"/>
                <a:gd name="T20" fmla="*/ 128 w 128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6">
                  <a:moveTo>
                    <a:pt x="5" y="22"/>
                  </a:moveTo>
                  <a:lnTo>
                    <a:pt x="3" y="22"/>
                  </a:lnTo>
                  <a:lnTo>
                    <a:pt x="0" y="22"/>
                  </a:lnTo>
                  <a:lnTo>
                    <a:pt x="3" y="26"/>
                  </a:lnTo>
                  <a:lnTo>
                    <a:pt x="8" y="26"/>
                  </a:lnTo>
                  <a:lnTo>
                    <a:pt x="5" y="22"/>
                  </a:lnTo>
                  <a:moveTo>
                    <a:pt x="128" y="0"/>
                  </a:moveTo>
                  <a:lnTo>
                    <a:pt x="123" y="0"/>
                  </a:lnTo>
                  <a:lnTo>
                    <a:pt x="120" y="5"/>
                  </a:lnTo>
                  <a:lnTo>
                    <a:pt x="125" y="5"/>
                  </a:lnTo>
                  <a:lnTo>
                    <a:pt x="12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5"/>
            <p:cNvSpPr>
              <a:spLocks noEditPoints="1"/>
            </p:cNvSpPr>
            <p:nvPr/>
          </p:nvSpPr>
          <p:spPr bwMode="auto">
            <a:xfrm>
              <a:off x="1901" y="276"/>
              <a:ext cx="1516" cy="1309"/>
            </a:xfrm>
            <a:custGeom>
              <a:avLst/>
              <a:gdLst>
                <a:gd name="T0" fmla="*/ 229 w 1516"/>
                <a:gd name="T1" fmla="*/ 942 h 1309"/>
                <a:gd name="T2" fmla="*/ 226 w 1516"/>
                <a:gd name="T3" fmla="*/ 942 h 1309"/>
                <a:gd name="T4" fmla="*/ 226 w 1516"/>
                <a:gd name="T5" fmla="*/ 942 h 1309"/>
                <a:gd name="T6" fmla="*/ 223 w 1516"/>
                <a:gd name="T7" fmla="*/ 947 h 1309"/>
                <a:gd name="T8" fmla="*/ 6 w 1516"/>
                <a:gd name="T9" fmla="*/ 1298 h 1309"/>
                <a:gd name="T10" fmla="*/ 2 w 1516"/>
                <a:gd name="T11" fmla="*/ 1304 h 1309"/>
                <a:gd name="T12" fmla="*/ 0 w 1516"/>
                <a:gd name="T13" fmla="*/ 1306 h 1309"/>
                <a:gd name="T14" fmla="*/ 3 w 1516"/>
                <a:gd name="T15" fmla="*/ 1309 h 1309"/>
                <a:gd name="T16" fmla="*/ 5 w 1516"/>
                <a:gd name="T17" fmla="*/ 1307 h 1309"/>
                <a:gd name="T18" fmla="*/ 227 w 1516"/>
                <a:gd name="T19" fmla="*/ 947 h 1309"/>
                <a:gd name="T20" fmla="*/ 232 w 1516"/>
                <a:gd name="T21" fmla="*/ 946 h 1309"/>
                <a:gd name="T22" fmla="*/ 229 w 1516"/>
                <a:gd name="T23" fmla="*/ 942 h 1309"/>
                <a:gd name="T24" fmla="*/ 1513 w 1516"/>
                <a:gd name="T25" fmla="*/ 0 h 1309"/>
                <a:gd name="T26" fmla="*/ 1443 w 1516"/>
                <a:gd name="T27" fmla="*/ 128 h 1309"/>
                <a:gd name="T28" fmla="*/ 1440 w 1516"/>
                <a:gd name="T29" fmla="*/ 134 h 1309"/>
                <a:gd name="T30" fmla="*/ 1369 w 1516"/>
                <a:gd name="T31" fmla="*/ 267 h 1309"/>
                <a:gd name="T32" fmla="*/ 1372 w 1516"/>
                <a:gd name="T33" fmla="*/ 267 h 1309"/>
                <a:gd name="T34" fmla="*/ 1445 w 1516"/>
                <a:gd name="T35" fmla="*/ 132 h 1309"/>
                <a:gd name="T36" fmla="*/ 1448 w 1516"/>
                <a:gd name="T37" fmla="*/ 128 h 1309"/>
                <a:gd name="T38" fmla="*/ 1516 w 1516"/>
                <a:gd name="T39" fmla="*/ 5 h 1309"/>
                <a:gd name="T40" fmla="*/ 1513 w 1516"/>
                <a:gd name="T41" fmla="*/ 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6" h="1309">
                  <a:moveTo>
                    <a:pt x="229" y="942"/>
                  </a:moveTo>
                  <a:lnTo>
                    <a:pt x="226" y="942"/>
                  </a:lnTo>
                  <a:lnTo>
                    <a:pt x="226" y="942"/>
                  </a:lnTo>
                  <a:lnTo>
                    <a:pt x="223" y="947"/>
                  </a:lnTo>
                  <a:lnTo>
                    <a:pt x="6" y="1298"/>
                  </a:lnTo>
                  <a:lnTo>
                    <a:pt x="2" y="1304"/>
                  </a:lnTo>
                  <a:lnTo>
                    <a:pt x="0" y="1306"/>
                  </a:lnTo>
                  <a:lnTo>
                    <a:pt x="3" y="1309"/>
                  </a:lnTo>
                  <a:lnTo>
                    <a:pt x="5" y="1307"/>
                  </a:lnTo>
                  <a:lnTo>
                    <a:pt x="227" y="947"/>
                  </a:lnTo>
                  <a:lnTo>
                    <a:pt x="232" y="946"/>
                  </a:lnTo>
                  <a:lnTo>
                    <a:pt x="229" y="942"/>
                  </a:lnTo>
                  <a:close/>
                  <a:moveTo>
                    <a:pt x="1513" y="0"/>
                  </a:moveTo>
                  <a:lnTo>
                    <a:pt x="1443" y="128"/>
                  </a:lnTo>
                  <a:lnTo>
                    <a:pt x="1440" y="134"/>
                  </a:lnTo>
                  <a:lnTo>
                    <a:pt x="1369" y="267"/>
                  </a:lnTo>
                  <a:lnTo>
                    <a:pt x="1372" y="267"/>
                  </a:lnTo>
                  <a:lnTo>
                    <a:pt x="1445" y="132"/>
                  </a:lnTo>
                  <a:lnTo>
                    <a:pt x="1448" y="128"/>
                  </a:lnTo>
                  <a:lnTo>
                    <a:pt x="1516" y="5"/>
                  </a:lnTo>
                  <a:lnTo>
                    <a:pt x="15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6"/>
            <p:cNvSpPr>
              <a:spLocks noEditPoints="1"/>
            </p:cNvSpPr>
            <p:nvPr/>
          </p:nvSpPr>
          <p:spPr bwMode="auto">
            <a:xfrm>
              <a:off x="1901" y="276"/>
              <a:ext cx="1516" cy="1309"/>
            </a:xfrm>
            <a:custGeom>
              <a:avLst/>
              <a:gdLst>
                <a:gd name="T0" fmla="*/ 229 w 1516"/>
                <a:gd name="T1" fmla="*/ 942 h 1309"/>
                <a:gd name="T2" fmla="*/ 226 w 1516"/>
                <a:gd name="T3" fmla="*/ 942 h 1309"/>
                <a:gd name="T4" fmla="*/ 226 w 1516"/>
                <a:gd name="T5" fmla="*/ 942 h 1309"/>
                <a:gd name="T6" fmla="*/ 223 w 1516"/>
                <a:gd name="T7" fmla="*/ 947 h 1309"/>
                <a:gd name="T8" fmla="*/ 6 w 1516"/>
                <a:gd name="T9" fmla="*/ 1298 h 1309"/>
                <a:gd name="T10" fmla="*/ 2 w 1516"/>
                <a:gd name="T11" fmla="*/ 1304 h 1309"/>
                <a:gd name="T12" fmla="*/ 0 w 1516"/>
                <a:gd name="T13" fmla="*/ 1306 h 1309"/>
                <a:gd name="T14" fmla="*/ 3 w 1516"/>
                <a:gd name="T15" fmla="*/ 1309 h 1309"/>
                <a:gd name="T16" fmla="*/ 5 w 1516"/>
                <a:gd name="T17" fmla="*/ 1307 h 1309"/>
                <a:gd name="T18" fmla="*/ 227 w 1516"/>
                <a:gd name="T19" fmla="*/ 947 h 1309"/>
                <a:gd name="T20" fmla="*/ 232 w 1516"/>
                <a:gd name="T21" fmla="*/ 946 h 1309"/>
                <a:gd name="T22" fmla="*/ 229 w 1516"/>
                <a:gd name="T23" fmla="*/ 942 h 1309"/>
                <a:gd name="T24" fmla="*/ 1513 w 1516"/>
                <a:gd name="T25" fmla="*/ 0 h 1309"/>
                <a:gd name="T26" fmla="*/ 1443 w 1516"/>
                <a:gd name="T27" fmla="*/ 128 h 1309"/>
                <a:gd name="T28" fmla="*/ 1440 w 1516"/>
                <a:gd name="T29" fmla="*/ 134 h 1309"/>
                <a:gd name="T30" fmla="*/ 1369 w 1516"/>
                <a:gd name="T31" fmla="*/ 267 h 1309"/>
                <a:gd name="T32" fmla="*/ 1372 w 1516"/>
                <a:gd name="T33" fmla="*/ 267 h 1309"/>
                <a:gd name="T34" fmla="*/ 1445 w 1516"/>
                <a:gd name="T35" fmla="*/ 132 h 1309"/>
                <a:gd name="T36" fmla="*/ 1448 w 1516"/>
                <a:gd name="T37" fmla="*/ 128 h 1309"/>
                <a:gd name="T38" fmla="*/ 1516 w 1516"/>
                <a:gd name="T39" fmla="*/ 5 h 1309"/>
                <a:gd name="T40" fmla="*/ 1513 w 1516"/>
                <a:gd name="T41" fmla="*/ 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6" h="1309">
                  <a:moveTo>
                    <a:pt x="229" y="942"/>
                  </a:moveTo>
                  <a:lnTo>
                    <a:pt x="226" y="942"/>
                  </a:lnTo>
                  <a:lnTo>
                    <a:pt x="226" y="942"/>
                  </a:lnTo>
                  <a:lnTo>
                    <a:pt x="223" y="947"/>
                  </a:lnTo>
                  <a:lnTo>
                    <a:pt x="6" y="1298"/>
                  </a:lnTo>
                  <a:lnTo>
                    <a:pt x="2" y="1304"/>
                  </a:lnTo>
                  <a:lnTo>
                    <a:pt x="0" y="1306"/>
                  </a:lnTo>
                  <a:lnTo>
                    <a:pt x="3" y="1309"/>
                  </a:lnTo>
                  <a:lnTo>
                    <a:pt x="5" y="1307"/>
                  </a:lnTo>
                  <a:lnTo>
                    <a:pt x="227" y="947"/>
                  </a:lnTo>
                  <a:lnTo>
                    <a:pt x="232" y="946"/>
                  </a:lnTo>
                  <a:lnTo>
                    <a:pt x="229" y="942"/>
                  </a:lnTo>
                  <a:moveTo>
                    <a:pt x="1513" y="0"/>
                  </a:moveTo>
                  <a:lnTo>
                    <a:pt x="1443" y="128"/>
                  </a:lnTo>
                  <a:lnTo>
                    <a:pt x="1440" y="134"/>
                  </a:lnTo>
                  <a:lnTo>
                    <a:pt x="1369" y="267"/>
                  </a:lnTo>
                  <a:lnTo>
                    <a:pt x="1372" y="267"/>
                  </a:lnTo>
                  <a:lnTo>
                    <a:pt x="1445" y="132"/>
                  </a:lnTo>
                  <a:lnTo>
                    <a:pt x="1448" y="128"/>
                  </a:lnTo>
                  <a:lnTo>
                    <a:pt x="1516" y="5"/>
                  </a:lnTo>
                  <a:lnTo>
                    <a:pt x="151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3414" y="273"/>
              <a:ext cx="4" cy="8"/>
            </a:xfrm>
            <a:custGeom>
              <a:avLst/>
              <a:gdLst>
                <a:gd name="T0" fmla="*/ 3 w 4"/>
                <a:gd name="T1" fmla="*/ 0 h 8"/>
                <a:gd name="T2" fmla="*/ 0 w 4"/>
                <a:gd name="T3" fmla="*/ 3 h 8"/>
                <a:gd name="T4" fmla="*/ 3 w 4"/>
                <a:gd name="T5" fmla="*/ 8 h 8"/>
                <a:gd name="T6" fmla="*/ 4 w 4"/>
                <a:gd name="T7" fmla="*/ 4 h 8"/>
                <a:gd name="T8" fmla="*/ 3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3414" y="273"/>
              <a:ext cx="4" cy="8"/>
            </a:xfrm>
            <a:custGeom>
              <a:avLst/>
              <a:gdLst>
                <a:gd name="T0" fmla="*/ 3 w 4"/>
                <a:gd name="T1" fmla="*/ 0 h 8"/>
                <a:gd name="T2" fmla="*/ 0 w 4"/>
                <a:gd name="T3" fmla="*/ 3 h 8"/>
                <a:gd name="T4" fmla="*/ 3 w 4"/>
                <a:gd name="T5" fmla="*/ 8 h 8"/>
                <a:gd name="T6" fmla="*/ 4 w 4"/>
                <a:gd name="T7" fmla="*/ 4 h 8"/>
                <a:gd name="T8" fmla="*/ 3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3417" y="183"/>
              <a:ext cx="52" cy="94"/>
            </a:xfrm>
            <a:custGeom>
              <a:avLst/>
              <a:gdLst>
                <a:gd name="T0" fmla="*/ 49 w 52"/>
                <a:gd name="T1" fmla="*/ 0 h 94"/>
                <a:gd name="T2" fmla="*/ 47 w 52"/>
                <a:gd name="T3" fmla="*/ 1 h 94"/>
                <a:gd name="T4" fmla="*/ 46 w 52"/>
                <a:gd name="T5" fmla="*/ 6 h 94"/>
                <a:gd name="T6" fmla="*/ 0 w 52"/>
                <a:gd name="T7" fmla="*/ 90 h 94"/>
                <a:gd name="T8" fmla="*/ 1 w 52"/>
                <a:gd name="T9" fmla="*/ 94 h 94"/>
                <a:gd name="T10" fmla="*/ 50 w 52"/>
                <a:gd name="T11" fmla="*/ 4 h 94"/>
                <a:gd name="T12" fmla="*/ 52 w 52"/>
                <a:gd name="T13" fmla="*/ 3 h 94"/>
                <a:gd name="T14" fmla="*/ 49 w 52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94">
                  <a:moveTo>
                    <a:pt x="49" y="0"/>
                  </a:moveTo>
                  <a:lnTo>
                    <a:pt x="47" y="1"/>
                  </a:lnTo>
                  <a:lnTo>
                    <a:pt x="46" y="6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50" y="4"/>
                  </a:lnTo>
                  <a:lnTo>
                    <a:pt x="52" y="3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3417" y="183"/>
              <a:ext cx="52" cy="94"/>
            </a:xfrm>
            <a:custGeom>
              <a:avLst/>
              <a:gdLst>
                <a:gd name="T0" fmla="*/ 49 w 52"/>
                <a:gd name="T1" fmla="*/ 0 h 94"/>
                <a:gd name="T2" fmla="*/ 47 w 52"/>
                <a:gd name="T3" fmla="*/ 1 h 94"/>
                <a:gd name="T4" fmla="*/ 46 w 52"/>
                <a:gd name="T5" fmla="*/ 6 h 94"/>
                <a:gd name="T6" fmla="*/ 0 w 52"/>
                <a:gd name="T7" fmla="*/ 90 h 94"/>
                <a:gd name="T8" fmla="*/ 1 w 52"/>
                <a:gd name="T9" fmla="*/ 94 h 94"/>
                <a:gd name="T10" fmla="*/ 50 w 52"/>
                <a:gd name="T11" fmla="*/ 4 h 94"/>
                <a:gd name="T12" fmla="*/ 52 w 52"/>
                <a:gd name="T13" fmla="*/ 3 h 94"/>
                <a:gd name="T14" fmla="*/ 49 w 52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94">
                  <a:moveTo>
                    <a:pt x="49" y="0"/>
                  </a:moveTo>
                  <a:lnTo>
                    <a:pt x="47" y="1"/>
                  </a:lnTo>
                  <a:lnTo>
                    <a:pt x="46" y="6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50" y="4"/>
                  </a:lnTo>
                  <a:lnTo>
                    <a:pt x="52" y="3"/>
                  </a:lnTo>
                  <a:lnTo>
                    <a:pt x="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82" name="图片 181"/>
          <p:cNvPicPr>
            <a:picLocks noChangeAspect="1"/>
          </p:cNvPicPr>
          <p:nvPr userDrawn="1"/>
        </p:nvPicPr>
        <p:blipFill rotWithShape="1">
          <a:blip r:embed="rId2"/>
          <a:srcRect t="21296" b="2222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37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4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497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C2C1B-A315-4F9A-AEE5-59A0B8E5ED0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0641C-CC51-4965-818C-81FDE195B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45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5488" userDrawn="1">
          <p15:clr>
            <a:srgbClr val="F26B43"/>
          </p15:clr>
        </p15:guide>
        <p15:guide id="2" orient="horz" pos="872" userDrawn="1">
          <p15:clr>
            <a:srgbClr val="F26B43"/>
          </p15:clr>
        </p15:guide>
        <p15:guide id="3" orient="horz" pos="259" userDrawn="1">
          <p15:clr>
            <a:srgbClr val="F26B43"/>
          </p15:clr>
        </p15:guide>
        <p15:guide id="4" orient="horz" pos="2981" userDrawn="1">
          <p15:clr>
            <a:srgbClr val="F26B43"/>
          </p15:clr>
        </p15:guide>
        <p15:guide id="5" orient="horz" pos="667" userDrawn="1">
          <p15:clr>
            <a:srgbClr val="F26B43"/>
          </p15:clr>
        </p15:guide>
        <p15:guide id="6" pos="2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1" b="17472"/>
          <a:stretch/>
        </p:blipFill>
        <p:spPr>
          <a:xfrm>
            <a:off x="-58056" y="-87086"/>
            <a:ext cx="9255396" cy="5239657"/>
          </a:xfrm>
          <a:prstGeom prst="rect">
            <a:avLst/>
          </a:prstGeom>
        </p:spPr>
      </p:pic>
      <p:grpSp>
        <p:nvGrpSpPr>
          <p:cNvPr id="547" name="Group 537"/>
          <p:cNvGrpSpPr>
            <a:grpSpLocks noChangeAspect="1"/>
          </p:cNvGrpSpPr>
          <p:nvPr/>
        </p:nvGrpSpPr>
        <p:grpSpPr bwMode="auto">
          <a:xfrm>
            <a:off x="-295275" y="-2018818"/>
            <a:ext cx="9140825" cy="8450263"/>
            <a:chOff x="2" y="-1042"/>
            <a:chExt cx="5758" cy="5323"/>
          </a:xfrm>
          <a:solidFill>
            <a:schemeClr val="accent1">
              <a:lumMod val="20000"/>
              <a:lumOff val="80000"/>
              <a:alpha val="50000"/>
            </a:schemeClr>
          </a:solidFill>
        </p:grpSpPr>
        <p:grpSp>
          <p:nvGrpSpPr>
            <p:cNvPr id="549" name="Group 738"/>
            <p:cNvGrpSpPr>
              <a:grpSpLocks/>
            </p:cNvGrpSpPr>
            <p:nvPr/>
          </p:nvGrpSpPr>
          <p:grpSpPr bwMode="auto">
            <a:xfrm>
              <a:off x="2142" y="667"/>
              <a:ext cx="1883" cy="1883"/>
              <a:chOff x="2142" y="667"/>
              <a:chExt cx="1883" cy="1883"/>
            </a:xfrm>
            <a:grpFill/>
          </p:grpSpPr>
          <p:sp>
            <p:nvSpPr>
              <p:cNvPr id="697" name="Oval 538"/>
              <p:cNvSpPr>
                <a:spLocks noChangeArrowheads="1"/>
              </p:cNvSpPr>
              <p:nvPr/>
            </p:nvSpPr>
            <p:spPr bwMode="auto">
              <a:xfrm>
                <a:off x="2621" y="24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Oval 539"/>
              <p:cNvSpPr>
                <a:spLocks noChangeArrowheads="1"/>
              </p:cNvSpPr>
              <p:nvPr/>
            </p:nvSpPr>
            <p:spPr bwMode="auto">
              <a:xfrm>
                <a:off x="4021" y="1722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Oval 540"/>
              <p:cNvSpPr>
                <a:spLocks noChangeArrowheads="1"/>
              </p:cNvSpPr>
              <p:nvPr/>
            </p:nvSpPr>
            <p:spPr bwMode="auto">
              <a:xfrm>
                <a:off x="3994" y="1360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Oval 541"/>
              <p:cNvSpPr>
                <a:spLocks noChangeArrowheads="1"/>
              </p:cNvSpPr>
              <p:nvPr/>
            </p:nvSpPr>
            <p:spPr bwMode="auto">
              <a:xfrm>
                <a:off x="3827" y="1023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Oval 542"/>
              <p:cNvSpPr>
                <a:spLocks noChangeArrowheads="1"/>
              </p:cNvSpPr>
              <p:nvPr/>
            </p:nvSpPr>
            <p:spPr bwMode="auto">
              <a:xfrm>
                <a:off x="3542" y="78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Oval 543"/>
              <p:cNvSpPr>
                <a:spLocks noChangeArrowheads="1"/>
              </p:cNvSpPr>
              <p:nvPr/>
            </p:nvSpPr>
            <p:spPr bwMode="auto">
              <a:xfrm>
                <a:off x="3197" y="667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Oval 544"/>
              <p:cNvSpPr>
                <a:spLocks noChangeArrowheads="1"/>
              </p:cNvSpPr>
              <p:nvPr/>
            </p:nvSpPr>
            <p:spPr bwMode="auto">
              <a:xfrm>
                <a:off x="2835" y="693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Oval 545"/>
              <p:cNvSpPr>
                <a:spLocks noChangeArrowheads="1"/>
              </p:cNvSpPr>
              <p:nvPr/>
            </p:nvSpPr>
            <p:spPr bwMode="auto">
              <a:xfrm>
                <a:off x="2498" y="860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Oval 546"/>
              <p:cNvSpPr>
                <a:spLocks noChangeArrowheads="1"/>
              </p:cNvSpPr>
              <p:nvPr/>
            </p:nvSpPr>
            <p:spPr bwMode="auto">
              <a:xfrm>
                <a:off x="2254" y="1146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Oval 547"/>
              <p:cNvSpPr>
                <a:spLocks noChangeArrowheads="1"/>
              </p:cNvSpPr>
              <p:nvPr/>
            </p:nvSpPr>
            <p:spPr bwMode="auto">
              <a:xfrm>
                <a:off x="2142" y="149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Oval 548"/>
              <p:cNvSpPr>
                <a:spLocks noChangeArrowheads="1"/>
              </p:cNvSpPr>
              <p:nvPr/>
            </p:nvSpPr>
            <p:spPr bwMode="auto">
              <a:xfrm>
                <a:off x="2168" y="185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Oval 549"/>
              <p:cNvSpPr>
                <a:spLocks noChangeArrowheads="1"/>
              </p:cNvSpPr>
              <p:nvPr/>
            </p:nvSpPr>
            <p:spPr bwMode="auto">
              <a:xfrm>
                <a:off x="2335" y="218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Oval 550"/>
              <p:cNvSpPr>
                <a:spLocks noChangeArrowheads="1"/>
              </p:cNvSpPr>
              <p:nvPr/>
            </p:nvSpPr>
            <p:spPr bwMode="auto">
              <a:xfrm>
                <a:off x="3329" y="2521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Oval 551"/>
              <p:cNvSpPr>
                <a:spLocks noChangeArrowheads="1"/>
              </p:cNvSpPr>
              <p:nvPr/>
            </p:nvSpPr>
            <p:spPr bwMode="auto">
              <a:xfrm>
                <a:off x="2965" y="2546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Oval 552"/>
              <p:cNvSpPr>
                <a:spLocks noChangeArrowheads="1"/>
              </p:cNvSpPr>
              <p:nvPr/>
            </p:nvSpPr>
            <p:spPr bwMode="auto">
              <a:xfrm>
                <a:off x="3664" y="2352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Oval 553"/>
              <p:cNvSpPr>
                <a:spLocks noChangeArrowheads="1"/>
              </p:cNvSpPr>
              <p:nvPr/>
            </p:nvSpPr>
            <p:spPr bwMode="auto">
              <a:xfrm>
                <a:off x="3908" y="2067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Oval 554"/>
              <p:cNvSpPr>
                <a:spLocks noChangeArrowheads="1"/>
              </p:cNvSpPr>
              <p:nvPr/>
            </p:nvSpPr>
            <p:spPr bwMode="auto">
              <a:xfrm>
                <a:off x="3920" y="1925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Oval 555"/>
              <p:cNvSpPr>
                <a:spLocks noChangeArrowheads="1"/>
              </p:cNvSpPr>
              <p:nvPr/>
            </p:nvSpPr>
            <p:spPr bwMode="auto">
              <a:xfrm>
                <a:off x="3978" y="1585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Oval 556"/>
              <p:cNvSpPr>
                <a:spLocks noChangeArrowheads="1"/>
              </p:cNvSpPr>
              <p:nvPr/>
            </p:nvSpPr>
            <p:spPr bwMode="auto">
              <a:xfrm>
                <a:off x="3904" y="125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Oval 557"/>
              <p:cNvSpPr>
                <a:spLocks noChangeArrowheads="1"/>
              </p:cNvSpPr>
              <p:nvPr/>
            </p:nvSpPr>
            <p:spPr bwMode="auto">
              <a:xfrm>
                <a:off x="3701" y="958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Oval 558"/>
              <p:cNvSpPr>
                <a:spLocks noChangeArrowheads="1"/>
              </p:cNvSpPr>
              <p:nvPr/>
            </p:nvSpPr>
            <p:spPr bwMode="auto">
              <a:xfrm>
                <a:off x="3400" y="768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Oval 559"/>
              <p:cNvSpPr>
                <a:spLocks noChangeArrowheads="1"/>
              </p:cNvSpPr>
              <p:nvPr/>
            </p:nvSpPr>
            <p:spPr bwMode="auto">
              <a:xfrm>
                <a:off x="3060" y="710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Oval 560"/>
              <p:cNvSpPr>
                <a:spLocks noChangeArrowheads="1"/>
              </p:cNvSpPr>
              <p:nvPr/>
            </p:nvSpPr>
            <p:spPr bwMode="auto">
              <a:xfrm>
                <a:off x="2725" y="78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Oval 561"/>
              <p:cNvSpPr>
                <a:spLocks noChangeArrowheads="1"/>
              </p:cNvSpPr>
              <p:nvPr/>
            </p:nvSpPr>
            <p:spPr bwMode="auto">
              <a:xfrm>
                <a:off x="2433" y="988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Oval 562"/>
              <p:cNvSpPr>
                <a:spLocks noChangeArrowheads="1"/>
              </p:cNvSpPr>
              <p:nvPr/>
            </p:nvSpPr>
            <p:spPr bwMode="auto">
              <a:xfrm>
                <a:off x="3730" y="2226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Oval 563"/>
              <p:cNvSpPr>
                <a:spLocks noChangeArrowheads="1"/>
              </p:cNvSpPr>
              <p:nvPr/>
            </p:nvSpPr>
            <p:spPr bwMode="auto">
              <a:xfrm>
                <a:off x="2185" y="1627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Oval 564"/>
              <p:cNvSpPr>
                <a:spLocks noChangeArrowheads="1"/>
              </p:cNvSpPr>
              <p:nvPr/>
            </p:nvSpPr>
            <p:spPr bwMode="auto">
              <a:xfrm>
                <a:off x="2258" y="196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Oval 565"/>
              <p:cNvSpPr>
                <a:spLocks noChangeArrowheads="1"/>
              </p:cNvSpPr>
              <p:nvPr/>
            </p:nvSpPr>
            <p:spPr bwMode="auto">
              <a:xfrm>
                <a:off x="2463" y="2255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Oval 566"/>
              <p:cNvSpPr>
                <a:spLocks noChangeArrowheads="1"/>
              </p:cNvSpPr>
              <p:nvPr/>
            </p:nvSpPr>
            <p:spPr bwMode="auto">
              <a:xfrm>
                <a:off x="2764" y="2445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Oval 567"/>
              <p:cNvSpPr>
                <a:spLocks noChangeArrowheads="1"/>
              </p:cNvSpPr>
              <p:nvPr/>
            </p:nvSpPr>
            <p:spPr bwMode="auto">
              <a:xfrm>
                <a:off x="3102" y="2503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Oval 568"/>
              <p:cNvSpPr>
                <a:spLocks noChangeArrowheads="1"/>
              </p:cNvSpPr>
              <p:nvPr/>
            </p:nvSpPr>
            <p:spPr bwMode="auto">
              <a:xfrm>
                <a:off x="3438" y="242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Oval 569"/>
              <p:cNvSpPr>
                <a:spLocks noChangeArrowheads="1"/>
              </p:cNvSpPr>
              <p:nvPr/>
            </p:nvSpPr>
            <p:spPr bwMode="auto">
              <a:xfrm>
                <a:off x="2243" y="128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Oval 570"/>
              <p:cNvSpPr>
                <a:spLocks noChangeArrowheads="1"/>
              </p:cNvSpPr>
              <p:nvPr/>
            </p:nvSpPr>
            <p:spPr bwMode="auto">
              <a:xfrm>
                <a:off x="3905" y="1788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Oval 571"/>
              <p:cNvSpPr>
                <a:spLocks noChangeArrowheads="1"/>
              </p:cNvSpPr>
              <p:nvPr/>
            </p:nvSpPr>
            <p:spPr bwMode="auto">
              <a:xfrm>
                <a:off x="3913" y="1465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Oval 572"/>
              <p:cNvSpPr>
                <a:spLocks noChangeArrowheads="1"/>
              </p:cNvSpPr>
              <p:nvPr/>
            </p:nvSpPr>
            <p:spPr bwMode="auto">
              <a:xfrm>
                <a:off x="3799" y="1163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Oval 573"/>
              <p:cNvSpPr>
                <a:spLocks noChangeArrowheads="1"/>
              </p:cNvSpPr>
              <p:nvPr/>
            </p:nvSpPr>
            <p:spPr bwMode="auto">
              <a:xfrm>
                <a:off x="3526" y="232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Oval 574"/>
              <p:cNvSpPr>
                <a:spLocks noChangeArrowheads="1"/>
              </p:cNvSpPr>
              <p:nvPr/>
            </p:nvSpPr>
            <p:spPr bwMode="auto">
              <a:xfrm>
                <a:off x="3263" y="782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Oval 575"/>
              <p:cNvSpPr>
                <a:spLocks noChangeArrowheads="1"/>
              </p:cNvSpPr>
              <p:nvPr/>
            </p:nvSpPr>
            <p:spPr bwMode="auto">
              <a:xfrm>
                <a:off x="2940" y="77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Oval 576"/>
              <p:cNvSpPr>
                <a:spLocks noChangeArrowheads="1"/>
              </p:cNvSpPr>
              <p:nvPr/>
            </p:nvSpPr>
            <p:spPr bwMode="auto">
              <a:xfrm>
                <a:off x="2636" y="88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Oval 577"/>
              <p:cNvSpPr>
                <a:spLocks noChangeArrowheads="1"/>
              </p:cNvSpPr>
              <p:nvPr/>
            </p:nvSpPr>
            <p:spPr bwMode="auto">
              <a:xfrm>
                <a:off x="2393" y="1118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Oval 578"/>
              <p:cNvSpPr>
                <a:spLocks noChangeArrowheads="1"/>
              </p:cNvSpPr>
              <p:nvPr/>
            </p:nvSpPr>
            <p:spPr bwMode="auto">
              <a:xfrm>
                <a:off x="2257" y="1425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Oval 579"/>
              <p:cNvSpPr>
                <a:spLocks noChangeArrowheads="1"/>
              </p:cNvSpPr>
              <p:nvPr/>
            </p:nvSpPr>
            <p:spPr bwMode="auto">
              <a:xfrm>
                <a:off x="3570" y="918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Oval 580"/>
              <p:cNvSpPr>
                <a:spLocks noChangeArrowheads="1"/>
              </p:cNvSpPr>
              <p:nvPr/>
            </p:nvSpPr>
            <p:spPr bwMode="auto">
              <a:xfrm>
                <a:off x="2363" y="20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Oval 581"/>
              <p:cNvSpPr>
                <a:spLocks noChangeArrowheads="1"/>
              </p:cNvSpPr>
              <p:nvPr/>
            </p:nvSpPr>
            <p:spPr bwMode="auto">
              <a:xfrm>
                <a:off x="2593" y="2295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Oval 582"/>
              <p:cNvSpPr>
                <a:spLocks noChangeArrowheads="1"/>
              </p:cNvSpPr>
              <p:nvPr/>
            </p:nvSpPr>
            <p:spPr bwMode="auto">
              <a:xfrm>
                <a:off x="2900" y="243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Oval 583"/>
              <p:cNvSpPr>
                <a:spLocks noChangeArrowheads="1"/>
              </p:cNvSpPr>
              <p:nvPr/>
            </p:nvSpPr>
            <p:spPr bwMode="auto">
              <a:xfrm>
                <a:off x="3223" y="2439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Oval 584"/>
              <p:cNvSpPr>
                <a:spLocks noChangeArrowheads="1"/>
              </p:cNvSpPr>
              <p:nvPr/>
            </p:nvSpPr>
            <p:spPr bwMode="auto">
              <a:xfrm>
                <a:off x="3770" y="2095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Oval 585"/>
              <p:cNvSpPr>
                <a:spLocks noChangeArrowheads="1"/>
              </p:cNvSpPr>
              <p:nvPr/>
            </p:nvSpPr>
            <p:spPr bwMode="auto">
              <a:xfrm>
                <a:off x="2249" y="1748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Oval 586"/>
              <p:cNvSpPr>
                <a:spLocks noChangeArrowheads="1"/>
              </p:cNvSpPr>
              <p:nvPr/>
            </p:nvSpPr>
            <p:spPr bwMode="auto">
              <a:xfrm>
                <a:off x="3025" y="239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Oval 587"/>
              <p:cNvSpPr>
                <a:spLocks noChangeArrowheads="1"/>
              </p:cNvSpPr>
              <p:nvPr/>
            </p:nvSpPr>
            <p:spPr bwMode="auto">
              <a:xfrm>
                <a:off x="3831" y="136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Oval 588"/>
              <p:cNvSpPr>
                <a:spLocks noChangeArrowheads="1"/>
              </p:cNvSpPr>
              <p:nvPr/>
            </p:nvSpPr>
            <p:spPr bwMode="auto">
              <a:xfrm>
                <a:off x="3684" y="109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Oval 589"/>
              <p:cNvSpPr>
                <a:spLocks noChangeArrowheads="1"/>
              </p:cNvSpPr>
              <p:nvPr/>
            </p:nvSpPr>
            <p:spPr bwMode="auto">
              <a:xfrm>
                <a:off x="3440" y="90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Oval 590"/>
              <p:cNvSpPr>
                <a:spLocks noChangeArrowheads="1"/>
              </p:cNvSpPr>
              <p:nvPr/>
            </p:nvSpPr>
            <p:spPr bwMode="auto">
              <a:xfrm>
                <a:off x="3139" y="820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Oval 591"/>
              <p:cNvSpPr>
                <a:spLocks noChangeArrowheads="1"/>
              </p:cNvSpPr>
              <p:nvPr/>
            </p:nvSpPr>
            <p:spPr bwMode="auto">
              <a:xfrm>
                <a:off x="2838" y="85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Oval 592"/>
              <p:cNvSpPr>
                <a:spLocks noChangeArrowheads="1"/>
              </p:cNvSpPr>
              <p:nvPr/>
            </p:nvSpPr>
            <p:spPr bwMode="auto">
              <a:xfrm>
                <a:off x="2574" y="100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Oval 593"/>
              <p:cNvSpPr>
                <a:spLocks noChangeArrowheads="1"/>
              </p:cNvSpPr>
              <p:nvPr/>
            </p:nvSpPr>
            <p:spPr bwMode="auto">
              <a:xfrm>
                <a:off x="2380" y="1249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Oval 594"/>
              <p:cNvSpPr>
                <a:spLocks noChangeArrowheads="1"/>
              </p:cNvSpPr>
              <p:nvPr/>
            </p:nvSpPr>
            <p:spPr bwMode="auto">
              <a:xfrm>
                <a:off x="2295" y="155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Oval 595"/>
              <p:cNvSpPr>
                <a:spLocks noChangeArrowheads="1"/>
              </p:cNvSpPr>
              <p:nvPr/>
            </p:nvSpPr>
            <p:spPr bwMode="auto">
              <a:xfrm>
                <a:off x="2332" y="185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Oval 596"/>
              <p:cNvSpPr>
                <a:spLocks noChangeArrowheads="1"/>
              </p:cNvSpPr>
              <p:nvPr/>
            </p:nvSpPr>
            <p:spPr bwMode="auto">
              <a:xfrm>
                <a:off x="2479" y="211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Oval 597"/>
              <p:cNvSpPr>
                <a:spLocks noChangeArrowheads="1"/>
              </p:cNvSpPr>
              <p:nvPr/>
            </p:nvSpPr>
            <p:spPr bwMode="auto">
              <a:xfrm>
                <a:off x="2724" y="230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Oval 598"/>
              <p:cNvSpPr>
                <a:spLocks noChangeArrowheads="1"/>
              </p:cNvSpPr>
              <p:nvPr/>
            </p:nvSpPr>
            <p:spPr bwMode="auto">
              <a:xfrm>
                <a:off x="3326" y="2356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Oval 599"/>
              <p:cNvSpPr>
                <a:spLocks noChangeArrowheads="1"/>
              </p:cNvSpPr>
              <p:nvPr/>
            </p:nvSpPr>
            <p:spPr bwMode="auto">
              <a:xfrm>
                <a:off x="3784" y="196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Oval 600"/>
              <p:cNvSpPr>
                <a:spLocks noChangeArrowheads="1"/>
              </p:cNvSpPr>
              <p:nvPr/>
            </p:nvSpPr>
            <p:spPr bwMode="auto">
              <a:xfrm>
                <a:off x="3589" y="220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Oval 601"/>
              <p:cNvSpPr>
                <a:spLocks noChangeArrowheads="1"/>
              </p:cNvSpPr>
              <p:nvPr/>
            </p:nvSpPr>
            <p:spPr bwMode="auto">
              <a:xfrm>
                <a:off x="3868" y="1664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Oval 602"/>
              <p:cNvSpPr>
                <a:spLocks noChangeArrowheads="1"/>
              </p:cNvSpPr>
              <p:nvPr/>
            </p:nvSpPr>
            <p:spPr bwMode="auto">
              <a:xfrm>
                <a:off x="3809" y="1553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Oval 603"/>
              <p:cNvSpPr>
                <a:spLocks noChangeArrowheads="1"/>
              </p:cNvSpPr>
              <p:nvPr/>
            </p:nvSpPr>
            <p:spPr bwMode="auto">
              <a:xfrm>
                <a:off x="3735" y="128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Oval 604"/>
              <p:cNvSpPr>
                <a:spLocks noChangeArrowheads="1"/>
              </p:cNvSpPr>
              <p:nvPr/>
            </p:nvSpPr>
            <p:spPr bwMode="auto">
              <a:xfrm>
                <a:off x="3564" y="1062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Oval 605"/>
              <p:cNvSpPr>
                <a:spLocks noChangeArrowheads="1"/>
              </p:cNvSpPr>
              <p:nvPr/>
            </p:nvSpPr>
            <p:spPr bwMode="auto">
              <a:xfrm>
                <a:off x="3315" y="917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Oval 606"/>
              <p:cNvSpPr>
                <a:spLocks noChangeArrowheads="1"/>
              </p:cNvSpPr>
              <p:nvPr/>
            </p:nvSpPr>
            <p:spPr bwMode="auto">
              <a:xfrm>
                <a:off x="3028" y="88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Oval 607"/>
              <p:cNvSpPr>
                <a:spLocks noChangeArrowheads="1"/>
              </p:cNvSpPr>
              <p:nvPr/>
            </p:nvSpPr>
            <p:spPr bwMode="auto">
              <a:xfrm>
                <a:off x="2759" y="95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Oval 608"/>
              <p:cNvSpPr>
                <a:spLocks noChangeArrowheads="1"/>
              </p:cNvSpPr>
              <p:nvPr/>
            </p:nvSpPr>
            <p:spPr bwMode="auto">
              <a:xfrm>
                <a:off x="2537" y="112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Oval 609"/>
              <p:cNvSpPr>
                <a:spLocks noChangeArrowheads="1"/>
              </p:cNvSpPr>
              <p:nvPr/>
            </p:nvSpPr>
            <p:spPr bwMode="auto">
              <a:xfrm>
                <a:off x="2356" y="1661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Oval 610"/>
              <p:cNvSpPr>
                <a:spLocks noChangeArrowheads="1"/>
              </p:cNvSpPr>
              <p:nvPr/>
            </p:nvSpPr>
            <p:spPr bwMode="auto">
              <a:xfrm>
                <a:off x="2429" y="192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Oval 611"/>
              <p:cNvSpPr>
                <a:spLocks noChangeArrowheads="1"/>
              </p:cNvSpPr>
              <p:nvPr/>
            </p:nvSpPr>
            <p:spPr bwMode="auto">
              <a:xfrm>
                <a:off x="2599" y="2152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Oval 612"/>
              <p:cNvSpPr>
                <a:spLocks noChangeArrowheads="1"/>
              </p:cNvSpPr>
              <p:nvPr/>
            </p:nvSpPr>
            <p:spPr bwMode="auto">
              <a:xfrm>
                <a:off x="2848" y="2297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Oval 613"/>
              <p:cNvSpPr>
                <a:spLocks noChangeArrowheads="1"/>
              </p:cNvSpPr>
              <p:nvPr/>
            </p:nvSpPr>
            <p:spPr bwMode="auto">
              <a:xfrm>
                <a:off x="3136" y="233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Oval 614"/>
              <p:cNvSpPr>
                <a:spLocks noChangeArrowheads="1"/>
              </p:cNvSpPr>
              <p:nvPr/>
            </p:nvSpPr>
            <p:spPr bwMode="auto">
              <a:xfrm>
                <a:off x="3404" y="2260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Oval 615"/>
              <p:cNvSpPr>
                <a:spLocks noChangeArrowheads="1"/>
              </p:cNvSpPr>
              <p:nvPr/>
            </p:nvSpPr>
            <p:spPr bwMode="auto">
              <a:xfrm>
                <a:off x="3772" y="184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Oval 616"/>
              <p:cNvSpPr>
                <a:spLocks noChangeArrowheads="1"/>
              </p:cNvSpPr>
              <p:nvPr/>
            </p:nvSpPr>
            <p:spPr bwMode="auto">
              <a:xfrm>
                <a:off x="3627" y="208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Oval 617"/>
              <p:cNvSpPr>
                <a:spLocks noChangeArrowheads="1"/>
              </p:cNvSpPr>
              <p:nvPr/>
            </p:nvSpPr>
            <p:spPr bwMode="auto">
              <a:xfrm>
                <a:off x="2392" y="137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Oval 618"/>
              <p:cNvSpPr>
                <a:spLocks noChangeArrowheads="1"/>
              </p:cNvSpPr>
              <p:nvPr/>
            </p:nvSpPr>
            <p:spPr bwMode="auto">
              <a:xfrm>
                <a:off x="3638" y="197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Oval 619"/>
              <p:cNvSpPr>
                <a:spLocks noChangeArrowheads="1"/>
              </p:cNvSpPr>
              <p:nvPr/>
            </p:nvSpPr>
            <p:spPr bwMode="auto">
              <a:xfrm>
                <a:off x="3730" y="146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Oval 620"/>
              <p:cNvSpPr>
                <a:spLocks noChangeArrowheads="1"/>
              </p:cNvSpPr>
              <p:nvPr/>
            </p:nvSpPr>
            <p:spPr bwMode="auto">
              <a:xfrm>
                <a:off x="3628" y="1229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Oval 621"/>
              <p:cNvSpPr>
                <a:spLocks noChangeArrowheads="1"/>
              </p:cNvSpPr>
              <p:nvPr/>
            </p:nvSpPr>
            <p:spPr bwMode="auto">
              <a:xfrm>
                <a:off x="3446" y="1051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Oval 622"/>
              <p:cNvSpPr>
                <a:spLocks noChangeArrowheads="1"/>
              </p:cNvSpPr>
              <p:nvPr/>
            </p:nvSpPr>
            <p:spPr bwMode="auto">
              <a:xfrm>
                <a:off x="2937" y="95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Oval 623"/>
              <p:cNvSpPr>
                <a:spLocks noChangeArrowheads="1"/>
              </p:cNvSpPr>
              <p:nvPr/>
            </p:nvSpPr>
            <p:spPr bwMode="auto">
              <a:xfrm>
                <a:off x="2704" y="1060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Oval 624"/>
              <p:cNvSpPr>
                <a:spLocks noChangeArrowheads="1"/>
              </p:cNvSpPr>
              <p:nvPr/>
            </p:nvSpPr>
            <p:spPr bwMode="auto">
              <a:xfrm>
                <a:off x="2526" y="124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Oval 625"/>
              <p:cNvSpPr>
                <a:spLocks noChangeArrowheads="1"/>
              </p:cNvSpPr>
              <p:nvPr/>
            </p:nvSpPr>
            <p:spPr bwMode="auto">
              <a:xfrm>
                <a:off x="2429" y="1487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Oval 626"/>
              <p:cNvSpPr>
                <a:spLocks noChangeArrowheads="1"/>
              </p:cNvSpPr>
              <p:nvPr/>
            </p:nvSpPr>
            <p:spPr bwMode="auto">
              <a:xfrm>
                <a:off x="2433" y="17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Oval 627"/>
              <p:cNvSpPr>
                <a:spLocks noChangeArrowheads="1"/>
              </p:cNvSpPr>
              <p:nvPr/>
            </p:nvSpPr>
            <p:spPr bwMode="auto">
              <a:xfrm>
                <a:off x="2535" y="198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Oval 628"/>
              <p:cNvSpPr>
                <a:spLocks noChangeArrowheads="1"/>
              </p:cNvSpPr>
              <p:nvPr/>
            </p:nvSpPr>
            <p:spPr bwMode="auto">
              <a:xfrm>
                <a:off x="2718" y="216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Oval 629"/>
              <p:cNvSpPr>
                <a:spLocks noChangeArrowheads="1"/>
              </p:cNvSpPr>
              <p:nvPr/>
            </p:nvSpPr>
            <p:spPr bwMode="auto">
              <a:xfrm>
                <a:off x="2962" y="2261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Oval 630"/>
              <p:cNvSpPr>
                <a:spLocks noChangeArrowheads="1"/>
              </p:cNvSpPr>
              <p:nvPr/>
            </p:nvSpPr>
            <p:spPr bwMode="auto">
              <a:xfrm>
                <a:off x="3226" y="225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Oval 631"/>
              <p:cNvSpPr>
                <a:spLocks noChangeArrowheads="1"/>
              </p:cNvSpPr>
              <p:nvPr/>
            </p:nvSpPr>
            <p:spPr bwMode="auto">
              <a:xfrm>
                <a:off x="3460" y="215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Oval 632"/>
              <p:cNvSpPr>
                <a:spLocks noChangeArrowheads="1"/>
              </p:cNvSpPr>
              <p:nvPr/>
            </p:nvSpPr>
            <p:spPr bwMode="auto">
              <a:xfrm>
                <a:off x="3736" y="1726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Oval 633"/>
              <p:cNvSpPr>
                <a:spLocks noChangeArrowheads="1"/>
              </p:cNvSpPr>
              <p:nvPr/>
            </p:nvSpPr>
            <p:spPr bwMode="auto">
              <a:xfrm>
                <a:off x="3201" y="954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Oval 634"/>
              <p:cNvSpPr>
                <a:spLocks noChangeArrowheads="1"/>
              </p:cNvSpPr>
              <p:nvPr/>
            </p:nvSpPr>
            <p:spPr bwMode="auto">
              <a:xfrm>
                <a:off x="3640" y="1394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Oval 635"/>
              <p:cNvSpPr>
                <a:spLocks noChangeArrowheads="1"/>
              </p:cNvSpPr>
              <p:nvPr/>
            </p:nvSpPr>
            <p:spPr bwMode="auto">
              <a:xfrm>
                <a:off x="3518" y="120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Oval 636"/>
              <p:cNvSpPr>
                <a:spLocks noChangeArrowheads="1"/>
              </p:cNvSpPr>
              <p:nvPr/>
            </p:nvSpPr>
            <p:spPr bwMode="auto">
              <a:xfrm>
                <a:off x="3333" y="106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Oval 637"/>
              <p:cNvSpPr>
                <a:spLocks noChangeArrowheads="1"/>
              </p:cNvSpPr>
              <p:nvPr/>
            </p:nvSpPr>
            <p:spPr bwMode="auto">
              <a:xfrm>
                <a:off x="3103" y="101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Oval 638"/>
              <p:cNvSpPr>
                <a:spLocks noChangeArrowheads="1"/>
              </p:cNvSpPr>
              <p:nvPr/>
            </p:nvSpPr>
            <p:spPr bwMode="auto">
              <a:xfrm>
                <a:off x="2869" y="105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Oval 639"/>
              <p:cNvSpPr>
                <a:spLocks noChangeArrowheads="1"/>
              </p:cNvSpPr>
              <p:nvPr/>
            </p:nvSpPr>
            <p:spPr bwMode="auto">
              <a:xfrm>
                <a:off x="2676" y="117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Oval 640"/>
              <p:cNvSpPr>
                <a:spLocks noChangeArrowheads="1"/>
              </p:cNvSpPr>
              <p:nvPr/>
            </p:nvSpPr>
            <p:spPr bwMode="auto">
              <a:xfrm>
                <a:off x="2541" y="135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Oval 641"/>
              <p:cNvSpPr>
                <a:spLocks noChangeArrowheads="1"/>
              </p:cNvSpPr>
              <p:nvPr/>
            </p:nvSpPr>
            <p:spPr bwMode="auto">
              <a:xfrm>
                <a:off x="2486" y="1587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Oval 642"/>
              <p:cNvSpPr>
                <a:spLocks noChangeArrowheads="1"/>
              </p:cNvSpPr>
              <p:nvPr/>
            </p:nvSpPr>
            <p:spPr bwMode="auto">
              <a:xfrm>
                <a:off x="2525" y="181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Oval 643"/>
              <p:cNvSpPr>
                <a:spLocks noChangeArrowheads="1"/>
              </p:cNvSpPr>
              <p:nvPr/>
            </p:nvSpPr>
            <p:spPr bwMode="auto">
              <a:xfrm>
                <a:off x="2647" y="201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Oval 644"/>
              <p:cNvSpPr>
                <a:spLocks noChangeArrowheads="1"/>
              </p:cNvSpPr>
              <p:nvPr/>
            </p:nvSpPr>
            <p:spPr bwMode="auto">
              <a:xfrm>
                <a:off x="2832" y="2149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Oval 645"/>
              <p:cNvSpPr>
                <a:spLocks noChangeArrowheads="1"/>
              </p:cNvSpPr>
              <p:nvPr/>
            </p:nvSpPr>
            <p:spPr bwMode="auto">
              <a:xfrm>
                <a:off x="3062" y="220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Oval 646"/>
              <p:cNvSpPr>
                <a:spLocks noChangeArrowheads="1"/>
              </p:cNvSpPr>
              <p:nvPr/>
            </p:nvSpPr>
            <p:spPr bwMode="auto">
              <a:xfrm>
                <a:off x="3294" y="2163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Oval 647"/>
              <p:cNvSpPr>
                <a:spLocks noChangeArrowheads="1"/>
              </p:cNvSpPr>
              <p:nvPr/>
            </p:nvSpPr>
            <p:spPr bwMode="auto">
              <a:xfrm>
                <a:off x="3489" y="204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Oval 648"/>
              <p:cNvSpPr>
                <a:spLocks noChangeArrowheads="1"/>
              </p:cNvSpPr>
              <p:nvPr/>
            </p:nvSpPr>
            <p:spPr bwMode="auto">
              <a:xfrm>
                <a:off x="3678" y="1628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Oval 649"/>
              <p:cNvSpPr>
                <a:spLocks noChangeArrowheads="1"/>
              </p:cNvSpPr>
              <p:nvPr/>
            </p:nvSpPr>
            <p:spPr bwMode="auto">
              <a:xfrm>
                <a:off x="3624" y="1858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Oval 650"/>
              <p:cNvSpPr>
                <a:spLocks noChangeArrowheads="1"/>
              </p:cNvSpPr>
              <p:nvPr/>
            </p:nvSpPr>
            <p:spPr bwMode="auto">
              <a:xfrm>
                <a:off x="3539" y="1352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Oval 651"/>
              <p:cNvSpPr>
                <a:spLocks noChangeArrowheads="1"/>
              </p:cNvSpPr>
              <p:nvPr/>
            </p:nvSpPr>
            <p:spPr bwMode="auto">
              <a:xfrm>
                <a:off x="3409" y="119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Oval 652"/>
              <p:cNvSpPr>
                <a:spLocks noChangeArrowheads="1"/>
              </p:cNvSpPr>
              <p:nvPr/>
            </p:nvSpPr>
            <p:spPr bwMode="auto">
              <a:xfrm>
                <a:off x="3231" y="1106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Oval 653"/>
              <p:cNvSpPr>
                <a:spLocks noChangeArrowheads="1"/>
              </p:cNvSpPr>
              <p:nvPr/>
            </p:nvSpPr>
            <p:spPr bwMode="auto">
              <a:xfrm>
                <a:off x="3025" y="108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Oval 654"/>
              <p:cNvSpPr>
                <a:spLocks noChangeArrowheads="1"/>
              </p:cNvSpPr>
              <p:nvPr/>
            </p:nvSpPr>
            <p:spPr bwMode="auto">
              <a:xfrm>
                <a:off x="2827" y="11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Oval 655"/>
              <p:cNvSpPr>
                <a:spLocks noChangeArrowheads="1"/>
              </p:cNvSpPr>
              <p:nvPr/>
            </p:nvSpPr>
            <p:spPr bwMode="auto">
              <a:xfrm>
                <a:off x="2675" y="128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Oval 656"/>
              <p:cNvSpPr>
                <a:spLocks noChangeArrowheads="1"/>
              </p:cNvSpPr>
              <p:nvPr/>
            </p:nvSpPr>
            <p:spPr bwMode="auto">
              <a:xfrm>
                <a:off x="2581" y="145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Oval 657"/>
              <p:cNvSpPr>
                <a:spLocks noChangeArrowheads="1"/>
              </p:cNvSpPr>
              <p:nvPr/>
            </p:nvSpPr>
            <p:spPr bwMode="auto">
              <a:xfrm>
                <a:off x="2562" y="166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Oval 658"/>
              <p:cNvSpPr>
                <a:spLocks noChangeArrowheads="1"/>
              </p:cNvSpPr>
              <p:nvPr/>
            </p:nvSpPr>
            <p:spPr bwMode="auto">
              <a:xfrm>
                <a:off x="2626" y="186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Oval 659"/>
              <p:cNvSpPr>
                <a:spLocks noChangeArrowheads="1"/>
              </p:cNvSpPr>
              <p:nvPr/>
            </p:nvSpPr>
            <p:spPr bwMode="auto">
              <a:xfrm>
                <a:off x="2756" y="201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Oval 660"/>
              <p:cNvSpPr>
                <a:spLocks noChangeArrowheads="1"/>
              </p:cNvSpPr>
              <p:nvPr/>
            </p:nvSpPr>
            <p:spPr bwMode="auto">
              <a:xfrm>
                <a:off x="2933" y="2109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Oval 661"/>
              <p:cNvSpPr>
                <a:spLocks noChangeArrowheads="1"/>
              </p:cNvSpPr>
              <p:nvPr/>
            </p:nvSpPr>
            <p:spPr bwMode="auto">
              <a:xfrm>
                <a:off x="3140" y="212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Oval 662"/>
              <p:cNvSpPr>
                <a:spLocks noChangeArrowheads="1"/>
              </p:cNvSpPr>
              <p:nvPr/>
            </p:nvSpPr>
            <p:spPr bwMode="auto">
              <a:xfrm>
                <a:off x="3337" y="206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Oval 663"/>
              <p:cNvSpPr>
                <a:spLocks noChangeArrowheads="1"/>
              </p:cNvSpPr>
              <p:nvPr/>
            </p:nvSpPr>
            <p:spPr bwMode="auto">
              <a:xfrm>
                <a:off x="3490" y="193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Oval 664"/>
              <p:cNvSpPr>
                <a:spLocks noChangeArrowheads="1"/>
              </p:cNvSpPr>
              <p:nvPr/>
            </p:nvSpPr>
            <p:spPr bwMode="auto">
              <a:xfrm>
                <a:off x="3603" y="1550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Oval 665"/>
              <p:cNvSpPr>
                <a:spLocks noChangeArrowheads="1"/>
              </p:cNvSpPr>
              <p:nvPr/>
            </p:nvSpPr>
            <p:spPr bwMode="auto">
              <a:xfrm>
                <a:off x="3584" y="1756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Oval 666"/>
              <p:cNvSpPr>
                <a:spLocks noChangeArrowheads="1"/>
              </p:cNvSpPr>
              <p:nvPr/>
            </p:nvSpPr>
            <p:spPr bwMode="auto">
              <a:xfrm>
                <a:off x="3435" y="13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Oval 667"/>
              <p:cNvSpPr>
                <a:spLocks noChangeArrowheads="1"/>
              </p:cNvSpPr>
              <p:nvPr/>
            </p:nvSpPr>
            <p:spPr bwMode="auto">
              <a:xfrm>
                <a:off x="3306" y="1223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Oval 668"/>
              <p:cNvSpPr>
                <a:spLocks noChangeArrowheads="1"/>
              </p:cNvSpPr>
              <p:nvPr/>
            </p:nvSpPr>
            <p:spPr bwMode="auto">
              <a:xfrm>
                <a:off x="3146" y="11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Oval 669"/>
              <p:cNvSpPr>
                <a:spLocks noChangeArrowheads="1"/>
              </p:cNvSpPr>
              <p:nvPr/>
            </p:nvSpPr>
            <p:spPr bwMode="auto">
              <a:xfrm>
                <a:off x="2970" y="11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Oval 670"/>
              <p:cNvSpPr>
                <a:spLocks noChangeArrowheads="1"/>
              </p:cNvSpPr>
              <p:nvPr/>
            </p:nvSpPr>
            <p:spPr bwMode="auto">
              <a:xfrm>
                <a:off x="2811" y="1255"/>
                <a:ext cx="8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Oval 671"/>
              <p:cNvSpPr>
                <a:spLocks noChangeArrowheads="1"/>
              </p:cNvSpPr>
              <p:nvPr/>
            </p:nvSpPr>
            <p:spPr bwMode="auto">
              <a:xfrm>
                <a:off x="2700" y="138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Oval 672"/>
              <p:cNvSpPr>
                <a:spLocks noChangeArrowheads="1"/>
              </p:cNvSpPr>
              <p:nvPr/>
            </p:nvSpPr>
            <p:spPr bwMode="auto">
              <a:xfrm>
                <a:off x="2644" y="154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Oval 673"/>
              <p:cNvSpPr>
                <a:spLocks noChangeArrowheads="1"/>
              </p:cNvSpPr>
              <p:nvPr/>
            </p:nvSpPr>
            <p:spPr bwMode="auto">
              <a:xfrm>
                <a:off x="2652" y="172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Oval 674"/>
              <p:cNvSpPr>
                <a:spLocks noChangeArrowheads="1"/>
              </p:cNvSpPr>
              <p:nvPr/>
            </p:nvSpPr>
            <p:spPr bwMode="auto">
              <a:xfrm>
                <a:off x="2731" y="18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Oval 675"/>
              <p:cNvSpPr>
                <a:spLocks noChangeArrowheads="1"/>
              </p:cNvSpPr>
              <p:nvPr/>
            </p:nvSpPr>
            <p:spPr bwMode="auto">
              <a:xfrm>
                <a:off x="2859" y="1990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Oval 676"/>
              <p:cNvSpPr>
                <a:spLocks noChangeArrowheads="1"/>
              </p:cNvSpPr>
              <p:nvPr/>
            </p:nvSpPr>
            <p:spPr bwMode="auto">
              <a:xfrm>
                <a:off x="3019" y="204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Oval 677"/>
              <p:cNvSpPr>
                <a:spLocks noChangeArrowheads="1"/>
              </p:cNvSpPr>
              <p:nvPr/>
            </p:nvSpPr>
            <p:spPr bwMode="auto">
              <a:xfrm>
                <a:off x="3195" y="203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Oval 678"/>
              <p:cNvSpPr>
                <a:spLocks noChangeArrowheads="1"/>
              </p:cNvSpPr>
              <p:nvPr/>
            </p:nvSpPr>
            <p:spPr bwMode="auto">
              <a:xfrm>
                <a:off x="3354" y="195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Oval 679"/>
              <p:cNvSpPr>
                <a:spLocks noChangeArrowheads="1"/>
              </p:cNvSpPr>
              <p:nvPr/>
            </p:nvSpPr>
            <p:spPr bwMode="auto">
              <a:xfrm>
                <a:off x="3466" y="183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Oval 680"/>
              <p:cNvSpPr>
                <a:spLocks noChangeArrowheads="1"/>
              </p:cNvSpPr>
              <p:nvPr/>
            </p:nvSpPr>
            <p:spPr bwMode="auto">
              <a:xfrm>
                <a:off x="3512" y="149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Oval 681"/>
              <p:cNvSpPr>
                <a:spLocks noChangeArrowheads="1"/>
              </p:cNvSpPr>
              <p:nvPr/>
            </p:nvSpPr>
            <p:spPr bwMode="auto">
              <a:xfrm>
                <a:off x="3523" y="167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Oval 682"/>
              <p:cNvSpPr>
                <a:spLocks noChangeArrowheads="1"/>
              </p:cNvSpPr>
              <p:nvPr/>
            </p:nvSpPr>
            <p:spPr bwMode="auto">
              <a:xfrm>
                <a:off x="3333" y="134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Oval 683"/>
              <p:cNvSpPr>
                <a:spLocks noChangeArrowheads="1"/>
              </p:cNvSpPr>
              <p:nvPr/>
            </p:nvSpPr>
            <p:spPr bwMode="auto">
              <a:xfrm>
                <a:off x="3217" y="127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Oval 684"/>
              <p:cNvSpPr>
                <a:spLocks noChangeArrowheads="1"/>
              </p:cNvSpPr>
              <p:nvPr/>
            </p:nvSpPr>
            <p:spPr bwMode="auto">
              <a:xfrm>
                <a:off x="3082" y="124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Oval 685"/>
              <p:cNvSpPr>
                <a:spLocks noChangeArrowheads="1"/>
              </p:cNvSpPr>
              <p:nvPr/>
            </p:nvSpPr>
            <p:spPr bwMode="auto">
              <a:xfrm>
                <a:off x="2943" y="12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Oval 686"/>
              <p:cNvSpPr>
                <a:spLocks noChangeArrowheads="1"/>
              </p:cNvSpPr>
              <p:nvPr/>
            </p:nvSpPr>
            <p:spPr bwMode="auto">
              <a:xfrm>
                <a:off x="2824" y="1357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Oval 687"/>
              <p:cNvSpPr>
                <a:spLocks noChangeArrowheads="1"/>
              </p:cNvSpPr>
              <p:nvPr/>
            </p:nvSpPr>
            <p:spPr bwMode="auto">
              <a:xfrm>
                <a:off x="2724" y="1607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Oval 688"/>
              <p:cNvSpPr>
                <a:spLocks noChangeArrowheads="1"/>
              </p:cNvSpPr>
              <p:nvPr/>
            </p:nvSpPr>
            <p:spPr bwMode="auto">
              <a:xfrm>
                <a:off x="2750" y="147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Oval 689"/>
              <p:cNvSpPr>
                <a:spLocks noChangeArrowheads="1"/>
              </p:cNvSpPr>
              <p:nvPr/>
            </p:nvSpPr>
            <p:spPr bwMode="auto">
              <a:xfrm>
                <a:off x="2752" y="174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Oval 690"/>
              <p:cNvSpPr>
                <a:spLocks noChangeArrowheads="1"/>
              </p:cNvSpPr>
              <p:nvPr/>
            </p:nvSpPr>
            <p:spPr bwMode="auto">
              <a:xfrm>
                <a:off x="2833" y="186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Oval 691"/>
              <p:cNvSpPr>
                <a:spLocks noChangeArrowheads="1"/>
              </p:cNvSpPr>
              <p:nvPr/>
            </p:nvSpPr>
            <p:spPr bwMode="auto">
              <a:xfrm>
                <a:off x="2949" y="1940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Oval 692"/>
              <p:cNvSpPr>
                <a:spLocks noChangeArrowheads="1"/>
              </p:cNvSpPr>
              <p:nvPr/>
            </p:nvSpPr>
            <p:spPr bwMode="auto">
              <a:xfrm>
                <a:off x="3084" y="196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Oval 693"/>
              <p:cNvSpPr>
                <a:spLocks noChangeArrowheads="1"/>
              </p:cNvSpPr>
              <p:nvPr/>
            </p:nvSpPr>
            <p:spPr bwMode="auto">
              <a:xfrm>
                <a:off x="3223" y="193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Oval 694"/>
              <p:cNvSpPr>
                <a:spLocks noChangeArrowheads="1"/>
              </p:cNvSpPr>
              <p:nvPr/>
            </p:nvSpPr>
            <p:spPr bwMode="auto">
              <a:xfrm>
                <a:off x="3340" y="1857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Oval 695"/>
              <p:cNvSpPr>
                <a:spLocks noChangeArrowheads="1"/>
              </p:cNvSpPr>
              <p:nvPr/>
            </p:nvSpPr>
            <p:spPr bwMode="auto">
              <a:xfrm>
                <a:off x="3416" y="174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Oval 696"/>
              <p:cNvSpPr>
                <a:spLocks noChangeArrowheads="1"/>
              </p:cNvSpPr>
              <p:nvPr/>
            </p:nvSpPr>
            <p:spPr bwMode="auto">
              <a:xfrm>
                <a:off x="3413" y="14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Oval 697"/>
              <p:cNvSpPr>
                <a:spLocks noChangeArrowheads="1"/>
              </p:cNvSpPr>
              <p:nvPr/>
            </p:nvSpPr>
            <p:spPr bwMode="auto">
              <a:xfrm>
                <a:off x="3441" y="1606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Oval 698"/>
              <p:cNvSpPr>
                <a:spLocks noChangeArrowheads="1"/>
              </p:cNvSpPr>
              <p:nvPr/>
            </p:nvSpPr>
            <p:spPr bwMode="auto">
              <a:xfrm>
                <a:off x="3240" y="139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Oval 699"/>
              <p:cNvSpPr>
                <a:spLocks noChangeArrowheads="1"/>
              </p:cNvSpPr>
              <p:nvPr/>
            </p:nvSpPr>
            <p:spPr bwMode="auto">
              <a:xfrm>
                <a:off x="3146" y="134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Oval 700"/>
              <p:cNvSpPr>
                <a:spLocks noChangeArrowheads="1"/>
              </p:cNvSpPr>
              <p:nvPr/>
            </p:nvSpPr>
            <p:spPr bwMode="auto">
              <a:xfrm>
                <a:off x="3044" y="134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Oval 701"/>
              <p:cNvSpPr>
                <a:spLocks noChangeArrowheads="1"/>
              </p:cNvSpPr>
              <p:nvPr/>
            </p:nvSpPr>
            <p:spPr bwMode="auto">
              <a:xfrm>
                <a:off x="2945" y="1379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Oval 702"/>
              <p:cNvSpPr>
                <a:spLocks noChangeArrowheads="1"/>
              </p:cNvSpPr>
              <p:nvPr/>
            </p:nvSpPr>
            <p:spPr bwMode="auto">
              <a:xfrm>
                <a:off x="2866" y="1452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Oval 703"/>
              <p:cNvSpPr>
                <a:spLocks noChangeArrowheads="1"/>
              </p:cNvSpPr>
              <p:nvPr/>
            </p:nvSpPr>
            <p:spPr bwMode="auto">
              <a:xfrm>
                <a:off x="2824" y="154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Oval 704"/>
              <p:cNvSpPr>
                <a:spLocks noChangeArrowheads="1"/>
              </p:cNvSpPr>
              <p:nvPr/>
            </p:nvSpPr>
            <p:spPr bwMode="auto">
              <a:xfrm>
                <a:off x="2819" y="164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Oval 705"/>
              <p:cNvSpPr>
                <a:spLocks noChangeArrowheads="1"/>
              </p:cNvSpPr>
              <p:nvPr/>
            </p:nvSpPr>
            <p:spPr bwMode="auto">
              <a:xfrm>
                <a:off x="2856" y="174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Oval 706"/>
              <p:cNvSpPr>
                <a:spLocks noChangeArrowheads="1"/>
              </p:cNvSpPr>
              <p:nvPr/>
            </p:nvSpPr>
            <p:spPr bwMode="auto">
              <a:xfrm>
                <a:off x="2927" y="182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Oval 707"/>
              <p:cNvSpPr>
                <a:spLocks noChangeArrowheads="1"/>
              </p:cNvSpPr>
              <p:nvPr/>
            </p:nvSpPr>
            <p:spPr bwMode="auto">
              <a:xfrm>
                <a:off x="3020" y="18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Oval 708"/>
              <p:cNvSpPr>
                <a:spLocks noChangeArrowheads="1"/>
              </p:cNvSpPr>
              <p:nvPr/>
            </p:nvSpPr>
            <p:spPr bwMode="auto">
              <a:xfrm>
                <a:off x="3122" y="187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Oval 709"/>
              <p:cNvSpPr>
                <a:spLocks noChangeArrowheads="1"/>
              </p:cNvSpPr>
              <p:nvPr/>
            </p:nvSpPr>
            <p:spPr bwMode="auto">
              <a:xfrm>
                <a:off x="3222" y="18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Oval 710"/>
              <p:cNvSpPr>
                <a:spLocks noChangeArrowheads="1"/>
              </p:cNvSpPr>
              <p:nvPr/>
            </p:nvSpPr>
            <p:spPr bwMode="auto">
              <a:xfrm>
                <a:off x="3300" y="1763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Oval 711"/>
              <p:cNvSpPr>
                <a:spLocks noChangeArrowheads="1"/>
              </p:cNvSpPr>
              <p:nvPr/>
            </p:nvSpPr>
            <p:spPr bwMode="auto">
              <a:xfrm>
                <a:off x="3342" y="167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Oval 712"/>
              <p:cNvSpPr>
                <a:spLocks noChangeArrowheads="1"/>
              </p:cNvSpPr>
              <p:nvPr/>
            </p:nvSpPr>
            <p:spPr bwMode="auto">
              <a:xfrm>
                <a:off x="3311" y="1468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Oval 713"/>
              <p:cNvSpPr>
                <a:spLocks noChangeArrowheads="1"/>
              </p:cNvSpPr>
              <p:nvPr/>
            </p:nvSpPr>
            <p:spPr bwMode="auto">
              <a:xfrm>
                <a:off x="3348" y="156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Oval 714"/>
              <p:cNvSpPr>
                <a:spLocks noChangeArrowheads="1"/>
              </p:cNvSpPr>
              <p:nvPr/>
            </p:nvSpPr>
            <p:spPr bwMode="auto">
              <a:xfrm>
                <a:off x="3161" y="1459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Oval 715"/>
              <p:cNvSpPr>
                <a:spLocks noChangeArrowheads="1"/>
              </p:cNvSpPr>
              <p:nvPr/>
            </p:nvSpPr>
            <p:spPr bwMode="auto">
              <a:xfrm>
                <a:off x="3099" y="1441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Oval 716"/>
              <p:cNvSpPr>
                <a:spLocks noChangeArrowheads="1"/>
              </p:cNvSpPr>
              <p:nvPr/>
            </p:nvSpPr>
            <p:spPr bwMode="auto">
              <a:xfrm>
                <a:off x="3035" y="1447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Oval 717"/>
              <p:cNvSpPr>
                <a:spLocks noChangeArrowheads="1"/>
              </p:cNvSpPr>
              <p:nvPr/>
            </p:nvSpPr>
            <p:spPr bwMode="auto">
              <a:xfrm>
                <a:off x="2977" y="1478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Oval 718"/>
              <p:cNvSpPr>
                <a:spLocks noChangeArrowheads="1"/>
              </p:cNvSpPr>
              <p:nvPr/>
            </p:nvSpPr>
            <p:spPr bwMode="auto">
              <a:xfrm>
                <a:off x="2936" y="1530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Oval 719"/>
              <p:cNvSpPr>
                <a:spLocks noChangeArrowheads="1"/>
              </p:cNvSpPr>
              <p:nvPr/>
            </p:nvSpPr>
            <p:spPr bwMode="auto">
              <a:xfrm>
                <a:off x="2916" y="1593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Oval 720"/>
              <p:cNvSpPr>
                <a:spLocks noChangeArrowheads="1"/>
              </p:cNvSpPr>
              <p:nvPr/>
            </p:nvSpPr>
            <p:spPr bwMode="auto">
              <a:xfrm>
                <a:off x="2924" y="165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Oval 721"/>
              <p:cNvSpPr>
                <a:spLocks noChangeArrowheads="1"/>
              </p:cNvSpPr>
              <p:nvPr/>
            </p:nvSpPr>
            <p:spPr bwMode="auto">
              <a:xfrm>
                <a:off x="2955" y="1714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Oval 722"/>
              <p:cNvSpPr>
                <a:spLocks noChangeArrowheads="1"/>
              </p:cNvSpPr>
              <p:nvPr/>
            </p:nvSpPr>
            <p:spPr bwMode="auto">
              <a:xfrm>
                <a:off x="3007" y="175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Oval 723"/>
              <p:cNvSpPr>
                <a:spLocks noChangeArrowheads="1"/>
              </p:cNvSpPr>
              <p:nvPr/>
            </p:nvSpPr>
            <p:spPr bwMode="auto">
              <a:xfrm>
                <a:off x="3068" y="1773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Oval 724"/>
              <p:cNvSpPr>
                <a:spLocks noChangeArrowheads="1"/>
              </p:cNvSpPr>
              <p:nvPr/>
            </p:nvSpPr>
            <p:spPr bwMode="auto">
              <a:xfrm>
                <a:off x="3131" y="1768"/>
                <a:ext cx="8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Oval 725"/>
              <p:cNvSpPr>
                <a:spLocks noChangeArrowheads="1"/>
              </p:cNvSpPr>
              <p:nvPr/>
            </p:nvSpPr>
            <p:spPr bwMode="auto">
              <a:xfrm>
                <a:off x="3191" y="17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Oval 726"/>
              <p:cNvSpPr>
                <a:spLocks noChangeArrowheads="1"/>
              </p:cNvSpPr>
              <p:nvPr/>
            </p:nvSpPr>
            <p:spPr bwMode="auto">
              <a:xfrm>
                <a:off x="3232" y="1685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Oval 727"/>
              <p:cNvSpPr>
                <a:spLocks noChangeArrowheads="1"/>
              </p:cNvSpPr>
              <p:nvPr/>
            </p:nvSpPr>
            <p:spPr bwMode="auto">
              <a:xfrm>
                <a:off x="3250" y="162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Oval 728"/>
              <p:cNvSpPr>
                <a:spLocks noChangeArrowheads="1"/>
              </p:cNvSpPr>
              <p:nvPr/>
            </p:nvSpPr>
            <p:spPr bwMode="auto">
              <a:xfrm>
                <a:off x="3211" y="150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Oval 729"/>
              <p:cNvSpPr>
                <a:spLocks noChangeArrowheads="1"/>
              </p:cNvSpPr>
              <p:nvPr/>
            </p:nvSpPr>
            <p:spPr bwMode="auto">
              <a:xfrm>
                <a:off x="3244" y="156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Oval 730"/>
              <p:cNvSpPr>
                <a:spLocks noChangeArrowheads="1"/>
              </p:cNvSpPr>
              <p:nvPr/>
            </p:nvSpPr>
            <p:spPr bwMode="auto">
              <a:xfrm>
                <a:off x="3136" y="1582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Oval 731"/>
              <p:cNvSpPr>
                <a:spLocks noChangeArrowheads="1"/>
              </p:cNvSpPr>
              <p:nvPr/>
            </p:nvSpPr>
            <p:spPr bwMode="auto">
              <a:xfrm>
                <a:off x="3122" y="1564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Oval 732"/>
              <p:cNvSpPr>
                <a:spLocks noChangeArrowheads="1"/>
              </p:cNvSpPr>
              <p:nvPr/>
            </p:nvSpPr>
            <p:spPr bwMode="auto">
              <a:xfrm>
                <a:off x="3142" y="1604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Oval 733"/>
              <p:cNvSpPr>
                <a:spLocks noChangeArrowheads="1"/>
              </p:cNvSpPr>
              <p:nvPr/>
            </p:nvSpPr>
            <p:spPr bwMode="auto">
              <a:xfrm>
                <a:off x="3139" y="16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Oval 734"/>
              <p:cNvSpPr>
                <a:spLocks noChangeArrowheads="1"/>
              </p:cNvSpPr>
              <p:nvPr/>
            </p:nvSpPr>
            <p:spPr bwMode="auto">
              <a:xfrm>
                <a:off x="3127" y="164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Oval 735"/>
              <p:cNvSpPr>
                <a:spLocks noChangeArrowheads="1"/>
              </p:cNvSpPr>
              <p:nvPr/>
            </p:nvSpPr>
            <p:spPr bwMode="auto">
              <a:xfrm>
                <a:off x="3108" y="1661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Oval 736"/>
              <p:cNvSpPr>
                <a:spLocks noChangeArrowheads="1"/>
              </p:cNvSpPr>
              <p:nvPr/>
            </p:nvSpPr>
            <p:spPr bwMode="auto">
              <a:xfrm>
                <a:off x="3087" y="1665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Oval 737"/>
              <p:cNvSpPr>
                <a:spLocks noChangeArrowheads="1"/>
              </p:cNvSpPr>
              <p:nvPr/>
            </p:nvSpPr>
            <p:spPr bwMode="auto">
              <a:xfrm>
                <a:off x="3065" y="1662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0" name="Oval 739"/>
            <p:cNvSpPr>
              <a:spLocks noChangeArrowheads="1"/>
            </p:cNvSpPr>
            <p:nvPr/>
          </p:nvSpPr>
          <p:spPr bwMode="auto">
            <a:xfrm>
              <a:off x="3045" y="1650"/>
              <a:ext cx="6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740"/>
            <p:cNvSpPr>
              <a:spLocks noChangeArrowheads="1"/>
            </p:cNvSpPr>
            <p:nvPr/>
          </p:nvSpPr>
          <p:spPr bwMode="auto">
            <a:xfrm>
              <a:off x="3031" y="1633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741"/>
            <p:cNvSpPr>
              <a:spLocks noChangeArrowheads="1"/>
            </p:cNvSpPr>
            <p:nvPr/>
          </p:nvSpPr>
          <p:spPr bwMode="auto">
            <a:xfrm>
              <a:off x="3026" y="1610"/>
              <a:ext cx="6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742"/>
            <p:cNvSpPr>
              <a:spLocks noChangeArrowheads="1"/>
            </p:cNvSpPr>
            <p:nvPr/>
          </p:nvSpPr>
          <p:spPr bwMode="auto">
            <a:xfrm>
              <a:off x="3029" y="1588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743"/>
            <p:cNvSpPr>
              <a:spLocks noChangeArrowheads="1"/>
            </p:cNvSpPr>
            <p:nvPr/>
          </p:nvSpPr>
          <p:spPr bwMode="auto">
            <a:xfrm>
              <a:off x="3041" y="1569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744"/>
            <p:cNvSpPr>
              <a:spLocks noChangeArrowheads="1"/>
            </p:cNvSpPr>
            <p:nvPr/>
          </p:nvSpPr>
          <p:spPr bwMode="auto">
            <a:xfrm>
              <a:off x="3059" y="1556"/>
              <a:ext cx="7" cy="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745"/>
            <p:cNvSpPr>
              <a:spLocks noChangeArrowheads="1"/>
            </p:cNvSpPr>
            <p:nvPr/>
          </p:nvSpPr>
          <p:spPr bwMode="auto">
            <a:xfrm>
              <a:off x="3081" y="155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746"/>
            <p:cNvSpPr>
              <a:spLocks noChangeArrowheads="1"/>
            </p:cNvSpPr>
            <p:nvPr/>
          </p:nvSpPr>
          <p:spPr bwMode="auto">
            <a:xfrm>
              <a:off x="3103" y="1553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747"/>
            <p:cNvSpPr>
              <a:spLocks noChangeArrowheads="1"/>
            </p:cNvSpPr>
            <p:nvPr/>
          </p:nvSpPr>
          <p:spPr bwMode="auto">
            <a:xfrm>
              <a:off x="3118" y="142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748"/>
            <p:cNvSpPr>
              <a:spLocks noChangeArrowheads="1"/>
            </p:cNvSpPr>
            <p:nvPr/>
          </p:nvSpPr>
          <p:spPr bwMode="auto">
            <a:xfrm>
              <a:off x="3048" y="1428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749"/>
            <p:cNvSpPr>
              <a:spLocks noChangeArrowheads="1"/>
            </p:cNvSpPr>
            <p:nvPr/>
          </p:nvSpPr>
          <p:spPr bwMode="auto">
            <a:xfrm>
              <a:off x="2983" y="1455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750"/>
            <p:cNvSpPr>
              <a:spLocks noChangeArrowheads="1"/>
            </p:cNvSpPr>
            <p:nvPr/>
          </p:nvSpPr>
          <p:spPr bwMode="auto">
            <a:xfrm>
              <a:off x="2933" y="1507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751"/>
            <p:cNvSpPr>
              <a:spLocks noChangeArrowheads="1"/>
            </p:cNvSpPr>
            <p:nvPr/>
          </p:nvSpPr>
          <p:spPr bwMode="auto">
            <a:xfrm>
              <a:off x="2905" y="1573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752"/>
            <p:cNvSpPr>
              <a:spLocks noChangeArrowheads="1"/>
            </p:cNvSpPr>
            <p:nvPr/>
          </p:nvSpPr>
          <p:spPr bwMode="auto">
            <a:xfrm>
              <a:off x="2905" y="1643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753"/>
            <p:cNvSpPr>
              <a:spLocks noChangeArrowheads="1"/>
            </p:cNvSpPr>
            <p:nvPr/>
          </p:nvSpPr>
          <p:spPr bwMode="auto">
            <a:xfrm>
              <a:off x="2931" y="1708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754"/>
            <p:cNvSpPr>
              <a:spLocks noChangeArrowheads="1"/>
            </p:cNvSpPr>
            <p:nvPr/>
          </p:nvSpPr>
          <p:spPr bwMode="auto">
            <a:xfrm>
              <a:off x="2983" y="1760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755"/>
            <p:cNvSpPr>
              <a:spLocks noChangeArrowheads="1"/>
            </p:cNvSpPr>
            <p:nvPr/>
          </p:nvSpPr>
          <p:spPr bwMode="auto">
            <a:xfrm>
              <a:off x="3050" y="178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756"/>
            <p:cNvSpPr>
              <a:spLocks noChangeArrowheads="1"/>
            </p:cNvSpPr>
            <p:nvPr/>
          </p:nvSpPr>
          <p:spPr bwMode="auto">
            <a:xfrm>
              <a:off x="3119" y="1787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757"/>
            <p:cNvSpPr>
              <a:spLocks noChangeArrowheads="1"/>
            </p:cNvSpPr>
            <p:nvPr/>
          </p:nvSpPr>
          <p:spPr bwMode="auto">
            <a:xfrm>
              <a:off x="3185" y="1760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758"/>
            <p:cNvSpPr>
              <a:spLocks noChangeArrowheads="1"/>
            </p:cNvSpPr>
            <p:nvPr/>
          </p:nvSpPr>
          <p:spPr bwMode="auto">
            <a:xfrm>
              <a:off x="3237" y="171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759"/>
            <p:cNvSpPr>
              <a:spLocks noChangeArrowheads="1"/>
            </p:cNvSpPr>
            <p:nvPr/>
          </p:nvSpPr>
          <p:spPr bwMode="auto">
            <a:xfrm>
              <a:off x="3263" y="1642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760"/>
            <p:cNvSpPr>
              <a:spLocks noChangeArrowheads="1"/>
            </p:cNvSpPr>
            <p:nvPr/>
          </p:nvSpPr>
          <p:spPr bwMode="auto">
            <a:xfrm>
              <a:off x="3263" y="1572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761"/>
            <p:cNvSpPr>
              <a:spLocks noChangeArrowheads="1"/>
            </p:cNvSpPr>
            <p:nvPr/>
          </p:nvSpPr>
          <p:spPr bwMode="auto">
            <a:xfrm>
              <a:off x="3185" y="1456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762"/>
            <p:cNvSpPr>
              <a:spLocks noChangeArrowheads="1"/>
            </p:cNvSpPr>
            <p:nvPr/>
          </p:nvSpPr>
          <p:spPr bwMode="auto">
            <a:xfrm>
              <a:off x="3237" y="150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763"/>
            <p:cNvSpPr>
              <a:spLocks noChangeArrowheads="1"/>
            </p:cNvSpPr>
            <p:nvPr/>
          </p:nvSpPr>
          <p:spPr bwMode="auto">
            <a:xfrm>
              <a:off x="3097" y="1289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764"/>
            <p:cNvSpPr>
              <a:spLocks noChangeArrowheads="1"/>
            </p:cNvSpPr>
            <p:nvPr/>
          </p:nvSpPr>
          <p:spPr bwMode="auto">
            <a:xfrm>
              <a:off x="2977" y="1308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Oval 765"/>
            <p:cNvSpPr>
              <a:spLocks noChangeArrowheads="1"/>
            </p:cNvSpPr>
            <p:nvPr/>
          </p:nvSpPr>
          <p:spPr bwMode="auto">
            <a:xfrm>
              <a:off x="2872" y="1370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Oval 766"/>
            <p:cNvSpPr>
              <a:spLocks noChangeArrowheads="1"/>
            </p:cNvSpPr>
            <p:nvPr/>
          </p:nvSpPr>
          <p:spPr bwMode="auto">
            <a:xfrm>
              <a:off x="2796" y="1471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Oval 767"/>
            <p:cNvSpPr>
              <a:spLocks noChangeArrowheads="1"/>
            </p:cNvSpPr>
            <p:nvPr/>
          </p:nvSpPr>
          <p:spPr bwMode="auto">
            <a:xfrm>
              <a:off x="2765" y="1594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Oval 768"/>
            <p:cNvSpPr>
              <a:spLocks noChangeArrowheads="1"/>
            </p:cNvSpPr>
            <p:nvPr/>
          </p:nvSpPr>
          <p:spPr bwMode="auto">
            <a:xfrm>
              <a:off x="2783" y="1716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769"/>
            <p:cNvSpPr>
              <a:spLocks noChangeArrowheads="1"/>
            </p:cNvSpPr>
            <p:nvPr/>
          </p:nvSpPr>
          <p:spPr bwMode="auto">
            <a:xfrm>
              <a:off x="2847" y="1821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770"/>
            <p:cNvSpPr>
              <a:spLocks noChangeArrowheads="1"/>
            </p:cNvSpPr>
            <p:nvPr/>
          </p:nvSpPr>
          <p:spPr bwMode="auto">
            <a:xfrm>
              <a:off x="2948" y="189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771"/>
            <p:cNvSpPr>
              <a:spLocks noChangeArrowheads="1"/>
            </p:cNvSpPr>
            <p:nvPr/>
          </p:nvSpPr>
          <p:spPr bwMode="auto">
            <a:xfrm>
              <a:off x="3071" y="192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772"/>
            <p:cNvSpPr>
              <a:spLocks noChangeArrowheads="1"/>
            </p:cNvSpPr>
            <p:nvPr/>
          </p:nvSpPr>
          <p:spPr bwMode="auto">
            <a:xfrm>
              <a:off x="3192" y="1908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773"/>
            <p:cNvSpPr>
              <a:spLocks noChangeArrowheads="1"/>
            </p:cNvSpPr>
            <p:nvPr/>
          </p:nvSpPr>
          <p:spPr bwMode="auto">
            <a:xfrm>
              <a:off x="3297" y="1846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774"/>
            <p:cNvSpPr>
              <a:spLocks noChangeArrowheads="1"/>
            </p:cNvSpPr>
            <p:nvPr/>
          </p:nvSpPr>
          <p:spPr bwMode="auto">
            <a:xfrm>
              <a:off x="3373" y="1745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775"/>
            <p:cNvSpPr>
              <a:spLocks noChangeArrowheads="1"/>
            </p:cNvSpPr>
            <p:nvPr/>
          </p:nvSpPr>
          <p:spPr bwMode="auto">
            <a:xfrm>
              <a:off x="3404" y="1622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776"/>
            <p:cNvSpPr>
              <a:spLocks noChangeArrowheads="1"/>
            </p:cNvSpPr>
            <p:nvPr/>
          </p:nvSpPr>
          <p:spPr bwMode="auto">
            <a:xfrm>
              <a:off x="3385" y="1501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777"/>
            <p:cNvSpPr>
              <a:spLocks noChangeArrowheads="1"/>
            </p:cNvSpPr>
            <p:nvPr/>
          </p:nvSpPr>
          <p:spPr bwMode="auto">
            <a:xfrm>
              <a:off x="3220" y="1320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778"/>
            <p:cNvSpPr>
              <a:spLocks noChangeArrowheads="1"/>
            </p:cNvSpPr>
            <p:nvPr/>
          </p:nvSpPr>
          <p:spPr bwMode="auto">
            <a:xfrm>
              <a:off x="3323" y="1395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779"/>
            <p:cNvSpPr>
              <a:spLocks noChangeArrowheads="1"/>
            </p:cNvSpPr>
            <p:nvPr/>
          </p:nvSpPr>
          <p:spPr bwMode="auto">
            <a:xfrm>
              <a:off x="3036" y="1140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780"/>
            <p:cNvSpPr>
              <a:spLocks noChangeArrowheads="1"/>
            </p:cNvSpPr>
            <p:nvPr/>
          </p:nvSpPr>
          <p:spPr bwMode="auto">
            <a:xfrm>
              <a:off x="2864" y="1192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781"/>
            <p:cNvSpPr>
              <a:spLocks noChangeArrowheads="1"/>
            </p:cNvSpPr>
            <p:nvPr/>
          </p:nvSpPr>
          <p:spPr bwMode="auto">
            <a:xfrm>
              <a:off x="2724" y="130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782"/>
            <p:cNvSpPr>
              <a:spLocks noChangeArrowheads="1"/>
            </p:cNvSpPr>
            <p:nvPr/>
          </p:nvSpPr>
          <p:spPr bwMode="auto">
            <a:xfrm>
              <a:off x="2635" y="1471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783"/>
            <p:cNvSpPr>
              <a:spLocks noChangeArrowheads="1"/>
            </p:cNvSpPr>
            <p:nvPr/>
          </p:nvSpPr>
          <p:spPr bwMode="auto">
            <a:xfrm>
              <a:off x="2617" y="165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784"/>
            <p:cNvSpPr>
              <a:spLocks noChangeArrowheads="1"/>
            </p:cNvSpPr>
            <p:nvPr/>
          </p:nvSpPr>
          <p:spPr bwMode="auto">
            <a:xfrm>
              <a:off x="2670" y="1828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785"/>
            <p:cNvSpPr>
              <a:spLocks noChangeArrowheads="1"/>
            </p:cNvSpPr>
            <p:nvPr/>
          </p:nvSpPr>
          <p:spPr bwMode="auto">
            <a:xfrm>
              <a:off x="2783" y="1969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786"/>
            <p:cNvSpPr>
              <a:spLocks noChangeArrowheads="1"/>
            </p:cNvSpPr>
            <p:nvPr/>
          </p:nvSpPr>
          <p:spPr bwMode="auto">
            <a:xfrm>
              <a:off x="2948" y="2058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Oval 787"/>
            <p:cNvSpPr>
              <a:spLocks noChangeArrowheads="1"/>
            </p:cNvSpPr>
            <p:nvPr/>
          </p:nvSpPr>
          <p:spPr bwMode="auto">
            <a:xfrm>
              <a:off x="3133" y="2076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Oval 788"/>
            <p:cNvSpPr>
              <a:spLocks noChangeArrowheads="1"/>
            </p:cNvSpPr>
            <p:nvPr/>
          </p:nvSpPr>
          <p:spPr bwMode="auto">
            <a:xfrm>
              <a:off x="3446" y="191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Oval 789"/>
            <p:cNvSpPr>
              <a:spLocks noChangeArrowheads="1"/>
            </p:cNvSpPr>
            <p:nvPr/>
          </p:nvSpPr>
          <p:spPr bwMode="auto">
            <a:xfrm>
              <a:off x="3305" y="2023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790"/>
            <p:cNvSpPr>
              <a:spLocks noChangeArrowheads="1"/>
            </p:cNvSpPr>
            <p:nvPr/>
          </p:nvSpPr>
          <p:spPr bwMode="auto">
            <a:xfrm>
              <a:off x="3535" y="1745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791"/>
            <p:cNvSpPr>
              <a:spLocks noChangeArrowheads="1"/>
            </p:cNvSpPr>
            <p:nvPr/>
          </p:nvSpPr>
          <p:spPr bwMode="auto">
            <a:xfrm>
              <a:off x="3552" y="1560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Oval 792"/>
            <p:cNvSpPr>
              <a:spLocks noChangeArrowheads="1"/>
            </p:cNvSpPr>
            <p:nvPr/>
          </p:nvSpPr>
          <p:spPr bwMode="auto">
            <a:xfrm>
              <a:off x="3501" y="138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Oval 793"/>
            <p:cNvSpPr>
              <a:spLocks noChangeArrowheads="1"/>
            </p:cNvSpPr>
            <p:nvPr/>
          </p:nvSpPr>
          <p:spPr bwMode="auto">
            <a:xfrm>
              <a:off x="3222" y="1158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Oval 794"/>
            <p:cNvSpPr>
              <a:spLocks noChangeArrowheads="1"/>
            </p:cNvSpPr>
            <p:nvPr/>
          </p:nvSpPr>
          <p:spPr bwMode="auto">
            <a:xfrm>
              <a:off x="3386" y="1247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Oval 795"/>
            <p:cNvSpPr>
              <a:spLocks noChangeArrowheads="1"/>
            </p:cNvSpPr>
            <p:nvPr/>
          </p:nvSpPr>
          <p:spPr bwMode="auto">
            <a:xfrm>
              <a:off x="2928" y="991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Oval 796"/>
            <p:cNvSpPr>
              <a:spLocks noChangeArrowheads="1"/>
            </p:cNvSpPr>
            <p:nvPr/>
          </p:nvSpPr>
          <p:spPr bwMode="auto">
            <a:xfrm>
              <a:off x="2707" y="1094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Oval 797"/>
            <p:cNvSpPr>
              <a:spLocks noChangeArrowheads="1"/>
            </p:cNvSpPr>
            <p:nvPr/>
          </p:nvSpPr>
          <p:spPr bwMode="auto">
            <a:xfrm>
              <a:off x="2541" y="127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Oval 798"/>
            <p:cNvSpPr>
              <a:spLocks noChangeArrowheads="1"/>
            </p:cNvSpPr>
            <p:nvPr/>
          </p:nvSpPr>
          <p:spPr bwMode="auto">
            <a:xfrm>
              <a:off x="2455" y="1513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Oval 799"/>
            <p:cNvSpPr>
              <a:spLocks noChangeArrowheads="1"/>
            </p:cNvSpPr>
            <p:nvPr/>
          </p:nvSpPr>
          <p:spPr bwMode="auto">
            <a:xfrm>
              <a:off x="2467" y="176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Oval 800"/>
            <p:cNvSpPr>
              <a:spLocks noChangeArrowheads="1"/>
            </p:cNvSpPr>
            <p:nvPr/>
          </p:nvSpPr>
          <p:spPr bwMode="auto">
            <a:xfrm>
              <a:off x="2572" y="1985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Oval 801"/>
            <p:cNvSpPr>
              <a:spLocks noChangeArrowheads="1"/>
            </p:cNvSpPr>
            <p:nvPr/>
          </p:nvSpPr>
          <p:spPr bwMode="auto">
            <a:xfrm>
              <a:off x="2752" y="2152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Oval 802"/>
            <p:cNvSpPr>
              <a:spLocks noChangeArrowheads="1"/>
            </p:cNvSpPr>
            <p:nvPr/>
          </p:nvSpPr>
          <p:spPr bwMode="auto">
            <a:xfrm>
              <a:off x="2989" y="2239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Oval 803"/>
            <p:cNvSpPr>
              <a:spLocks noChangeArrowheads="1"/>
            </p:cNvSpPr>
            <p:nvPr/>
          </p:nvSpPr>
          <p:spPr bwMode="auto">
            <a:xfrm>
              <a:off x="3243" y="2226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Oval 804"/>
            <p:cNvSpPr>
              <a:spLocks noChangeArrowheads="1"/>
            </p:cNvSpPr>
            <p:nvPr/>
          </p:nvSpPr>
          <p:spPr bwMode="auto">
            <a:xfrm>
              <a:off x="3463" y="2122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Oval 805"/>
            <p:cNvSpPr>
              <a:spLocks noChangeArrowheads="1"/>
            </p:cNvSpPr>
            <p:nvPr/>
          </p:nvSpPr>
          <p:spPr bwMode="auto">
            <a:xfrm>
              <a:off x="3628" y="1942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Oval 806"/>
            <p:cNvSpPr>
              <a:spLocks noChangeArrowheads="1"/>
            </p:cNvSpPr>
            <p:nvPr/>
          </p:nvSpPr>
          <p:spPr bwMode="auto">
            <a:xfrm>
              <a:off x="3716" y="1704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Oval 807"/>
            <p:cNvSpPr>
              <a:spLocks noChangeArrowheads="1"/>
            </p:cNvSpPr>
            <p:nvPr/>
          </p:nvSpPr>
          <p:spPr bwMode="auto">
            <a:xfrm>
              <a:off x="3704" y="145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Oval 808"/>
            <p:cNvSpPr>
              <a:spLocks noChangeArrowheads="1"/>
            </p:cNvSpPr>
            <p:nvPr/>
          </p:nvSpPr>
          <p:spPr bwMode="auto">
            <a:xfrm>
              <a:off x="3598" y="1231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Oval 809"/>
            <p:cNvSpPr>
              <a:spLocks noChangeArrowheads="1"/>
            </p:cNvSpPr>
            <p:nvPr/>
          </p:nvSpPr>
          <p:spPr bwMode="auto">
            <a:xfrm>
              <a:off x="3182" y="977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Oval 810"/>
            <p:cNvSpPr>
              <a:spLocks noChangeArrowheads="1"/>
            </p:cNvSpPr>
            <p:nvPr/>
          </p:nvSpPr>
          <p:spPr bwMode="auto">
            <a:xfrm>
              <a:off x="3419" y="106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Oval 811"/>
            <p:cNvSpPr>
              <a:spLocks noChangeArrowheads="1"/>
            </p:cNvSpPr>
            <p:nvPr/>
          </p:nvSpPr>
          <p:spPr bwMode="auto">
            <a:xfrm>
              <a:off x="2770" y="847"/>
              <a:ext cx="8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Oval 812"/>
            <p:cNvSpPr>
              <a:spLocks noChangeArrowheads="1"/>
            </p:cNvSpPr>
            <p:nvPr/>
          </p:nvSpPr>
          <p:spPr bwMode="auto">
            <a:xfrm>
              <a:off x="2507" y="102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Oval 813"/>
            <p:cNvSpPr>
              <a:spLocks noChangeArrowheads="1"/>
            </p:cNvSpPr>
            <p:nvPr/>
          </p:nvSpPr>
          <p:spPr bwMode="auto">
            <a:xfrm>
              <a:off x="2328" y="1284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Oval 814"/>
            <p:cNvSpPr>
              <a:spLocks noChangeArrowheads="1"/>
            </p:cNvSpPr>
            <p:nvPr/>
          </p:nvSpPr>
          <p:spPr bwMode="auto">
            <a:xfrm>
              <a:off x="2261" y="1603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15"/>
            <p:cNvSpPr>
              <a:spLocks noChangeArrowheads="1"/>
            </p:cNvSpPr>
            <p:nvPr/>
          </p:nvSpPr>
          <p:spPr bwMode="auto">
            <a:xfrm>
              <a:off x="2325" y="192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16"/>
            <p:cNvSpPr>
              <a:spLocks noChangeArrowheads="1"/>
            </p:cNvSpPr>
            <p:nvPr/>
          </p:nvSpPr>
          <p:spPr bwMode="auto">
            <a:xfrm>
              <a:off x="2500" y="2187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Oval 817"/>
            <p:cNvSpPr>
              <a:spLocks noChangeArrowheads="1"/>
            </p:cNvSpPr>
            <p:nvPr/>
          </p:nvSpPr>
          <p:spPr bwMode="auto">
            <a:xfrm>
              <a:off x="2761" y="2367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Oval 818"/>
            <p:cNvSpPr>
              <a:spLocks noChangeArrowheads="1"/>
            </p:cNvSpPr>
            <p:nvPr/>
          </p:nvSpPr>
          <p:spPr bwMode="auto">
            <a:xfrm>
              <a:off x="3081" y="243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Oval 819"/>
            <p:cNvSpPr>
              <a:spLocks noChangeArrowheads="1"/>
            </p:cNvSpPr>
            <p:nvPr/>
          </p:nvSpPr>
          <p:spPr bwMode="auto">
            <a:xfrm>
              <a:off x="3401" y="2369"/>
              <a:ext cx="11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Oval 820"/>
            <p:cNvSpPr>
              <a:spLocks noChangeArrowheads="1"/>
            </p:cNvSpPr>
            <p:nvPr/>
          </p:nvSpPr>
          <p:spPr bwMode="auto">
            <a:xfrm>
              <a:off x="3665" y="219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Oval 821"/>
            <p:cNvSpPr>
              <a:spLocks noChangeArrowheads="1"/>
            </p:cNvSpPr>
            <p:nvPr/>
          </p:nvSpPr>
          <p:spPr bwMode="auto">
            <a:xfrm>
              <a:off x="3843" y="1934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Oval 822"/>
            <p:cNvSpPr>
              <a:spLocks noChangeArrowheads="1"/>
            </p:cNvSpPr>
            <p:nvPr/>
          </p:nvSpPr>
          <p:spPr bwMode="auto">
            <a:xfrm>
              <a:off x="3910" y="161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823"/>
            <p:cNvSpPr>
              <a:spLocks noChangeArrowheads="1"/>
            </p:cNvSpPr>
            <p:nvPr/>
          </p:nvSpPr>
          <p:spPr bwMode="auto">
            <a:xfrm>
              <a:off x="3847" y="1292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Oval 824"/>
            <p:cNvSpPr>
              <a:spLocks noChangeArrowheads="1"/>
            </p:cNvSpPr>
            <p:nvPr/>
          </p:nvSpPr>
          <p:spPr bwMode="auto">
            <a:xfrm>
              <a:off x="3671" y="1029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Oval 825"/>
            <p:cNvSpPr>
              <a:spLocks noChangeArrowheads="1"/>
            </p:cNvSpPr>
            <p:nvPr/>
          </p:nvSpPr>
          <p:spPr bwMode="auto">
            <a:xfrm>
              <a:off x="3090" y="785"/>
              <a:ext cx="10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Oval 826"/>
            <p:cNvSpPr>
              <a:spLocks noChangeArrowheads="1"/>
            </p:cNvSpPr>
            <p:nvPr/>
          </p:nvSpPr>
          <p:spPr bwMode="auto">
            <a:xfrm>
              <a:off x="3410" y="851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827"/>
            <p:cNvSpPr>
              <a:spLocks noChangeArrowheads="1"/>
            </p:cNvSpPr>
            <p:nvPr/>
          </p:nvSpPr>
          <p:spPr bwMode="auto">
            <a:xfrm>
              <a:off x="2556" y="72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Oval 828"/>
            <p:cNvSpPr>
              <a:spLocks noChangeArrowheads="1"/>
            </p:cNvSpPr>
            <p:nvPr/>
          </p:nvSpPr>
          <p:spPr bwMode="auto">
            <a:xfrm>
              <a:off x="2261" y="988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Oval 829"/>
            <p:cNvSpPr>
              <a:spLocks noChangeArrowheads="1"/>
            </p:cNvSpPr>
            <p:nvPr/>
          </p:nvSpPr>
          <p:spPr bwMode="auto">
            <a:xfrm>
              <a:off x="2088" y="1344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Oval 830"/>
            <p:cNvSpPr>
              <a:spLocks noChangeArrowheads="1"/>
            </p:cNvSpPr>
            <p:nvPr/>
          </p:nvSpPr>
          <p:spPr bwMode="auto">
            <a:xfrm>
              <a:off x="2062" y="1753"/>
              <a:ext cx="11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Oval 831"/>
            <p:cNvSpPr>
              <a:spLocks noChangeArrowheads="1"/>
            </p:cNvSpPr>
            <p:nvPr/>
          </p:nvSpPr>
          <p:spPr bwMode="auto">
            <a:xfrm>
              <a:off x="2199" y="2140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Oval 832"/>
            <p:cNvSpPr>
              <a:spLocks noChangeArrowheads="1"/>
            </p:cNvSpPr>
            <p:nvPr/>
          </p:nvSpPr>
          <p:spPr bwMode="auto">
            <a:xfrm>
              <a:off x="2464" y="2433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833"/>
            <p:cNvSpPr>
              <a:spLocks noChangeArrowheads="1"/>
            </p:cNvSpPr>
            <p:nvPr/>
          </p:nvSpPr>
          <p:spPr bwMode="auto">
            <a:xfrm>
              <a:off x="2820" y="2608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834"/>
            <p:cNvSpPr>
              <a:spLocks noChangeArrowheads="1"/>
            </p:cNvSpPr>
            <p:nvPr/>
          </p:nvSpPr>
          <p:spPr bwMode="auto">
            <a:xfrm>
              <a:off x="3231" y="2632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Oval 835"/>
            <p:cNvSpPr>
              <a:spLocks noChangeArrowheads="1"/>
            </p:cNvSpPr>
            <p:nvPr/>
          </p:nvSpPr>
          <p:spPr bwMode="auto">
            <a:xfrm>
              <a:off x="3616" y="2496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836"/>
            <p:cNvSpPr>
              <a:spLocks noChangeArrowheads="1"/>
            </p:cNvSpPr>
            <p:nvPr/>
          </p:nvSpPr>
          <p:spPr bwMode="auto">
            <a:xfrm>
              <a:off x="3911" y="2230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837"/>
            <p:cNvSpPr>
              <a:spLocks noChangeArrowheads="1"/>
            </p:cNvSpPr>
            <p:nvPr/>
          </p:nvSpPr>
          <p:spPr bwMode="auto">
            <a:xfrm>
              <a:off x="4085" y="187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Oval 838"/>
            <p:cNvSpPr>
              <a:spLocks noChangeArrowheads="1"/>
            </p:cNvSpPr>
            <p:nvPr/>
          </p:nvSpPr>
          <p:spPr bwMode="auto">
            <a:xfrm>
              <a:off x="4110" y="146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839"/>
            <p:cNvSpPr>
              <a:spLocks noChangeArrowheads="1"/>
            </p:cNvSpPr>
            <p:nvPr/>
          </p:nvSpPr>
          <p:spPr bwMode="auto">
            <a:xfrm>
              <a:off x="3973" y="1078"/>
              <a:ext cx="9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840"/>
            <p:cNvSpPr>
              <a:spLocks noChangeArrowheads="1"/>
            </p:cNvSpPr>
            <p:nvPr/>
          </p:nvSpPr>
          <p:spPr bwMode="auto">
            <a:xfrm>
              <a:off x="3708" y="783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Oval 841"/>
            <p:cNvSpPr>
              <a:spLocks noChangeArrowheads="1"/>
            </p:cNvSpPr>
            <p:nvPr/>
          </p:nvSpPr>
          <p:spPr bwMode="auto">
            <a:xfrm>
              <a:off x="2943" y="58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Oval 842"/>
            <p:cNvSpPr>
              <a:spLocks noChangeArrowheads="1"/>
            </p:cNvSpPr>
            <p:nvPr/>
          </p:nvSpPr>
          <p:spPr bwMode="auto">
            <a:xfrm>
              <a:off x="3352" y="610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Oval 843"/>
            <p:cNvSpPr>
              <a:spLocks noChangeArrowheads="1"/>
            </p:cNvSpPr>
            <p:nvPr/>
          </p:nvSpPr>
          <p:spPr bwMode="auto">
            <a:xfrm>
              <a:off x="2283" y="624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Oval 844"/>
            <p:cNvSpPr>
              <a:spLocks noChangeArrowheads="1"/>
            </p:cNvSpPr>
            <p:nvPr/>
          </p:nvSpPr>
          <p:spPr bwMode="auto">
            <a:xfrm>
              <a:off x="1973" y="1000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Oval 845"/>
            <p:cNvSpPr>
              <a:spLocks noChangeArrowheads="1"/>
            </p:cNvSpPr>
            <p:nvPr/>
          </p:nvSpPr>
          <p:spPr bwMode="auto">
            <a:xfrm>
              <a:off x="1825" y="1464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846"/>
            <p:cNvSpPr>
              <a:spLocks noChangeArrowheads="1"/>
            </p:cNvSpPr>
            <p:nvPr/>
          </p:nvSpPr>
          <p:spPr bwMode="auto">
            <a:xfrm>
              <a:off x="1868" y="1966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Oval 847"/>
            <p:cNvSpPr>
              <a:spLocks noChangeArrowheads="1"/>
            </p:cNvSpPr>
            <p:nvPr/>
          </p:nvSpPr>
          <p:spPr bwMode="auto">
            <a:xfrm>
              <a:off x="2102" y="2412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Oval 848"/>
            <p:cNvSpPr>
              <a:spLocks noChangeArrowheads="1"/>
            </p:cNvSpPr>
            <p:nvPr/>
          </p:nvSpPr>
          <p:spPr bwMode="auto">
            <a:xfrm>
              <a:off x="2478" y="2722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Oval 849"/>
            <p:cNvSpPr>
              <a:spLocks noChangeArrowheads="1"/>
            </p:cNvSpPr>
            <p:nvPr/>
          </p:nvSpPr>
          <p:spPr bwMode="auto">
            <a:xfrm>
              <a:off x="2942" y="2871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Oval 850"/>
            <p:cNvSpPr>
              <a:spLocks noChangeArrowheads="1"/>
            </p:cNvSpPr>
            <p:nvPr/>
          </p:nvSpPr>
          <p:spPr bwMode="auto">
            <a:xfrm>
              <a:off x="3444" y="2828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Oval 851"/>
            <p:cNvSpPr>
              <a:spLocks noChangeArrowheads="1"/>
            </p:cNvSpPr>
            <p:nvPr/>
          </p:nvSpPr>
          <p:spPr bwMode="auto">
            <a:xfrm>
              <a:off x="3890" y="2593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Oval 852"/>
            <p:cNvSpPr>
              <a:spLocks noChangeArrowheads="1"/>
            </p:cNvSpPr>
            <p:nvPr/>
          </p:nvSpPr>
          <p:spPr bwMode="auto">
            <a:xfrm>
              <a:off x="4200" y="2218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Oval 853"/>
            <p:cNvSpPr>
              <a:spLocks noChangeArrowheads="1"/>
            </p:cNvSpPr>
            <p:nvPr/>
          </p:nvSpPr>
          <p:spPr bwMode="auto">
            <a:xfrm>
              <a:off x="4349" y="175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Oval 854"/>
            <p:cNvSpPr>
              <a:spLocks noChangeArrowheads="1"/>
            </p:cNvSpPr>
            <p:nvPr/>
          </p:nvSpPr>
          <p:spPr bwMode="auto">
            <a:xfrm>
              <a:off x="4306" y="1252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Oval 855"/>
            <p:cNvSpPr>
              <a:spLocks noChangeArrowheads="1"/>
            </p:cNvSpPr>
            <p:nvPr/>
          </p:nvSpPr>
          <p:spPr bwMode="auto">
            <a:xfrm>
              <a:off x="4071" y="805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Oval 856"/>
            <p:cNvSpPr>
              <a:spLocks noChangeArrowheads="1"/>
            </p:cNvSpPr>
            <p:nvPr/>
          </p:nvSpPr>
          <p:spPr bwMode="auto">
            <a:xfrm>
              <a:off x="3696" y="495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Oval 857"/>
            <p:cNvSpPr>
              <a:spLocks noChangeArrowheads="1"/>
            </p:cNvSpPr>
            <p:nvPr/>
          </p:nvSpPr>
          <p:spPr bwMode="auto">
            <a:xfrm>
              <a:off x="2730" y="390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Oval 858"/>
            <p:cNvSpPr>
              <a:spLocks noChangeArrowheads="1"/>
            </p:cNvSpPr>
            <p:nvPr/>
          </p:nvSpPr>
          <p:spPr bwMode="auto">
            <a:xfrm>
              <a:off x="3232" y="347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Oval 859"/>
            <p:cNvSpPr>
              <a:spLocks noChangeArrowheads="1"/>
            </p:cNvSpPr>
            <p:nvPr/>
          </p:nvSpPr>
          <p:spPr bwMode="auto">
            <a:xfrm>
              <a:off x="1951" y="571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Oval 860"/>
            <p:cNvSpPr>
              <a:spLocks noChangeArrowheads="1"/>
            </p:cNvSpPr>
            <p:nvPr/>
          </p:nvSpPr>
          <p:spPr bwMode="auto">
            <a:xfrm>
              <a:off x="1644" y="1075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Oval 861"/>
            <p:cNvSpPr>
              <a:spLocks noChangeArrowheads="1"/>
            </p:cNvSpPr>
            <p:nvPr/>
          </p:nvSpPr>
          <p:spPr bwMode="auto">
            <a:xfrm>
              <a:off x="1689" y="2252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Oval 862"/>
            <p:cNvSpPr>
              <a:spLocks noChangeArrowheads="1"/>
            </p:cNvSpPr>
            <p:nvPr/>
          </p:nvSpPr>
          <p:spPr bwMode="auto">
            <a:xfrm>
              <a:off x="2049" y="2746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863"/>
            <p:cNvSpPr>
              <a:spLocks noChangeArrowheads="1"/>
            </p:cNvSpPr>
            <p:nvPr/>
          </p:nvSpPr>
          <p:spPr bwMode="auto">
            <a:xfrm>
              <a:off x="2553" y="3053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Oval 864"/>
            <p:cNvSpPr>
              <a:spLocks noChangeArrowheads="1"/>
            </p:cNvSpPr>
            <p:nvPr/>
          </p:nvSpPr>
          <p:spPr bwMode="auto">
            <a:xfrm>
              <a:off x="3730" y="3008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Oval 865"/>
            <p:cNvSpPr>
              <a:spLocks noChangeArrowheads="1"/>
            </p:cNvSpPr>
            <p:nvPr/>
          </p:nvSpPr>
          <p:spPr bwMode="auto">
            <a:xfrm>
              <a:off x="4224" y="2648"/>
              <a:ext cx="10" cy="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Oval 866"/>
            <p:cNvSpPr>
              <a:spLocks noChangeArrowheads="1"/>
            </p:cNvSpPr>
            <p:nvPr/>
          </p:nvSpPr>
          <p:spPr bwMode="auto">
            <a:xfrm>
              <a:off x="4531" y="214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Oval 867"/>
            <p:cNvSpPr>
              <a:spLocks noChangeArrowheads="1"/>
            </p:cNvSpPr>
            <p:nvPr/>
          </p:nvSpPr>
          <p:spPr bwMode="auto">
            <a:xfrm>
              <a:off x="4486" y="967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Oval 868"/>
            <p:cNvSpPr>
              <a:spLocks noChangeArrowheads="1"/>
            </p:cNvSpPr>
            <p:nvPr/>
          </p:nvSpPr>
          <p:spPr bwMode="auto">
            <a:xfrm>
              <a:off x="4126" y="473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Oval 869"/>
            <p:cNvSpPr>
              <a:spLocks noChangeArrowheads="1"/>
            </p:cNvSpPr>
            <p:nvPr/>
          </p:nvSpPr>
          <p:spPr bwMode="auto">
            <a:xfrm>
              <a:off x="3622" y="166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Oval 870"/>
            <p:cNvSpPr>
              <a:spLocks noChangeArrowheads="1"/>
            </p:cNvSpPr>
            <p:nvPr/>
          </p:nvSpPr>
          <p:spPr bwMode="auto">
            <a:xfrm>
              <a:off x="2445" y="211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871"/>
            <p:cNvSpPr>
              <a:spLocks noEditPoints="1"/>
            </p:cNvSpPr>
            <p:nvPr/>
          </p:nvSpPr>
          <p:spPr bwMode="auto">
            <a:xfrm>
              <a:off x="2144" y="669"/>
              <a:ext cx="1878" cy="1880"/>
            </a:xfrm>
            <a:custGeom>
              <a:avLst/>
              <a:gdLst>
                <a:gd name="T0" fmla="*/ 185 w 1878"/>
                <a:gd name="T1" fmla="*/ 1260 h 1880"/>
                <a:gd name="T2" fmla="*/ 25 w 1878"/>
                <a:gd name="T3" fmla="*/ 1186 h 1880"/>
                <a:gd name="T4" fmla="*/ 222 w 1878"/>
                <a:gd name="T5" fmla="*/ 1385 h 1880"/>
                <a:gd name="T6" fmla="*/ 320 w 1878"/>
                <a:gd name="T7" fmla="*/ 1588 h 1880"/>
                <a:gd name="T8" fmla="*/ 452 w 1878"/>
                <a:gd name="T9" fmla="*/ 1629 h 1880"/>
                <a:gd name="T10" fmla="*/ 824 w 1878"/>
                <a:gd name="T11" fmla="*/ 1743 h 1880"/>
                <a:gd name="T12" fmla="*/ 621 w 1878"/>
                <a:gd name="T13" fmla="*/ 1779 h 1880"/>
                <a:gd name="T14" fmla="*/ 941 w 1878"/>
                <a:gd name="T15" fmla="*/ 1769 h 1880"/>
                <a:gd name="T16" fmla="*/ 824 w 1878"/>
                <a:gd name="T17" fmla="*/ 1878 h 1880"/>
                <a:gd name="T18" fmla="*/ 1082 w 1878"/>
                <a:gd name="T19" fmla="*/ 1773 h 1880"/>
                <a:gd name="T20" fmla="*/ 1385 w 1878"/>
                <a:gd name="T21" fmla="*/ 1657 h 1880"/>
                <a:gd name="T22" fmla="*/ 1297 w 1878"/>
                <a:gd name="T23" fmla="*/ 1763 h 1880"/>
                <a:gd name="T24" fmla="*/ 1526 w 1878"/>
                <a:gd name="T25" fmla="*/ 1530 h 1880"/>
                <a:gd name="T26" fmla="*/ 1523 w 1878"/>
                <a:gd name="T27" fmla="*/ 1686 h 1880"/>
                <a:gd name="T28" fmla="*/ 1629 w 1878"/>
                <a:gd name="T29" fmla="*/ 1428 h 1880"/>
                <a:gd name="T30" fmla="*/ 1778 w 1878"/>
                <a:gd name="T31" fmla="*/ 1259 h 1880"/>
                <a:gd name="T32" fmla="*/ 1779 w 1878"/>
                <a:gd name="T33" fmla="*/ 1259 h 1880"/>
                <a:gd name="T34" fmla="*/ 1770 w 1878"/>
                <a:gd name="T35" fmla="*/ 949 h 1880"/>
                <a:gd name="T36" fmla="*/ 1878 w 1878"/>
                <a:gd name="T37" fmla="*/ 1056 h 1880"/>
                <a:gd name="T38" fmla="*/ 1732 w 1878"/>
                <a:gd name="T39" fmla="*/ 747 h 1880"/>
                <a:gd name="T40" fmla="*/ 1853 w 1878"/>
                <a:gd name="T41" fmla="*/ 694 h 1880"/>
                <a:gd name="T42" fmla="*/ 1657 w 1878"/>
                <a:gd name="T43" fmla="*/ 495 h 1880"/>
                <a:gd name="T44" fmla="*/ 1357 w 1878"/>
                <a:gd name="T45" fmla="*/ 245 h 1880"/>
                <a:gd name="T46" fmla="*/ 1560 w 1878"/>
                <a:gd name="T47" fmla="*/ 291 h 1880"/>
                <a:gd name="T48" fmla="*/ 1272 w 1878"/>
                <a:gd name="T49" fmla="*/ 187 h 1880"/>
                <a:gd name="T50" fmla="*/ 1400 w 1878"/>
                <a:gd name="T51" fmla="*/ 113 h 1880"/>
                <a:gd name="T52" fmla="*/ 1122 w 1878"/>
                <a:gd name="T53" fmla="*/ 116 h 1880"/>
                <a:gd name="T54" fmla="*/ 799 w 1878"/>
                <a:gd name="T55" fmla="*/ 108 h 1880"/>
                <a:gd name="T56" fmla="*/ 919 w 1878"/>
                <a:gd name="T57" fmla="*/ 43 h 1880"/>
                <a:gd name="T58" fmla="*/ 630 w 1878"/>
                <a:gd name="T59" fmla="*/ 182 h 1880"/>
                <a:gd name="T60" fmla="*/ 583 w 1878"/>
                <a:gd name="T61" fmla="*/ 117 h 1880"/>
                <a:gd name="T62" fmla="*/ 366 w 1878"/>
                <a:gd name="T63" fmla="*/ 357 h 1880"/>
                <a:gd name="T64" fmla="*/ 357 w 1878"/>
                <a:gd name="T65" fmla="*/ 194 h 1880"/>
                <a:gd name="T66" fmla="*/ 250 w 1878"/>
                <a:gd name="T67" fmla="*/ 452 h 1880"/>
                <a:gd name="T68" fmla="*/ 102 w 1878"/>
                <a:gd name="T69" fmla="*/ 621 h 1880"/>
                <a:gd name="T70" fmla="*/ 116 w 1878"/>
                <a:gd name="T71" fmla="*/ 758 h 1880"/>
                <a:gd name="T72" fmla="*/ 163 w 1878"/>
                <a:gd name="T73" fmla="*/ 1149 h 1880"/>
                <a:gd name="T74" fmla="*/ 43 w 1878"/>
                <a:gd name="T75" fmla="*/ 961 h 1880"/>
                <a:gd name="T76" fmla="*/ 213 w 1878"/>
                <a:gd name="T77" fmla="*/ 995 h 1880"/>
                <a:gd name="T78" fmla="*/ 237 w 1878"/>
                <a:gd name="T79" fmla="*/ 583 h 1880"/>
                <a:gd name="T80" fmla="*/ 239 w 1878"/>
                <a:gd name="T81" fmla="*/ 583 h 1880"/>
                <a:gd name="T82" fmla="*/ 394 w 1878"/>
                <a:gd name="T83" fmla="*/ 457 h 1880"/>
                <a:gd name="T84" fmla="*/ 729 w 1878"/>
                <a:gd name="T85" fmla="*/ 165 h 1880"/>
                <a:gd name="T86" fmla="*/ 618 w 1878"/>
                <a:gd name="T87" fmla="*/ 288 h 1880"/>
                <a:gd name="T88" fmla="*/ 996 w 1878"/>
                <a:gd name="T89" fmla="*/ 154 h 1880"/>
                <a:gd name="T90" fmla="*/ 1271 w 1878"/>
                <a:gd name="T91" fmla="*/ 187 h 1880"/>
                <a:gd name="T92" fmla="*/ 1174 w 1878"/>
                <a:gd name="T93" fmla="*/ 250 h 1880"/>
                <a:gd name="T94" fmla="*/ 1543 w 1878"/>
                <a:gd name="T95" fmla="*/ 431 h 1880"/>
                <a:gd name="T96" fmla="*/ 1706 w 1878"/>
                <a:gd name="T97" fmla="*/ 629 h 1880"/>
                <a:gd name="T98" fmla="*/ 1592 w 1878"/>
                <a:gd name="T99" fmla="*/ 618 h 1880"/>
                <a:gd name="T100" fmla="*/ 1727 w 1878"/>
                <a:gd name="T101" fmla="*/ 996 h 1880"/>
                <a:gd name="T102" fmla="*/ 1635 w 1878"/>
                <a:gd name="T103" fmla="*/ 1368 h 1880"/>
                <a:gd name="T104" fmla="*/ 1641 w 1878"/>
                <a:gd name="T105" fmla="*/ 1299 h 1880"/>
                <a:gd name="T106" fmla="*/ 1486 w 1878"/>
                <a:gd name="T107" fmla="*/ 1423 h 1880"/>
                <a:gd name="T108" fmla="*/ 1185 w 1878"/>
                <a:gd name="T109" fmla="*/ 1690 h 1880"/>
                <a:gd name="T110" fmla="*/ 1133 w 1878"/>
                <a:gd name="T111" fmla="*/ 1730 h 1880"/>
                <a:gd name="T112" fmla="*/ 995 w 1878"/>
                <a:gd name="T113" fmla="*/ 1666 h 1880"/>
                <a:gd name="T114" fmla="*/ 583 w 1878"/>
                <a:gd name="T115" fmla="*/ 1643 h 1880"/>
                <a:gd name="T116" fmla="*/ 526 w 1878"/>
                <a:gd name="T117" fmla="*/ 1637 h 1880"/>
                <a:gd name="T118" fmla="*/ 457 w 1878"/>
                <a:gd name="T119" fmla="*/ 1486 h 1880"/>
                <a:gd name="T120" fmla="*/ 190 w 1878"/>
                <a:gd name="T121" fmla="*/ 1185 h 1880"/>
                <a:gd name="T122" fmla="*/ 191 w 1878"/>
                <a:gd name="T123" fmla="*/ 1183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8" h="1880">
                  <a:moveTo>
                    <a:pt x="43" y="961"/>
                  </a:moveTo>
                  <a:lnTo>
                    <a:pt x="43" y="961"/>
                  </a:lnTo>
                  <a:lnTo>
                    <a:pt x="108" y="1082"/>
                  </a:lnTo>
                  <a:lnTo>
                    <a:pt x="108" y="1082"/>
                  </a:lnTo>
                  <a:lnTo>
                    <a:pt x="108" y="1082"/>
                  </a:lnTo>
                  <a:lnTo>
                    <a:pt x="163" y="1150"/>
                  </a:lnTo>
                  <a:lnTo>
                    <a:pt x="185" y="1260"/>
                  </a:lnTo>
                  <a:lnTo>
                    <a:pt x="185" y="1260"/>
                  </a:lnTo>
                  <a:lnTo>
                    <a:pt x="185" y="1260"/>
                  </a:lnTo>
                  <a:lnTo>
                    <a:pt x="293" y="1423"/>
                  </a:lnTo>
                  <a:lnTo>
                    <a:pt x="222" y="1385"/>
                  </a:lnTo>
                  <a:lnTo>
                    <a:pt x="117" y="1296"/>
                  </a:lnTo>
                  <a:lnTo>
                    <a:pt x="27" y="1186"/>
                  </a:lnTo>
                  <a:lnTo>
                    <a:pt x="25" y="1186"/>
                  </a:lnTo>
                  <a:lnTo>
                    <a:pt x="25" y="1188"/>
                  </a:lnTo>
                  <a:lnTo>
                    <a:pt x="117" y="1297"/>
                  </a:lnTo>
                  <a:lnTo>
                    <a:pt x="117" y="1297"/>
                  </a:lnTo>
                  <a:lnTo>
                    <a:pt x="117" y="1297"/>
                  </a:lnTo>
                  <a:lnTo>
                    <a:pt x="222" y="1385"/>
                  </a:lnTo>
                  <a:lnTo>
                    <a:pt x="222" y="1385"/>
                  </a:lnTo>
                  <a:lnTo>
                    <a:pt x="222" y="1385"/>
                  </a:lnTo>
                  <a:lnTo>
                    <a:pt x="295" y="1425"/>
                  </a:lnTo>
                  <a:lnTo>
                    <a:pt x="360" y="1524"/>
                  </a:lnTo>
                  <a:lnTo>
                    <a:pt x="360" y="1524"/>
                  </a:lnTo>
                  <a:lnTo>
                    <a:pt x="360" y="1524"/>
                  </a:lnTo>
                  <a:lnTo>
                    <a:pt x="525" y="1635"/>
                  </a:lnTo>
                  <a:lnTo>
                    <a:pt x="452" y="1628"/>
                  </a:lnTo>
                  <a:lnTo>
                    <a:pt x="320" y="1588"/>
                  </a:lnTo>
                  <a:lnTo>
                    <a:pt x="194" y="1523"/>
                  </a:lnTo>
                  <a:lnTo>
                    <a:pt x="193" y="1523"/>
                  </a:lnTo>
                  <a:lnTo>
                    <a:pt x="194" y="1523"/>
                  </a:lnTo>
                  <a:lnTo>
                    <a:pt x="320" y="1589"/>
                  </a:lnTo>
                  <a:lnTo>
                    <a:pt x="320" y="1589"/>
                  </a:lnTo>
                  <a:lnTo>
                    <a:pt x="320" y="1589"/>
                  </a:lnTo>
                  <a:lnTo>
                    <a:pt x="452" y="1629"/>
                  </a:lnTo>
                  <a:lnTo>
                    <a:pt x="452" y="1629"/>
                  </a:lnTo>
                  <a:lnTo>
                    <a:pt x="452" y="1629"/>
                  </a:lnTo>
                  <a:lnTo>
                    <a:pt x="526" y="1637"/>
                  </a:lnTo>
                  <a:lnTo>
                    <a:pt x="621" y="1702"/>
                  </a:lnTo>
                  <a:lnTo>
                    <a:pt x="621" y="1702"/>
                  </a:lnTo>
                  <a:lnTo>
                    <a:pt x="621" y="1702"/>
                  </a:lnTo>
                  <a:lnTo>
                    <a:pt x="824" y="1743"/>
                  </a:lnTo>
                  <a:lnTo>
                    <a:pt x="758" y="1764"/>
                  </a:lnTo>
                  <a:lnTo>
                    <a:pt x="621" y="1778"/>
                  </a:lnTo>
                  <a:lnTo>
                    <a:pt x="479" y="1766"/>
                  </a:lnTo>
                  <a:lnTo>
                    <a:pt x="479" y="1766"/>
                  </a:lnTo>
                  <a:lnTo>
                    <a:pt x="479" y="1767"/>
                  </a:lnTo>
                  <a:lnTo>
                    <a:pt x="479" y="1767"/>
                  </a:lnTo>
                  <a:lnTo>
                    <a:pt x="621" y="1779"/>
                  </a:lnTo>
                  <a:lnTo>
                    <a:pt x="621" y="1779"/>
                  </a:lnTo>
                  <a:lnTo>
                    <a:pt x="621" y="1779"/>
                  </a:lnTo>
                  <a:lnTo>
                    <a:pt x="758" y="1764"/>
                  </a:lnTo>
                  <a:lnTo>
                    <a:pt x="758" y="1764"/>
                  </a:lnTo>
                  <a:lnTo>
                    <a:pt x="758" y="1764"/>
                  </a:lnTo>
                  <a:lnTo>
                    <a:pt x="826" y="1745"/>
                  </a:lnTo>
                  <a:lnTo>
                    <a:pt x="941" y="1769"/>
                  </a:lnTo>
                  <a:lnTo>
                    <a:pt x="941" y="1769"/>
                  </a:lnTo>
                  <a:lnTo>
                    <a:pt x="941" y="1769"/>
                  </a:lnTo>
                  <a:lnTo>
                    <a:pt x="1131" y="1732"/>
                  </a:lnTo>
                  <a:lnTo>
                    <a:pt x="1081" y="1772"/>
                  </a:lnTo>
                  <a:lnTo>
                    <a:pt x="961" y="1835"/>
                  </a:lnTo>
                  <a:lnTo>
                    <a:pt x="824" y="1878"/>
                  </a:lnTo>
                  <a:lnTo>
                    <a:pt x="824" y="1878"/>
                  </a:lnTo>
                  <a:lnTo>
                    <a:pt x="824" y="1880"/>
                  </a:lnTo>
                  <a:lnTo>
                    <a:pt x="824" y="1880"/>
                  </a:lnTo>
                  <a:lnTo>
                    <a:pt x="961" y="1837"/>
                  </a:lnTo>
                  <a:lnTo>
                    <a:pt x="961" y="1837"/>
                  </a:lnTo>
                  <a:lnTo>
                    <a:pt x="961" y="1837"/>
                  </a:lnTo>
                  <a:lnTo>
                    <a:pt x="1082" y="1773"/>
                  </a:lnTo>
                  <a:lnTo>
                    <a:pt x="1082" y="1773"/>
                  </a:lnTo>
                  <a:lnTo>
                    <a:pt x="1082" y="1772"/>
                  </a:lnTo>
                  <a:lnTo>
                    <a:pt x="1133" y="1732"/>
                  </a:lnTo>
                  <a:lnTo>
                    <a:pt x="1263" y="1705"/>
                  </a:lnTo>
                  <a:lnTo>
                    <a:pt x="1263" y="1705"/>
                  </a:lnTo>
                  <a:lnTo>
                    <a:pt x="1263" y="1705"/>
                  </a:lnTo>
                  <a:lnTo>
                    <a:pt x="1413" y="1606"/>
                  </a:lnTo>
                  <a:lnTo>
                    <a:pt x="1385" y="1657"/>
                  </a:lnTo>
                  <a:lnTo>
                    <a:pt x="1296" y="1763"/>
                  </a:lnTo>
                  <a:lnTo>
                    <a:pt x="1186" y="1853"/>
                  </a:lnTo>
                  <a:lnTo>
                    <a:pt x="1186" y="1855"/>
                  </a:lnTo>
                  <a:lnTo>
                    <a:pt x="1186" y="1855"/>
                  </a:lnTo>
                  <a:lnTo>
                    <a:pt x="1186" y="1855"/>
                  </a:lnTo>
                  <a:lnTo>
                    <a:pt x="1297" y="1763"/>
                  </a:lnTo>
                  <a:lnTo>
                    <a:pt x="1297" y="1763"/>
                  </a:lnTo>
                  <a:lnTo>
                    <a:pt x="1297" y="1763"/>
                  </a:lnTo>
                  <a:lnTo>
                    <a:pt x="1385" y="1657"/>
                  </a:lnTo>
                  <a:lnTo>
                    <a:pt x="1385" y="1657"/>
                  </a:lnTo>
                  <a:lnTo>
                    <a:pt x="1385" y="1657"/>
                  </a:lnTo>
                  <a:lnTo>
                    <a:pt x="1414" y="1604"/>
                  </a:lnTo>
                  <a:lnTo>
                    <a:pt x="1526" y="1530"/>
                  </a:lnTo>
                  <a:lnTo>
                    <a:pt x="1526" y="1530"/>
                  </a:lnTo>
                  <a:lnTo>
                    <a:pt x="1526" y="1530"/>
                  </a:lnTo>
                  <a:lnTo>
                    <a:pt x="1634" y="1371"/>
                  </a:lnTo>
                  <a:lnTo>
                    <a:pt x="1628" y="1428"/>
                  </a:lnTo>
                  <a:lnTo>
                    <a:pt x="1588" y="1560"/>
                  </a:lnTo>
                  <a:lnTo>
                    <a:pt x="1521" y="1686"/>
                  </a:lnTo>
                  <a:lnTo>
                    <a:pt x="1523" y="1686"/>
                  </a:lnTo>
                  <a:lnTo>
                    <a:pt x="1523" y="1686"/>
                  </a:lnTo>
                  <a:lnTo>
                    <a:pt x="1523" y="1686"/>
                  </a:lnTo>
                  <a:lnTo>
                    <a:pt x="1589" y="1560"/>
                  </a:lnTo>
                  <a:lnTo>
                    <a:pt x="1589" y="1560"/>
                  </a:lnTo>
                  <a:lnTo>
                    <a:pt x="1589" y="1560"/>
                  </a:lnTo>
                  <a:lnTo>
                    <a:pt x="1629" y="1428"/>
                  </a:lnTo>
                  <a:lnTo>
                    <a:pt x="1629" y="1428"/>
                  </a:lnTo>
                  <a:lnTo>
                    <a:pt x="1629" y="1428"/>
                  </a:lnTo>
                  <a:lnTo>
                    <a:pt x="1635" y="1370"/>
                  </a:lnTo>
                  <a:lnTo>
                    <a:pt x="1703" y="1269"/>
                  </a:lnTo>
                  <a:lnTo>
                    <a:pt x="1703" y="1269"/>
                  </a:lnTo>
                  <a:lnTo>
                    <a:pt x="1703" y="1269"/>
                  </a:lnTo>
                  <a:lnTo>
                    <a:pt x="1746" y="1066"/>
                  </a:lnTo>
                  <a:lnTo>
                    <a:pt x="1764" y="1122"/>
                  </a:lnTo>
                  <a:lnTo>
                    <a:pt x="1778" y="1259"/>
                  </a:lnTo>
                  <a:lnTo>
                    <a:pt x="1766" y="1400"/>
                  </a:lnTo>
                  <a:lnTo>
                    <a:pt x="1766" y="1401"/>
                  </a:lnTo>
                  <a:lnTo>
                    <a:pt x="1766" y="1401"/>
                  </a:lnTo>
                  <a:lnTo>
                    <a:pt x="1767" y="1401"/>
                  </a:lnTo>
                  <a:lnTo>
                    <a:pt x="1779" y="1259"/>
                  </a:lnTo>
                  <a:lnTo>
                    <a:pt x="1779" y="1259"/>
                  </a:lnTo>
                  <a:lnTo>
                    <a:pt x="1779" y="1259"/>
                  </a:lnTo>
                  <a:lnTo>
                    <a:pt x="1764" y="1122"/>
                  </a:lnTo>
                  <a:lnTo>
                    <a:pt x="1764" y="1122"/>
                  </a:lnTo>
                  <a:lnTo>
                    <a:pt x="1764" y="1122"/>
                  </a:lnTo>
                  <a:lnTo>
                    <a:pt x="1746" y="1063"/>
                  </a:lnTo>
                  <a:lnTo>
                    <a:pt x="1770" y="949"/>
                  </a:lnTo>
                  <a:lnTo>
                    <a:pt x="1770" y="949"/>
                  </a:lnTo>
                  <a:lnTo>
                    <a:pt x="1770" y="949"/>
                  </a:lnTo>
                  <a:lnTo>
                    <a:pt x="1732" y="750"/>
                  </a:lnTo>
                  <a:lnTo>
                    <a:pt x="1772" y="799"/>
                  </a:lnTo>
                  <a:lnTo>
                    <a:pt x="1835" y="919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37" y="919"/>
                  </a:lnTo>
                  <a:lnTo>
                    <a:pt x="1837" y="919"/>
                  </a:lnTo>
                  <a:lnTo>
                    <a:pt x="1837" y="919"/>
                  </a:lnTo>
                  <a:lnTo>
                    <a:pt x="1772" y="798"/>
                  </a:lnTo>
                  <a:lnTo>
                    <a:pt x="1772" y="798"/>
                  </a:lnTo>
                  <a:lnTo>
                    <a:pt x="1772" y="798"/>
                  </a:lnTo>
                  <a:lnTo>
                    <a:pt x="1732" y="747"/>
                  </a:lnTo>
                  <a:lnTo>
                    <a:pt x="1708" y="627"/>
                  </a:lnTo>
                  <a:lnTo>
                    <a:pt x="1708" y="627"/>
                  </a:lnTo>
                  <a:lnTo>
                    <a:pt x="1708" y="627"/>
                  </a:lnTo>
                  <a:lnTo>
                    <a:pt x="1598" y="464"/>
                  </a:lnTo>
                  <a:lnTo>
                    <a:pt x="1657" y="497"/>
                  </a:lnTo>
                  <a:lnTo>
                    <a:pt x="1763" y="584"/>
                  </a:lnTo>
                  <a:lnTo>
                    <a:pt x="1853" y="694"/>
                  </a:lnTo>
                  <a:lnTo>
                    <a:pt x="1853" y="694"/>
                  </a:lnTo>
                  <a:lnTo>
                    <a:pt x="1853" y="694"/>
                  </a:lnTo>
                  <a:lnTo>
                    <a:pt x="1853" y="692"/>
                  </a:lnTo>
                  <a:lnTo>
                    <a:pt x="1763" y="583"/>
                  </a:lnTo>
                  <a:lnTo>
                    <a:pt x="1763" y="583"/>
                  </a:lnTo>
                  <a:lnTo>
                    <a:pt x="1763" y="583"/>
                  </a:lnTo>
                  <a:lnTo>
                    <a:pt x="1657" y="495"/>
                  </a:lnTo>
                  <a:lnTo>
                    <a:pt x="1657" y="495"/>
                  </a:lnTo>
                  <a:lnTo>
                    <a:pt x="1657" y="495"/>
                  </a:lnTo>
                  <a:lnTo>
                    <a:pt x="1597" y="463"/>
                  </a:lnTo>
                  <a:lnTo>
                    <a:pt x="1533" y="365"/>
                  </a:lnTo>
                  <a:lnTo>
                    <a:pt x="1533" y="365"/>
                  </a:lnTo>
                  <a:lnTo>
                    <a:pt x="1533" y="365"/>
                  </a:lnTo>
                  <a:lnTo>
                    <a:pt x="1357" y="245"/>
                  </a:lnTo>
                  <a:lnTo>
                    <a:pt x="1428" y="252"/>
                  </a:lnTo>
                  <a:lnTo>
                    <a:pt x="1558" y="292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560" y="291"/>
                  </a:lnTo>
                  <a:lnTo>
                    <a:pt x="1560" y="291"/>
                  </a:lnTo>
                  <a:lnTo>
                    <a:pt x="1560" y="291"/>
                  </a:lnTo>
                  <a:lnTo>
                    <a:pt x="1428" y="250"/>
                  </a:lnTo>
                  <a:lnTo>
                    <a:pt x="1428" y="250"/>
                  </a:lnTo>
                  <a:lnTo>
                    <a:pt x="1428" y="250"/>
                  </a:lnTo>
                  <a:lnTo>
                    <a:pt x="1355" y="243"/>
                  </a:lnTo>
                  <a:lnTo>
                    <a:pt x="1272" y="187"/>
                  </a:lnTo>
                  <a:lnTo>
                    <a:pt x="1272" y="187"/>
                  </a:lnTo>
                  <a:lnTo>
                    <a:pt x="1272" y="187"/>
                  </a:lnTo>
                  <a:lnTo>
                    <a:pt x="1047" y="139"/>
                  </a:lnTo>
                  <a:lnTo>
                    <a:pt x="1122" y="116"/>
                  </a:lnTo>
                  <a:lnTo>
                    <a:pt x="1257" y="102"/>
                  </a:lnTo>
                  <a:lnTo>
                    <a:pt x="1400" y="113"/>
                  </a:lnTo>
                  <a:lnTo>
                    <a:pt x="1400" y="113"/>
                  </a:lnTo>
                  <a:lnTo>
                    <a:pt x="1401" y="113"/>
                  </a:lnTo>
                  <a:lnTo>
                    <a:pt x="1400" y="113"/>
                  </a:lnTo>
                  <a:lnTo>
                    <a:pt x="1257" y="101"/>
                  </a:lnTo>
                  <a:lnTo>
                    <a:pt x="1257" y="101"/>
                  </a:lnTo>
                  <a:lnTo>
                    <a:pt x="1257" y="101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044" y="139"/>
                  </a:lnTo>
                  <a:lnTo>
                    <a:pt x="952" y="120"/>
                  </a:lnTo>
                  <a:lnTo>
                    <a:pt x="952" y="120"/>
                  </a:lnTo>
                  <a:lnTo>
                    <a:pt x="950" y="120"/>
                  </a:lnTo>
                  <a:lnTo>
                    <a:pt x="732" y="163"/>
                  </a:lnTo>
                  <a:lnTo>
                    <a:pt x="799" y="108"/>
                  </a:lnTo>
                  <a:lnTo>
                    <a:pt x="919" y="44"/>
                  </a:lnTo>
                  <a:lnTo>
                    <a:pt x="1056" y="1"/>
                  </a:lnTo>
                  <a:lnTo>
                    <a:pt x="1056" y="0"/>
                  </a:lnTo>
                  <a:lnTo>
                    <a:pt x="1054" y="0"/>
                  </a:lnTo>
                  <a:lnTo>
                    <a:pt x="919" y="43"/>
                  </a:lnTo>
                  <a:lnTo>
                    <a:pt x="919" y="43"/>
                  </a:lnTo>
                  <a:lnTo>
                    <a:pt x="919" y="43"/>
                  </a:lnTo>
                  <a:lnTo>
                    <a:pt x="798" y="108"/>
                  </a:lnTo>
                  <a:lnTo>
                    <a:pt x="798" y="108"/>
                  </a:lnTo>
                  <a:lnTo>
                    <a:pt x="798" y="108"/>
                  </a:lnTo>
                  <a:lnTo>
                    <a:pt x="731" y="163"/>
                  </a:lnTo>
                  <a:lnTo>
                    <a:pt x="630" y="182"/>
                  </a:lnTo>
                  <a:lnTo>
                    <a:pt x="630" y="182"/>
                  </a:lnTo>
                  <a:lnTo>
                    <a:pt x="630" y="182"/>
                  </a:lnTo>
                  <a:lnTo>
                    <a:pt x="454" y="299"/>
                  </a:lnTo>
                  <a:lnTo>
                    <a:pt x="495" y="222"/>
                  </a:lnTo>
                  <a:lnTo>
                    <a:pt x="583" y="117"/>
                  </a:lnTo>
                  <a:lnTo>
                    <a:pt x="692" y="27"/>
                  </a:lnTo>
                  <a:lnTo>
                    <a:pt x="694" y="25"/>
                  </a:lnTo>
                  <a:lnTo>
                    <a:pt x="692" y="25"/>
                  </a:lnTo>
                  <a:lnTo>
                    <a:pt x="583" y="117"/>
                  </a:lnTo>
                  <a:lnTo>
                    <a:pt x="583" y="117"/>
                  </a:lnTo>
                  <a:lnTo>
                    <a:pt x="583" y="117"/>
                  </a:lnTo>
                  <a:lnTo>
                    <a:pt x="495" y="222"/>
                  </a:lnTo>
                  <a:lnTo>
                    <a:pt x="495" y="222"/>
                  </a:lnTo>
                  <a:lnTo>
                    <a:pt x="495" y="222"/>
                  </a:lnTo>
                  <a:lnTo>
                    <a:pt x="452" y="301"/>
                  </a:lnTo>
                  <a:lnTo>
                    <a:pt x="366" y="357"/>
                  </a:lnTo>
                  <a:lnTo>
                    <a:pt x="366" y="357"/>
                  </a:lnTo>
                  <a:lnTo>
                    <a:pt x="366" y="357"/>
                  </a:lnTo>
                  <a:lnTo>
                    <a:pt x="243" y="540"/>
                  </a:lnTo>
                  <a:lnTo>
                    <a:pt x="252" y="452"/>
                  </a:lnTo>
                  <a:lnTo>
                    <a:pt x="292" y="320"/>
                  </a:lnTo>
                  <a:lnTo>
                    <a:pt x="357" y="194"/>
                  </a:lnTo>
                  <a:lnTo>
                    <a:pt x="357" y="194"/>
                  </a:lnTo>
                  <a:lnTo>
                    <a:pt x="356" y="194"/>
                  </a:lnTo>
                  <a:lnTo>
                    <a:pt x="291" y="320"/>
                  </a:lnTo>
                  <a:lnTo>
                    <a:pt x="291" y="320"/>
                  </a:lnTo>
                  <a:lnTo>
                    <a:pt x="291" y="320"/>
                  </a:lnTo>
                  <a:lnTo>
                    <a:pt x="250" y="452"/>
                  </a:lnTo>
                  <a:lnTo>
                    <a:pt x="250" y="452"/>
                  </a:lnTo>
                  <a:lnTo>
                    <a:pt x="250" y="452"/>
                  </a:lnTo>
                  <a:lnTo>
                    <a:pt x="242" y="541"/>
                  </a:lnTo>
                  <a:lnTo>
                    <a:pt x="188" y="618"/>
                  </a:lnTo>
                  <a:lnTo>
                    <a:pt x="188" y="618"/>
                  </a:lnTo>
                  <a:lnTo>
                    <a:pt x="188" y="620"/>
                  </a:lnTo>
                  <a:lnTo>
                    <a:pt x="142" y="842"/>
                  </a:lnTo>
                  <a:lnTo>
                    <a:pt x="116" y="758"/>
                  </a:lnTo>
                  <a:lnTo>
                    <a:pt x="102" y="621"/>
                  </a:lnTo>
                  <a:lnTo>
                    <a:pt x="113" y="479"/>
                  </a:lnTo>
                  <a:lnTo>
                    <a:pt x="113" y="479"/>
                  </a:lnTo>
                  <a:lnTo>
                    <a:pt x="113" y="479"/>
                  </a:lnTo>
                  <a:lnTo>
                    <a:pt x="101" y="621"/>
                  </a:lnTo>
                  <a:lnTo>
                    <a:pt x="101" y="621"/>
                  </a:lnTo>
                  <a:lnTo>
                    <a:pt x="101" y="621"/>
                  </a:lnTo>
                  <a:lnTo>
                    <a:pt x="116" y="758"/>
                  </a:lnTo>
                  <a:lnTo>
                    <a:pt x="116" y="758"/>
                  </a:lnTo>
                  <a:lnTo>
                    <a:pt x="116" y="759"/>
                  </a:lnTo>
                  <a:lnTo>
                    <a:pt x="141" y="845"/>
                  </a:lnTo>
                  <a:lnTo>
                    <a:pt x="122" y="938"/>
                  </a:lnTo>
                  <a:lnTo>
                    <a:pt x="122" y="940"/>
                  </a:lnTo>
                  <a:lnTo>
                    <a:pt x="122" y="940"/>
                  </a:lnTo>
                  <a:lnTo>
                    <a:pt x="163" y="1149"/>
                  </a:lnTo>
                  <a:lnTo>
                    <a:pt x="108" y="1082"/>
                  </a:lnTo>
                  <a:lnTo>
                    <a:pt x="44" y="961"/>
                  </a:lnTo>
                  <a:lnTo>
                    <a:pt x="1" y="824"/>
                  </a:lnTo>
                  <a:lnTo>
                    <a:pt x="0" y="824"/>
                  </a:lnTo>
                  <a:lnTo>
                    <a:pt x="0" y="824"/>
                  </a:lnTo>
                  <a:lnTo>
                    <a:pt x="43" y="961"/>
                  </a:lnTo>
                  <a:lnTo>
                    <a:pt x="43" y="961"/>
                  </a:lnTo>
                  <a:close/>
                  <a:moveTo>
                    <a:pt x="123" y="940"/>
                  </a:moveTo>
                  <a:lnTo>
                    <a:pt x="142" y="847"/>
                  </a:lnTo>
                  <a:lnTo>
                    <a:pt x="154" y="884"/>
                  </a:lnTo>
                  <a:lnTo>
                    <a:pt x="154" y="884"/>
                  </a:lnTo>
                  <a:lnTo>
                    <a:pt x="154" y="884"/>
                  </a:lnTo>
                  <a:lnTo>
                    <a:pt x="213" y="995"/>
                  </a:lnTo>
                  <a:lnTo>
                    <a:pt x="213" y="995"/>
                  </a:lnTo>
                  <a:lnTo>
                    <a:pt x="213" y="995"/>
                  </a:lnTo>
                  <a:lnTo>
                    <a:pt x="215" y="993"/>
                  </a:lnTo>
                  <a:lnTo>
                    <a:pt x="154" y="884"/>
                  </a:lnTo>
                  <a:lnTo>
                    <a:pt x="142" y="845"/>
                  </a:lnTo>
                  <a:lnTo>
                    <a:pt x="190" y="620"/>
                  </a:lnTo>
                  <a:lnTo>
                    <a:pt x="242" y="543"/>
                  </a:lnTo>
                  <a:lnTo>
                    <a:pt x="237" y="583"/>
                  </a:lnTo>
                  <a:lnTo>
                    <a:pt x="237" y="583"/>
                  </a:lnTo>
                  <a:lnTo>
                    <a:pt x="237" y="583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39" y="583"/>
                  </a:lnTo>
                  <a:lnTo>
                    <a:pt x="243" y="541"/>
                  </a:lnTo>
                  <a:lnTo>
                    <a:pt x="368" y="359"/>
                  </a:lnTo>
                  <a:lnTo>
                    <a:pt x="451" y="30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8"/>
                  </a:lnTo>
                  <a:lnTo>
                    <a:pt x="394" y="457"/>
                  </a:lnTo>
                  <a:lnTo>
                    <a:pt x="396" y="458"/>
                  </a:lnTo>
                  <a:lnTo>
                    <a:pt x="396" y="458"/>
                  </a:lnTo>
                  <a:lnTo>
                    <a:pt x="396" y="457"/>
                  </a:lnTo>
                  <a:lnTo>
                    <a:pt x="433" y="338"/>
                  </a:lnTo>
                  <a:lnTo>
                    <a:pt x="452" y="302"/>
                  </a:lnTo>
                  <a:lnTo>
                    <a:pt x="630" y="184"/>
                  </a:lnTo>
                  <a:lnTo>
                    <a:pt x="729" y="165"/>
                  </a:lnTo>
                  <a:lnTo>
                    <a:pt x="697" y="191"/>
                  </a:lnTo>
                  <a:lnTo>
                    <a:pt x="697" y="191"/>
                  </a:lnTo>
                  <a:lnTo>
                    <a:pt x="697" y="191"/>
                  </a:lnTo>
                  <a:lnTo>
                    <a:pt x="617" y="288"/>
                  </a:lnTo>
                  <a:lnTo>
                    <a:pt x="617" y="288"/>
                  </a:lnTo>
                  <a:lnTo>
                    <a:pt x="617" y="288"/>
                  </a:lnTo>
                  <a:lnTo>
                    <a:pt x="618" y="288"/>
                  </a:lnTo>
                  <a:lnTo>
                    <a:pt x="697" y="191"/>
                  </a:lnTo>
                  <a:lnTo>
                    <a:pt x="731" y="163"/>
                  </a:lnTo>
                  <a:lnTo>
                    <a:pt x="952" y="120"/>
                  </a:lnTo>
                  <a:lnTo>
                    <a:pt x="1042" y="139"/>
                  </a:lnTo>
                  <a:lnTo>
                    <a:pt x="996" y="154"/>
                  </a:lnTo>
                  <a:lnTo>
                    <a:pt x="996" y="154"/>
                  </a:lnTo>
                  <a:lnTo>
                    <a:pt x="996" y="154"/>
                  </a:lnTo>
                  <a:lnTo>
                    <a:pt x="887" y="213"/>
                  </a:lnTo>
                  <a:lnTo>
                    <a:pt x="887" y="213"/>
                  </a:lnTo>
                  <a:lnTo>
                    <a:pt x="887" y="215"/>
                  </a:lnTo>
                  <a:lnTo>
                    <a:pt x="887" y="215"/>
                  </a:lnTo>
                  <a:lnTo>
                    <a:pt x="996" y="154"/>
                  </a:lnTo>
                  <a:lnTo>
                    <a:pt x="1044" y="139"/>
                  </a:lnTo>
                  <a:lnTo>
                    <a:pt x="1271" y="187"/>
                  </a:lnTo>
                  <a:lnTo>
                    <a:pt x="1354" y="243"/>
                  </a:lnTo>
                  <a:lnTo>
                    <a:pt x="1297" y="237"/>
                  </a:lnTo>
                  <a:lnTo>
                    <a:pt x="1297" y="237"/>
                  </a:lnTo>
                  <a:lnTo>
                    <a:pt x="1297" y="237"/>
                  </a:lnTo>
                  <a:lnTo>
                    <a:pt x="1174" y="250"/>
                  </a:lnTo>
                  <a:lnTo>
                    <a:pt x="1173" y="250"/>
                  </a:lnTo>
                  <a:lnTo>
                    <a:pt x="1174" y="250"/>
                  </a:lnTo>
                  <a:lnTo>
                    <a:pt x="1174" y="250"/>
                  </a:lnTo>
                  <a:lnTo>
                    <a:pt x="1297" y="239"/>
                  </a:lnTo>
                  <a:lnTo>
                    <a:pt x="1355" y="245"/>
                  </a:lnTo>
                  <a:lnTo>
                    <a:pt x="1531" y="365"/>
                  </a:lnTo>
                  <a:lnTo>
                    <a:pt x="1595" y="461"/>
                  </a:lnTo>
                  <a:lnTo>
                    <a:pt x="1543" y="431"/>
                  </a:lnTo>
                  <a:lnTo>
                    <a:pt x="1543" y="431"/>
                  </a:lnTo>
                  <a:lnTo>
                    <a:pt x="1543" y="431"/>
                  </a:lnTo>
                  <a:lnTo>
                    <a:pt x="1423" y="394"/>
                  </a:lnTo>
                  <a:lnTo>
                    <a:pt x="1423" y="396"/>
                  </a:lnTo>
                  <a:lnTo>
                    <a:pt x="1423" y="396"/>
                  </a:lnTo>
                  <a:lnTo>
                    <a:pt x="1543" y="433"/>
                  </a:lnTo>
                  <a:lnTo>
                    <a:pt x="1597" y="463"/>
                  </a:lnTo>
                  <a:lnTo>
                    <a:pt x="1706" y="629"/>
                  </a:lnTo>
                  <a:lnTo>
                    <a:pt x="1730" y="746"/>
                  </a:lnTo>
                  <a:lnTo>
                    <a:pt x="1690" y="697"/>
                  </a:lnTo>
                  <a:lnTo>
                    <a:pt x="1690" y="697"/>
                  </a:lnTo>
                  <a:lnTo>
                    <a:pt x="1690" y="697"/>
                  </a:lnTo>
                  <a:lnTo>
                    <a:pt x="1594" y="617"/>
                  </a:lnTo>
                  <a:lnTo>
                    <a:pt x="1592" y="617"/>
                  </a:lnTo>
                  <a:lnTo>
                    <a:pt x="1592" y="618"/>
                  </a:lnTo>
                  <a:lnTo>
                    <a:pt x="1689" y="697"/>
                  </a:lnTo>
                  <a:lnTo>
                    <a:pt x="1730" y="749"/>
                  </a:lnTo>
                  <a:lnTo>
                    <a:pt x="1770" y="949"/>
                  </a:lnTo>
                  <a:lnTo>
                    <a:pt x="1746" y="1061"/>
                  </a:lnTo>
                  <a:lnTo>
                    <a:pt x="1727" y="996"/>
                  </a:lnTo>
                  <a:lnTo>
                    <a:pt x="1727" y="996"/>
                  </a:lnTo>
                  <a:lnTo>
                    <a:pt x="1727" y="996"/>
                  </a:lnTo>
                  <a:lnTo>
                    <a:pt x="1668" y="887"/>
                  </a:lnTo>
                  <a:lnTo>
                    <a:pt x="1666" y="887"/>
                  </a:lnTo>
                  <a:lnTo>
                    <a:pt x="1666" y="887"/>
                  </a:lnTo>
                  <a:lnTo>
                    <a:pt x="1726" y="996"/>
                  </a:lnTo>
                  <a:lnTo>
                    <a:pt x="1746" y="1063"/>
                  </a:lnTo>
                  <a:lnTo>
                    <a:pt x="1703" y="1269"/>
                  </a:lnTo>
                  <a:lnTo>
                    <a:pt x="1635" y="1368"/>
                  </a:lnTo>
                  <a:lnTo>
                    <a:pt x="1643" y="1299"/>
                  </a:lnTo>
                  <a:lnTo>
                    <a:pt x="1643" y="1299"/>
                  </a:lnTo>
                  <a:lnTo>
                    <a:pt x="1643" y="1297"/>
                  </a:lnTo>
                  <a:lnTo>
                    <a:pt x="1631" y="1174"/>
                  </a:lnTo>
                  <a:lnTo>
                    <a:pt x="1631" y="1173"/>
                  </a:lnTo>
                  <a:lnTo>
                    <a:pt x="1629" y="1174"/>
                  </a:lnTo>
                  <a:lnTo>
                    <a:pt x="1641" y="1299"/>
                  </a:lnTo>
                  <a:lnTo>
                    <a:pt x="1634" y="1370"/>
                  </a:lnTo>
                  <a:lnTo>
                    <a:pt x="1526" y="1530"/>
                  </a:lnTo>
                  <a:lnTo>
                    <a:pt x="1416" y="1603"/>
                  </a:lnTo>
                  <a:lnTo>
                    <a:pt x="1448" y="1543"/>
                  </a:lnTo>
                  <a:lnTo>
                    <a:pt x="1448" y="1543"/>
                  </a:lnTo>
                  <a:lnTo>
                    <a:pt x="1448" y="1543"/>
                  </a:lnTo>
                  <a:lnTo>
                    <a:pt x="1486" y="1423"/>
                  </a:lnTo>
                  <a:lnTo>
                    <a:pt x="1486" y="1423"/>
                  </a:lnTo>
                  <a:lnTo>
                    <a:pt x="1486" y="1423"/>
                  </a:lnTo>
                  <a:lnTo>
                    <a:pt x="1447" y="1543"/>
                  </a:lnTo>
                  <a:lnTo>
                    <a:pt x="1414" y="1604"/>
                  </a:lnTo>
                  <a:lnTo>
                    <a:pt x="1262" y="1705"/>
                  </a:lnTo>
                  <a:lnTo>
                    <a:pt x="1134" y="1730"/>
                  </a:lnTo>
                  <a:lnTo>
                    <a:pt x="1185" y="1690"/>
                  </a:lnTo>
                  <a:lnTo>
                    <a:pt x="1185" y="1690"/>
                  </a:lnTo>
                  <a:lnTo>
                    <a:pt x="1185" y="1690"/>
                  </a:lnTo>
                  <a:lnTo>
                    <a:pt x="1263" y="1594"/>
                  </a:lnTo>
                  <a:lnTo>
                    <a:pt x="1263" y="1592"/>
                  </a:lnTo>
                  <a:lnTo>
                    <a:pt x="1263" y="1592"/>
                  </a:lnTo>
                  <a:lnTo>
                    <a:pt x="1183" y="1689"/>
                  </a:lnTo>
                  <a:lnTo>
                    <a:pt x="1133" y="1730"/>
                  </a:lnTo>
                  <a:lnTo>
                    <a:pt x="941" y="1767"/>
                  </a:lnTo>
                  <a:lnTo>
                    <a:pt x="827" y="1743"/>
                  </a:lnTo>
                  <a:lnTo>
                    <a:pt x="884" y="1727"/>
                  </a:lnTo>
                  <a:lnTo>
                    <a:pt x="884" y="1727"/>
                  </a:lnTo>
                  <a:lnTo>
                    <a:pt x="884" y="1727"/>
                  </a:lnTo>
                  <a:lnTo>
                    <a:pt x="995" y="1668"/>
                  </a:lnTo>
                  <a:lnTo>
                    <a:pt x="995" y="1666"/>
                  </a:lnTo>
                  <a:lnTo>
                    <a:pt x="993" y="1666"/>
                  </a:lnTo>
                  <a:lnTo>
                    <a:pt x="884" y="1726"/>
                  </a:lnTo>
                  <a:lnTo>
                    <a:pt x="826" y="1743"/>
                  </a:lnTo>
                  <a:lnTo>
                    <a:pt x="621" y="1700"/>
                  </a:lnTo>
                  <a:lnTo>
                    <a:pt x="528" y="1637"/>
                  </a:lnTo>
                  <a:lnTo>
                    <a:pt x="583" y="1643"/>
                  </a:lnTo>
                  <a:lnTo>
                    <a:pt x="583" y="1643"/>
                  </a:lnTo>
                  <a:lnTo>
                    <a:pt x="583" y="1643"/>
                  </a:lnTo>
                  <a:lnTo>
                    <a:pt x="707" y="1631"/>
                  </a:lnTo>
                  <a:lnTo>
                    <a:pt x="707" y="1631"/>
                  </a:lnTo>
                  <a:lnTo>
                    <a:pt x="707" y="1629"/>
                  </a:lnTo>
                  <a:lnTo>
                    <a:pt x="707" y="1629"/>
                  </a:lnTo>
                  <a:lnTo>
                    <a:pt x="583" y="1641"/>
                  </a:lnTo>
                  <a:lnTo>
                    <a:pt x="526" y="1637"/>
                  </a:lnTo>
                  <a:lnTo>
                    <a:pt x="360" y="1523"/>
                  </a:lnTo>
                  <a:lnTo>
                    <a:pt x="296" y="1426"/>
                  </a:lnTo>
                  <a:lnTo>
                    <a:pt x="336" y="1448"/>
                  </a:lnTo>
                  <a:lnTo>
                    <a:pt x="336" y="1448"/>
                  </a:lnTo>
                  <a:lnTo>
                    <a:pt x="336" y="1448"/>
                  </a:lnTo>
                  <a:lnTo>
                    <a:pt x="457" y="1486"/>
                  </a:lnTo>
                  <a:lnTo>
                    <a:pt x="457" y="1486"/>
                  </a:lnTo>
                  <a:lnTo>
                    <a:pt x="458" y="1486"/>
                  </a:lnTo>
                  <a:lnTo>
                    <a:pt x="457" y="1486"/>
                  </a:lnTo>
                  <a:lnTo>
                    <a:pt x="338" y="1447"/>
                  </a:lnTo>
                  <a:lnTo>
                    <a:pt x="295" y="1425"/>
                  </a:lnTo>
                  <a:lnTo>
                    <a:pt x="185" y="1260"/>
                  </a:lnTo>
                  <a:lnTo>
                    <a:pt x="164" y="1152"/>
                  </a:lnTo>
                  <a:lnTo>
                    <a:pt x="190" y="1185"/>
                  </a:lnTo>
                  <a:lnTo>
                    <a:pt x="191" y="1185"/>
                  </a:lnTo>
                  <a:lnTo>
                    <a:pt x="191" y="1185"/>
                  </a:lnTo>
                  <a:lnTo>
                    <a:pt x="288" y="1263"/>
                  </a:lnTo>
                  <a:lnTo>
                    <a:pt x="288" y="1265"/>
                  </a:lnTo>
                  <a:lnTo>
                    <a:pt x="288" y="1263"/>
                  </a:lnTo>
                  <a:lnTo>
                    <a:pt x="288" y="1263"/>
                  </a:lnTo>
                  <a:lnTo>
                    <a:pt x="191" y="1183"/>
                  </a:lnTo>
                  <a:lnTo>
                    <a:pt x="164" y="1150"/>
                  </a:lnTo>
                  <a:lnTo>
                    <a:pt x="123" y="9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872"/>
            <p:cNvSpPr>
              <a:spLocks noEditPoints="1"/>
            </p:cNvSpPr>
            <p:nvPr/>
          </p:nvSpPr>
          <p:spPr bwMode="auto">
            <a:xfrm>
              <a:off x="2430" y="955"/>
              <a:ext cx="1309" cy="1309"/>
            </a:xfrm>
            <a:custGeom>
              <a:avLst/>
              <a:gdLst>
                <a:gd name="T0" fmla="*/ 6 w 1309"/>
                <a:gd name="T1" fmla="*/ 799 h 1309"/>
                <a:gd name="T2" fmla="*/ 108 w 1309"/>
                <a:gd name="T3" fmla="*/ 1032 h 1309"/>
                <a:gd name="T4" fmla="*/ 108 w 1309"/>
                <a:gd name="T5" fmla="*/ 1033 h 1309"/>
                <a:gd name="T6" fmla="*/ 291 w 1309"/>
                <a:gd name="T7" fmla="*/ 1211 h 1309"/>
                <a:gd name="T8" fmla="*/ 535 w 1309"/>
                <a:gd name="T9" fmla="*/ 1309 h 1309"/>
                <a:gd name="T10" fmla="*/ 535 w 1309"/>
                <a:gd name="T11" fmla="*/ 1309 h 1309"/>
                <a:gd name="T12" fmla="*/ 799 w 1309"/>
                <a:gd name="T13" fmla="*/ 1303 h 1309"/>
                <a:gd name="T14" fmla="*/ 1033 w 1309"/>
                <a:gd name="T15" fmla="*/ 1201 h 1309"/>
                <a:gd name="T16" fmla="*/ 1033 w 1309"/>
                <a:gd name="T17" fmla="*/ 1201 h 1309"/>
                <a:gd name="T18" fmla="*/ 1211 w 1309"/>
                <a:gd name="T19" fmla="*/ 1019 h 1309"/>
                <a:gd name="T20" fmla="*/ 1309 w 1309"/>
                <a:gd name="T21" fmla="*/ 774 h 1309"/>
                <a:gd name="T22" fmla="*/ 1309 w 1309"/>
                <a:gd name="T23" fmla="*/ 774 h 1309"/>
                <a:gd name="T24" fmla="*/ 1303 w 1309"/>
                <a:gd name="T25" fmla="*/ 510 h 1309"/>
                <a:gd name="T26" fmla="*/ 1201 w 1309"/>
                <a:gd name="T27" fmla="*/ 276 h 1309"/>
                <a:gd name="T28" fmla="*/ 1201 w 1309"/>
                <a:gd name="T29" fmla="*/ 276 h 1309"/>
                <a:gd name="T30" fmla="*/ 1019 w 1309"/>
                <a:gd name="T31" fmla="*/ 98 h 1309"/>
                <a:gd name="T32" fmla="*/ 774 w 1309"/>
                <a:gd name="T33" fmla="*/ 0 h 1309"/>
                <a:gd name="T34" fmla="*/ 774 w 1309"/>
                <a:gd name="T35" fmla="*/ 0 h 1309"/>
                <a:gd name="T36" fmla="*/ 510 w 1309"/>
                <a:gd name="T37" fmla="*/ 6 h 1309"/>
                <a:gd name="T38" fmla="*/ 510 w 1309"/>
                <a:gd name="T39" fmla="*/ 6 h 1309"/>
                <a:gd name="T40" fmla="*/ 276 w 1309"/>
                <a:gd name="T41" fmla="*/ 108 h 1309"/>
                <a:gd name="T42" fmla="*/ 98 w 1309"/>
                <a:gd name="T43" fmla="*/ 291 h 1309"/>
                <a:gd name="T44" fmla="*/ 98 w 1309"/>
                <a:gd name="T45" fmla="*/ 291 h 1309"/>
                <a:gd name="T46" fmla="*/ 0 w 1309"/>
                <a:gd name="T47" fmla="*/ 535 h 1309"/>
                <a:gd name="T48" fmla="*/ 6 w 1309"/>
                <a:gd name="T49" fmla="*/ 799 h 1309"/>
                <a:gd name="T50" fmla="*/ 277 w 1309"/>
                <a:gd name="T51" fmla="*/ 108 h 1309"/>
                <a:gd name="T52" fmla="*/ 774 w 1309"/>
                <a:gd name="T53" fmla="*/ 2 h 1309"/>
                <a:gd name="T54" fmla="*/ 1201 w 1309"/>
                <a:gd name="T55" fmla="*/ 277 h 1309"/>
                <a:gd name="T56" fmla="*/ 1308 w 1309"/>
                <a:gd name="T57" fmla="*/ 774 h 1309"/>
                <a:gd name="T58" fmla="*/ 1032 w 1309"/>
                <a:gd name="T59" fmla="*/ 1201 h 1309"/>
                <a:gd name="T60" fmla="*/ 535 w 1309"/>
                <a:gd name="T61" fmla="*/ 1308 h 1309"/>
                <a:gd name="T62" fmla="*/ 108 w 1309"/>
                <a:gd name="T63" fmla="*/ 1032 h 1309"/>
                <a:gd name="T64" fmla="*/ 2 w 1309"/>
                <a:gd name="T65" fmla="*/ 535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9" h="1309">
                  <a:moveTo>
                    <a:pt x="6" y="799"/>
                  </a:moveTo>
                  <a:lnTo>
                    <a:pt x="6" y="799"/>
                  </a:lnTo>
                  <a:lnTo>
                    <a:pt x="6" y="799"/>
                  </a:lnTo>
                  <a:lnTo>
                    <a:pt x="108" y="1032"/>
                  </a:lnTo>
                  <a:lnTo>
                    <a:pt x="108" y="1032"/>
                  </a:lnTo>
                  <a:lnTo>
                    <a:pt x="108" y="1033"/>
                  </a:lnTo>
                  <a:lnTo>
                    <a:pt x="291" y="1211"/>
                  </a:lnTo>
                  <a:lnTo>
                    <a:pt x="291" y="1211"/>
                  </a:lnTo>
                  <a:lnTo>
                    <a:pt x="291" y="1211"/>
                  </a:lnTo>
                  <a:lnTo>
                    <a:pt x="535" y="1309"/>
                  </a:lnTo>
                  <a:lnTo>
                    <a:pt x="535" y="1309"/>
                  </a:lnTo>
                  <a:lnTo>
                    <a:pt x="535" y="1309"/>
                  </a:lnTo>
                  <a:lnTo>
                    <a:pt x="799" y="1303"/>
                  </a:lnTo>
                  <a:lnTo>
                    <a:pt x="799" y="1303"/>
                  </a:lnTo>
                  <a:lnTo>
                    <a:pt x="799" y="1303"/>
                  </a:lnTo>
                  <a:lnTo>
                    <a:pt x="1033" y="1201"/>
                  </a:lnTo>
                  <a:lnTo>
                    <a:pt x="1033" y="1201"/>
                  </a:lnTo>
                  <a:lnTo>
                    <a:pt x="1033" y="1201"/>
                  </a:lnTo>
                  <a:lnTo>
                    <a:pt x="1211" y="1019"/>
                  </a:lnTo>
                  <a:lnTo>
                    <a:pt x="1211" y="1019"/>
                  </a:lnTo>
                  <a:lnTo>
                    <a:pt x="1211" y="1019"/>
                  </a:lnTo>
                  <a:lnTo>
                    <a:pt x="1309" y="774"/>
                  </a:lnTo>
                  <a:lnTo>
                    <a:pt x="1309" y="774"/>
                  </a:lnTo>
                  <a:lnTo>
                    <a:pt x="1309" y="774"/>
                  </a:lnTo>
                  <a:lnTo>
                    <a:pt x="1303" y="510"/>
                  </a:lnTo>
                  <a:lnTo>
                    <a:pt x="1303" y="510"/>
                  </a:lnTo>
                  <a:lnTo>
                    <a:pt x="1303" y="510"/>
                  </a:lnTo>
                  <a:lnTo>
                    <a:pt x="1201" y="276"/>
                  </a:lnTo>
                  <a:lnTo>
                    <a:pt x="1201" y="276"/>
                  </a:lnTo>
                  <a:lnTo>
                    <a:pt x="1201" y="276"/>
                  </a:lnTo>
                  <a:lnTo>
                    <a:pt x="1019" y="98"/>
                  </a:lnTo>
                  <a:lnTo>
                    <a:pt x="1019" y="98"/>
                  </a:lnTo>
                  <a:lnTo>
                    <a:pt x="1019" y="98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510" y="6"/>
                  </a:lnTo>
                  <a:lnTo>
                    <a:pt x="510" y="6"/>
                  </a:lnTo>
                  <a:lnTo>
                    <a:pt x="510" y="6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98" y="291"/>
                  </a:lnTo>
                  <a:lnTo>
                    <a:pt x="98" y="291"/>
                  </a:lnTo>
                  <a:lnTo>
                    <a:pt x="98" y="291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6" y="799"/>
                  </a:lnTo>
                  <a:close/>
                  <a:moveTo>
                    <a:pt x="99" y="291"/>
                  </a:moveTo>
                  <a:lnTo>
                    <a:pt x="277" y="108"/>
                  </a:lnTo>
                  <a:lnTo>
                    <a:pt x="510" y="6"/>
                  </a:lnTo>
                  <a:lnTo>
                    <a:pt x="774" y="2"/>
                  </a:lnTo>
                  <a:lnTo>
                    <a:pt x="1019" y="99"/>
                  </a:lnTo>
                  <a:lnTo>
                    <a:pt x="1201" y="277"/>
                  </a:lnTo>
                  <a:lnTo>
                    <a:pt x="1303" y="510"/>
                  </a:lnTo>
                  <a:lnTo>
                    <a:pt x="1308" y="774"/>
                  </a:lnTo>
                  <a:lnTo>
                    <a:pt x="1210" y="1019"/>
                  </a:lnTo>
                  <a:lnTo>
                    <a:pt x="1032" y="1201"/>
                  </a:lnTo>
                  <a:lnTo>
                    <a:pt x="799" y="1303"/>
                  </a:lnTo>
                  <a:lnTo>
                    <a:pt x="535" y="1308"/>
                  </a:lnTo>
                  <a:lnTo>
                    <a:pt x="291" y="1210"/>
                  </a:lnTo>
                  <a:lnTo>
                    <a:pt x="108" y="1032"/>
                  </a:lnTo>
                  <a:lnTo>
                    <a:pt x="6" y="799"/>
                  </a:lnTo>
                  <a:lnTo>
                    <a:pt x="2" y="535"/>
                  </a:lnTo>
                  <a:lnTo>
                    <a:pt x="99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873"/>
            <p:cNvSpPr>
              <a:spLocks noEditPoints="1"/>
            </p:cNvSpPr>
            <p:nvPr/>
          </p:nvSpPr>
          <p:spPr bwMode="auto">
            <a:xfrm>
              <a:off x="2488" y="1013"/>
              <a:ext cx="1193" cy="1193"/>
            </a:xfrm>
            <a:custGeom>
              <a:avLst/>
              <a:gdLst>
                <a:gd name="T0" fmla="*/ 40 w 1193"/>
                <a:gd name="T1" fmla="*/ 809 h 1193"/>
                <a:gd name="T2" fmla="*/ 40 w 1193"/>
                <a:gd name="T3" fmla="*/ 809 h 1193"/>
                <a:gd name="T4" fmla="*/ 160 w 1193"/>
                <a:gd name="T5" fmla="*/ 1004 h 1193"/>
                <a:gd name="T6" fmla="*/ 345 w 1193"/>
                <a:gd name="T7" fmla="*/ 1139 h 1193"/>
                <a:gd name="T8" fmla="*/ 345 w 1193"/>
                <a:gd name="T9" fmla="*/ 1139 h 1193"/>
                <a:gd name="T10" fmla="*/ 577 w 1193"/>
                <a:gd name="T11" fmla="*/ 1193 h 1193"/>
                <a:gd name="T12" fmla="*/ 809 w 1193"/>
                <a:gd name="T13" fmla="*/ 1155 h 1193"/>
                <a:gd name="T14" fmla="*/ 809 w 1193"/>
                <a:gd name="T15" fmla="*/ 1155 h 1193"/>
                <a:gd name="T16" fmla="*/ 1004 w 1193"/>
                <a:gd name="T17" fmla="*/ 1033 h 1193"/>
                <a:gd name="T18" fmla="*/ 1139 w 1193"/>
                <a:gd name="T19" fmla="*/ 848 h 1193"/>
                <a:gd name="T20" fmla="*/ 1139 w 1193"/>
                <a:gd name="T21" fmla="*/ 848 h 1193"/>
                <a:gd name="T22" fmla="*/ 1193 w 1193"/>
                <a:gd name="T23" fmla="*/ 618 h 1193"/>
                <a:gd name="T24" fmla="*/ 1155 w 1193"/>
                <a:gd name="T25" fmla="*/ 384 h 1193"/>
                <a:gd name="T26" fmla="*/ 1155 w 1193"/>
                <a:gd name="T27" fmla="*/ 384 h 1193"/>
                <a:gd name="T28" fmla="*/ 1033 w 1193"/>
                <a:gd name="T29" fmla="*/ 190 h 1193"/>
                <a:gd name="T30" fmla="*/ 848 w 1193"/>
                <a:gd name="T31" fmla="*/ 55 h 1193"/>
                <a:gd name="T32" fmla="*/ 848 w 1193"/>
                <a:gd name="T33" fmla="*/ 55 h 1193"/>
                <a:gd name="T34" fmla="*/ 618 w 1193"/>
                <a:gd name="T35" fmla="*/ 0 h 1193"/>
                <a:gd name="T36" fmla="*/ 618 w 1193"/>
                <a:gd name="T37" fmla="*/ 0 h 1193"/>
                <a:gd name="T38" fmla="*/ 384 w 1193"/>
                <a:gd name="T39" fmla="*/ 40 h 1193"/>
                <a:gd name="T40" fmla="*/ 190 w 1193"/>
                <a:gd name="T41" fmla="*/ 160 h 1193"/>
                <a:gd name="T42" fmla="*/ 190 w 1193"/>
                <a:gd name="T43" fmla="*/ 160 h 1193"/>
                <a:gd name="T44" fmla="*/ 56 w 1193"/>
                <a:gd name="T45" fmla="*/ 345 h 1193"/>
                <a:gd name="T46" fmla="*/ 0 w 1193"/>
                <a:gd name="T47" fmla="*/ 575 h 1193"/>
                <a:gd name="T48" fmla="*/ 0 w 1193"/>
                <a:gd name="T49" fmla="*/ 577 h 1193"/>
                <a:gd name="T50" fmla="*/ 191 w 1193"/>
                <a:gd name="T51" fmla="*/ 162 h 1193"/>
                <a:gd name="T52" fmla="*/ 618 w 1193"/>
                <a:gd name="T53" fmla="*/ 1 h 1193"/>
                <a:gd name="T54" fmla="*/ 1032 w 1193"/>
                <a:gd name="T55" fmla="*/ 191 h 1193"/>
                <a:gd name="T56" fmla="*/ 1192 w 1193"/>
                <a:gd name="T57" fmla="*/ 618 h 1193"/>
                <a:gd name="T58" fmla="*/ 1004 w 1193"/>
                <a:gd name="T59" fmla="*/ 1032 h 1193"/>
                <a:gd name="T60" fmla="*/ 577 w 1193"/>
                <a:gd name="T61" fmla="*/ 1192 h 1193"/>
                <a:gd name="T62" fmla="*/ 162 w 1193"/>
                <a:gd name="T63" fmla="*/ 1004 h 1193"/>
                <a:gd name="T64" fmla="*/ 1 w 1193"/>
                <a:gd name="T65" fmla="*/ 577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3" h="1193">
                  <a:moveTo>
                    <a:pt x="0" y="577"/>
                  </a:moveTo>
                  <a:lnTo>
                    <a:pt x="40" y="809"/>
                  </a:lnTo>
                  <a:lnTo>
                    <a:pt x="40" y="809"/>
                  </a:lnTo>
                  <a:lnTo>
                    <a:pt x="40" y="809"/>
                  </a:lnTo>
                  <a:lnTo>
                    <a:pt x="160" y="1004"/>
                  </a:lnTo>
                  <a:lnTo>
                    <a:pt x="160" y="1004"/>
                  </a:lnTo>
                  <a:lnTo>
                    <a:pt x="160" y="1004"/>
                  </a:lnTo>
                  <a:lnTo>
                    <a:pt x="345" y="1139"/>
                  </a:lnTo>
                  <a:lnTo>
                    <a:pt x="345" y="1139"/>
                  </a:lnTo>
                  <a:lnTo>
                    <a:pt x="345" y="1139"/>
                  </a:lnTo>
                  <a:lnTo>
                    <a:pt x="577" y="1193"/>
                  </a:lnTo>
                  <a:lnTo>
                    <a:pt x="577" y="1193"/>
                  </a:lnTo>
                  <a:lnTo>
                    <a:pt x="577" y="1193"/>
                  </a:lnTo>
                  <a:lnTo>
                    <a:pt x="809" y="1155"/>
                  </a:lnTo>
                  <a:lnTo>
                    <a:pt x="809" y="1155"/>
                  </a:lnTo>
                  <a:lnTo>
                    <a:pt x="809" y="1155"/>
                  </a:lnTo>
                  <a:lnTo>
                    <a:pt x="1004" y="1033"/>
                  </a:lnTo>
                  <a:lnTo>
                    <a:pt x="1004" y="1033"/>
                  </a:lnTo>
                  <a:lnTo>
                    <a:pt x="1004" y="1033"/>
                  </a:lnTo>
                  <a:lnTo>
                    <a:pt x="1139" y="848"/>
                  </a:lnTo>
                  <a:lnTo>
                    <a:pt x="1139" y="848"/>
                  </a:lnTo>
                  <a:lnTo>
                    <a:pt x="1139" y="848"/>
                  </a:lnTo>
                  <a:lnTo>
                    <a:pt x="1193" y="618"/>
                  </a:lnTo>
                  <a:lnTo>
                    <a:pt x="1193" y="618"/>
                  </a:lnTo>
                  <a:lnTo>
                    <a:pt x="1193" y="618"/>
                  </a:lnTo>
                  <a:lnTo>
                    <a:pt x="1155" y="384"/>
                  </a:lnTo>
                  <a:lnTo>
                    <a:pt x="1155" y="384"/>
                  </a:lnTo>
                  <a:lnTo>
                    <a:pt x="1155" y="384"/>
                  </a:lnTo>
                  <a:lnTo>
                    <a:pt x="1033" y="190"/>
                  </a:lnTo>
                  <a:lnTo>
                    <a:pt x="1033" y="190"/>
                  </a:lnTo>
                  <a:lnTo>
                    <a:pt x="1033" y="190"/>
                  </a:lnTo>
                  <a:lnTo>
                    <a:pt x="848" y="55"/>
                  </a:lnTo>
                  <a:lnTo>
                    <a:pt x="848" y="55"/>
                  </a:lnTo>
                  <a:lnTo>
                    <a:pt x="848" y="55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384" y="38"/>
                  </a:lnTo>
                  <a:lnTo>
                    <a:pt x="384" y="40"/>
                  </a:lnTo>
                  <a:lnTo>
                    <a:pt x="384" y="40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56" y="345"/>
                  </a:lnTo>
                  <a:lnTo>
                    <a:pt x="56" y="345"/>
                  </a:lnTo>
                  <a:lnTo>
                    <a:pt x="56" y="345"/>
                  </a:lnTo>
                  <a:lnTo>
                    <a:pt x="0" y="575"/>
                  </a:lnTo>
                  <a:lnTo>
                    <a:pt x="0" y="577"/>
                  </a:lnTo>
                  <a:lnTo>
                    <a:pt x="0" y="577"/>
                  </a:lnTo>
                  <a:close/>
                  <a:moveTo>
                    <a:pt x="56" y="345"/>
                  </a:moveTo>
                  <a:lnTo>
                    <a:pt x="191" y="162"/>
                  </a:lnTo>
                  <a:lnTo>
                    <a:pt x="384" y="40"/>
                  </a:lnTo>
                  <a:lnTo>
                    <a:pt x="618" y="1"/>
                  </a:lnTo>
                  <a:lnTo>
                    <a:pt x="848" y="56"/>
                  </a:lnTo>
                  <a:lnTo>
                    <a:pt x="1032" y="191"/>
                  </a:lnTo>
                  <a:lnTo>
                    <a:pt x="1153" y="384"/>
                  </a:lnTo>
                  <a:lnTo>
                    <a:pt x="1192" y="618"/>
                  </a:lnTo>
                  <a:lnTo>
                    <a:pt x="1137" y="848"/>
                  </a:lnTo>
                  <a:lnTo>
                    <a:pt x="1004" y="1032"/>
                  </a:lnTo>
                  <a:lnTo>
                    <a:pt x="809" y="1153"/>
                  </a:lnTo>
                  <a:lnTo>
                    <a:pt x="577" y="1192"/>
                  </a:lnTo>
                  <a:lnTo>
                    <a:pt x="347" y="1137"/>
                  </a:lnTo>
                  <a:lnTo>
                    <a:pt x="162" y="1004"/>
                  </a:lnTo>
                  <a:lnTo>
                    <a:pt x="40" y="809"/>
                  </a:lnTo>
                  <a:lnTo>
                    <a:pt x="1" y="577"/>
                  </a:lnTo>
                  <a:lnTo>
                    <a:pt x="56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874"/>
            <p:cNvSpPr>
              <a:spLocks noEditPoints="1"/>
            </p:cNvSpPr>
            <p:nvPr/>
          </p:nvSpPr>
          <p:spPr bwMode="auto">
            <a:xfrm>
              <a:off x="2565" y="1090"/>
              <a:ext cx="1041" cy="1041"/>
            </a:xfrm>
            <a:custGeom>
              <a:avLst/>
              <a:gdLst>
                <a:gd name="T0" fmla="*/ 0 w 1041"/>
                <a:gd name="T1" fmla="*/ 578 h 1041"/>
                <a:gd name="T2" fmla="*/ 64 w 1041"/>
                <a:gd name="T3" fmla="*/ 775 h 1041"/>
                <a:gd name="T4" fmla="*/ 64 w 1041"/>
                <a:gd name="T5" fmla="*/ 775 h 1041"/>
                <a:gd name="T6" fmla="*/ 193 w 1041"/>
                <a:gd name="T7" fmla="*/ 928 h 1041"/>
                <a:gd name="T8" fmla="*/ 371 w 1041"/>
                <a:gd name="T9" fmla="*/ 1022 h 1041"/>
                <a:gd name="T10" fmla="*/ 371 w 1041"/>
                <a:gd name="T11" fmla="*/ 1022 h 1041"/>
                <a:gd name="T12" fmla="*/ 578 w 1041"/>
                <a:gd name="T13" fmla="*/ 1041 h 1041"/>
                <a:gd name="T14" fmla="*/ 775 w 1041"/>
                <a:gd name="T15" fmla="*/ 977 h 1041"/>
                <a:gd name="T16" fmla="*/ 775 w 1041"/>
                <a:gd name="T17" fmla="*/ 977 h 1041"/>
                <a:gd name="T18" fmla="*/ 928 w 1041"/>
                <a:gd name="T19" fmla="*/ 847 h 1041"/>
                <a:gd name="T20" fmla="*/ 1022 w 1041"/>
                <a:gd name="T21" fmla="*/ 669 h 1041"/>
                <a:gd name="T22" fmla="*/ 1022 w 1041"/>
                <a:gd name="T23" fmla="*/ 669 h 1041"/>
                <a:gd name="T24" fmla="*/ 1041 w 1041"/>
                <a:gd name="T25" fmla="*/ 463 h 1041"/>
                <a:gd name="T26" fmla="*/ 977 w 1041"/>
                <a:gd name="T27" fmla="*/ 264 h 1041"/>
                <a:gd name="T28" fmla="*/ 977 w 1041"/>
                <a:gd name="T29" fmla="*/ 264 h 1041"/>
                <a:gd name="T30" fmla="*/ 847 w 1041"/>
                <a:gd name="T31" fmla="*/ 111 h 1041"/>
                <a:gd name="T32" fmla="*/ 670 w 1041"/>
                <a:gd name="T33" fmla="*/ 18 h 1041"/>
                <a:gd name="T34" fmla="*/ 669 w 1041"/>
                <a:gd name="T35" fmla="*/ 18 h 1041"/>
                <a:gd name="T36" fmla="*/ 463 w 1041"/>
                <a:gd name="T37" fmla="*/ 0 h 1041"/>
                <a:gd name="T38" fmla="*/ 265 w 1041"/>
                <a:gd name="T39" fmla="*/ 64 h 1041"/>
                <a:gd name="T40" fmla="*/ 264 w 1041"/>
                <a:gd name="T41" fmla="*/ 64 h 1041"/>
                <a:gd name="T42" fmla="*/ 111 w 1041"/>
                <a:gd name="T43" fmla="*/ 193 h 1041"/>
                <a:gd name="T44" fmla="*/ 18 w 1041"/>
                <a:gd name="T45" fmla="*/ 371 h 1041"/>
                <a:gd name="T46" fmla="*/ 18 w 1041"/>
                <a:gd name="T47" fmla="*/ 371 h 1041"/>
                <a:gd name="T48" fmla="*/ 113 w 1041"/>
                <a:gd name="T49" fmla="*/ 194 h 1041"/>
                <a:gd name="T50" fmla="*/ 463 w 1041"/>
                <a:gd name="T51" fmla="*/ 0 h 1041"/>
                <a:gd name="T52" fmla="*/ 847 w 1041"/>
                <a:gd name="T53" fmla="*/ 113 h 1041"/>
                <a:gd name="T54" fmla="*/ 1039 w 1041"/>
                <a:gd name="T55" fmla="*/ 463 h 1041"/>
                <a:gd name="T56" fmla="*/ 928 w 1041"/>
                <a:gd name="T57" fmla="*/ 847 h 1041"/>
                <a:gd name="T58" fmla="*/ 578 w 1041"/>
                <a:gd name="T59" fmla="*/ 1039 h 1041"/>
                <a:gd name="T60" fmla="*/ 194 w 1041"/>
                <a:gd name="T61" fmla="*/ 928 h 1041"/>
                <a:gd name="T62" fmla="*/ 1 w 1041"/>
                <a:gd name="T63" fmla="*/ 578 h 1041"/>
                <a:gd name="T64" fmla="*/ 113 w 1041"/>
                <a:gd name="T65" fmla="*/ 19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1" h="1041">
                  <a:moveTo>
                    <a:pt x="0" y="578"/>
                  </a:moveTo>
                  <a:lnTo>
                    <a:pt x="0" y="578"/>
                  </a:lnTo>
                  <a:lnTo>
                    <a:pt x="0" y="578"/>
                  </a:lnTo>
                  <a:lnTo>
                    <a:pt x="64" y="775"/>
                  </a:lnTo>
                  <a:lnTo>
                    <a:pt x="64" y="775"/>
                  </a:lnTo>
                  <a:lnTo>
                    <a:pt x="64" y="775"/>
                  </a:lnTo>
                  <a:lnTo>
                    <a:pt x="193" y="928"/>
                  </a:lnTo>
                  <a:lnTo>
                    <a:pt x="193" y="928"/>
                  </a:lnTo>
                  <a:lnTo>
                    <a:pt x="193" y="928"/>
                  </a:lnTo>
                  <a:lnTo>
                    <a:pt x="371" y="1022"/>
                  </a:lnTo>
                  <a:lnTo>
                    <a:pt x="371" y="1022"/>
                  </a:lnTo>
                  <a:lnTo>
                    <a:pt x="371" y="1022"/>
                  </a:lnTo>
                  <a:lnTo>
                    <a:pt x="578" y="1041"/>
                  </a:lnTo>
                  <a:lnTo>
                    <a:pt x="578" y="1041"/>
                  </a:lnTo>
                  <a:lnTo>
                    <a:pt x="578" y="1041"/>
                  </a:lnTo>
                  <a:lnTo>
                    <a:pt x="775" y="977"/>
                  </a:lnTo>
                  <a:lnTo>
                    <a:pt x="775" y="977"/>
                  </a:lnTo>
                  <a:lnTo>
                    <a:pt x="775" y="977"/>
                  </a:lnTo>
                  <a:lnTo>
                    <a:pt x="928" y="847"/>
                  </a:lnTo>
                  <a:lnTo>
                    <a:pt x="928" y="847"/>
                  </a:lnTo>
                  <a:lnTo>
                    <a:pt x="930" y="847"/>
                  </a:lnTo>
                  <a:lnTo>
                    <a:pt x="1022" y="669"/>
                  </a:lnTo>
                  <a:lnTo>
                    <a:pt x="1022" y="669"/>
                  </a:lnTo>
                  <a:lnTo>
                    <a:pt x="1022" y="669"/>
                  </a:lnTo>
                  <a:lnTo>
                    <a:pt x="1041" y="463"/>
                  </a:lnTo>
                  <a:lnTo>
                    <a:pt x="1041" y="463"/>
                  </a:lnTo>
                  <a:lnTo>
                    <a:pt x="1041" y="463"/>
                  </a:lnTo>
                  <a:lnTo>
                    <a:pt x="977" y="264"/>
                  </a:lnTo>
                  <a:lnTo>
                    <a:pt x="977" y="264"/>
                  </a:lnTo>
                  <a:lnTo>
                    <a:pt x="977" y="264"/>
                  </a:lnTo>
                  <a:lnTo>
                    <a:pt x="847" y="111"/>
                  </a:lnTo>
                  <a:lnTo>
                    <a:pt x="847" y="111"/>
                  </a:lnTo>
                  <a:lnTo>
                    <a:pt x="847" y="111"/>
                  </a:lnTo>
                  <a:lnTo>
                    <a:pt x="670" y="18"/>
                  </a:lnTo>
                  <a:lnTo>
                    <a:pt x="670" y="18"/>
                  </a:lnTo>
                  <a:lnTo>
                    <a:pt x="669" y="18"/>
                  </a:lnTo>
                  <a:lnTo>
                    <a:pt x="463" y="0"/>
                  </a:lnTo>
                  <a:lnTo>
                    <a:pt x="463" y="0"/>
                  </a:lnTo>
                  <a:lnTo>
                    <a:pt x="463" y="0"/>
                  </a:lnTo>
                  <a:lnTo>
                    <a:pt x="265" y="64"/>
                  </a:lnTo>
                  <a:lnTo>
                    <a:pt x="265" y="64"/>
                  </a:lnTo>
                  <a:lnTo>
                    <a:pt x="264" y="64"/>
                  </a:lnTo>
                  <a:lnTo>
                    <a:pt x="111" y="193"/>
                  </a:lnTo>
                  <a:lnTo>
                    <a:pt x="111" y="193"/>
                  </a:lnTo>
                  <a:lnTo>
                    <a:pt x="111" y="193"/>
                  </a:lnTo>
                  <a:lnTo>
                    <a:pt x="18" y="371"/>
                  </a:lnTo>
                  <a:lnTo>
                    <a:pt x="18" y="371"/>
                  </a:lnTo>
                  <a:lnTo>
                    <a:pt x="18" y="371"/>
                  </a:lnTo>
                  <a:lnTo>
                    <a:pt x="0" y="578"/>
                  </a:lnTo>
                  <a:close/>
                  <a:moveTo>
                    <a:pt x="113" y="194"/>
                  </a:moveTo>
                  <a:lnTo>
                    <a:pt x="265" y="64"/>
                  </a:lnTo>
                  <a:lnTo>
                    <a:pt x="463" y="0"/>
                  </a:lnTo>
                  <a:lnTo>
                    <a:pt x="669" y="19"/>
                  </a:lnTo>
                  <a:lnTo>
                    <a:pt x="847" y="113"/>
                  </a:lnTo>
                  <a:lnTo>
                    <a:pt x="976" y="265"/>
                  </a:lnTo>
                  <a:lnTo>
                    <a:pt x="1039" y="463"/>
                  </a:lnTo>
                  <a:lnTo>
                    <a:pt x="1022" y="669"/>
                  </a:lnTo>
                  <a:lnTo>
                    <a:pt x="928" y="847"/>
                  </a:lnTo>
                  <a:lnTo>
                    <a:pt x="775" y="976"/>
                  </a:lnTo>
                  <a:lnTo>
                    <a:pt x="578" y="1039"/>
                  </a:lnTo>
                  <a:lnTo>
                    <a:pt x="371" y="1020"/>
                  </a:lnTo>
                  <a:lnTo>
                    <a:pt x="194" y="928"/>
                  </a:lnTo>
                  <a:lnTo>
                    <a:pt x="64" y="775"/>
                  </a:lnTo>
                  <a:lnTo>
                    <a:pt x="1" y="578"/>
                  </a:lnTo>
                  <a:lnTo>
                    <a:pt x="19" y="371"/>
                  </a:lnTo>
                  <a:lnTo>
                    <a:pt x="113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875"/>
            <p:cNvSpPr>
              <a:spLocks noEditPoints="1"/>
            </p:cNvSpPr>
            <p:nvPr/>
          </p:nvSpPr>
          <p:spPr bwMode="auto">
            <a:xfrm>
              <a:off x="2645" y="1170"/>
              <a:ext cx="881" cy="881"/>
            </a:xfrm>
            <a:custGeom>
              <a:avLst/>
              <a:gdLst>
                <a:gd name="T0" fmla="*/ 10 w 881"/>
                <a:gd name="T1" fmla="*/ 553 h 881"/>
                <a:gd name="T2" fmla="*/ 10 w 881"/>
                <a:gd name="T3" fmla="*/ 553 h 881"/>
                <a:gd name="T4" fmla="*/ 88 w 881"/>
                <a:gd name="T5" fmla="*/ 712 h 881"/>
                <a:gd name="T6" fmla="*/ 217 w 881"/>
                <a:gd name="T7" fmla="*/ 824 h 881"/>
                <a:gd name="T8" fmla="*/ 217 w 881"/>
                <a:gd name="T9" fmla="*/ 824 h 881"/>
                <a:gd name="T10" fmla="*/ 377 w 881"/>
                <a:gd name="T11" fmla="*/ 881 h 881"/>
                <a:gd name="T12" fmla="*/ 553 w 881"/>
                <a:gd name="T13" fmla="*/ 870 h 881"/>
                <a:gd name="T14" fmla="*/ 553 w 881"/>
                <a:gd name="T15" fmla="*/ 870 h 881"/>
                <a:gd name="T16" fmla="*/ 712 w 881"/>
                <a:gd name="T17" fmla="*/ 793 h 881"/>
                <a:gd name="T18" fmla="*/ 824 w 881"/>
                <a:gd name="T19" fmla="*/ 664 h 881"/>
                <a:gd name="T20" fmla="*/ 824 w 881"/>
                <a:gd name="T21" fmla="*/ 664 h 881"/>
                <a:gd name="T22" fmla="*/ 881 w 881"/>
                <a:gd name="T23" fmla="*/ 504 h 881"/>
                <a:gd name="T24" fmla="*/ 870 w 881"/>
                <a:gd name="T25" fmla="*/ 328 h 881"/>
                <a:gd name="T26" fmla="*/ 870 w 881"/>
                <a:gd name="T27" fmla="*/ 328 h 881"/>
                <a:gd name="T28" fmla="*/ 793 w 881"/>
                <a:gd name="T29" fmla="*/ 169 h 881"/>
                <a:gd name="T30" fmla="*/ 666 w 881"/>
                <a:gd name="T31" fmla="*/ 56 h 881"/>
                <a:gd name="T32" fmla="*/ 664 w 881"/>
                <a:gd name="T33" fmla="*/ 56 h 881"/>
                <a:gd name="T34" fmla="*/ 504 w 881"/>
                <a:gd name="T35" fmla="*/ 0 h 881"/>
                <a:gd name="T36" fmla="*/ 328 w 881"/>
                <a:gd name="T37" fmla="*/ 10 h 881"/>
                <a:gd name="T38" fmla="*/ 328 w 881"/>
                <a:gd name="T39" fmla="*/ 10 h 881"/>
                <a:gd name="T40" fmla="*/ 169 w 881"/>
                <a:gd name="T41" fmla="*/ 88 h 881"/>
                <a:gd name="T42" fmla="*/ 56 w 881"/>
                <a:gd name="T43" fmla="*/ 215 h 881"/>
                <a:gd name="T44" fmla="*/ 56 w 881"/>
                <a:gd name="T45" fmla="*/ 215 h 881"/>
                <a:gd name="T46" fmla="*/ 0 w 881"/>
                <a:gd name="T47" fmla="*/ 377 h 881"/>
                <a:gd name="T48" fmla="*/ 58 w 881"/>
                <a:gd name="T49" fmla="*/ 217 h 881"/>
                <a:gd name="T50" fmla="*/ 328 w 881"/>
                <a:gd name="T51" fmla="*/ 10 h 881"/>
                <a:gd name="T52" fmla="*/ 664 w 881"/>
                <a:gd name="T53" fmla="*/ 58 h 881"/>
                <a:gd name="T54" fmla="*/ 870 w 881"/>
                <a:gd name="T55" fmla="*/ 328 h 881"/>
                <a:gd name="T56" fmla="*/ 823 w 881"/>
                <a:gd name="T57" fmla="*/ 664 h 881"/>
                <a:gd name="T58" fmla="*/ 553 w 881"/>
                <a:gd name="T59" fmla="*/ 869 h 881"/>
                <a:gd name="T60" fmla="*/ 217 w 881"/>
                <a:gd name="T61" fmla="*/ 823 h 881"/>
                <a:gd name="T62" fmla="*/ 12 w 881"/>
                <a:gd name="T63" fmla="*/ 553 h 881"/>
                <a:gd name="T64" fmla="*/ 58 w 881"/>
                <a:gd name="T65" fmla="*/ 217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1" h="881">
                  <a:moveTo>
                    <a:pt x="0" y="377"/>
                  </a:moveTo>
                  <a:lnTo>
                    <a:pt x="10" y="553"/>
                  </a:lnTo>
                  <a:lnTo>
                    <a:pt x="10" y="553"/>
                  </a:lnTo>
                  <a:lnTo>
                    <a:pt x="10" y="553"/>
                  </a:lnTo>
                  <a:lnTo>
                    <a:pt x="88" y="712"/>
                  </a:lnTo>
                  <a:lnTo>
                    <a:pt x="88" y="712"/>
                  </a:lnTo>
                  <a:lnTo>
                    <a:pt x="88" y="712"/>
                  </a:lnTo>
                  <a:lnTo>
                    <a:pt x="217" y="824"/>
                  </a:lnTo>
                  <a:lnTo>
                    <a:pt x="217" y="824"/>
                  </a:lnTo>
                  <a:lnTo>
                    <a:pt x="217" y="824"/>
                  </a:lnTo>
                  <a:lnTo>
                    <a:pt x="377" y="881"/>
                  </a:lnTo>
                  <a:lnTo>
                    <a:pt x="377" y="881"/>
                  </a:lnTo>
                  <a:lnTo>
                    <a:pt x="377" y="881"/>
                  </a:lnTo>
                  <a:lnTo>
                    <a:pt x="553" y="870"/>
                  </a:lnTo>
                  <a:lnTo>
                    <a:pt x="553" y="870"/>
                  </a:lnTo>
                  <a:lnTo>
                    <a:pt x="553" y="870"/>
                  </a:lnTo>
                  <a:lnTo>
                    <a:pt x="712" y="793"/>
                  </a:lnTo>
                  <a:lnTo>
                    <a:pt x="712" y="793"/>
                  </a:lnTo>
                  <a:lnTo>
                    <a:pt x="712" y="793"/>
                  </a:lnTo>
                  <a:lnTo>
                    <a:pt x="824" y="664"/>
                  </a:lnTo>
                  <a:lnTo>
                    <a:pt x="824" y="664"/>
                  </a:lnTo>
                  <a:lnTo>
                    <a:pt x="824" y="664"/>
                  </a:lnTo>
                  <a:lnTo>
                    <a:pt x="881" y="504"/>
                  </a:lnTo>
                  <a:lnTo>
                    <a:pt x="881" y="504"/>
                  </a:lnTo>
                  <a:lnTo>
                    <a:pt x="881" y="504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793" y="169"/>
                  </a:lnTo>
                  <a:lnTo>
                    <a:pt x="793" y="169"/>
                  </a:lnTo>
                  <a:lnTo>
                    <a:pt x="793" y="169"/>
                  </a:lnTo>
                  <a:lnTo>
                    <a:pt x="666" y="56"/>
                  </a:lnTo>
                  <a:lnTo>
                    <a:pt x="664" y="56"/>
                  </a:lnTo>
                  <a:lnTo>
                    <a:pt x="664" y="56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328" y="10"/>
                  </a:lnTo>
                  <a:lnTo>
                    <a:pt x="328" y="10"/>
                  </a:lnTo>
                  <a:lnTo>
                    <a:pt x="328" y="10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0" y="377"/>
                  </a:lnTo>
                  <a:lnTo>
                    <a:pt x="0" y="377"/>
                  </a:lnTo>
                  <a:lnTo>
                    <a:pt x="0" y="377"/>
                  </a:lnTo>
                  <a:close/>
                  <a:moveTo>
                    <a:pt x="58" y="217"/>
                  </a:moveTo>
                  <a:lnTo>
                    <a:pt x="171" y="89"/>
                  </a:lnTo>
                  <a:lnTo>
                    <a:pt x="328" y="10"/>
                  </a:lnTo>
                  <a:lnTo>
                    <a:pt x="504" y="2"/>
                  </a:lnTo>
                  <a:lnTo>
                    <a:pt x="664" y="58"/>
                  </a:lnTo>
                  <a:lnTo>
                    <a:pt x="792" y="169"/>
                  </a:lnTo>
                  <a:lnTo>
                    <a:pt x="870" y="328"/>
                  </a:lnTo>
                  <a:lnTo>
                    <a:pt x="879" y="504"/>
                  </a:lnTo>
                  <a:lnTo>
                    <a:pt x="823" y="664"/>
                  </a:lnTo>
                  <a:lnTo>
                    <a:pt x="712" y="792"/>
                  </a:lnTo>
                  <a:lnTo>
                    <a:pt x="553" y="869"/>
                  </a:lnTo>
                  <a:lnTo>
                    <a:pt x="377" y="879"/>
                  </a:lnTo>
                  <a:lnTo>
                    <a:pt x="217" y="823"/>
                  </a:lnTo>
                  <a:lnTo>
                    <a:pt x="89" y="710"/>
                  </a:lnTo>
                  <a:lnTo>
                    <a:pt x="12" y="553"/>
                  </a:lnTo>
                  <a:lnTo>
                    <a:pt x="2" y="377"/>
                  </a:lnTo>
                  <a:lnTo>
                    <a:pt x="58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876"/>
            <p:cNvSpPr>
              <a:spLocks noEditPoints="1"/>
            </p:cNvSpPr>
            <p:nvPr/>
          </p:nvSpPr>
          <p:spPr bwMode="auto">
            <a:xfrm>
              <a:off x="2727" y="1250"/>
              <a:ext cx="719" cy="719"/>
            </a:xfrm>
            <a:custGeom>
              <a:avLst/>
              <a:gdLst>
                <a:gd name="T0" fmla="*/ 0 w 719"/>
                <a:gd name="T1" fmla="*/ 360 h 719"/>
                <a:gd name="T2" fmla="*/ 28 w 719"/>
                <a:gd name="T3" fmla="*/ 501 h 719"/>
                <a:gd name="T4" fmla="*/ 28 w 719"/>
                <a:gd name="T5" fmla="*/ 501 h 719"/>
                <a:gd name="T6" fmla="*/ 109 w 719"/>
                <a:gd name="T7" fmla="*/ 618 h 719"/>
                <a:gd name="T8" fmla="*/ 223 w 719"/>
                <a:gd name="T9" fmla="*/ 694 h 719"/>
                <a:gd name="T10" fmla="*/ 225 w 719"/>
                <a:gd name="T11" fmla="*/ 694 h 719"/>
                <a:gd name="T12" fmla="*/ 360 w 719"/>
                <a:gd name="T13" fmla="*/ 719 h 719"/>
                <a:gd name="T14" fmla="*/ 499 w 719"/>
                <a:gd name="T15" fmla="*/ 691 h 719"/>
                <a:gd name="T16" fmla="*/ 499 w 719"/>
                <a:gd name="T17" fmla="*/ 691 h 719"/>
                <a:gd name="T18" fmla="*/ 616 w 719"/>
                <a:gd name="T19" fmla="*/ 611 h 719"/>
                <a:gd name="T20" fmla="*/ 692 w 719"/>
                <a:gd name="T21" fmla="*/ 495 h 719"/>
                <a:gd name="T22" fmla="*/ 692 w 719"/>
                <a:gd name="T23" fmla="*/ 495 h 719"/>
                <a:gd name="T24" fmla="*/ 719 w 719"/>
                <a:gd name="T25" fmla="*/ 360 h 719"/>
                <a:gd name="T26" fmla="*/ 690 w 719"/>
                <a:gd name="T27" fmla="*/ 220 h 719"/>
                <a:gd name="T28" fmla="*/ 690 w 719"/>
                <a:gd name="T29" fmla="*/ 220 h 719"/>
                <a:gd name="T30" fmla="*/ 609 w 719"/>
                <a:gd name="T31" fmla="*/ 102 h 719"/>
                <a:gd name="T32" fmla="*/ 493 w 719"/>
                <a:gd name="T33" fmla="*/ 27 h 719"/>
                <a:gd name="T34" fmla="*/ 493 w 719"/>
                <a:gd name="T35" fmla="*/ 27 h 719"/>
                <a:gd name="T36" fmla="*/ 358 w 719"/>
                <a:gd name="T37" fmla="*/ 0 h 719"/>
                <a:gd name="T38" fmla="*/ 219 w 719"/>
                <a:gd name="T39" fmla="*/ 30 h 719"/>
                <a:gd name="T40" fmla="*/ 219 w 719"/>
                <a:gd name="T41" fmla="*/ 30 h 719"/>
                <a:gd name="T42" fmla="*/ 100 w 719"/>
                <a:gd name="T43" fmla="*/ 110 h 719"/>
                <a:gd name="T44" fmla="*/ 26 w 719"/>
                <a:gd name="T45" fmla="*/ 225 h 719"/>
                <a:gd name="T46" fmla="*/ 26 w 719"/>
                <a:gd name="T47" fmla="*/ 225 h 719"/>
                <a:gd name="T48" fmla="*/ 102 w 719"/>
                <a:gd name="T49" fmla="*/ 111 h 719"/>
                <a:gd name="T50" fmla="*/ 358 w 719"/>
                <a:gd name="T51" fmla="*/ 2 h 719"/>
                <a:gd name="T52" fmla="*/ 609 w 719"/>
                <a:gd name="T53" fmla="*/ 102 h 719"/>
                <a:gd name="T54" fmla="*/ 717 w 719"/>
                <a:gd name="T55" fmla="*/ 360 h 719"/>
                <a:gd name="T56" fmla="*/ 616 w 719"/>
                <a:gd name="T57" fmla="*/ 609 h 719"/>
                <a:gd name="T58" fmla="*/ 360 w 719"/>
                <a:gd name="T59" fmla="*/ 719 h 719"/>
                <a:gd name="T60" fmla="*/ 109 w 719"/>
                <a:gd name="T61" fmla="*/ 618 h 719"/>
                <a:gd name="T62" fmla="*/ 1 w 719"/>
                <a:gd name="T63" fmla="*/ 360 h 719"/>
                <a:gd name="T64" fmla="*/ 102 w 719"/>
                <a:gd name="T65" fmla="*/ 11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9" h="719">
                  <a:moveTo>
                    <a:pt x="0" y="360"/>
                  </a:moveTo>
                  <a:lnTo>
                    <a:pt x="0" y="360"/>
                  </a:lnTo>
                  <a:lnTo>
                    <a:pt x="0" y="360"/>
                  </a:lnTo>
                  <a:lnTo>
                    <a:pt x="28" y="501"/>
                  </a:lnTo>
                  <a:lnTo>
                    <a:pt x="28" y="501"/>
                  </a:lnTo>
                  <a:lnTo>
                    <a:pt x="28" y="50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223" y="694"/>
                  </a:lnTo>
                  <a:lnTo>
                    <a:pt x="225" y="694"/>
                  </a:lnTo>
                  <a:lnTo>
                    <a:pt x="225" y="694"/>
                  </a:lnTo>
                  <a:lnTo>
                    <a:pt x="360" y="719"/>
                  </a:lnTo>
                  <a:lnTo>
                    <a:pt x="360" y="719"/>
                  </a:lnTo>
                  <a:lnTo>
                    <a:pt x="360" y="719"/>
                  </a:lnTo>
                  <a:lnTo>
                    <a:pt x="499" y="691"/>
                  </a:lnTo>
                  <a:lnTo>
                    <a:pt x="499" y="691"/>
                  </a:lnTo>
                  <a:lnTo>
                    <a:pt x="499" y="691"/>
                  </a:lnTo>
                  <a:lnTo>
                    <a:pt x="616" y="611"/>
                  </a:lnTo>
                  <a:lnTo>
                    <a:pt x="616" y="611"/>
                  </a:lnTo>
                  <a:lnTo>
                    <a:pt x="618" y="611"/>
                  </a:lnTo>
                  <a:lnTo>
                    <a:pt x="692" y="495"/>
                  </a:lnTo>
                  <a:lnTo>
                    <a:pt x="692" y="495"/>
                  </a:lnTo>
                  <a:lnTo>
                    <a:pt x="692" y="495"/>
                  </a:lnTo>
                  <a:lnTo>
                    <a:pt x="719" y="360"/>
                  </a:lnTo>
                  <a:lnTo>
                    <a:pt x="719" y="360"/>
                  </a:lnTo>
                  <a:lnTo>
                    <a:pt x="719" y="359"/>
                  </a:lnTo>
                  <a:lnTo>
                    <a:pt x="690" y="220"/>
                  </a:lnTo>
                  <a:lnTo>
                    <a:pt x="690" y="220"/>
                  </a:lnTo>
                  <a:lnTo>
                    <a:pt x="690" y="220"/>
                  </a:lnTo>
                  <a:lnTo>
                    <a:pt x="609" y="102"/>
                  </a:lnTo>
                  <a:lnTo>
                    <a:pt x="609" y="102"/>
                  </a:lnTo>
                  <a:lnTo>
                    <a:pt x="609" y="102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219" y="30"/>
                  </a:lnTo>
                  <a:lnTo>
                    <a:pt x="219" y="30"/>
                  </a:lnTo>
                  <a:lnTo>
                    <a:pt x="219" y="30"/>
                  </a:lnTo>
                  <a:lnTo>
                    <a:pt x="100" y="110"/>
                  </a:lnTo>
                  <a:lnTo>
                    <a:pt x="100" y="110"/>
                  </a:lnTo>
                  <a:lnTo>
                    <a:pt x="100" y="110"/>
                  </a:lnTo>
                  <a:lnTo>
                    <a:pt x="26" y="225"/>
                  </a:lnTo>
                  <a:lnTo>
                    <a:pt x="26" y="225"/>
                  </a:lnTo>
                  <a:lnTo>
                    <a:pt x="26" y="225"/>
                  </a:lnTo>
                  <a:lnTo>
                    <a:pt x="0" y="360"/>
                  </a:lnTo>
                  <a:close/>
                  <a:moveTo>
                    <a:pt x="102" y="111"/>
                  </a:moveTo>
                  <a:lnTo>
                    <a:pt x="219" y="30"/>
                  </a:lnTo>
                  <a:lnTo>
                    <a:pt x="358" y="2"/>
                  </a:lnTo>
                  <a:lnTo>
                    <a:pt x="493" y="28"/>
                  </a:lnTo>
                  <a:lnTo>
                    <a:pt x="609" y="102"/>
                  </a:lnTo>
                  <a:lnTo>
                    <a:pt x="689" y="220"/>
                  </a:lnTo>
                  <a:lnTo>
                    <a:pt x="717" y="360"/>
                  </a:lnTo>
                  <a:lnTo>
                    <a:pt x="692" y="495"/>
                  </a:lnTo>
                  <a:lnTo>
                    <a:pt x="616" y="609"/>
                  </a:lnTo>
                  <a:lnTo>
                    <a:pt x="499" y="691"/>
                  </a:lnTo>
                  <a:lnTo>
                    <a:pt x="360" y="719"/>
                  </a:lnTo>
                  <a:lnTo>
                    <a:pt x="225" y="692"/>
                  </a:lnTo>
                  <a:lnTo>
                    <a:pt x="109" y="618"/>
                  </a:lnTo>
                  <a:lnTo>
                    <a:pt x="29" y="500"/>
                  </a:lnTo>
                  <a:lnTo>
                    <a:pt x="1" y="360"/>
                  </a:lnTo>
                  <a:lnTo>
                    <a:pt x="26" y="225"/>
                  </a:lnTo>
                  <a:lnTo>
                    <a:pt x="102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877"/>
            <p:cNvSpPr>
              <a:spLocks noEditPoints="1"/>
            </p:cNvSpPr>
            <p:nvPr/>
          </p:nvSpPr>
          <p:spPr bwMode="auto">
            <a:xfrm>
              <a:off x="2821" y="1346"/>
              <a:ext cx="530" cy="530"/>
            </a:xfrm>
            <a:custGeom>
              <a:avLst/>
              <a:gdLst>
                <a:gd name="T0" fmla="*/ 0 w 530"/>
                <a:gd name="T1" fmla="*/ 304 h 530"/>
                <a:gd name="T2" fmla="*/ 36 w 530"/>
                <a:gd name="T3" fmla="*/ 404 h 530"/>
                <a:gd name="T4" fmla="*/ 38 w 530"/>
                <a:gd name="T5" fmla="*/ 404 h 530"/>
                <a:gd name="T6" fmla="*/ 109 w 530"/>
                <a:gd name="T7" fmla="*/ 482 h 530"/>
                <a:gd name="T8" fmla="*/ 202 w 530"/>
                <a:gd name="T9" fmla="*/ 524 h 530"/>
                <a:gd name="T10" fmla="*/ 202 w 530"/>
                <a:gd name="T11" fmla="*/ 524 h 530"/>
                <a:gd name="T12" fmla="*/ 304 w 530"/>
                <a:gd name="T13" fmla="*/ 530 h 530"/>
                <a:gd name="T14" fmla="*/ 404 w 530"/>
                <a:gd name="T15" fmla="*/ 493 h 530"/>
                <a:gd name="T16" fmla="*/ 404 w 530"/>
                <a:gd name="T17" fmla="*/ 493 h 530"/>
                <a:gd name="T18" fmla="*/ 482 w 530"/>
                <a:gd name="T19" fmla="*/ 422 h 530"/>
                <a:gd name="T20" fmla="*/ 525 w 530"/>
                <a:gd name="T21" fmla="*/ 328 h 530"/>
                <a:gd name="T22" fmla="*/ 525 w 530"/>
                <a:gd name="T23" fmla="*/ 328 h 530"/>
                <a:gd name="T24" fmla="*/ 530 w 530"/>
                <a:gd name="T25" fmla="*/ 226 h 530"/>
                <a:gd name="T26" fmla="*/ 494 w 530"/>
                <a:gd name="T27" fmla="*/ 125 h 530"/>
                <a:gd name="T28" fmla="*/ 494 w 530"/>
                <a:gd name="T29" fmla="*/ 125 h 530"/>
                <a:gd name="T30" fmla="*/ 422 w 530"/>
                <a:gd name="T31" fmla="*/ 48 h 530"/>
                <a:gd name="T32" fmla="*/ 328 w 530"/>
                <a:gd name="T33" fmla="*/ 5 h 530"/>
                <a:gd name="T34" fmla="*/ 328 w 530"/>
                <a:gd name="T35" fmla="*/ 5 h 530"/>
                <a:gd name="T36" fmla="*/ 226 w 530"/>
                <a:gd name="T37" fmla="*/ 0 h 530"/>
                <a:gd name="T38" fmla="*/ 226 w 530"/>
                <a:gd name="T39" fmla="*/ 0 h 530"/>
                <a:gd name="T40" fmla="*/ 127 w 530"/>
                <a:gd name="T41" fmla="*/ 36 h 530"/>
                <a:gd name="T42" fmla="*/ 48 w 530"/>
                <a:gd name="T43" fmla="*/ 109 h 530"/>
                <a:gd name="T44" fmla="*/ 48 w 530"/>
                <a:gd name="T45" fmla="*/ 109 h 530"/>
                <a:gd name="T46" fmla="*/ 5 w 530"/>
                <a:gd name="T47" fmla="*/ 202 h 530"/>
                <a:gd name="T48" fmla="*/ 0 w 530"/>
                <a:gd name="T49" fmla="*/ 304 h 530"/>
                <a:gd name="T50" fmla="*/ 127 w 530"/>
                <a:gd name="T51" fmla="*/ 38 h 530"/>
                <a:gd name="T52" fmla="*/ 328 w 530"/>
                <a:gd name="T53" fmla="*/ 6 h 530"/>
                <a:gd name="T54" fmla="*/ 493 w 530"/>
                <a:gd name="T55" fmla="*/ 127 h 530"/>
                <a:gd name="T56" fmla="*/ 524 w 530"/>
                <a:gd name="T57" fmla="*/ 328 h 530"/>
                <a:gd name="T58" fmla="*/ 404 w 530"/>
                <a:gd name="T59" fmla="*/ 493 h 530"/>
                <a:gd name="T60" fmla="*/ 202 w 530"/>
                <a:gd name="T61" fmla="*/ 524 h 530"/>
                <a:gd name="T62" fmla="*/ 38 w 530"/>
                <a:gd name="T63" fmla="*/ 404 h 530"/>
                <a:gd name="T64" fmla="*/ 6 w 530"/>
                <a:gd name="T65" fmla="*/ 20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0" h="530">
                  <a:moveTo>
                    <a:pt x="0" y="304"/>
                  </a:moveTo>
                  <a:lnTo>
                    <a:pt x="0" y="304"/>
                  </a:lnTo>
                  <a:lnTo>
                    <a:pt x="0" y="304"/>
                  </a:lnTo>
                  <a:lnTo>
                    <a:pt x="36" y="404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109" y="481"/>
                  </a:lnTo>
                  <a:lnTo>
                    <a:pt x="109" y="482"/>
                  </a:lnTo>
                  <a:lnTo>
                    <a:pt x="109" y="482"/>
                  </a:lnTo>
                  <a:lnTo>
                    <a:pt x="202" y="524"/>
                  </a:lnTo>
                  <a:lnTo>
                    <a:pt x="202" y="524"/>
                  </a:lnTo>
                  <a:lnTo>
                    <a:pt x="202" y="524"/>
                  </a:lnTo>
                  <a:lnTo>
                    <a:pt x="304" y="530"/>
                  </a:lnTo>
                  <a:lnTo>
                    <a:pt x="304" y="530"/>
                  </a:lnTo>
                  <a:lnTo>
                    <a:pt x="304" y="530"/>
                  </a:lnTo>
                  <a:lnTo>
                    <a:pt x="404" y="493"/>
                  </a:lnTo>
                  <a:lnTo>
                    <a:pt x="404" y="493"/>
                  </a:lnTo>
                  <a:lnTo>
                    <a:pt x="404" y="493"/>
                  </a:lnTo>
                  <a:lnTo>
                    <a:pt x="482" y="422"/>
                  </a:lnTo>
                  <a:lnTo>
                    <a:pt x="482" y="422"/>
                  </a:lnTo>
                  <a:lnTo>
                    <a:pt x="482" y="422"/>
                  </a:lnTo>
                  <a:lnTo>
                    <a:pt x="525" y="328"/>
                  </a:lnTo>
                  <a:lnTo>
                    <a:pt x="525" y="328"/>
                  </a:lnTo>
                  <a:lnTo>
                    <a:pt x="525" y="328"/>
                  </a:lnTo>
                  <a:lnTo>
                    <a:pt x="530" y="226"/>
                  </a:lnTo>
                  <a:lnTo>
                    <a:pt x="530" y="226"/>
                  </a:lnTo>
                  <a:lnTo>
                    <a:pt x="530" y="226"/>
                  </a:lnTo>
                  <a:lnTo>
                    <a:pt x="494" y="125"/>
                  </a:lnTo>
                  <a:lnTo>
                    <a:pt x="494" y="125"/>
                  </a:lnTo>
                  <a:lnTo>
                    <a:pt x="494" y="125"/>
                  </a:lnTo>
                  <a:lnTo>
                    <a:pt x="422" y="48"/>
                  </a:lnTo>
                  <a:lnTo>
                    <a:pt x="422" y="48"/>
                  </a:lnTo>
                  <a:lnTo>
                    <a:pt x="422" y="48"/>
                  </a:lnTo>
                  <a:lnTo>
                    <a:pt x="328" y="5"/>
                  </a:lnTo>
                  <a:lnTo>
                    <a:pt x="328" y="5"/>
                  </a:lnTo>
                  <a:lnTo>
                    <a:pt x="328" y="5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48" y="109"/>
                  </a:lnTo>
                  <a:lnTo>
                    <a:pt x="48" y="109"/>
                  </a:lnTo>
                  <a:lnTo>
                    <a:pt x="48" y="109"/>
                  </a:lnTo>
                  <a:lnTo>
                    <a:pt x="5" y="201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0" y="304"/>
                  </a:lnTo>
                  <a:close/>
                  <a:moveTo>
                    <a:pt x="49" y="109"/>
                  </a:moveTo>
                  <a:lnTo>
                    <a:pt x="127" y="38"/>
                  </a:lnTo>
                  <a:lnTo>
                    <a:pt x="226" y="0"/>
                  </a:lnTo>
                  <a:lnTo>
                    <a:pt x="328" y="6"/>
                  </a:lnTo>
                  <a:lnTo>
                    <a:pt x="422" y="48"/>
                  </a:lnTo>
                  <a:lnTo>
                    <a:pt x="493" y="127"/>
                  </a:lnTo>
                  <a:lnTo>
                    <a:pt x="528" y="226"/>
                  </a:lnTo>
                  <a:lnTo>
                    <a:pt x="524" y="328"/>
                  </a:lnTo>
                  <a:lnTo>
                    <a:pt x="481" y="420"/>
                  </a:lnTo>
                  <a:lnTo>
                    <a:pt x="404" y="493"/>
                  </a:lnTo>
                  <a:lnTo>
                    <a:pt x="304" y="528"/>
                  </a:lnTo>
                  <a:lnTo>
                    <a:pt x="202" y="524"/>
                  </a:lnTo>
                  <a:lnTo>
                    <a:pt x="110" y="481"/>
                  </a:lnTo>
                  <a:lnTo>
                    <a:pt x="38" y="404"/>
                  </a:lnTo>
                  <a:lnTo>
                    <a:pt x="2" y="304"/>
                  </a:lnTo>
                  <a:lnTo>
                    <a:pt x="6" y="202"/>
                  </a:lnTo>
                  <a:lnTo>
                    <a:pt x="49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878"/>
            <p:cNvSpPr>
              <a:spLocks noEditPoints="1"/>
            </p:cNvSpPr>
            <p:nvPr/>
          </p:nvSpPr>
          <p:spPr bwMode="auto">
            <a:xfrm>
              <a:off x="2919" y="1444"/>
              <a:ext cx="334" cy="334"/>
            </a:xfrm>
            <a:custGeom>
              <a:avLst/>
              <a:gdLst>
                <a:gd name="T0" fmla="*/ 8 w 334"/>
                <a:gd name="T1" fmla="*/ 215 h 334"/>
                <a:gd name="T2" fmla="*/ 8 w 334"/>
                <a:gd name="T3" fmla="*/ 215 h 334"/>
                <a:gd name="T4" fmla="*/ 39 w 334"/>
                <a:gd name="T5" fmla="*/ 273 h 334"/>
                <a:gd name="T6" fmla="*/ 91 w 334"/>
                <a:gd name="T7" fmla="*/ 316 h 334"/>
                <a:gd name="T8" fmla="*/ 91 w 334"/>
                <a:gd name="T9" fmla="*/ 316 h 334"/>
                <a:gd name="T10" fmla="*/ 152 w 334"/>
                <a:gd name="T11" fmla="*/ 334 h 334"/>
                <a:gd name="T12" fmla="*/ 215 w 334"/>
                <a:gd name="T13" fmla="*/ 328 h 334"/>
                <a:gd name="T14" fmla="*/ 217 w 334"/>
                <a:gd name="T15" fmla="*/ 327 h 334"/>
                <a:gd name="T16" fmla="*/ 275 w 334"/>
                <a:gd name="T17" fmla="*/ 295 h 334"/>
                <a:gd name="T18" fmla="*/ 316 w 334"/>
                <a:gd name="T19" fmla="*/ 243 h 334"/>
                <a:gd name="T20" fmla="*/ 316 w 334"/>
                <a:gd name="T21" fmla="*/ 243 h 334"/>
                <a:gd name="T22" fmla="*/ 334 w 334"/>
                <a:gd name="T23" fmla="*/ 183 h 334"/>
                <a:gd name="T24" fmla="*/ 328 w 334"/>
                <a:gd name="T25" fmla="*/ 119 h 334"/>
                <a:gd name="T26" fmla="*/ 328 w 334"/>
                <a:gd name="T27" fmla="*/ 119 h 334"/>
                <a:gd name="T28" fmla="*/ 297 w 334"/>
                <a:gd name="T29" fmla="*/ 60 h 334"/>
                <a:gd name="T30" fmla="*/ 245 w 334"/>
                <a:gd name="T31" fmla="*/ 18 h 334"/>
                <a:gd name="T32" fmla="*/ 245 w 334"/>
                <a:gd name="T33" fmla="*/ 18 h 334"/>
                <a:gd name="T34" fmla="*/ 183 w 334"/>
                <a:gd name="T35" fmla="*/ 0 h 334"/>
                <a:gd name="T36" fmla="*/ 183 w 334"/>
                <a:gd name="T37" fmla="*/ 0 h 334"/>
                <a:gd name="T38" fmla="*/ 119 w 334"/>
                <a:gd name="T39" fmla="*/ 6 h 334"/>
                <a:gd name="T40" fmla="*/ 61 w 334"/>
                <a:gd name="T41" fmla="*/ 37 h 334"/>
                <a:gd name="T42" fmla="*/ 61 w 334"/>
                <a:gd name="T43" fmla="*/ 37 h 334"/>
                <a:gd name="T44" fmla="*/ 20 w 334"/>
                <a:gd name="T45" fmla="*/ 89 h 334"/>
                <a:gd name="T46" fmla="*/ 0 w 334"/>
                <a:gd name="T47" fmla="*/ 152 h 334"/>
                <a:gd name="T48" fmla="*/ 0 w 334"/>
                <a:gd name="T49" fmla="*/ 152 h 334"/>
                <a:gd name="T50" fmla="*/ 61 w 334"/>
                <a:gd name="T51" fmla="*/ 39 h 334"/>
                <a:gd name="T52" fmla="*/ 183 w 334"/>
                <a:gd name="T53" fmla="*/ 2 h 334"/>
                <a:gd name="T54" fmla="*/ 295 w 334"/>
                <a:gd name="T55" fmla="*/ 61 h 334"/>
                <a:gd name="T56" fmla="*/ 334 w 334"/>
                <a:gd name="T57" fmla="*/ 183 h 334"/>
                <a:gd name="T58" fmla="*/ 275 w 334"/>
                <a:gd name="T59" fmla="*/ 295 h 334"/>
                <a:gd name="T60" fmla="*/ 152 w 334"/>
                <a:gd name="T61" fmla="*/ 332 h 334"/>
                <a:gd name="T62" fmla="*/ 39 w 334"/>
                <a:gd name="T63" fmla="*/ 273 h 334"/>
                <a:gd name="T64" fmla="*/ 2 w 334"/>
                <a:gd name="T65" fmla="*/ 15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4" h="334">
                  <a:moveTo>
                    <a:pt x="0" y="152"/>
                  </a:moveTo>
                  <a:lnTo>
                    <a:pt x="8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39" y="273"/>
                  </a:lnTo>
                  <a:lnTo>
                    <a:pt x="39" y="273"/>
                  </a:lnTo>
                  <a:lnTo>
                    <a:pt x="39" y="273"/>
                  </a:lnTo>
                  <a:lnTo>
                    <a:pt x="91" y="316"/>
                  </a:lnTo>
                  <a:lnTo>
                    <a:pt x="91" y="316"/>
                  </a:lnTo>
                  <a:lnTo>
                    <a:pt x="91" y="316"/>
                  </a:lnTo>
                  <a:lnTo>
                    <a:pt x="152" y="334"/>
                  </a:lnTo>
                  <a:lnTo>
                    <a:pt x="152" y="334"/>
                  </a:lnTo>
                  <a:lnTo>
                    <a:pt x="152" y="334"/>
                  </a:lnTo>
                  <a:lnTo>
                    <a:pt x="215" y="328"/>
                  </a:lnTo>
                  <a:lnTo>
                    <a:pt x="215" y="328"/>
                  </a:lnTo>
                  <a:lnTo>
                    <a:pt x="217" y="327"/>
                  </a:lnTo>
                  <a:lnTo>
                    <a:pt x="275" y="295"/>
                  </a:lnTo>
                  <a:lnTo>
                    <a:pt x="275" y="295"/>
                  </a:lnTo>
                  <a:lnTo>
                    <a:pt x="275" y="295"/>
                  </a:lnTo>
                  <a:lnTo>
                    <a:pt x="316" y="243"/>
                  </a:lnTo>
                  <a:lnTo>
                    <a:pt x="316" y="243"/>
                  </a:lnTo>
                  <a:lnTo>
                    <a:pt x="316" y="243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28" y="119"/>
                  </a:lnTo>
                  <a:lnTo>
                    <a:pt x="328" y="119"/>
                  </a:lnTo>
                  <a:lnTo>
                    <a:pt x="328" y="119"/>
                  </a:lnTo>
                  <a:lnTo>
                    <a:pt x="297" y="60"/>
                  </a:lnTo>
                  <a:lnTo>
                    <a:pt x="297" y="60"/>
                  </a:lnTo>
                  <a:lnTo>
                    <a:pt x="297" y="6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19" y="6"/>
                  </a:lnTo>
                  <a:lnTo>
                    <a:pt x="119" y="6"/>
                  </a:lnTo>
                  <a:lnTo>
                    <a:pt x="119" y="6"/>
                  </a:lnTo>
                  <a:lnTo>
                    <a:pt x="61" y="37"/>
                  </a:lnTo>
                  <a:lnTo>
                    <a:pt x="61" y="37"/>
                  </a:lnTo>
                  <a:lnTo>
                    <a:pt x="61" y="37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close/>
                  <a:moveTo>
                    <a:pt x="20" y="91"/>
                  </a:moveTo>
                  <a:lnTo>
                    <a:pt x="61" y="39"/>
                  </a:lnTo>
                  <a:lnTo>
                    <a:pt x="119" y="8"/>
                  </a:lnTo>
                  <a:lnTo>
                    <a:pt x="183" y="2"/>
                  </a:lnTo>
                  <a:lnTo>
                    <a:pt x="245" y="20"/>
                  </a:lnTo>
                  <a:lnTo>
                    <a:pt x="295" y="61"/>
                  </a:lnTo>
                  <a:lnTo>
                    <a:pt x="327" y="119"/>
                  </a:lnTo>
                  <a:lnTo>
                    <a:pt x="334" y="183"/>
                  </a:lnTo>
                  <a:lnTo>
                    <a:pt x="316" y="243"/>
                  </a:lnTo>
                  <a:lnTo>
                    <a:pt x="275" y="295"/>
                  </a:lnTo>
                  <a:lnTo>
                    <a:pt x="215" y="327"/>
                  </a:lnTo>
                  <a:lnTo>
                    <a:pt x="152" y="332"/>
                  </a:lnTo>
                  <a:lnTo>
                    <a:pt x="91" y="315"/>
                  </a:lnTo>
                  <a:lnTo>
                    <a:pt x="39" y="273"/>
                  </a:lnTo>
                  <a:lnTo>
                    <a:pt x="8" y="215"/>
                  </a:lnTo>
                  <a:lnTo>
                    <a:pt x="2" y="152"/>
                  </a:lnTo>
                  <a:lnTo>
                    <a:pt x="2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879"/>
            <p:cNvSpPr>
              <a:spLocks noEditPoints="1"/>
            </p:cNvSpPr>
            <p:nvPr/>
          </p:nvSpPr>
          <p:spPr bwMode="auto">
            <a:xfrm>
              <a:off x="3029" y="1553"/>
              <a:ext cx="117" cy="117"/>
            </a:xfrm>
            <a:custGeom>
              <a:avLst/>
              <a:gdLst>
                <a:gd name="T0" fmla="*/ 0 w 117"/>
                <a:gd name="T1" fmla="*/ 62 h 117"/>
                <a:gd name="T2" fmla="*/ 4 w 117"/>
                <a:gd name="T3" fmla="*/ 83 h 117"/>
                <a:gd name="T4" fmla="*/ 4 w 117"/>
                <a:gd name="T5" fmla="*/ 83 h 117"/>
                <a:gd name="T6" fmla="*/ 19 w 117"/>
                <a:gd name="T7" fmla="*/ 102 h 117"/>
                <a:gd name="T8" fmla="*/ 39 w 117"/>
                <a:gd name="T9" fmla="*/ 114 h 117"/>
                <a:gd name="T10" fmla="*/ 39 w 117"/>
                <a:gd name="T11" fmla="*/ 114 h 117"/>
                <a:gd name="T12" fmla="*/ 61 w 117"/>
                <a:gd name="T13" fmla="*/ 117 h 117"/>
                <a:gd name="T14" fmla="*/ 83 w 117"/>
                <a:gd name="T15" fmla="*/ 111 h 117"/>
                <a:gd name="T16" fmla="*/ 83 w 117"/>
                <a:gd name="T17" fmla="*/ 111 h 117"/>
                <a:gd name="T18" fmla="*/ 102 w 117"/>
                <a:gd name="T19" fmla="*/ 97 h 117"/>
                <a:gd name="T20" fmla="*/ 114 w 117"/>
                <a:gd name="T21" fmla="*/ 78 h 117"/>
                <a:gd name="T22" fmla="*/ 114 w 117"/>
                <a:gd name="T23" fmla="*/ 77 h 117"/>
                <a:gd name="T24" fmla="*/ 117 w 117"/>
                <a:gd name="T25" fmla="*/ 54 h 117"/>
                <a:gd name="T26" fmla="*/ 111 w 117"/>
                <a:gd name="T27" fmla="*/ 34 h 117"/>
                <a:gd name="T28" fmla="*/ 111 w 117"/>
                <a:gd name="T29" fmla="*/ 34 h 117"/>
                <a:gd name="T30" fmla="*/ 98 w 117"/>
                <a:gd name="T31" fmla="*/ 14 h 117"/>
                <a:gd name="T32" fmla="*/ 77 w 117"/>
                <a:gd name="T33" fmla="*/ 3 h 117"/>
                <a:gd name="T34" fmla="*/ 77 w 117"/>
                <a:gd name="T35" fmla="*/ 3 h 117"/>
                <a:gd name="T36" fmla="*/ 55 w 117"/>
                <a:gd name="T37" fmla="*/ 0 h 117"/>
                <a:gd name="T38" fmla="*/ 33 w 117"/>
                <a:gd name="T39" fmla="*/ 5 h 117"/>
                <a:gd name="T40" fmla="*/ 33 w 117"/>
                <a:gd name="T41" fmla="*/ 5 h 117"/>
                <a:gd name="T42" fmla="*/ 15 w 117"/>
                <a:gd name="T43" fmla="*/ 19 h 117"/>
                <a:gd name="T44" fmla="*/ 3 w 117"/>
                <a:gd name="T45" fmla="*/ 38 h 117"/>
                <a:gd name="T46" fmla="*/ 3 w 117"/>
                <a:gd name="T47" fmla="*/ 40 h 117"/>
                <a:gd name="T48" fmla="*/ 15 w 117"/>
                <a:gd name="T49" fmla="*/ 19 h 117"/>
                <a:gd name="T50" fmla="*/ 55 w 117"/>
                <a:gd name="T51" fmla="*/ 1 h 117"/>
                <a:gd name="T52" fmla="*/ 96 w 117"/>
                <a:gd name="T53" fmla="*/ 16 h 117"/>
                <a:gd name="T54" fmla="*/ 116 w 117"/>
                <a:gd name="T55" fmla="*/ 54 h 117"/>
                <a:gd name="T56" fmla="*/ 101 w 117"/>
                <a:gd name="T57" fmla="*/ 97 h 117"/>
                <a:gd name="T58" fmla="*/ 61 w 117"/>
                <a:gd name="T59" fmla="*/ 115 h 117"/>
                <a:gd name="T60" fmla="*/ 19 w 117"/>
                <a:gd name="T61" fmla="*/ 100 h 117"/>
                <a:gd name="T62" fmla="*/ 0 w 117"/>
                <a:gd name="T63" fmla="*/ 62 h 117"/>
                <a:gd name="T64" fmla="*/ 15 w 117"/>
                <a:gd name="T65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7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83" y="111"/>
                  </a:lnTo>
                  <a:lnTo>
                    <a:pt x="83" y="111"/>
                  </a:lnTo>
                  <a:lnTo>
                    <a:pt x="83" y="111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14" y="78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7" y="54"/>
                  </a:lnTo>
                  <a:lnTo>
                    <a:pt x="117" y="54"/>
                  </a:lnTo>
                  <a:lnTo>
                    <a:pt x="117" y="5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3" y="38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0" y="62"/>
                  </a:lnTo>
                  <a:close/>
                  <a:moveTo>
                    <a:pt x="15" y="19"/>
                  </a:moveTo>
                  <a:lnTo>
                    <a:pt x="34" y="5"/>
                  </a:lnTo>
                  <a:lnTo>
                    <a:pt x="55" y="1"/>
                  </a:lnTo>
                  <a:lnTo>
                    <a:pt x="77" y="4"/>
                  </a:lnTo>
                  <a:lnTo>
                    <a:pt x="96" y="16"/>
                  </a:lnTo>
                  <a:lnTo>
                    <a:pt x="110" y="34"/>
                  </a:lnTo>
                  <a:lnTo>
                    <a:pt x="116" y="54"/>
                  </a:lnTo>
                  <a:lnTo>
                    <a:pt x="113" y="77"/>
                  </a:lnTo>
                  <a:lnTo>
                    <a:pt x="101" y="97"/>
                  </a:lnTo>
                  <a:lnTo>
                    <a:pt x="83" y="111"/>
                  </a:lnTo>
                  <a:lnTo>
                    <a:pt x="61" y="115"/>
                  </a:lnTo>
                  <a:lnTo>
                    <a:pt x="39" y="112"/>
                  </a:lnTo>
                  <a:lnTo>
                    <a:pt x="19" y="100"/>
                  </a:lnTo>
                  <a:lnTo>
                    <a:pt x="6" y="83"/>
                  </a:lnTo>
                  <a:lnTo>
                    <a:pt x="0" y="62"/>
                  </a:lnTo>
                  <a:lnTo>
                    <a:pt x="3" y="40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880"/>
            <p:cNvSpPr>
              <a:spLocks noEditPoints="1"/>
            </p:cNvSpPr>
            <p:nvPr/>
          </p:nvSpPr>
          <p:spPr bwMode="auto">
            <a:xfrm>
              <a:off x="2907" y="1431"/>
              <a:ext cx="361" cy="360"/>
            </a:xfrm>
            <a:custGeom>
              <a:avLst/>
              <a:gdLst>
                <a:gd name="T0" fmla="*/ 0 w 361"/>
                <a:gd name="T1" fmla="*/ 216 h 360"/>
                <a:gd name="T2" fmla="*/ 0 w 361"/>
                <a:gd name="T3" fmla="*/ 216 h 360"/>
                <a:gd name="T4" fmla="*/ 27 w 361"/>
                <a:gd name="T5" fmla="*/ 282 h 360"/>
                <a:gd name="T6" fmla="*/ 79 w 361"/>
                <a:gd name="T7" fmla="*/ 332 h 360"/>
                <a:gd name="T8" fmla="*/ 79 w 361"/>
                <a:gd name="T9" fmla="*/ 334 h 360"/>
                <a:gd name="T10" fmla="*/ 147 w 361"/>
                <a:gd name="T11" fmla="*/ 360 h 360"/>
                <a:gd name="T12" fmla="*/ 217 w 361"/>
                <a:gd name="T13" fmla="*/ 360 h 360"/>
                <a:gd name="T14" fmla="*/ 282 w 361"/>
                <a:gd name="T15" fmla="*/ 334 h 360"/>
                <a:gd name="T16" fmla="*/ 282 w 361"/>
                <a:gd name="T17" fmla="*/ 334 h 360"/>
                <a:gd name="T18" fmla="*/ 333 w 361"/>
                <a:gd name="T19" fmla="*/ 282 h 360"/>
                <a:gd name="T20" fmla="*/ 361 w 361"/>
                <a:gd name="T21" fmla="*/ 215 h 360"/>
                <a:gd name="T22" fmla="*/ 361 w 361"/>
                <a:gd name="T23" fmla="*/ 215 h 360"/>
                <a:gd name="T24" fmla="*/ 361 w 361"/>
                <a:gd name="T25" fmla="*/ 144 h 360"/>
                <a:gd name="T26" fmla="*/ 334 w 361"/>
                <a:gd name="T27" fmla="*/ 80 h 360"/>
                <a:gd name="T28" fmla="*/ 334 w 361"/>
                <a:gd name="T29" fmla="*/ 80 h 360"/>
                <a:gd name="T30" fmla="*/ 282 w 361"/>
                <a:gd name="T31" fmla="*/ 28 h 360"/>
                <a:gd name="T32" fmla="*/ 215 w 361"/>
                <a:gd name="T33" fmla="*/ 0 h 360"/>
                <a:gd name="T34" fmla="*/ 215 w 361"/>
                <a:gd name="T35" fmla="*/ 0 h 360"/>
                <a:gd name="T36" fmla="*/ 144 w 361"/>
                <a:gd name="T37" fmla="*/ 1 h 360"/>
                <a:gd name="T38" fmla="*/ 81 w 361"/>
                <a:gd name="T39" fmla="*/ 28 h 360"/>
                <a:gd name="T40" fmla="*/ 79 w 361"/>
                <a:gd name="T41" fmla="*/ 28 h 360"/>
                <a:gd name="T42" fmla="*/ 29 w 361"/>
                <a:gd name="T43" fmla="*/ 79 h 360"/>
                <a:gd name="T44" fmla="*/ 0 w 361"/>
                <a:gd name="T45" fmla="*/ 147 h 360"/>
                <a:gd name="T46" fmla="*/ 0 w 361"/>
                <a:gd name="T47" fmla="*/ 147 h 360"/>
                <a:gd name="T48" fmla="*/ 81 w 361"/>
                <a:gd name="T49" fmla="*/ 28 h 360"/>
                <a:gd name="T50" fmla="*/ 215 w 361"/>
                <a:gd name="T51" fmla="*/ 1 h 360"/>
                <a:gd name="T52" fmla="*/ 333 w 361"/>
                <a:gd name="T53" fmla="*/ 80 h 360"/>
                <a:gd name="T54" fmla="*/ 359 w 361"/>
                <a:gd name="T55" fmla="*/ 215 h 360"/>
                <a:gd name="T56" fmla="*/ 281 w 361"/>
                <a:gd name="T57" fmla="*/ 332 h 360"/>
                <a:gd name="T58" fmla="*/ 147 w 361"/>
                <a:gd name="T59" fmla="*/ 359 h 360"/>
                <a:gd name="T60" fmla="*/ 29 w 361"/>
                <a:gd name="T61" fmla="*/ 280 h 360"/>
                <a:gd name="T62" fmla="*/ 2 w 361"/>
                <a:gd name="T63" fmla="*/ 1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1" h="360">
                  <a:moveTo>
                    <a:pt x="0" y="147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7" y="282"/>
                  </a:lnTo>
                  <a:lnTo>
                    <a:pt x="27" y="282"/>
                  </a:lnTo>
                  <a:lnTo>
                    <a:pt x="27" y="282"/>
                  </a:lnTo>
                  <a:lnTo>
                    <a:pt x="79" y="332"/>
                  </a:lnTo>
                  <a:lnTo>
                    <a:pt x="79" y="334"/>
                  </a:lnTo>
                  <a:lnTo>
                    <a:pt x="79" y="334"/>
                  </a:lnTo>
                  <a:lnTo>
                    <a:pt x="146" y="360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217" y="360"/>
                  </a:lnTo>
                  <a:lnTo>
                    <a:pt x="217" y="360"/>
                  </a:lnTo>
                  <a:lnTo>
                    <a:pt x="282" y="334"/>
                  </a:lnTo>
                  <a:lnTo>
                    <a:pt x="282" y="334"/>
                  </a:lnTo>
                  <a:lnTo>
                    <a:pt x="282" y="334"/>
                  </a:lnTo>
                  <a:lnTo>
                    <a:pt x="333" y="282"/>
                  </a:lnTo>
                  <a:lnTo>
                    <a:pt x="333" y="282"/>
                  </a:lnTo>
                  <a:lnTo>
                    <a:pt x="333" y="282"/>
                  </a:lnTo>
                  <a:lnTo>
                    <a:pt x="361" y="215"/>
                  </a:lnTo>
                  <a:lnTo>
                    <a:pt x="361" y="215"/>
                  </a:lnTo>
                  <a:lnTo>
                    <a:pt x="361" y="215"/>
                  </a:lnTo>
                  <a:lnTo>
                    <a:pt x="361" y="145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44" y="1"/>
                  </a:lnTo>
                  <a:lnTo>
                    <a:pt x="144" y="1"/>
                  </a:lnTo>
                  <a:lnTo>
                    <a:pt x="144" y="1"/>
                  </a:lnTo>
                  <a:lnTo>
                    <a:pt x="81" y="28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29" y="79"/>
                  </a:lnTo>
                  <a:lnTo>
                    <a:pt x="29" y="79"/>
                  </a:lnTo>
                  <a:lnTo>
                    <a:pt x="29" y="79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47"/>
                  </a:lnTo>
                  <a:close/>
                  <a:moveTo>
                    <a:pt x="29" y="80"/>
                  </a:moveTo>
                  <a:lnTo>
                    <a:pt x="81" y="28"/>
                  </a:lnTo>
                  <a:lnTo>
                    <a:pt x="144" y="1"/>
                  </a:lnTo>
                  <a:lnTo>
                    <a:pt x="215" y="1"/>
                  </a:lnTo>
                  <a:lnTo>
                    <a:pt x="282" y="28"/>
                  </a:lnTo>
                  <a:lnTo>
                    <a:pt x="333" y="80"/>
                  </a:lnTo>
                  <a:lnTo>
                    <a:pt x="359" y="145"/>
                  </a:lnTo>
                  <a:lnTo>
                    <a:pt x="359" y="215"/>
                  </a:lnTo>
                  <a:lnTo>
                    <a:pt x="333" y="282"/>
                  </a:lnTo>
                  <a:lnTo>
                    <a:pt x="281" y="332"/>
                  </a:lnTo>
                  <a:lnTo>
                    <a:pt x="217" y="359"/>
                  </a:lnTo>
                  <a:lnTo>
                    <a:pt x="147" y="359"/>
                  </a:lnTo>
                  <a:lnTo>
                    <a:pt x="79" y="332"/>
                  </a:lnTo>
                  <a:lnTo>
                    <a:pt x="29" y="280"/>
                  </a:lnTo>
                  <a:lnTo>
                    <a:pt x="2" y="216"/>
                  </a:lnTo>
                  <a:lnTo>
                    <a:pt x="2" y="147"/>
                  </a:lnTo>
                  <a:lnTo>
                    <a:pt x="2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881"/>
            <p:cNvSpPr>
              <a:spLocks noEditPoints="1"/>
            </p:cNvSpPr>
            <p:nvPr/>
          </p:nvSpPr>
          <p:spPr bwMode="auto">
            <a:xfrm>
              <a:off x="2768" y="1292"/>
              <a:ext cx="641" cy="640"/>
            </a:xfrm>
            <a:custGeom>
              <a:avLst/>
              <a:gdLst>
                <a:gd name="T0" fmla="*/ 19 w 641"/>
                <a:gd name="T1" fmla="*/ 427 h 640"/>
                <a:gd name="T2" fmla="*/ 19 w 641"/>
                <a:gd name="T3" fmla="*/ 428 h 640"/>
                <a:gd name="T4" fmla="*/ 82 w 641"/>
                <a:gd name="T5" fmla="*/ 533 h 640"/>
                <a:gd name="T6" fmla="*/ 184 w 641"/>
                <a:gd name="T7" fmla="*/ 609 h 640"/>
                <a:gd name="T8" fmla="*/ 184 w 641"/>
                <a:gd name="T9" fmla="*/ 609 h 640"/>
                <a:gd name="T10" fmla="*/ 307 w 641"/>
                <a:gd name="T11" fmla="*/ 640 h 640"/>
                <a:gd name="T12" fmla="*/ 427 w 641"/>
                <a:gd name="T13" fmla="*/ 621 h 640"/>
                <a:gd name="T14" fmla="*/ 429 w 641"/>
                <a:gd name="T15" fmla="*/ 621 h 640"/>
                <a:gd name="T16" fmla="*/ 534 w 641"/>
                <a:gd name="T17" fmla="*/ 559 h 640"/>
                <a:gd name="T18" fmla="*/ 609 w 641"/>
                <a:gd name="T19" fmla="*/ 456 h 640"/>
                <a:gd name="T20" fmla="*/ 609 w 641"/>
                <a:gd name="T21" fmla="*/ 456 h 640"/>
                <a:gd name="T22" fmla="*/ 639 w 641"/>
                <a:gd name="T23" fmla="*/ 333 h 640"/>
                <a:gd name="T24" fmla="*/ 621 w 641"/>
                <a:gd name="T25" fmla="*/ 212 h 640"/>
                <a:gd name="T26" fmla="*/ 621 w 641"/>
                <a:gd name="T27" fmla="*/ 212 h 640"/>
                <a:gd name="T28" fmla="*/ 559 w 641"/>
                <a:gd name="T29" fmla="*/ 106 h 640"/>
                <a:gd name="T30" fmla="*/ 457 w 641"/>
                <a:gd name="T31" fmla="*/ 31 h 640"/>
                <a:gd name="T32" fmla="*/ 457 w 641"/>
                <a:gd name="T33" fmla="*/ 31 h 640"/>
                <a:gd name="T34" fmla="*/ 334 w 641"/>
                <a:gd name="T35" fmla="*/ 0 h 640"/>
                <a:gd name="T36" fmla="*/ 334 w 641"/>
                <a:gd name="T37" fmla="*/ 0 h 640"/>
                <a:gd name="T38" fmla="*/ 212 w 641"/>
                <a:gd name="T39" fmla="*/ 19 h 640"/>
                <a:gd name="T40" fmla="*/ 107 w 641"/>
                <a:gd name="T41" fmla="*/ 81 h 640"/>
                <a:gd name="T42" fmla="*/ 107 w 641"/>
                <a:gd name="T43" fmla="*/ 81 h 640"/>
                <a:gd name="T44" fmla="*/ 31 w 641"/>
                <a:gd name="T45" fmla="*/ 183 h 640"/>
                <a:gd name="T46" fmla="*/ 0 w 641"/>
                <a:gd name="T47" fmla="*/ 307 h 640"/>
                <a:gd name="T48" fmla="*/ 0 w 641"/>
                <a:gd name="T49" fmla="*/ 307 h 640"/>
                <a:gd name="T50" fmla="*/ 108 w 641"/>
                <a:gd name="T51" fmla="*/ 83 h 640"/>
                <a:gd name="T52" fmla="*/ 334 w 641"/>
                <a:gd name="T53" fmla="*/ 1 h 640"/>
                <a:gd name="T54" fmla="*/ 558 w 641"/>
                <a:gd name="T55" fmla="*/ 108 h 640"/>
                <a:gd name="T56" fmla="*/ 639 w 641"/>
                <a:gd name="T57" fmla="*/ 333 h 640"/>
                <a:gd name="T58" fmla="*/ 532 w 641"/>
                <a:gd name="T59" fmla="*/ 557 h 640"/>
                <a:gd name="T60" fmla="*/ 307 w 641"/>
                <a:gd name="T61" fmla="*/ 639 h 640"/>
                <a:gd name="T62" fmla="*/ 82 w 641"/>
                <a:gd name="T63" fmla="*/ 532 h 640"/>
                <a:gd name="T64" fmla="*/ 2 w 641"/>
                <a:gd name="T65" fmla="*/ 30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1" h="640">
                  <a:moveTo>
                    <a:pt x="0" y="307"/>
                  </a:moveTo>
                  <a:lnTo>
                    <a:pt x="19" y="427"/>
                  </a:lnTo>
                  <a:lnTo>
                    <a:pt x="19" y="428"/>
                  </a:lnTo>
                  <a:lnTo>
                    <a:pt x="19" y="428"/>
                  </a:lnTo>
                  <a:lnTo>
                    <a:pt x="82" y="533"/>
                  </a:lnTo>
                  <a:lnTo>
                    <a:pt x="82" y="533"/>
                  </a:lnTo>
                  <a:lnTo>
                    <a:pt x="82" y="533"/>
                  </a:lnTo>
                  <a:lnTo>
                    <a:pt x="184" y="609"/>
                  </a:lnTo>
                  <a:lnTo>
                    <a:pt x="184" y="609"/>
                  </a:lnTo>
                  <a:lnTo>
                    <a:pt x="184" y="609"/>
                  </a:lnTo>
                  <a:lnTo>
                    <a:pt x="307" y="640"/>
                  </a:lnTo>
                  <a:lnTo>
                    <a:pt x="307" y="640"/>
                  </a:lnTo>
                  <a:lnTo>
                    <a:pt x="307" y="640"/>
                  </a:lnTo>
                  <a:lnTo>
                    <a:pt x="427" y="621"/>
                  </a:lnTo>
                  <a:lnTo>
                    <a:pt x="427" y="621"/>
                  </a:lnTo>
                  <a:lnTo>
                    <a:pt x="429" y="621"/>
                  </a:lnTo>
                  <a:lnTo>
                    <a:pt x="534" y="559"/>
                  </a:lnTo>
                  <a:lnTo>
                    <a:pt x="534" y="559"/>
                  </a:lnTo>
                  <a:lnTo>
                    <a:pt x="534" y="559"/>
                  </a:lnTo>
                  <a:lnTo>
                    <a:pt x="609" y="456"/>
                  </a:lnTo>
                  <a:lnTo>
                    <a:pt x="609" y="456"/>
                  </a:lnTo>
                  <a:lnTo>
                    <a:pt x="609" y="456"/>
                  </a:lnTo>
                  <a:lnTo>
                    <a:pt x="639" y="333"/>
                  </a:lnTo>
                  <a:lnTo>
                    <a:pt x="639" y="333"/>
                  </a:lnTo>
                  <a:lnTo>
                    <a:pt x="641" y="333"/>
                  </a:lnTo>
                  <a:lnTo>
                    <a:pt x="621" y="212"/>
                  </a:lnTo>
                  <a:lnTo>
                    <a:pt x="621" y="212"/>
                  </a:lnTo>
                  <a:lnTo>
                    <a:pt x="621" y="212"/>
                  </a:lnTo>
                  <a:lnTo>
                    <a:pt x="559" y="106"/>
                  </a:lnTo>
                  <a:lnTo>
                    <a:pt x="559" y="106"/>
                  </a:lnTo>
                  <a:lnTo>
                    <a:pt x="559" y="106"/>
                  </a:lnTo>
                  <a:lnTo>
                    <a:pt x="457" y="31"/>
                  </a:lnTo>
                  <a:lnTo>
                    <a:pt x="457" y="31"/>
                  </a:lnTo>
                  <a:lnTo>
                    <a:pt x="457" y="31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212" y="19"/>
                  </a:lnTo>
                  <a:lnTo>
                    <a:pt x="212" y="19"/>
                  </a:lnTo>
                  <a:lnTo>
                    <a:pt x="212" y="19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7"/>
                  </a:lnTo>
                  <a:close/>
                  <a:moveTo>
                    <a:pt x="33" y="183"/>
                  </a:moveTo>
                  <a:lnTo>
                    <a:pt x="108" y="83"/>
                  </a:lnTo>
                  <a:lnTo>
                    <a:pt x="214" y="19"/>
                  </a:lnTo>
                  <a:lnTo>
                    <a:pt x="334" y="1"/>
                  </a:lnTo>
                  <a:lnTo>
                    <a:pt x="457" y="32"/>
                  </a:lnTo>
                  <a:lnTo>
                    <a:pt x="558" y="108"/>
                  </a:lnTo>
                  <a:lnTo>
                    <a:pt x="620" y="213"/>
                  </a:lnTo>
                  <a:lnTo>
                    <a:pt x="639" y="333"/>
                  </a:lnTo>
                  <a:lnTo>
                    <a:pt x="608" y="456"/>
                  </a:lnTo>
                  <a:lnTo>
                    <a:pt x="532" y="557"/>
                  </a:lnTo>
                  <a:lnTo>
                    <a:pt x="427" y="619"/>
                  </a:lnTo>
                  <a:lnTo>
                    <a:pt x="307" y="639"/>
                  </a:lnTo>
                  <a:lnTo>
                    <a:pt x="184" y="607"/>
                  </a:lnTo>
                  <a:lnTo>
                    <a:pt x="82" y="532"/>
                  </a:lnTo>
                  <a:lnTo>
                    <a:pt x="19" y="427"/>
                  </a:lnTo>
                  <a:lnTo>
                    <a:pt x="2" y="307"/>
                  </a:lnTo>
                  <a:lnTo>
                    <a:pt x="33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82"/>
            <p:cNvSpPr>
              <a:spLocks noEditPoints="1"/>
            </p:cNvSpPr>
            <p:nvPr/>
          </p:nvSpPr>
          <p:spPr bwMode="auto">
            <a:xfrm>
              <a:off x="2620" y="1143"/>
              <a:ext cx="937" cy="937"/>
            </a:xfrm>
            <a:custGeom>
              <a:avLst/>
              <a:gdLst>
                <a:gd name="T0" fmla="*/ 1 w 937"/>
                <a:gd name="T1" fmla="*/ 518 h 937"/>
                <a:gd name="T2" fmla="*/ 53 w 937"/>
                <a:gd name="T3" fmla="*/ 690 h 937"/>
                <a:gd name="T4" fmla="*/ 53 w 937"/>
                <a:gd name="T5" fmla="*/ 690 h 937"/>
                <a:gd name="T6" fmla="*/ 167 w 937"/>
                <a:gd name="T7" fmla="*/ 831 h 937"/>
                <a:gd name="T8" fmla="*/ 330 w 937"/>
                <a:gd name="T9" fmla="*/ 920 h 937"/>
                <a:gd name="T10" fmla="*/ 332 w 937"/>
                <a:gd name="T11" fmla="*/ 920 h 937"/>
                <a:gd name="T12" fmla="*/ 517 w 937"/>
                <a:gd name="T13" fmla="*/ 937 h 937"/>
                <a:gd name="T14" fmla="*/ 689 w 937"/>
                <a:gd name="T15" fmla="*/ 884 h 937"/>
                <a:gd name="T16" fmla="*/ 689 w 937"/>
                <a:gd name="T17" fmla="*/ 884 h 937"/>
                <a:gd name="T18" fmla="*/ 830 w 937"/>
                <a:gd name="T19" fmla="*/ 771 h 937"/>
                <a:gd name="T20" fmla="*/ 919 w 937"/>
                <a:gd name="T21" fmla="*/ 607 h 937"/>
                <a:gd name="T22" fmla="*/ 919 w 937"/>
                <a:gd name="T23" fmla="*/ 607 h 937"/>
                <a:gd name="T24" fmla="*/ 937 w 937"/>
                <a:gd name="T25" fmla="*/ 421 h 937"/>
                <a:gd name="T26" fmla="*/ 885 w 937"/>
                <a:gd name="T27" fmla="*/ 248 h 937"/>
                <a:gd name="T28" fmla="*/ 885 w 937"/>
                <a:gd name="T29" fmla="*/ 248 h 937"/>
                <a:gd name="T30" fmla="*/ 771 w 937"/>
                <a:gd name="T31" fmla="*/ 109 h 937"/>
                <a:gd name="T32" fmla="*/ 606 w 937"/>
                <a:gd name="T33" fmla="*/ 20 h 937"/>
                <a:gd name="T34" fmla="*/ 606 w 937"/>
                <a:gd name="T35" fmla="*/ 20 h 937"/>
                <a:gd name="T36" fmla="*/ 421 w 937"/>
                <a:gd name="T37" fmla="*/ 0 h 937"/>
                <a:gd name="T38" fmla="*/ 247 w 937"/>
                <a:gd name="T39" fmla="*/ 54 h 937"/>
                <a:gd name="T40" fmla="*/ 247 w 937"/>
                <a:gd name="T41" fmla="*/ 54 h 937"/>
                <a:gd name="T42" fmla="*/ 108 w 937"/>
                <a:gd name="T43" fmla="*/ 168 h 937"/>
                <a:gd name="T44" fmla="*/ 19 w 937"/>
                <a:gd name="T45" fmla="*/ 331 h 937"/>
                <a:gd name="T46" fmla="*/ 19 w 937"/>
                <a:gd name="T47" fmla="*/ 331 h 937"/>
                <a:gd name="T48" fmla="*/ 108 w 937"/>
                <a:gd name="T49" fmla="*/ 168 h 937"/>
                <a:gd name="T50" fmla="*/ 421 w 937"/>
                <a:gd name="T51" fmla="*/ 2 h 937"/>
                <a:gd name="T52" fmla="*/ 771 w 937"/>
                <a:gd name="T53" fmla="*/ 109 h 937"/>
                <a:gd name="T54" fmla="*/ 937 w 937"/>
                <a:gd name="T55" fmla="*/ 421 h 937"/>
                <a:gd name="T56" fmla="*/ 829 w 937"/>
                <a:gd name="T57" fmla="*/ 770 h 937"/>
                <a:gd name="T58" fmla="*/ 517 w 937"/>
                <a:gd name="T59" fmla="*/ 936 h 937"/>
                <a:gd name="T60" fmla="*/ 167 w 937"/>
                <a:gd name="T61" fmla="*/ 829 h 937"/>
                <a:gd name="T62" fmla="*/ 1 w 937"/>
                <a:gd name="T63" fmla="*/ 518 h 937"/>
                <a:gd name="T64" fmla="*/ 108 w 937"/>
                <a:gd name="T65" fmla="*/ 16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37" h="937">
                  <a:moveTo>
                    <a:pt x="0" y="518"/>
                  </a:moveTo>
                  <a:lnTo>
                    <a:pt x="1" y="518"/>
                  </a:lnTo>
                  <a:lnTo>
                    <a:pt x="0" y="518"/>
                  </a:lnTo>
                  <a:lnTo>
                    <a:pt x="53" y="690"/>
                  </a:lnTo>
                  <a:lnTo>
                    <a:pt x="53" y="690"/>
                  </a:lnTo>
                  <a:lnTo>
                    <a:pt x="53" y="690"/>
                  </a:lnTo>
                  <a:lnTo>
                    <a:pt x="167" y="831"/>
                  </a:lnTo>
                  <a:lnTo>
                    <a:pt x="167" y="831"/>
                  </a:lnTo>
                  <a:lnTo>
                    <a:pt x="167" y="831"/>
                  </a:lnTo>
                  <a:lnTo>
                    <a:pt x="330" y="920"/>
                  </a:lnTo>
                  <a:lnTo>
                    <a:pt x="332" y="920"/>
                  </a:lnTo>
                  <a:lnTo>
                    <a:pt x="332" y="920"/>
                  </a:lnTo>
                  <a:lnTo>
                    <a:pt x="517" y="937"/>
                  </a:lnTo>
                  <a:lnTo>
                    <a:pt x="517" y="937"/>
                  </a:lnTo>
                  <a:lnTo>
                    <a:pt x="517" y="937"/>
                  </a:lnTo>
                  <a:lnTo>
                    <a:pt x="689" y="884"/>
                  </a:lnTo>
                  <a:lnTo>
                    <a:pt x="689" y="884"/>
                  </a:lnTo>
                  <a:lnTo>
                    <a:pt x="689" y="884"/>
                  </a:lnTo>
                  <a:lnTo>
                    <a:pt x="830" y="771"/>
                  </a:lnTo>
                  <a:lnTo>
                    <a:pt x="830" y="771"/>
                  </a:lnTo>
                  <a:lnTo>
                    <a:pt x="830" y="771"/>
                  </a:lnTo>
                  <a:lnTo>
                    <a:pt x="919" y="607"/>
                  </a:lnTo>
                  <a:lnTo>
                    <a:pt x="919" y="607"/>
                  </a:lnTo>
                  <a:lnTo>
                    <a:pt x="919" y="607"/>
                  </a:lnTo>
                  <a:lnTo>
                    <a:pt x="937" y="421"/>
                  </a:lnTo>
                  <a:lnTo>
                    <a:pt x="937" y="421"/>
                  </a:lnTo>
                  <a:lnTo>
                    <a:pt x="937" y="421"/>
                  </a:lnTo>
                  <a:lnTo>
                    <a:pt x="885" y="248"/>
                  </a:lnTo>
                  <a:lnTo>
                    <a:pt x="885" y="248"/>
                  </a:lnTo>
                  <a:lnTo>
                    <a:pt x="885" y="248"/>
                  </a:lnTo>
                  <a:lnTo>
                    <a:pt x="771" y="109"/>
                  </a:lnTo>
                  <a:lnTo>
                    <a:pt x="771" y="109"/>
                  </a:lnTo>
                  <a:lnTo>
                    <a:pt x="771" y="109"/>
                  </a:lnTo>
                  <a:lnTo>
                    <a:pt x="606" y="20"/>
                  </a:lnTo>
                  <a:lnTo>
                    <a:pt x="606" y="20"/>
                  </a:lnTo>
                  <a:lnTo>
                    <a:pt x="606" y="20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247" y="54"/>
                  </a:lnTo>
                  <a:lnTo>
                    <a:pt x="247" y="54"/>
                  </a:lnTo>
                  <a:lnTo>
                    <a:pt x="247" y="54"/>
                  </a:lnTo>
                  <a:lnTo>
                    <a:pt x="108" y="166"/>
                  </a:lnTo>
                  <a:lnTo>
                    <a:pt x="108" y="168"/>
                  </a:lnTo>
                  <a:lnTo>
                    <a:pt x="108" y="168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0" y="518"/>
                  </a:lnTo>
                  <a:close/>
                  <a:moveTo>
                    <a:pt x="108" y="168"/>
                  </a:moveTo>
                  <a:lnTo>
                    <a:pt x="249" y="55"/>
                  </a:lnTo>
                  <a:lnTo>
                    <a:pt x="421" y="2"/>
                  </a:lnTo>
                  <a:lnTo>
                    <a:pt x="606" y="20"/>
                  </a:lnTo>
                  <a:lnTo>
                    <a:pt x="771" y="109"/>
                  </a:lnTo>
                  <a:lnTo>
                    <a:pt x="883" y="248"/>
                  </a:lnTo>
                  <a:lnTo>
                    <a:pt x="937" y="421"/>
                  </a:lnTo>
                  <a:lnTo>
                    <a:pt x="918" y="607"/>
                  </a:lnTo>
                  <a:lnTo>
                    <a:pt x="829" y="770"/>
                  </a:lnTo>
                  <a:lnTo>
                    <a:pt x="689" y="884"/>
                  </a:lnTo>
                  <a:lnTo>
                    <a:pt x="517" y="936"/>
                  </a:lnTo>
                  <a:lnTo>
                    <a:pt x="332" y="918"/>
                  </a:lnTo>
                  <a:lnTo>
                    <a:pt x="167" y="829"/>
                  </a:lnTo>
                  <a:lnTo>
                    <a:pt x="55" y="690"/>
                  </a:lnTo>
                  <a:lnTo>
                    <a:pt x="1" y="518"/>
                  </a:lnTo>
                  <a:lnTo>
                    <a:pt x="19" y="332"/>
                  </a:lnTo>
                  <a:lnTo>
                    <a:pt x="108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83"/>
            <p:cNvSpPr>
              <a:spLocks noEditPoints="1"/>
            </p:cNvSpPr>
            <p:nvPr/>
          </p:nvSpPr>
          <p:spPr bwMode="auto">
            <a:xfrm>
              <a:off x="2458" y="982"/>
              <a:ext cx="1262" cy="1261"/>
            </a:xfrm>
            <a:custGeom>
              <a:avLst/>
              <a:gdLst>
                <a:gd name="T0" fmla="*/ 14 w 1262"/>
                <a:gd name="T1" fmla="*/ 787 h 1261"/>
                <a:gd name="T2" fmla="*/ 14 w 1262"/>
                <a:gd name="T3" fmla="*/ 787 h 1261"/>
                <a:gd name="T4" fmla="*/ 117 w 1262"/>
                <a:gd name="T5" fmla="*/ 1008 h 1261"/>
                <a:gd name="T6" fmla="*/ 297 w 1262"/>
                <a:gd name="T7" fmla="*/ 1174 h 1261"/>
                <a:gd name="T8" fmla="*/ 298 w 1262"/>
                <a:gd name="T9" fmla="*/ 1174 h 1261"/>
                <a:gd name="T10" fmla="*/ 535 w 1262"/>
                <a:gd name="T11" fmla="*/ 1261 h 1261"/>
                <a:gd name="T12" fmla="*/ 788 w 1262"/>
                <a:gd name="T13" fmla="*/ 1250 h 1261"/>
                <a:gd name="T14" fmla="*/ 789 w 1262"/>
                <a:gd name="T15" fmla="*/ 1250 h 1261"/>
                <a:gd name="T16" fmla="*/ 1010 w 1262"/>
                <a:gd name="T17" fmla="*/ 1144 h 1261"/>
                <a:gd name="T18" fmla="*/ 1174 w 1262"/>
                <a:gd name="T19" fmla="*/ 965 h 1261"/>
                <a:gd name="T20" fmla="*/ 1176 w 1262"/>
                <a:gd name="T21" fmla="*/ 965 h 1261"/>
                <a:gd name="T22" fmla="*/ 1262 w 1262"/>
                <a:gd name="T23" fmla="*/ 726 h 1261"/>
                <a:gd name="T24" fmla="*/ 1250 w 1262"/>
                <a:gd name="T25" fmla="*/ 474 h 1261"/>
                <a:gd name="T26" fmla="*/ 1250 w 1262"/>
                <a:gd name="T27" fmla="*/ 474 h 1261"/>
                <a:gd name="T28" fmla="*/ 1145 w 1262"/>
                <a:gd name="T29" fmla="*/ 253 h 1261"/>
                <a:gd name="T30" fmla="*/ 965 w 1262"/>
                <a:gd name="T31" fmla="*/ 87 h 1261"/>
                <a:gd name="T32" fmla="*/ 965 w 1262"/>
                <a:gd name="T33" fmla="*/ 87 h 1261"/>
                <a:gd name="T34" fmla="*/ 728 w 1262"/>
                <a:gd name="T35" fmla="*/ 0 h 1261"/>
                <a:gd name="T36" fmla="*/ 728 w 1262"/>
                <a:gd name="T37" fmla="*/ 0 h 1261"/>
                <a:gd name="T38" fmla="*/ 475 w 1262"/>
                <a:gd name="T39" fmla="*/ 12 h 1261"/>
                <a:gd name="T40" fmla="*/ 254 w 1262"/>
                <a:gd name="T41" fmla="*/ 117 h 1261"/>
                <a:gd name="T42" fmla="*/ 254 w 1262"/>
                <a:gd name="T43" fmla="*/ 117 h 1261"/>
                <a:gd name="T44" fmla="*/ 88 w 1262"/>
                <a:gd name="T45" fmla="*/ 296 h 1261"/>
                <a:gd name="T46" fmla="*/ 0 w 1262"/>
                <a:gd name="T47" fmla="*/ 535 h 1261"/>
                <a:gd name="T48" fmla="*/ 0 w 1262"/>
                <a:gd name="T49" fmla="*/ 535 h 1261"/>
                <a:gd name="T50" fmla="*/ 254 w 1262"/>
                <a:gd name="T51" fmla="*/ 117 h 1261"/>
                <a:gd name="T52" fmla="*/ 728 w 1262"/>
                <a:gd name="T53" fmla="*/ 1 h 1261"/>
                <a:gd name="T54" fmla="*/ 1145 w 1262"/>
                <a:gd name="T55" fmla="*/ 253 h 1261"/>
                <a:gd name="T56" fmla="*/ 1262 w 1262"/>
                <a:gd name="T57" fmla="*/ 726 h 1261"/>
                <a:gd name="T58" fmla="*/ 1008 w 1262"/>
                <a:gd name="T59" fmla="*/ 1144 h 1261"/>
                <a:gd name="T60" fmla="*/ 535 w 1262"/>
                <a:gd name="T61" fmla="*/ 1260 h 1261"/>
                <a:gd name="T62" fmla="*/ 119 w 1262"/>
                <a:gd name="T63" fmla="*/ 1008 h 1261"/>
                <a:gd name="T64" fmla="*/ 2 w 1262"/>
                <a:gd name="T65" fmla="*/ 535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2" h="1261">
                  <a:moveTo>
                    <a:pt x="0" y="535"/>
                  </a:moveTo>
                  <a:lnTo>
                    <a:pt x="14" y="787"/>
                  </a:lnTo>
                  <a:lnTo>
                    <a:pt x="14" y="787"/>
                  </a:lnTo>
                  <a:lnTo>
                    <a:pt x="14" y="787"/>
                  </a:lnTo>
                  <a:lnTo>
                    <a:pt x="117" y="1008"/>
                  </a:lnTo>
                  <a:lnTo>
                    <a:pt x="117" y="1008"/>
                  </a:lnTo>
                  <a:lnTo>
                    <a:pt x="117" y="1008"/>
                  </a:lnTo>
                  <a:lnTo>
                    <a:pt x="297" y="1174"/>
                  </a:lnTo>
                  <a:lnTo>
                    <a:pt x="298" y="1174"/>
                  </a:lnTo>
                  <a:lnTo>
                    <a:pt x="298" y="1174"/>
                  </a:lnTo>
                  <a:lnTo>
                    <a:pt x="535" y="1261"/>
                  </a:lnTo>
                  <a:lnTo>
                    <a:pt x="535" y="1261"/>
                  </a:lnTo>
                  <a:lnTo>
                    <a:pt x="535" y="1261"/>
                  </a:lnTo>
                  <a:lnTo>
                    <a:pt x="788" y="1250"/>
                  </a:lnTo>
                  <a:lnTo>
                    <a:pt x="788" y="1250"/>
                  </a:lnTo>
                  <a:lnTo>
                    <a:pt x="789" y="1250"/>
                  </a:lnTo>
                  <a:lnTo>
                    <a:pt x="1010" y="1144"/>
                  </a:lnTo>
                  <a:lnTo>
                    <a:pt x="1010" y="1144"/>
                  </a:lnTo>
                  <a:lnTo>
                    <a:pt x="1010" y="1144"/>
                  </a:lnTo>
                  <a:lnTo>
                    <a:pt x="1174" y="965"/>
                  </a:lnTo>
                  <a:lnTo>
                    <a:pt x="1174" y="965"/>
                  </a:lnTo>
                  <a:lnTo>
                    <a:pt x="1176" y="965"/>
                  </a:lnTo>
                  <a:lnTo>
                    <a:pt x="1262" y="726"/>
                  </a:lnTo>
                  <a:lnTo>
                    <a:pt x="1262" y="726"/>
                  </a:lnTo>
                  <a:lnTo>
                    <a:pt x="1262" y="726"/>
                  </a:lnTo>
                  <a:lnTo>
                    <a:pt x="1250" y="474"/>
                  </a:lnTo>
                  <a:lnTo>
                    <a:pt x="1250" y="474"/>
                  </a:lnTo>
                  <a:lnTo>
                    <a:pt x="1250" y="474"/>
                  </a:lnTo>
                  <a:lnTo>
                    <a:pt x="1145" y="253"/>
                  </a:lnTo>
                  <a:lnTo>
                    <a:pt x="1145" y="253"/>
                  </a:lnTo>
                  <a:lnTo>
                    <a:pt x="1145" y="253"/>
                  </a:lnTo>
                  <a:lnTo>
                    <a:pt x="965" y="87"/>
                  </a:lnTo>
                  <a:lnTo>
                    <a:pt x="965" y="87"/>
                  </a:lnTo>
                  <a:lnTo>
                    <a:pt x="965" y="87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475" y="12"/>
                  </a:lnTo>
                  <a:lnTo>
                    <a:pt x="475" y="12"/>
                  </a:lnTo>
                  <a:lnTo>
                    <a:pt x="475" y="12"/>
                  </a:lnTo>
                  <a:lnTo>
                    <a:pt x="254" y="117"/>
                  </a:lnTo>
                  <a:lnTo>
                    <a:pt x="254" y="117"/>
                  </a:lnTo>
                  <a:lnTo>
                    <a:pt x="254" y="117"/>
                  </a:lnTo>
                  <a:lnTo>
                    <a:pt x="88" y="296"/>
                  </a:lnTo>
                  <a:lnTo>
                    <a:pt x="88" y="296"/>
                  </a:lnTo>
                  <a:lnTo>
                    <a:pt x="88" y="296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close/>
                  <a:moveTo>
                    <a:pt x="89" y="298"/>
                  </a:moveTo>
                  <a:lnTo>
                    <a:pt x="254" y="117"/>
                  </a:lnTo>
                  <a:lnTo>
                    <a:pt x="475" y="13"/>
                  </a:lnTo>
                  <a:lnTo>
                    <a:pt x="728" y="1"/>
                  </a:lnTo>
                  <a:lnTo>
                    <a:pt x="965" y="87"/>
                  </a:lnTo>
                  <a:lnTo>
                    <a:pt x="1145" y="253"/>
                  </a:lnTo>
                  <a:lnTo>
                    <a:pt x="1249" y="474"/>
                  </a:lnTo>
                  <a:lnTo>
                    <a:pt x="1262" y="726"/>
                  </a:lnTo>
                  <a:lnTo>
                    <a:pt x="1174" y="963"/>
                  </a:lnTo>
                  <a:lnTo>
                    <a:pt x="1008" y="1144"/>
                  </a:lnTo>
                  <a:lnTo>
                    <a:pt x="788" y="1248"/>
                  </a:lnTo>
                  <a:lnTo>
                    <a:pt x="535" y="1260"/>
                  </a:lnTo>
                  <a:lnTo>
                    <a:pt x="298" y="1174"/>
                  </a:lnTo>
                  <a:lnTo>
                    <a:pt x="119" y="1008"/>
                  </a:lnTo>
                  <a:lnTo>
                    <a:pt x="14" y="787"/>
                  </a:lnTo>
                  <a:lnTo>
                    <a:pt x="2" y="535"/>
                  </a:lnTo>
                  <a:lnTo>
                    <a:pt x="89" y="2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84"/>
            <p:cNvSpPr>
              <a:spLocks noEditPoints="1"/>
            </p:cNvSpPr>
            <p:nvPr/>
          </p:nvSpPr>
          <p:spPr bwMode="auto">
            <a:xfrm>
              <a:off x="2067" y="590"/>
              <a:ext cx="2047" cy="2048"/>
            </a:xfrm>
            <a:custGeom>
              <a:avLst/>
              <a:gdLst>
                <a:gd name="T0" fmla="*/ 1555 w 2047"/>
                <a:gd name="T1" fmla="*/ 1911 h 2048"/>
                <a:gd name="T2" fmla="*/ 1850 w 2047"/>
                <a:gd name="T3" fmla="*/ 1646 h 2048"/>
                <a:gd name="T4" fmla="*/ 1850 w 2047"/>
                <a:gd name="T5" fmla="*/ 1646 h 2048"/>
                <a:gd name="T6" fmla="*/ 2024 w 2047"/>
                <a:gd name="T7" fmla="*/ 1289 h 2048"/>
                <a:gd name="T8" fmla="*/ 2047 w 2047"/>
                <a:gd name="T9" fmla="*/ 880 h 2048"/>
                <a:gd name="T10" fmla="*/ 2047 w 2047"/>
                <a:gd name="T11" fmla="*/ 880 h 2048"/>
                <a:gd name="T12" fmla="*/ 1911 w 2047"/>
                <a:gd name="T13" fmla="*/ 493 h 2048"/>
                <a:gd name="T14" fmla="*/ 1646 w 2047"/>
                <a:gd name="T15" fmla="*/ 198 h 2048"/>
                <a:gd name="T16" fmla="*/ 1646 w 2047"/>
                <a:gd name="T17" fmla="*/ 198 h 2048"/>
                <a:gd name="T18" fmla="*/ 1290 w 2047"/>
                <a:gd name="T19" fmla="*/ 24 h 2048"/>
                <a:gd name="T20" fmla="*/ 881 w 2047"/>
                <a:gd name="T21" fmla="*/ 0 h 2048"/>
                <a:gd name="T22" fmla="*/ 881 w 2047"/>
                <a:gd name="T23" fmla="*/ 0 h 2048"/>
                <a:gd name="T24" fmla="*/ 494 w 2047"/>
                <a:gd name="T25" fmla="*/ 137 h 2048"/>
                <a:gd name="T26" fmla="*/ 199 w 2047"/>
                <a:gd name="T27" fmla="*/ 402 h 2048"/>
                <a:gd name="T28" fmla="*/ 199 w 2047"/>
                <a:gd name="T29" fmla="*/ 402 h 2048"/>
                <a:gd name="T30" fmla="*/ 25 w 2047"/>
                <a:gd name="T31" fmla="*/ 758 h 2048"/>
                <a:gd name="T32" fmla="*/ 0 w 2047"/>
                <a:gd name="T33" fmla="*/ 1167 h 2048"/>
                <a:gd name="T34" fmla="*/ 0 w 2047"/>
                <a:gd name="T35" fmla="*/ 1167 h 2048"/>
                <a:gd name="T36" fmla="*/ 136 w 2047"/>
                <a:gd name="T37" fmla="*/ 1554 h 2048"/>
                <a:gd name="T38" fmla="*/ 402 w 2047"/>
                <a:gd name="T39" fmla="*/ 1849 h 2048"/>
                <a:gd name="T40" fmla="*/ 402 w 2047"/>
                <a:gd name="T41" fmla="*/ 1849 h 2048"/>
                <a:gd name="T42" fmla="*/ 759 w 2047"/>
                <a:gd name="T43" fmla="*/ 2023 h 2048"/>
                <a:gd name="T44" fmla="*/ 1168 w 2047"/>
                <a:gd name="T45" fmla="*/ 2048 h 2048"/>
                <a:gd name="T46" fmla="*/ 1168 w 2047"/>
                <a:gd name="T47" fmla="*/ 2048 h 2048"/>
                <a:gd name="T48" fmla="*/ 1 w 2047"/>
                <a:gd name="T49" fmla="*/ 1167 h 2048"/>
                <a:gd name="T50" fmla="*/ 200 w 2047"/>
                <a:gd name="T51" fmla="*/ 402 h 2048"/>
                <a:gd name="T52" fmla="*/ 881 w 2047"/>
                <a:gd name="T53" fmla="*/ 0 h 2048"/>
                <a:gd name="T54" fmla="*/ 1646 w 2047"/>
                <a:gd name="T55" fmla="*/ 199 h 2048"/>
                <a:gd name="T56" fmla="*/ 2047 w 2047"/>
                <a:gd name="T57" fmla="*/ 880 h 2048"/>
                <a:gd name="T58" fmla="*/ 1849 w 2047"/>
                <a:gd name="T59" fmla="*/ 1645 h 2048"/>
                <a:gd name="T60" fmla="*/ 1168 w 2047"/>
                <a:gd name="T61" fmla="*/ 2046 h 2048"/>
                <a:gd name="T62" fmla="*/ 403 w 2047"/>
                <a:gd name="T63" fmla="*/ 1848 h 2048"/>
                <a:gd name="T64" fmla="*/ 1 w 2047"/>
                <a:gd name="T65" fmla="*/ 1167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7" h="2048">
                  <a:moveTo>
                    <a:pt x="1555" y="1911"/>
                  </a:moveTo>
                  <a:lnTo>
                    <a:pt x="1555" y="1911"/>
                  </a:lnTo>
                  <a:lnTo>
                    <a:pt x="1555" y="1911"/>
                  </a:lnTo>
                  <a:lnTo>
                    <a:pt x="1850" y="1646"/>
                  </a:lnTo>
                  <a:lnTo>
                    <a:pt x="1850" y="1646"/>
                  </a:lnTo>
                  <a:lnTo>
                    <a:pt x="1850" y="1646"/>
                  </a:lnTo>
                  <a:lnTo>
                    <a:pt x="2024" y="1289"/>
                  </a:lnTo>
                  <a:lnTo>
                    <a:pt x="2024" y="1289"/>
                  </a:lnTo>
                  <a:lnTo>
                    <a:pt x="2024" y="1289"/>
                  </a:lnTo>
                  <a:lnTo>
                    <a:pt x="2047" y="880"/>
                  </a:lnTo>
                  <a:lnTo>
                    <a:pt x="2047" y="880"/>
                  </a:lnTo>
                  <a:lnTo>
                    <a:pt x="2047" y="880"/>
                  </a:lnTo>
                  <a:lnTo>
                    <a:pt x="1911" y="493"/>
                  </a:lnTo>
                  <a:lnTo>
                    <a:pt x="1911" y="493"/>
                  </a:lnTo>
                  <a:lnTo>
                    <a:pt x="1911" y="493"/>
                  </a:lnTo>
                  <a:lnTo>
                    <a:pt x="1646" y="198"/>
                  </a:lnTo>
                  <a:lnTo>
                    <a:pt x="1646" y="198"/>
                  </a:lnTo>
                  <a:lnTo>
                    <a:pt x="1646" y="198"/>
                  </a:lnTo>
                  <a:lnTo>
                    <a:pt x="1290" y="24"/>
                  </a:lnTo>
                  <a:lnTo>
                    <a:pt x="1290" y="24"/>
                  </a:lnTo>
                  <a:lnTo>
                    <a:pt x="1290" y="24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494" y="137"/>
                  </a:lnTo>
                  <a:lnTo>
                    <a:pt x="494" y="137"/>
                  </a:lnTo>
                  <a:lnTo>
                    <a:pt x="494" y="137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25" y="758"/>
                  </a:lnTo>
                  <a:lnTo>
                    <a:pt x="25" y="758"/>
                  </a:lnTo>
                  <a:lnTo>
                    <a:pt x="25" y="758"/>
                  </a:lnTo>
                  <a:lnTo>
                    <a:pt x="0" y="1167"/>
                  </a:lnTo>
                  <a:lnTo>
                    <a:pt x="0" y="1167"/>
                  </a:lnTo>
                  <a:lnTo>
                    <a:pt x="0" y="1167"/>
                  </a:lnTo>
                  <a:lnTo>
                    <a:pt x="136" y="1554"/>
                  </a:lnTo>
                  <a:lnTo>
                    <a:pt x="136" y="1554"/>
                  </a:lnTo>
                  <a:lnTo>
                    <a:pt x="136" y="1554"/>
                  </a:lnTo>
                  <a:lnTo>
                    <a:pt x="402" y="1849"/>
                  </a:lnTo>
                  <a:lnTo>
                    <a:pt x="402" y="1849"/>
                  </a:lnTo>
                  <a:lnTo>
                    <a:pt x="402" y="1849"/>
                  </a:lnTo>
                  <a:lnTo>
                    <a:pt x="759" y="2023"/>
                  </a:lnTo>
                  <a:lnTo>
                    <a:pt x="759" y="2023"/>
                  </a:lnTo>
                  <a:lnTo>
                    <a:pt x="759" y="2023"/>
                  </a:lnTo>
                  <a:lnTo>
                    <a:pt x="1168" y="2048"/>
                  </a:lnTo>
                  <a:lnTo>
                    <a:pt x="1168" y="2048"/>
                  </a:lnTo>
                  <a:lnTo>
                    <a:pt x="1168" y="2048"/>
                  </a:lnTo>
                  <a:lnTo>
                    <a:pt x="1555" y="1911"/>
                  </a:lnTo>
                  <a:close/>
                  <a:moveTo>
                    <a:pt x="1" y="1167"/>
                  </a:moveTo>
                  <a:lnTo>
                    <a:pt x="27" y="758"/>
                  </a:lnTo>
                  <a:lnTo>
                    <a:pt x="200" y="402"/>
                  </a:lnTo>
                  <a:lnTo>
                    <a:pt x="494" y="137"/>
                  </a:lnTo>
                  <a:lnTo>
                    <a:pt x="881" y="0"/>
                  </a:lnTo>
                  <a:lnTo>
                    <a:pt x="1290" y="26"/>
                  </a:lnTo>
                  <a:lnTo>
                    <a:pt x="1646" y="199"/>
                  </a:lnTo>
                  <a:lnTo>
                    <a:pt x="1911" y="493"/>
                  </a:lnTo>
                  <a:lnTo>
                    <a:pt x="2047" y="880"/>
                  </a:lnTo>
                  <a:lnTo>
                    <a:pt x="2022" y="1289"/>
                  </a:lnTo>
                  <a:lnTo>
                    <a:pt x="1849" y="1645"/>
                  </a:lnTo>
                  <a:lnTo>
                    <a:pt x="1555" y="1910"/>
                  </a:lnTo>
                  <a:lnTo>
                    <a:pt x="1168" y="2046"/>
                  </a:lnTo>
                  <a:lnTo>
                    <a:pt x="759" y="2021"/>
                  </a:lnTo>
                  <a:lnTo>
                    <a:pt x="403" y="1848"/>
                  </a:lnTo>
                  <a:lnTo>
                    <a:pt x="138" y="1554"/>
                  </a:lnTo>
                  <a:lnTo>
                    <a:pt x="1" y="1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885"/>
            <p:cNvSpPr>
              <a:spLocks noEditPoints="1"/>
            </p:cNvSpPr>
            <p:nvPr/>
          </p:nvSpPr>
          <p:spPr bwMode="auto">
            <a:xfrm>
              <a:off x="2" y="-1042"/>
              <a:ext cx="5758" cy="5323"/>
            </a:xfrm>
            <a:custGeom>
              <a:avLst/>
              <a:gdLst>
                <a:gd name="T0" fmla="*/ 3734 w 5758"/>
                <a:gd name="T1" fmla="*/ 4055 h 5323"/>
                <a:gd name="T2" fmla="*/ 4624 w 5758"/>
                <a:gd name="T3" fmla="*/ 3695 h 5323"/>
                <a:gd name="T4" fmla="*/ 5607 w 5758"/>
                <a:gd name="T5" fmla="*/ 3449 h 5323"/>
                <a:gd name="T6" fmla="*/ 4535 w 5758"/>
                <a:gd name="T7" fmla="*/ 3192 h 5323"/>
                <a:gd name="T8" fmla="*/ 5298 w 5758"/>
                <a:gd name="T9" fmla="*/ 2801 h 5323"/>
                <a:gd name="T10" fmla="*/ 5298 w 5758"/>
                <a:gd name="T11" fmla="*/ 2799 h 5323"/>
                <a:gd name="T12" fmla="*/ 4630 w 5758"/>
                <a:gd name="T13" fmla="*/ 2609 h 5323"/>
                <a:gd name="T14" fmla="*/ 5190 w 5758"/>
                <a:gd name="T15" fmla="*/ 1960 h 5323"/>
                <a:gd name="T16" fmla="*/ 5665 w 5758"/>
                <a:gd name="T17" fmla="*/ 855 h 5323"/>
                <a:gd name="T18" fmla="*/ 4353 w 5758"/>
                <a:gd name="T19" fmla="*/ 2801 h 5323"/>
                <a:gd name="T20" fmla="*/ 4643 w 5758"/>
                <a:gd name="T21" fmla="*/ 1650 h 5323"/>
                <a:gd name="T22" fmla="*/ 4800 w 5758"/>
                <a:gd name="T23" fmla="*/ 652 h 5323"/>
                <a:gd name="T24" fmla="*/ 4753 w 5758"/>
                <a:gd name="T25" fmla="*/ 1199 h 5323"/>
                <a:gd name="T26" fmla="*/ 4130 w 5758"/>
                <a:gd name="T27" fmla="*/ 1521 h 5323"/>
                <a:gd name="T28" fmla="*/ 4055 w 5758"/>
                <a:gd name="T29" fmla="*/ 669 h 5323"/>
                <a:gd name="T30" fmla="*/ 4129 w 5758"/>
                <a:gd name="T31" fmla="*/ 1127 h 5323"/>
                <a:gd name="T32" fmla="*/ 3626 w 5758"/>
                <a:gd name="T33" fmla="*/ 1213 h 5323"/>
                <a:gd name="T34" fmla="*/ 3236 w 5758"/>
                <a:gd name="T35" fmla="*/ 454 h 5323"/>
                <a:gd name="T36" fmla="*/ 3626 w 5758"/>
                <a:gd name="T37" fmla="*/ 1214 h 5323"/>
                <a:gd name="T38" fmla="*/ 2768 w 5758"/>
                <a:gd name="T39" fmla="*/ 836 h 5323"/>
                <a:gd name="T40" fmla="*/ 1909 w 5758"/>
                <a:gd name="T41" fmla="*/ 308 h 5323"/>
                <a:gd name="T42" fmla="*/ 1292 w 5758"/>
                <a:gd name="T43" fmla="*/ 93 h 5323"/>
                <a:gd name="T44" fmla="*/ 437 w 5758"/>
                <a:gd name="T45" fmla="*/ 998 h 5323"/>
                <a:gd name="T46" fmla="*/ 584 w 5758"/>
                <a:gd name="T47" fmla="*/ 1870 h 5323"/>
                <a:gd name="T48" fmla="*/ 1104 w 5758"/>
                <a:gd name="T49" fmla="*/ 1698 h 5323"/>
                <a:gd name="T50" fmla="*/ 1648 w 5758"/>
                <a:gd name="T51" fmla="*/ 2122 h 5323"/>
                <a:gd name="T52" fmla="*/ 889 w 5758"/>
                <a:gd name="T53" fmla="*/ 2517 h 5323"/>
                <a:gd name="T54" fmla="*/ 891 w 5758"/>
                <a:gd name="T55" fmla="*/ 2517 h 5323"/>
                <a:gd name="T56" fmla="*/ 1552 w 5758"/>
                <a:gd name="T57" fmla="*/ 2704 h 5323"/>
                <a:gd name="T58" fmla="*/ 997 w 5758"/>
                <a:gd name="T59" fmla="*/ 3357 h 5323"/>
                <a:gd name="T60" fmla="*/ 530 w 5758"/>
                <a:gd name="T61" fmla="*/ 4466 h 5323"/>
                <a:gd name="T62" fmla="*/ 1552 w 5758"/>
                <a:gd name="T63" fmla="*/ 2704 h 5323"/>
                <a:gd name="T64" fmla="*/ 1541 w 5758"/>
                <a:gd name="T65" fmla="*/ 3665 h 5323"/>
                <a:gd name="T66" fmla="*/ 1392 w 5758"/>
                <a:gd name="T67" fmla="*/ 4666 h 5323"/>
                <a:gd name="T68" fmla="*/ 1435 w 5758"/>
                <a:gd name="T69" fmla="*/ 5321 h 5323"/>
                <a:gd name="T70" fmla="*/ 2106 w 5758"/>
                <a:gd name="T71" fmla="*/ 3459 h 5323"/>
                <a:gd name="T72" fmla="*/ 2054 w 5758"/>
                <a:gd name="T73" fmla="*/ 4188 h 5323"/>
                <a:gd name="T74" fmla="*/ 2306 w 5758"/>
                <a:gd name="T75" fmla="*/ 5171 h 5323"/>
                <a:gd name="T76" fmla="*/ 2480 w 5758"/>
                <a:gd name="T77" fmla="*/ 3770 h 5323"/>
                <a:gd name="T78" fmla="*/ 2708 w 5758"/>
                <a:gd name="T79" fmla="*/ 4466 h 5323"/>
                <a:gd name="T80" fmla="*/ 3310 w 5758"/>
                <a:gd name="T81" fmla="*/ 5283 h 5323"/>
                <a:gd name="T82" fmla="*/ 2944 w 5758"/>
                <a:gd name="T83" fmla="*/ 3919 h 5323"/>
                <a:gd name="T84" fmla="*/ 3417 w 5758"/>
                <a:gd name="T85" fmla="*/ 4479 h 5323"/>
                <a:gd name="T86" fmla="*/ 4281 w 5758"/>
                <a:gd name="T87" fmla="*/ 5011 h 5323"/>
                <a:gd name="T88" fmla="*/ 3794 w 5758"/>
                <a:gd name="T89" fmla="*/ 4755 h 5323"/>
                <a:gd name="T90" fmla="*/ 3733 w 5758"/>
                <a:gd name="T91" fmla="*/ 4056 h 5323"/>
                <a:gd name="T92" fmla="*/ 4553 w 5758"/>
                <a:gd name="T93" fmla="*/ 4317 h 5323"/>
                <a:gd name="T94" fmla="*/ 5758 w 5758"/>
                <a:gd name="T95" fmla="*/ 4323 h 5323"/>
                <a:gd name="T96" fmla="*/ 1829 w 5758"/>
                <a:gd name="T97" fmla="*/ 2512 h 5323"/>
                <a:gd name="T98" fmla="*/ 4074 w 5758"/>
                <a:gd name="T99" fmla="*/ 1853 h 5323"/>
                <a:gd name="T100" fmla="*/ 2946 w 5758"/>
                <a:gd name="T101" fmla="*/ 3917 h 5323"/>
                <a:gd name="T102" fmla="*/ 1561 w 5758"/>
                <a:gd name="T103" fmla="*/ 1620 h 5323"/>
                <a:gd name="T104" fmla="*/ 1089 w 5758"/>
                <a:gd name="T105" fmla="*/ 956 h 5323"/>
                <a:gd name="T106" fmla="*/ 1955 w 5758"/>
                <a:gd name="T107" fmla="*/ 1618 h 5323"/>
                <a:gd name="T108" fmla="*/ 3043 w 5758"/>
                <a:gd name="T109" fmla="*/ 1118 h 5323"/>
                <a:gd name="T110" fmla="*/ 2086 w 5758"/>
                <a:gd name="T111" fmla="*/ 1106 h 5323"/>
                <a:gd name="T112" fmla="*/ 1089 w 5758"/>
                <a:gd name="T113" fmla="*/ 955 h 5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58" h="5323">
                  <a:moveTo>
                    <a:pt x="5758" y="4323"/>
                  </a:moveTo>
                  <a:lnTo>
                    <a:pt x="5758" y="4323"/>
                  </a:lnTo>
                  <a:lnTo>
                    <a:pt x="5103" y="4363"/>
                  </a:lnTo>
                  <a:lnTo>
                    <a:pt x="4553" y="4317"/>
                  </a:lnTo>
                  <a:lnTo>
                    <a:pt x="4099" y="4208"/>
                  </a:lnTo>
                  <a:lnTo>
                    <a:pt x="3734" y="4055"/>
                  </a:lnTo>
                  <a:lnTo>
                    <a:pt x="3448" y="3876"/>
                  </a:lnTo>
                  <a:lnTo>
                    <a:pt x="3893" y="3641"/>
                  </a:lnTo>
                  <a:lnTo>
                    <a:pt x="4228" y="3696"/>
                  </a:lnTo>
                  <a:lnTo>
                    <a:pt x="4228" y="3696"/>
                  </a:lnTo>
                  <a:lnTo>
                    <a:pt x="4624" y="3695"/>
                  </a:lnTo>
                  <a:lnTo>
                    <a:pt x="4624" y="3695"/>
                  </a:lnTo>
                  <a:lnTo>
                    <a:pt x="5083" y="3619"/>
                  </a:lnTo>
                  <a:lnTo>
                    <a:pt x="5083" y="3619"/>
                  </a:lnTo>
                  <a:lnTo>
                    <a:pt x="5083" y="3619"/>
                  </a:lnTo>
                  <a:lnTo>
                    <a:pt x="5607" y="3449"/>
                  </a:lnTo>
                  <a:lnTo>
                    <a:pt x="5608" y="3449"/>
                  </a:lnTo>
                  <a:lnTo>
                    <a:pt x="5607" y="3449"/>
                  </a:lnTo>
                  <a:lnTo>
                    <a:pt x="5083" y="3619"/>
                  </a:lnTo>
                  <a:lnTo>
                    <a:pt x="4624" y="3695"/>
                  </a:lnTo>
                  <a:lnTo>
                    <a:pt x="4228" y="3695"/>
                  </a:lnTo>
                  <a:lnTo>
                    <a:pt x="3894" y="3640"/>
                  </a:lnTo>
                  <a:lnTo>
                    <a:pt x="4204" y="3266"/>
                  </a:lnTo>
                  <a:lnTo>
                    <a:pt x="4535" y="3192"/>
                  </a:lnTo>
                  <a:lnTo>
                    <a:pt x="4535" y="3192"/>
                  </a:lnTo>
                  <a:lnTo>
                    <a:pt x="4535" y="3192"/>
                  </a:lnTo>
                  <a:lnTo>
                    <a:pt x="4901" y="3042"/>
                  </a:lnTo>
                  <a:lnTo>
                    <a:pt x="4901" y="3042"/>
                  </a:lnTo>
                  <a:lnTo>
                    <a:pt x="4901" y="3042"/>
                  </a:lnTo>
                  <a:lnTo>
                    <a:pt x="5298" y="2801"/>
                  </a:lnTo>
                  <a:lnTo>
                    <a:pt x="5298" y="2801"/>
                  </a:lnTo>
                  <a:lnTo>
                    <a:pt x="5298" y="2801"/>
                  </a:lnTo>
                  <a:lnTo>
                    <a:pt x="5719" y="2446"/>
                  </a:lnTo>
                  <a:lnTo>
                    <a:pt x="5719" y="2445"/>
                  </a:lnTo>
                  <a:lnTo>
                    <a:pt x="5718" y="2445"/>
                  </a:lnTo>
                  <a:lnTo>
                    <a:pt x="5298" y="2799"/>
                  </a:lnTo>
                  <a:lnTo>
                    <a:pt x="4901" y="3042"/>
                  </a:lnTo>
                  <a:lnTo>
                    <a:pt x="4535" y="3191"/>
                  </a:lnTo>
                  <a:lnTo>
                    <a:pt x="4204" y="3265"/>
                  </a:lnTo>
                  <a:lnTo>
                    <a:pt x="4353" y="2802"/>
                  </a:lnTo>
                  <a:lnTo>
                    <a:pt x="4630" y="2609"/>
                  </a:lnTo>
                  <a:lnTo>
                    <a:pt x="4630" y="2609"/>
                  </a:lnTo>
                  <a:lnTo>
                    <a:pt x="4630" y="2609"/>
                  </a:lnTo>
                  <a:lnTo>
                    <a:pt x="4913" y="2334"/>
                  </a:lnTo>
                  <a:lnTo>
                    <a:pt x="4913" y="2334"/>
                  </a:lnTo>
                  <a:lnTo>
                    <a:pt x="4913" y="2334"/>
                  </a:lnTo>
                  <a:lnTo>
                    <a:pt x="5190" y="1960"/>
                  </a:lnTo>
                  <a:lnTo>
                    <a:pt x="5190" y="1960"/>
                  </a:lnTo>
                  <a:lnTo>
                    <a:pt x="5190" y="1960"/>
                  </a:lnTo>
                  <a:lnTo>
                    <a:pt x="5447" y="1474"/>
                  </a:lnTo>
                  <a:lnTo>
                    <a:pt x="5447" y="1474"/>
                  </a:lnTo>
                  <a:lnTo>
                    <a:pt x="5447" y="1474"/>
                  </a:lnTo>
                  <a:lnTo>
                    <a:pt x="5665" y="857"/>
                  </a:lnTo>
                  <a:lnTo>
                    <a:pt x="5665" y="855"/>
                  </a:lnTo>
                  <a:lnTo>
                    <a:pt x="5665" y="855"/>
                  </a:lnTo>
                  <a:lnTo>
                    <a:pt x="5445" y="1474"/>
                  </a:lnTo>
                  <a:lnTo>
                    <a:pt x="5189" y="1960"/>
                  </a:lnTo>
                  <a:lnTo>
                    <a:pt x="4913" y="2332"/>
                  </a:lnTo>
                  <a:lnTo>
                    <a:pt x="4630" y="2609"/>
                  </a:lnTo>
                  <a:lnTo>
                    <a:pt x="4353" y="2801"/>
                  </a:lnTo>
                  <a:lnTo>
                    <a:pt x="4310" y="2300"/>
                  </a:lnTo>
                  <a:lnTo>
                    <a:pt x="4490" y="2015"/>
                  </a:lnTo>
                  <a:lnTo>
                    <a:pt x="4490" y="2015"/>
                  </a:lnTo>
                  <a:lnTo>
                    <a:pt x="4490" y="2015"/>
                  </a:lnTo>
                  <a:lnTo>
                    <a:pt x="4643" y="1650"/>
                  </a:lnTo>
                  <a:lnTo>
                    <a:pt x="4643" y="1650"/>
                  </a:lnTo>
                  <a:lnTo>
                    <a:pt x="4643" y="1650"/>
                  </a:lnTo>
                  <a:lnTo>
                    <a:pt x="4753" y="1199"/>
                  </a:lnTo>
                  <a:lnTo>
                    <a:pt x="4753" y="1199"/>
                  </a:lnTo>
                  <a:lnTo>
                    <a:pt x="4753" y="1199"/>
                  </a:lnTo>
                  <a:lnTo>
                    <a:pt x="4800" y="652"/>
                  </a:lnTo>
                  <a:lnTo>
                    <a:pt x="4800" y="652"/>
                  </a:lnTo>
                  <a:lnTo>
                    <a:pt x="4800" y="652"/>
                  </a:lnTo>
                  <a:lnTo>
                    <a:pt x="4760" y="0"/>
                  </a:lnTo>
                  <a:lnTo>
                    <a:pt x="4760" y="0"/>
                  </a:lnTo>
                  <a:lnTo>
                    <a:pt x="4760" y="0"/>
                  </a:lnTo>
                  <a:lnTo>
                    <a:pt x="4799" y="652"/>
                  </a:lnTo>
                  <a:lnTo>
                    <a:pt x="4753" y="1199"/>
                  </a:lnTo>
                  <a:lnTo>
                    <a:pt x="4643" y="1650"/>
                  </a:lnTo>
                  <a:lnTo>
                    <a:pt x="4490" y="2015"/>
                  </a:lnTo>
                  <a:lnTo>
                    <a:pt x="4310" y="2298"/>
                  </a:lnTo>
                  <a:lnTo>
                    <a:pt x="4074" y="1853"/>
                  </a:lnTo>
                  <a:lnTo>
                    <a:pt x="4130" y="1521"/>
                  </a:lnTo>
                  <a:lnTo>
                    <a:pt x="4130" y="1521"/>
                  </a:lnTo>
                  <a:lnTo>
                    <a:pt x="4130" y="1521"/>
                  </a:lnTo>
                  <a:lnTo>
                    <a:pt x="4130" y="1127"/>
                  </a:lnTo>
                  <a:lnTo>
                    <a:pt x="4130" y="1127"/>
                  </a:lnTo>
                  <a:lnTo>
                    <a:pt x="4130" y="1127"/>
                  </a:lnTo>
                  <a:lnTo>
                    <a:pt x="4055" y="669"/>
                  </a:lnTo>
                  <a:lnTo>
                    <a:pt x="4055" y="669"/>
                  </a:lnTo>
                  <a:lnTo>
                    <a:pt x="4055" y="669"/>
                  </a:lnTo>
                  <a:lnTo>
                    <a:pt x="3885" y="148"/>
                  </a:lnTo>
                  <a:lnTo>
                    <a:pt x="3884" y="147"/>
                  </a:lnTo>
                  <a:lnTo>
                    <a:pt x="3884" y="148"/>
                  </a:lnTo>
                  <a:lnTo>
                    <a:pt x="4055" y="669"/>
                  </a:lnTo>
                  <a:lnTo>
                    <a:pt x="4129" y="1127"/>
                  </a:lnTo>
                  <a:lnTo>
                    <a:pt x="4130" y="1521"/>
                  </a:lnTo>
                  <a:lnTo>
                    <a:pt x="4074" y="1852"/>
                  </a:lnTo>
                  <a:lnTo>
                    <a:pt x="3700" y="1542"/>
                  </a:lnTo>
                  <a:lnTo>
                    <a:pt x="3626" y="1214"/>
                  </a:lnTo>
                  <a:lnTo>
                    <a:pt x="3626" y="1214"/>
                  </a:lnTo>
                  <a:lnTo>
                    <a:pt x="3626" y="1213"/>
                  </a:lnTo>
                  <a:lnTo>
                    <a:pt x="3478" y="850"/>
                  </a:lnTo>
                  <a:lnTo>
                    <a:pt x="3478" y="850"/>
                  </a:lnTo>
                  <a:lnTo>
                    <a:pt x="3478" y="850"/>
                  </a:lnTo>
                  <a:lnTo>
                    <a:pt x="3236" y="454"/>
                  </a:lnTo>
                  <a:lnTo>
                    <a:pt x="3236" y="454"/>
                  </a:lnTo>
                  <a:lnTo>
                    <a:pt x="3236" y="454"/>
                  </a:lnTo>
                  <a:lnTo>
                    <a:pt x="2882" y="36"/>
                  </a:lnTo>
                  <a:lnTo>
                    <a:pt x="2882" y="36"/>
                  </a:lnTo>
                  <a:lnTo>
                    <a:pt x="2882" y="37"/>
                  </a:lnTo>
                  <a:lnTo>
                    <a:pt x="3235" y="455"/>
                  </a:lnTo>
                  <a:lnTo>
                    <a:pt x="3476" y="850"/>
                  </a:lnTo>
                  <a:lnTo>
                    <a:pt x="3626" y="1214"/>
                  </a:lnTo>
                  <a:lnTo>
                    <a:pt x="3699" y="1542"/>
                  </a:lnTo>
                  <a:lnTo>
                    <a:pt x="3236" y="1394"/>
                  </a:lnTo>
                  <a:lnTo>
                    <a:pt x="3043" y="1118"/>
                  </a:lnTo>
                  <a:lnTo>
                    <a:pt x="3043" y="1118"/>
                  </a:lnTo>
                  <a:lnTo>
                    <a:pt x="3043" y="1118"/>
                  </a:lnTo>
                  <a:lnTo>
                    <a:pt x="2768" y="836"/>
                  </a:lnTo>
                  <a:lnTo>
                    <a:pt x="2768" y="836"/>
                  </a:lnTo>
                  <a:lnTo>
                    <a:pt x="2768" y="836"/>
                  </a:lnTo>
                  <a:lnTo>
                    <a:pt x="2395" y="562"/>
                  </a:lnTo>
                  <a:lnTo>
                    <a:pt x="2395" y="562"/>
                  </a:lnTo>
                  <a:lnTo>
                    <a:pt x="2395" y="562"/>
                  </a:lnTo>
                  <a:lnTo>
                    <a:pt x="1909" y="308"/>
                  </a:lnTo>
                  <a:lnTo>
                    <a:pt x="1909" y="308"/>
                  </a:lnTo>
                  <a:lnTo>
                    <a:pt x="1909" y="308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088" y="955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584" y="1870"/>
                  </a:lnTo>
                  <a:lnTo>
                    <a:pt x="0" y="2163"/>
                  </a:lnTo>
                  <a:lnTo>
                    <a:pt x="0" y="2165"/>
                  </a:lnTo>
                  <a:lnTo>
                    <a:pt x="0" y="2165"/>
                  </a:lnTo>
                  <a:lnTo>
                    <a:pt x="0" y="2165"/>
                  </a:lnTo>
                  <a:lnTo>
                    <a:pt x="584" y="1871"/>
                  </a:lnTo>
                  <a:lnTo>
                    <a:pt x="1104" y="1698"/>
                  </a:lnTo>
                  <a:lnTo>
                    <a:pt x="1561" y="1620"/>
                  </a:lnTo>
                  <a:lnTo>
                    <a:pt x="1955" y="1619"/>
                  </a:lnTo>
                  <a:lnTo>
                    <a:pt x="2286" y="1672"/>
                  </a:lnTo>
                  <a:lnTo>
                    <a:pt x="1976" y="2046"/>
                  </a:lnTo>
                  <a:lnTo>
                    <a:pt x="1648" y="2122"/>
                  </a:lnTo>
                  <a:lnTo>
                    <a:pt x="1648" y="2122"/>
                  </a:lnTo>
                  <a:lnTo>
                    <a:pt x="1648" y="2122"/>
                  </a:lnTo>
                  <a:lnTo>
                    <a:pt x="1283" y="2273"/>
                  </a:lnTo>
                  <a:lnTo>
                    <a:pt x="1283" y="2273"/>
                  </a:lnTo>
                  <a:lnTo>
                    <a:pt x="1283" y="2273"/>
                  </a:lnTo>
                  <a:lnTo>
                    <a:pt x="889" y="2517"/>
                  </a:lnTo>
                  <a:lnTo>
                    <a:pt x="889" y="2517"/>
                  </a:lnTo>
                  <a:lnTo>
                    <a:pt x="889" y="2517"/>
                  </a:lnTo>
                  <a:lnTo>
                    <a:pt x="473" y="2873"/>
                  </a:lnTo>
                  <a:lnTo>
                    <a:pt x="473" y="2875"/>
                  </a:lnTo>
                  <a:lnTo>
                    <a:pt x="473" y="2875"/>
                  </a:lnTo>
                  <a:lnTo>
                    <a:pt x="473" y="2875"/>
                  </a:lnTo>
                  <a:lnTo>
                    <a:pt x="891" y="2517"/>
                  </a:lnTo>
                  <a:lnTo>
                    <a:pt x="1283" y="2274"/>
                  </a:lnTo>
                  <a:lnTo>
                    <a:pt x="1648" y="2123"/>
                  </a:lnTo>
                  <a:lnTo>
                    <a:pt x="1976" y="2047"/>
                  </a:lnTo>
                  <a:lnTo>
                    <a:pt x="1828" y="2510"/>
                  </a:lnTo>
                  <a:lnTo>
                    <a:pt x="1552" y="2704"/>
                  </a:lnTo>
                  <a:lnTo>
                    <a:pt x="1552" y="2704"/>
                  </a:lnTo>
                  <a:lnTo>
                    <a:pt x="1552" y="2704"/>
                  </a:lnTo>
                  <a:lnTo>
                    <a:pt x="1272" y="2982"/>
                  </a:lnTo>
                  <a:lnTo>
                    <a:pt x="1272" y="2982"/>
                  </a:lnTo>
                  <a:lnTo>
                    <a:pt x="1272" y="2982"/>
                  </a:lnTo>
                  <a:lnTo>
                    <a:pt x="997" y="3357"/>
                  </a:lnTo>
                  <a:lnTo>
                    <a:pt x="997" y="3357"/>
                  </a:lnTo>
                  <a:lnTo>
                    <a:pt x="997" y="3357"/>
                  </a:lnTo>
                  <a:lnTo>
                    <a:pt x="744" y="3846"/>
                  </a:lnTo>
                  <a:lnTo>
                    <a:pt x="745" y="3846"/>
                  </a:lnTo>
                  <a:lnTo>
                    <a:pt x="744" y="3846"/>
                  </a:lnTo>
                  <a:lnTo>
                    <a:pt x="530" y="4466"/>
                  </a:lnTo>
                  <a:lnTo>
                    <a:pt x="530" y="4466"/>
                  </a:lnTo>
                  <a:lnTo>
                    <a:pt x="530" y="4466"/>
                  </a:lnTo>
                  <a:lnTo>
                    <a:pt x="532" y="4466"/>
                  </a:lnTo>
                  <a:lnTo>
                    <a:pt x="745" y="3846"/>
                  </a:lnTo>
                  <a:lnTo>
                    <a:pt x="999" y="3358"/>
                  </a:lnTo>
                  <a:lnTo>
                    <a:pt x="1272" y="2983"/>
                  </a:lnTo>
                  <a:lnTo>
                    <a:pt x="1552" y="2704"/>
                  </a:lnTo>
                  <a:lnTo>
                    <a:pt x="1828" y="2512"/>
                  </a:lnTo>
                  <a:lnTo>
                    <a:pt x="1871" y="3013"/>
                  </a:lnTo>
                  <a:lnTo>
                    <a:pt x="1691" y="3299"/>
                  </a:lnTo>
                  <a:lnTo>
                    <a:pt x="1691" y="3299"/>
                  </a:lnTo>
                  <a:lnTo>
                    <a:pt x="1691" y="3299"/>
                  </a:lnTo>
                  <a:lnTo>
                    <a:pt x="1541" y="3665"/>
                  </a:lnTo>
                  <a:lnTo>
                    <a:pt x="1541" y="3665"/>
                  </a:lnTo>
                  <a:lnTo>
                    <a:pt x="1541" y="3665"/>
                  </a:lnTo>
                  <a:lnTo>
                    <a:pt x="1435" y="4117"/>
                  </a:lnTo>
                  <a:lnTo>
                    <a:pt x="1435" y="4117"/>
                  </a:lnTo>
                  <a:lnTo>
                    <a:pt x="1435" y="4117"/>
                  </a:lnTo>
                  <a:lnTo>
                    <a:pt x="1392" y="4666"/>
                  </a:lnTo>
                  <a:lnTo>
                    <a:pt x="1392" y="4666"/>
                  </a:lnTo>
                  <a:lnTo>
                    <a:pt x="1392" y="4666"/>
                  </a:lnTo>
                  <a:lnTo>
                    <a:pt x="1435" y="5321"/>
                  </a:lnTo>
                  <a:lnTo>
                    <a:pt x="1435" y="5323"/>
                  </a:lnTo>
                  <a:lnTo>
                    <a:pt x="1435" y="5323"/>
                  </a:lnTo>
                  <a:lnTo>
                    <a:pt x="1435" y="5321"/>
                  </a:lnTo>
                  <a:lnTo>
                    <a:pt x="1392" y="4666"/>
                  </a:lnTo>
                  <a:lnTo>
                    <a:pt x="1435" y="4117"/>
                  </a:lnTo>
                  <a:lnTo>
                    <a:pt x="1541" y="3665"/>
                  </a:lnTo>
                  <a:lnTo>
                    <a:pt x="1693" y="3299"/>
                  </a:lnTo>
                  <a:lnTo>
                    <a:pt x="1871" y="3014"/>
                  </a:lnTo>
                  <a:lnTo>
                    <a:pt x="2106" y="3459"/>
                  </a:lnTo>
                  <a:lnTo>
                    <a:pt x="2051" y="3793"/>
                  </a:lnTo>
                  <a:lnTo>
                    <a:pt x="2051" y="3793"/>
                  </a:lnTo>
                  <a:lnTo>
                    <a:pt x="2051" y="3793"/>
                  </a:lnTo>
                  <a:lnTo>
                    <a:pt x="2054" y="4188"/>
                  </a:lnTo>
                  <a:lnTo>
                    <a:pt x="2054" y="4188"/>
                  </a:lnTo>
                  <a:lnTo>
                    <a:pt x="2054" y="4188"/>
                  </a:lnTo>
                  <a:lnTo>
                    <a:pt x="2133" y="4648"/>
                  </a:lnTo>
                  <a:lnTo>
                    <a:pt x="2133" y="4648"/>
                  </a:lnTo>
                  <a:lnTo>
                    <a:pt x="2133" y="4648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133" y="4648"/>
                  </a:lnTo>
                  <a:lnTo>
                    <a:pt x="2056" y="4188"/>
                  </a:lnTo>
                  <a:lnTo>
                    <a:pt x="2053" y="3793"/>
                  </a:lnTo>
                  <a:lnTo>
                    <a:pt x="2106" y="3460"/>
                  </a:lnTo>
                  <a:lnTo>
                    <a:pt x="2480" y="3770"/>
                  </a:lnTo>
                  <a:lnTo>
                    <a:pt x="2556" y="4099"/>
                  </a:lnTo>
                  <a:lnTo>
                    <a:pt x="2556" y="4099"/>
                  </a:lnTo>
                  <a:lnTo>
                    <a:pt x="2556" y="4101"/>
                  </a:lnTo>
                  <a:lnTo>
                    <a:pt x="2707" y="4466"/>
                  </a:lnTo>
                  <a:lnTo>
                    <a:pt x="2708" y="4466"/>
                  </a:lnTo>
                  <a:lnTo>
                    <a:pt x="2708" y="4466"/>
                  </a:lnTo>
                  <a:lnTo>
                    <a:pt x="2951" y="4863"/>
                  </a:lnTo>
                  <a:lnTo>
                    <a:pt x="2953" y="4863"/>
                  </a:lnTo>
                  <a:lnTo>
                    <a:pt x="2953" y="4863"/>
                  </a:lnTo>
                  <a:lnTo>
                    <a:pt x="3309" y="5283"/>
                  </a:lnTo>
                  <a:lnTo>
                    <a:pt x="3310" y="5283"/>
                  </a:lnTo>
                  <a:lnTo>
                    <a:pt x="3310" y="5283"/>
                  </a:lnTo>
                  <a:lnTo>
                    <a:pt x="3310" y="5283"/>
                  </a:lnTo>
                  <a:lnTo>
                    <a:pt x="2953" y="4863"/>
                  </a:lnTo>
                  <a:lnTo>
                    <a:pt x="2708" y="4466"/>
                  </a:lnTo>
                  <a:lnTo>
                    <a:pt x="2557" y="4099"/>
                  </a:lnTo>
                  <a:lnTo>
                    <a:pt x="2481" y="3770"/>
                  </a:lnTo>
                  <a:lnTo>
                    <a:pt x="2944" y="3919"/>
                  </a:lnTo>
                  <a:lnTo>
                    <a:pt x="3138" y="4196"/>
                  </a:lnTo>
                  <a:lnTo>
                    <a:pt x="3138" y="4196"/>
                  </a:lnTo>
                  <a:lnTo>
                    <a:pt x="3138" y="4196"/>
                  </a:lnTo>
                  <a:lnTo>
                    <a:pt x="3417" y="4479"/>
                  </a:lnTo>
                  <a:lnTo>
                    <a:pt x="3417" y="4479"/>
                  </a:lnTo>
                  <a:lnTo>
                    <a:pt x="3417" y="4479"/>
                  </a:lnTo>
                  <a:lnTo>
                    <a:pt x="3792" y="4755"/>
                  </a:lnTo>
                  <a:lnTo>
                    <a:pt x="3792" y="4755"/>
                  </a:lnTo>
                  <a:lnTo>
                    <a:pt x="3792" y="4755"/>
                  </a:lnTo>
                  <a:lnTo>
                    <a:pt x="4281" y="5011"/>
                  </a:lnTo>
                  <a:lnTo>
                    <a:pt x="4281" y="5011"/>
                  </a:lnTo>
                  <a:lnTo>
                    <a:pt x="4281" y="5011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281" y="5010"/>
                  </a:lnTo>
                  <a:lnTo>
                    <a:pt x="3794" y="4755"/>
                  </a:lnTo>
                  <a:lnTo>
                    <a:pt x="3417" y="4477"/>
                  </a:lnTo>
                  <a:lnTo>
                    <a:pt x="3140" y="4196"/>
                  </a:lnTo>
                  <a:lnTo>
                    <a:pt x="2946" y="3919"/>
                  </a:lnTo>
                  <a:lnTo>
                    <a:pt x="3447" y="3876"/>
                  </a:lnTo>
                  <a:lnTo>
                    <a:pt x="3733" y="4056"/>
                  </a:lnTo>
                  <a:lnTo>
                    <a:pt x="3733" y="4056"/>
                  </a:lnTo>
                  <a:lnTo>
                    <a:pt x="3733" y="4056"/>
                  </a:lnTo>
                  <a:lnTo>
                    <a:pt x="4099" y="4209"/>
                  </a:lnTo>
                  <a:lnTo>
                    <a:pt x="4099" y="4209"/>
                  </a:lnTo>
                  <a:lnTo>
                    <a:pt x="4099" y="4209"/>
                  </a:lnTo>
                  <a:lnTo>
                    <a:pt x="4553" y="4317"/>
                  </a:lnTo>
                  <a:lnTo>
                    <a:pt x="4553" y="4317"/>
                  </a:lnTo>
                  <a:lnTo>
                    <a:pt x="4553" y="4317"/>
                  </a:lnTo>
                  <a:lnTo>
                    <a:pt x="5103" y="4363"/>
                  </a:lnTo>
                  <a:lnTo>
                    <a:pt x="5103" y="4363"/>
                  </a:lnTo>
                  <a:lnTo>
                    <a:pt x="5103" y="4363"/>
                  </a:lnTo>
                  <a:lnTo>
                    <a:pt x="5758" y="4323"/>
                  </a:lnTo>
                  <a:lnTo>
                    <a:pt x="5758" y="4323"/>
                  </a:lnTo>
                  <a:lnTo>
                    <a:pt x="5758" y="4323"/>
                  </a:lnTo>
                  <a:close/>
                  <a:moveTo>
                    <a:pt x="2946" y="3917"/>
                  </a:moveTo>
                  <a:lnTo>
                    <a:pt x="2481" y="3770"/>
                  </a:lnTo>
                  <a:lnTo>
                    <a:pt x="2106" y="3459"/>
                  </a:lnTo>
                  <a:lnTo>
                    <a:pt x="1872" y="3013"/>
                  </a:lnTo>
                  <a:lnTo>
                    <a:pt x="1829" y="2512"/>
                  </a:lnTo>
                  <a:lnTo>
                    <a:pt x="1976" y="2047"/>
                  </a:lnTo>
                  <a:lnTo>
                    <a:pt x="2287" y="1672"/>
                  </a:lnTo>
                  <a:lnTo>
                    <a:pt x="2733" y="1438"/>
                  </a:lnTo>
                  <a:lnTo>
                    <a:pt x="3235" y="1395"/>
                  </a:lnTo>
                  <a:lnTo>
                    <a:pt x="3699" y="1542"/>
                  </a:lnTo>
                  <a:lnTo>
                    <a:pt x="4074" y="1853"/>
                  </a:lnTo>
                  <a:lnTo>
                    <a:pt x="4308" y="2300"/>
                  </a:lnTo>
                  <a:lnTo>
                    <a:pt x="4351" y="2801"/>
                  </a:lnTo>
                  <a:lnTo>
                    <a:pt x="4204" y="3265"/>
                  </a:lnTo>
                  <a:lnTo>
                    <a:pt x="3893" y="3640"/>
                  </a:lnTo>
                  <a:lnTo>
                    <a:pt x="3447" y="3874"/>
                  </a:lnTo>
                  <a:lnTo>
                    <a:pt x="2946" y="3917"/>
                  </a:lnTo>
                  <a:close/>
                  <a:moveTo>
                    <a:pt x="1955" y="1618"/>
                  </a:moveTo>
                  <a:lnTo>
                    <a:pt x="1955" y="1618"/>
                  </a:lnTo>
                  <a:lnTo>
                    <a:pt x="1955" y="1618"/>
                  </a:lnTo>
                  <a:lnTo>
                    <a:pt x="1561" y="1620"/>
                  </a:lnTo>
                  <a:lnTo>
                    <a:pt x="1561" y="1620"/>
                  </a:lnTo>
                  <a:lnTo>
                    <a:pt x="1561" y="1620"/>
                  </a:lnTo>
                  <a:lnTo>
                    <a:pt x="1104" y="1698"/>
                  </a:lnTo>
                  <a:lnTo>
                    <a:pt x="1104" y="1698"/>
                  </a:lnTo>
                  <a:lnTo>
                    <a:pt x="1104" y="1698"/>
                  </a:lnTo>
                  <a:lnTo>
                    <a:pt x="584" y="1870"/>
                  </a:lnTo>
                  <a:lnTo>
                    <a:pt x="437" y="999"/>
                  </a:lnTo>
                  <a:lnTo>
                    <a:pt x="1089" y="956"/>
                  </a:lnTo>
                  <a:lnTo>
                    <a:pt x="1635" y="1001"/>
                  </a:lnTo>
                  <a:lnTo>
                    <a:pt x="2086" y="1108"/>
                  </a:lnTo>
                  <a:lnTo>
                    <a:pt x="2449" y="1259"/>
                  </a:lnTo>
                  <a:lnTo>
                    <a:pt x="2732" y="1438"/>
                  </a:lnTo>
                  <a:lnTo>
                    <a:pt x="2287" y="1672"/>
                  </a:lnTo>
                  <a:lnTo>
                    <a:pt x="1955" y="1618"/>
                  </a:lnTo>
                  <a:lnTo>
                    <a:pt x="1955" y="1618"/>
                  </a:lnTo>
                  <a:close/>
                  <a:moveTo>
                    <a:pt x="1294" y="95"/>
                  </a:moveTo>
                  <a:lnTo>
                    <a:pt x="1909" y="310"/>
                  </a:lnTo>
                  <a:lnTo>
                    <a:pt x="2394" y="563"/>
                  </a:lnTo>
                  <a:lnTo>
                    <a:pt x="2768" y="838"/>
                  </a:lnTo>
                  <a:lnTo>
                    <a:pt x="3043" y="1118"/>
                  </a:lnTo>
                  <a:lnTo>
                    <a:pt x="3235" y="1394"/>
                  </a:lnTo>
                  <a:lnTo>
                    <a:pt x="2733" y="1437"/>
                  </a:lnTo>
                  <a:lnTo>
                    <a:pt x="2449" y="1257"/>
                  </a:lnTo>
                  <a:lnTo>
                    <a:pt x="2449" y="1257"/>
                  </a:lnTo>
                  <a:lnTo>
                    <a:pt x="2449" y="1257"/>
                  </a:lnTo>
                  <a:lnTo>
                    <a:pt x="2086" y="1106"/>
                  </a:lnTo>
                  <a:lnTo>
                    <a:pt x="2086" y="1106"/>
                  </a:lnTo>
                  <a:lnTo>
                    <a:pt x="2086" y="1106"/>
                  </a:lnTo>
                  <a:lnTo>
                    <a:pt x="1635" y="999"/>
                  </a:lnTo>
                  <a:lnTo>
                    <a:pt x="1635" y="999"/>
                  </a:lnTo>
                  <a:lnTo>
                    <a:pt x="1635" y="999"/>
                  </a:lnTo>
                  <a:lnTo>
                    <a:pt x="1089" y="955"/>
                  </a:lnTo>
                  <a:lnTo>
                    <a:pt x="129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40" name="直接连接符 539"/>
          <p:cNvCxnSpPr/>
          <p:nvPr/>
        </p:nvCxnSpPr>
        <p:spPr>
          <a:xfrm>
            <a:off x="1850932" y="3371143"/>
            <a:ext cx="5475642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3" name="组合 542"/>
          <p:cNvGrpSpPr/>
          <p:nvPr/>
        </p:nvGrpSpPr>
        <p:grpSpPr>
          <a:xfrm>
            <a:off x="4519118" y="2119547"/>
            <a:ext cx="192948" cy="185694"/>
            <a:chOff x="6698043" y="1692224"/>
            <a:chExt cx="181209" cy="174395"/>
          </a:xfrm>
        </p:grpSpPr>
        <p:sp>
          <p:nvSpPr>
            <p:cNvPr id="544" name="Freeform 42"/>
            <p:cNvSpPr>
              <a:spLocks/>
            </p:cNvSpPr>
            <p:nvPr/>
          </p:nvSpPr>
          <p:spPr bwMode="auto">
            <a:xfrm>
              <a:off x="6698043" y="1692224"/>
              <a:ext cx="96410" cy="174393"/>
            </a:xfrm>
            <a:custGeom>
              <a:avLst/>
              <a:gdLst>
                <a:gd name="T0" fmla="*/ 0 w 274"/>
                <a:gd name="T1" fmla="*/ 0 h 505"/>
                <a:gd name="T2" fmla="*/ 0 w 274"/>
                <a:gd name="T3" fmla="*/ 505 h 505"/>
                <a:gd name="T4" fmla="*/ 274 w 274"/>
                <a:gd name="T5" fmla="*/ 0 h 505"/>
                <a:gd name="T6" fmla="*/ 0 w 274"/>
                <a:gd name="T7" fmla="*/ 0 h 505"/>
                <a:gd name="T8" fmla="*/ 0 w 274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505">
                  <a:moveTo>
                    <a:pt x="0" y="0"/>
                  </a:moveTo>
                  <a:lnTo>
                    <a:pt x="0" y="505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45" name="Freeform 70"/>
            <p:cNvSpPr>
              <a:spLocks/>
            </p:cNvSpPr>
            <p:nvPr/>
          </p:nvSpPr>
          <p:spPr bwMode="auto">
            <a:xfrm>
              <a:off x="6740619" y="1704658"/>
              <a:ext cx="138633" cy="161961"/>
            </a:xfrm>
            <a:custGeom>
              <a:avLst/>
              <a:gdLst>
                <a:gd name="T0" fmla="*/ 231 w 394"/>
                <a:gd name="T1" fmla="*/ 0 h 469"/>
                <a:gd name="T2" fmla="*/ 153 w 394"/>
                <a:gd name="T3" fmla="*/ 136 h 469"/>
                <a:gd name="T4" fmla="*/ 217 w 394"/>
                <a:gd name="T5" fmla="*/ 221 h 469"/>
                <a:gd name="T6" fmla="*/ 90 w 394"/>
                <a:gd name="T7" fmla="*/ 259 h 469"/>
                <a:gd name="T8" fmla="*/ 0 w 394"/>
                <a:gd name="T9" fmla="*/ 417 h 469"/>
                <a:gd name="T10" fmla="*/ 175 w 394"/>
                <a:gd name="T11" fmla="*/ 356 h 469"/>
                <a:gd name="T12" fmla="*/ 255 w 394"/>
                <a:gd name="T13" fmla="*/ 469 h 469"/>
                <a:gd name="T14" fmla="*/ 241 w 394"/>
                <a:gd name="T15" fmla="*/ 335 h 469"/>
                <a:gd name="T16" fmla="*/ 394 w 394"/>
                <a:gd name="T17" fmla="*/ 283 h 469"/>
                <a:gd name="T18" fmla="*/ 231 w 394"/>
                <a:gd name="T19" fmla="*/ 0 h 469"/>
                <a:gd name="T20" fmla="*/ 231 w 394"/>
                <a:gd name="T2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4" h="469">
                  <a:moveTo>
                    <a:pt x="231" y="0"/>
                  </a:moveTo>
                  <a:lnTo>
                    <a:pt x="153" y="136"/>
                  </a:lnTo>
                  <a:lnTo>
                    <a:pt x="217" y="221"/>
                  </a:lnTo>
                  <a:lnTo>
                    <a:pt x="90" y="259"/>
                  </a:lnTo>
                  <a:lnTo>
                    <a:pt x="0" y="417"/>
                  </a:lnTo>
                  <a:lnTo>
                    <a:pt x="175" y="356"/>
                  </a:lnTo>
                  <a:lnTo>
                    <a:pt x="255" y="469"/>
                  </a:lnTo>
                  <a:lnTo>
                    <a:pt x="241" y="335"/>
                  </a:lnTo>
                  <a:lnTo>
                    <a:pt x="394" y="283"/>
                  </a:lnTo>
                  <a:lnTo>
                    <a:pt x="231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椭圆 1"/>
          <p:cNvSpPr>
            <a:spLocks noChangeAspect="1"/>
          </p:cNvSpPr>
          <p:nvPr/>
        </p:nvSpPr>
        <p:spPr>
          <a:xfrm>
            <a:off x="4525913" y="2908782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直角三角形 2"/>
          <p:cNvSpPr/>
          <p:nvPr/>
        </p:nvSpPr>
        <p:spPr>
          <a:xfrm rot="16200000" flipH="1">
            <a:off x="2892817" y="1742295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直角三角形 2"/>
          <p:cNvSpPr/>
          <p:nvPr/>
        </p:nvSpPr>
        <p:spPr>
          <a:xfrm rot="17861538" flipH="1">
            <a:off x="3038288" y="1152097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直角三角形 2"/>
          <p:cNvSpPr/>
          <p:nvPr/>
        </p:nvSpPr>
        <p:spPr>
          <a:xfrm rot="19523077" flipH="1">
            <a:off x="3441375" y="697105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直角三角形 2"/>
          <p:cNvSpPr/>
          <p:nvPr/>
        </p:nvSpPr>
        <p:spPr>
          <a:xfrm rot="21184616" flipH="1">
            <a:off x="4009735" y="481555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直角三角形 2"/>
          <p:cNvSpPr/>
          <p:nvPr/>
        </p:nvSpPr>
        <p:spPr>
          <a:xfrm rot="1246154" flipH="1">
            <a:off x="4613165" y="554824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直角三角形 2"/>
          <p:cNvSpPr/>
          <p:nvPr/>
        </p:nvSpPr>
        <p:spPr>
          <a:xfrm rot="2907693" flipH="1">
            <a:off x="5113425" y="900129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直角三角形 2"/>
          <p:cNvSpPr/>
          <p:nvPr/>
        </p:nvSpPr>
        <p:spPr>
          <a:xfrm rot="4569231" flipH="1">
            <a:off x="5395913" y="1438364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直角三角形 2"/>
          <p:cNvSpPr/>
          <p:nvPr/>
        </p:nvSpPr>
        <p:spPr>
          <a:xfrm rot="6230770" flipH="1">
            <a:off x="5395913" y="2046226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直角三角形 2"/>
          <p:cNvSpPr/>
          <p:nvPr/>
        </p:nvSpPr>
        <p:spPr>
          <a:xfrm rot="7892308" flipH="1">
            <a:off x="5113425" y="2584461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直角三角形 2"/>
          <p:cNvSpPr/>
          <p:nvPr/>
        </p:nvSpPr>
        <p:spPr>
          <a:xfrm rot="9553846" flipH="1">
            <a:off x="4613164" y="2929766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直角三角形 2"/>
          <p:cNvSpPr/>
          <p:nvPr/>
        </p:nvSpPr>
        <p:spPr>
          <a:xfrm rot="11215386" flipH="1">
            <a:off x="4009735" y="3003035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直角三角形 2"/>
          <p:cNvSpPr/>
          <p:nvPr/>
        </p:nvSpPr>
        <p:spPr>
          <a:xfrm rot="12876923" flipH="1">
            <a:off x="3441374" y="2787484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直角三角形 2"/>
          <p:cNvSpPr/>
          <p:nvPr/>
        </p:nvSpPr>
        <p:spPr>
          <a:xfrm rot="14538463" flipH="1">
            <a:off x="3038287" y="2332493"/>
            <a:ext cx="914400" cy="91440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直角三角形 2"/>
          <p:cNvSpPr/>
          <p:nvPr/>
        </p:nvSpPr>
        <p:spPr>
          <a:xfrm rot="16200000" flipH="1">
            <a:off x="3334970" y="1860599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直角三角形 2"/>
          <p:cNvSpPr/>
          <p:nvPr/>
        </p:nvSpPr>
        <p:spPr>
          <a:xfrm rot="17861538" flipH="1">
            <a:off x="3442799" y="1423120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直角三角形 2"/>
          <p:cNvSpPr/>
          <p:nvPr/>
        </p:nvSpPr>
        <p:spPr>
          <a:xfrm rot="19523077" flipH="1">
            <a:off x="3741584" y="1085862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直角三角形 2"/>
          <p:cNvSpPr/>
          <p:nvPr/>
        </p:nvSpPr>
        <p:spPr>
          <a:xfrm rot="21184616" flipH="1">
            <a:off x="4162876" y="926087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直角三角形 2"/>
          <p:cNvSpPr/>
          <p:nvPr/>
        </p:nvSpPr>
        <p:spPr>
          <a:xfrm rot="1246154" flipH="1">
            <a:off x="4610163" y="980397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直角三角形 2"/>
          <p:cNvSpPr/>
          <p:nvPr/>
        </p:nvSpPr>
        <p:spPr>
          <a:xfrm rot="2907693" flipH="1">
            <a:off x="4980977" y="1236351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直角三角形 2"/>
          <p:cNvSpPr/>
          <p:nvPr/>
        </p:nvSpPr>
        <p:spPr>
          <a:xfrm rot="4569231" flipH="1">
            <a:off x="5190369" y="1635313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直角三角形 2"/>
          <p:cNvSpPr/>
          <p:nvPr/>
        </p:nvSpPr>
        <p:spPr>
          <a:xfrm rot="6230770" flipH="1">
            <a:off x="5190369" y="2085886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直角三角形 2"/>
          <p:cNvSpPr/>
          <p:nvPr/>
        </p:nvSpPr>
        <p:spPr>
          <a:xfrm rot="7892308" flipH="1">
            <a:off x="4980977" y="2484848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直角三角形 2"/>
          <p:cNvSpPr/>
          <p:nvPr/>
        </p:nvSpPr>
        <p:spPr>
          <a:xfrm rot="9553846" flipH="1">
            <a:off x="4610163" y="2740802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直角三角形 2"/>
          <p:cNvSpPr/>
          <p:nvPr/>
        </p:nvSpPr>
        <p:spPr>
          <a:xfrm rot="11215386" flipH="1">
            <a:off x="4162876" y="2795112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直角三角形 2"/>
          <p:cNvSpPr/>
          <p:nvPr/>
        </p:nvSpPr>
        <p:spPr>
          <a:xfrm rot="12876923" flipH="1">
            <a:off x="3741583" y="2635337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直角三角形 2"/>
          <p:cNvSpPr/>
          <p:nvPr/>
        </p:nvSpPr>
        <p:spPr>
          <a:xfrm rot="14538463" flipH="1">
            <a:off x="3442799" y="2298078"/>
            <a:ext cx="677791" cy="67779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直角三角形 2"/>
          <p:cNvSpPr/>
          <p:nvPr/>
        </p:nvSpPr>
        <p:spPr>
          <a:xfrm rot="16200000" flipH="1">
            <a:off x="3677314" y="1952199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直角三角形 2"/>
          <p:cNvSpPr/>
          <p:nvPr/>
        </p:nvSpPr>
        <p:spPr>
          <a:xfrm rot="17861538" flipH="1">
            <a:off x="3755999" y="1632965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直角三角形 2"/>
          <p:cNvSpPr/>
          <p:nvPr/>
        </p:nvSpPr>
        <p:spPr>
          <a:xfrm rot="19523077" flipH="1">
            <a:off x="3974025" y="1386863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直角三角形 2"/>
          <p:cNvSpPr/>
          <p:nvPr/>
        </p:nvSpPr>
        <p:spPr>
          <a:xfrm rot="21184616" flipH="1">
            <a:off x="4281449" y="1270273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直角三角形 2"/>
          <p:cNvSpPr/>
          <p:nvPr/>
        </p:nvSpPr>
        <p:spPr>
          <a:xfrm rot="1246154" flipH="1">
            <a:off x="4607839" y="1309903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直角三角形 2"/>
          <p:cNvSpPr/>
          <p:nvPr/>
        </p:nvSpPr>
        <p:spPr>
          <a:xfrm rot="2907693" flipH="1">
            <a:off x="4878427" y="1496676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直角三角形 2"/>
          <p:cNvSpPr/>
          <p:nvPr/>
        </p:nvSpPr>
        <p:spPr>
          <a:xfrm rot="4569231" flipH="1">
            <a:off x="5031223" y="1787804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直角三角形 2"/>
          <p:cNvSpPr/>
          <p:nvPr/>
        </p:nvSpPr>
        <p:spPr>
          <a:xfrm rot="6230770" flipH="1">
            <a:off x="5031223" y="2116592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直角三角形 2"/>
          <p:cNvSpPr/>
          <p:nvPr/>
        </p:nvSpPr>
        <p:spPr>
          <a:xfrm rot="7892308" flipH="1">
            <a:off x="4878427" y="2407720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直角三角形 2"/>
          <p:cNvSpPr/>
          <p:nvPr/>
        </p:nvSpPr>
        <p:spPr>
          <a:xfrm rot="9553846" flipH="1">
            <a:off x="4607839" y="2594493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直角三角形 2"/>
          <p:cNvSpPr/>
          <p:nvPr/>
        </p:nvSpPr>
        <p:spPr>
          <a:xfrm rot="11215386" flipH="1">
            <a:off x="4281447" y="2634124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直角三角形 2"/>
          <p:cNvSpPr/>
          <p:nvPr/>
        </p:nvSpPr>
        <p:spPr>
          <a:xfrm rot="12876923" flipH="1">
            <a:off x="3974025" y="2517534"/>
            <a:ext cx="494594" cy="494593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直角三角形 2"/>
          <p:cNvSpPr/>
          <p:nvPr/>
        </p:nvSpPr>
        <p:spPr>
          <a:xfrm rot="14538463" flipH="1">
            <a:off x="3755999" y="2271433"/>
            <a:ext cx="494593" cy="49459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直角三角形 2"/>
          <p:cNvSpPr/>
          <p:nvPr/>
        </p:nvSpPr>
        <p:spPr>
          <a:xfrm rot="16200000" flipH="1">
            <a:off x="3858150" y="1926640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直角三角形 2"/>
          <p:cNvSpPr/>
          <p:nvPr/>
        </p:nvSpPr>
        <p:spPr>
          <a:xfrm rot="17861538" flipH="1">
            <a:off x="3912844" y="1704736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直角三角形 2"/>
          <p:cNvSpPr/>
          <p:nvPr/>
        </p:nvSpPr>
        <p:spPr>
          <a:xfrm rot="19523077" flipH="1">
            <a:off x="4064398" y="1533667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直角三角形 2"/>
          <p:cNvSpPr/>
          <p:nvPr/>
        </p:nvSpPr>
        <p:spPr>
          <a:xfrm rot="21184616" flipH="1">
            <a:off x="4278091" y="1452624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直角三角形 2"/>
          <p:cNvSpPr/>
          <p:nvPr/>
        </p:nvSpPr>
        <p:spPr>
          <a:xfrm rot="1246154" flipH="1">
            <a:off x="4504970" y="1480171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直角三角形 2"/>
          <p:cNvSpPr/>
          <p:nvPr/>
        </p:nvSpPr>
        <p:spPr>
          <a:xfrm rot="2907693" flipH="1">
            <a:off x="4693059" y="1610001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直角三角形 2"/>
          <p:cNvSpPr/>
          <p:nvPr/>
        </p:nvSpPr>
        <p:spPr>
          <a:xfrm rot="4569231" flipH="1">
            <a:off x="4799269" y="1812367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直角三角形 2"/>
          <p:cNvSpPr/>
          <p:nvPr/>
        </p:nvSpPr>
        <p:spPr>
          <a:xfrm rot="6230770" flipH="1">
            <a:off x="4799269" y="2040913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直角三角形 2"/>
          <p:cNvSpPr/>
          <p:nvPr/>
        </p:nvSpPr>
        <p:spPr>
          <a:xfrm rot="7892308" flipH="1">
            <a:off x="4693059" y="2243278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直角三角形 2"/>
          <p:cNvSpPr/>
          <p:nvPr/>
        </p:nvSpPr>
        <p:spPr>
          <a:xfrm rot="9553846" flipH="1">
            <a:off x="4504970" y="2373106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直角三角形 2"/>
          <p:cNvSpPr/>
          <p:nvPr/>
        </p:nvSpPr>
        <p:spPr>
          <a:xfrm rot="11215386" flipH="1">
            <a:off x="4278091" y="2400655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直角三角形 2"/>
          <p:cNvSpPr/>
          <p:nvPr/>
        </p:nvSpPr>
        <p:spPr>
          <a:xfrm rot="12876923" flipH="1">
            <a:off x="4064398" y="2319612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直角三角形 2"/>
          <p:cNvSpPr/>
          <p:nvPr/>
        </p:nvSpPr>
        <p:spPr>
          <a:xfrm rot="14538463" flipH="1">
            <a:off x="3912844" y="2148543"/>
            <a:ext cx="545711" cy="5457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直角三角形 2"/>
          <p:cNvSpPr/>
          <p:nvPr/>
        </p:nvSpPr>
        <p:spPr>
          <a:xfrm rot="16200000" flipH="1">
            <a:off x="4100148" y="2015460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直角三角形 2"/>
          <p:cNvSpPr/>
          <p:nvPr/>
        </p:nvSpPr>
        <p:spPr>
          <a:xfrm rot="17861538" flipH="1">
            <a:off x="4137038" y="1865791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直角三角形 2"/>
          <p:cNvSpPr/>
          <p:nvPr/>
        </p:nvSpPr>
        <p:spPr>
          <a:xfrm rot="19523077" flipH="1">
            <a:off x="4239258" y="1750409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直角三角形 2"/>
          <p:cNvSpPr/>
          <p:nvPr/>
        </p:nvSpPr>
        <p:spPr>
          <a:xfrm rot="21184616" flipH="1">
            <a:off x="4383389" y="1695747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直角三角形 2"/>
          <p:cNvSpPr/>
          <p:nvPr/>
        </p:nvSpPr>
        <p:spPr>
          <a:xfrm rot="1246154" flipH="1">
            <a:off x="4536414" y="1714327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直角三角形 2"/>
          <p:cNvSpPr/>
          <p:nvPr/>
        </p:nvSpPr>
        <p:spPr>
          <a:xfrm rot="2907693" flipH="1">
            <a:off x="4663276" y="1801894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直角三角形 2"/>
          <p:cNvSpPr/>
          <p:nvPr/>
        </p:nvSpPr>
        <p:spPr>
          <a:xfrm rot="4569231" flipH="1">
            <a:off x="4734912" y="1938386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直角三角形 2"/>
          <p:cNvSpPr/>
          <p:nvPr/>
        </p:nvSpPr>
        <p:spPr>
          <a:xfrm rot="6230770" flipH="1">
            <a:off x="4734912" y="2092535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直角三角形 2"/>
          <p:cNvSpPr/>
          <p:nvPr/>
        </p:nvSpPr>
        <p:spPr>
          <a:xfrm rot="7892308" flipH="1">
            <a:off x="4663276" y="2229026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直角三角形 2"/>
          <p:cNvSpPr/>
          <p:nvPr/>
        </p:nvSpPr>
        <p:spPr>
          <a:xfrm rot="9553846" flipH="1">
            <a:off x="4536414" y="2316592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直角三角形 2"/>
          <p:cNvSpPr/>
          <p:nvPr/>
        </p:nvSpPr>
        <p:spPr>
          <a:xfrm rot="11215386" flipH="1">
            <a:off x="4383389" y="2335173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直角三角形 2"/>
          <p:cNvSpPr/>
          <p:nvPr/>
        </p:nvSpPr>
        <p:spPr>
          <a:xfrm rot="12876923" flipH="1">
            <a:off x="4239258" y="2280511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直角三角形 2"/>
          <p:cNvSpPr/>
          <p:nvPr/>
        </p:nvSpPr>
        <p:spPr>
          <a:xfrm rot="14538463" flipH="1">
            <a:off x="4137038" y="2165129"/>
            <a:ext cx="368070" cy="368070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188686 w 914400"/>
              <a:gd name="connsiteY0" fmla="*/ 653143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188686 w 914400"/>
              <a:gd name="connsiteY3" fmla="*/ 65314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188686" y="653143"/>
                </a:moveTo>
                <a:lnTo>
                  <a:pt x="0" y="0"/>
                </a:lnTo>
                <a:lnTo>
                  <a:pt x="914400" y="914400"/>
                </a:lnTo>
                <a:lnTo>
                  <a:pt x="188686" y="65314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文本框 538"/>
          <p:cNvSpPr txBox="1"/>
          <p:nvPr/>
        </p:nvSpPr>
        <p:spPr>
          <a:xfrm>
            <a:off x="1676484" y="2537307"/>
            <a:ext cx="5824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effectLst>
                  <a:outerShdw blurRad="50800" sx="102000" sy="102000" algn="ctr" rotWithShape="0">
                    <a:prstClr val="black">
                      <a:alpha val="30000"/>
                    </a:prstClr>
                  </a:outerShdw>
                </a:effectLst>
                <a:latin typeface="TypeLand 康熙字典體試用版" pitchFamily="50" charset="-120"/>
                <a:ea typeface="TypeLand 康熙字典體試用版" pitchFamily="50" charset="-120"/>
              </a:defRPr>
            </a:lvl1pPr>
          </a:lstStyle>
          <a:p>
            <a:r>
              <a:rPr lang="zh-CN" altLang="en-US" sz="4800" b="0" spc="3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仰望</a:t>
            </a:r>
            <a:r>
              <a:rPr lang="zh-CN" altLang="en-US" sz="4800" b="0" spc="3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星空 脚踏实地</a:t>
            </a:r>
            <a:endParaRPr lang="zh-CN" altLang="en-US" sz="4800" b="0" spc="3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1676484" y="2537307"/>
            <a:ext cx="5824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effectLst>
                  <a:outerShdw blurRad="50800" sx="102000" sy="102000" algn="ctr" rotWithShape="0">
                    <a:prstClr val="black">
                      <a:alpha val="30000"/>
                    </a:prstClr>
                  </a:outerShdw>
                </a:effectLst>
                <a:latin typeface="TypeLand 康熙字典體試用版" pitchFamily="50" charset="-120"/>
                <a:ea typeface="TypeLand 康熙字典體試用版" pitchFamily="50" charset="-120"/>
              </a:defRPr>
            </a:lvl1pPr>
          </a:lstStyle>
          <a:p>
            <a:r>
              <a:rPr lang="zh-CN" altLang="en-US" sz="4800" b="0" spc="3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仰望</a:t>
            </a:r>
            <a:r>
              <a:rPr lang="zh-CN" altLang="en-US" sz="4800" b="0" spc="3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星空 脚踏实地</a:t>
            </a:r>
            <a:endParaRPr lang="zh-CN" altLang="en-US" sz="4800" b="0" spc="3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44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9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59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4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69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74" dur="4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9" dur="4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84" dur="4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89" dur="4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4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94" dur="4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99" dur="4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21600000">
                                      <p:cBhvr>
                                        <p:cTn id="104" dur="4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09" dur="4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114" dur="4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119" dur="4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4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24" dur="4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21600000">
                                      <p:cBhvr>
                                        <p:cTn id="129" dur="4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34" dur="4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3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39" dur="3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21600000">
                                      <p:cBhvr>
                                        <p:cTn id="144" dur="3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149" dur="3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54" dur="3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9" dur="3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3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8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164" dur="3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Rot by="21600000">
                                      <p:cBhvr>
                                        <p:cTn id="169" dur="3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21600000">
                                      <p:cBhvr>
                                        <p:cTn id="174" dur="3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79" dur="3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84" dur="3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189" dur="3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3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8" presetClass="emph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94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3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8" presetClass="emph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Rot by="21600000">
                                      <p:cBhvr>
                                        <p:cTn id="199" dur="3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204" dur="2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8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09" dur="25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214" dur="2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8" presetClass="emph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Rot by="21600000">
                                      <p:cBhvr>
                                        <p:cTn id="219" dur="2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5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224" dur="2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229" dur="2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8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34" dur="25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5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Rot by="21600000">
                                      <p:cBhvr>
                                        <p:cTn id="239" dur="2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8" presetClass="emph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244" dur="2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8" presetClass="emp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249" dur="2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5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8" presetClass="emph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21600000">
                                      <p:cBhvr>
                                        <p:cTn id="254" dur="2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8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259" dur="25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8" presetClass="emph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Rot by="21600000">
                                      <p:cBhvr>
                                        <p:cTn id="264" dur="25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8" presetClass="emph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Rot by="21600000">
                                      <p:cBhvr>
                                        <p:cTn id="269" dur="2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2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74" dur="2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8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79" dur="2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8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284" dur="2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8" presetClass="emph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289" dur="2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2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8" presetClass="emph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94" dur="2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2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8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299" dur="2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8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>
                                      <p:cBhvr>
                                        <p:cTn id="304" dur="2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8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09" dur="2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8" presetClass="emph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21600000">
                                      <p:cBhvr>
                                        <p:cTn id="314" dur="2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8" presetClass="emph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19" dur="2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8" presetClass="emph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Rot by="21600000">
                                      <p:cBhvr>
                                        <p:cTn id="324" dur="2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8" presetClass="emph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21600000">
                                      <p:cBhvr>
                                        <p:cTn id="329" dur="2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31" presetID="6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2" dur="300" fill="hold"/>
                                        <p:tgtEl>
                                          <p:spTgt spid="3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4" dur="300" fill="hold"/>
                                        <p:tgtEl>
                                          <p:spTgt spid="3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6" dur="300" fill="hold"/>
                                        <p:tgtEl>
                                          <p:spTgt spid="3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8" dur="300" fill="hold"/>
                                        <p:tgtEl>
                                          <p:spTgt spid="3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0" dur="300" fill="hold"/>
                                        <p:tgtEl>
                                          <p:spTgt spid="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2" dur="300" fill="hold"/>
                                        <p:tgtEl>
                                          <p:spTgt spid="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4" dur="300" fill="hold"/>
                                        <p:tgtEl>
                                          <p:spTgt spid="3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6" dur="300" fill="hold"/>
                                        <p:tgtEl>
                                          <p:spTgt spid="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8" dur="300" fill="hold"/>
                                        <p:tgtEl>
                                          <p:spTgt spid="3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0" dur="300" fill="hold"/>
                                        <p:tgtEl>
                                          <p:spTgt spid="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2" dur="300" fill="hold"/>
                                        <p:tgtEl>
                                          <p:spTgt spid="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4" dur="300" fill="hold"/>
                                        <p:tgtEl>
                                          <p:spTgt spid="3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6" dur="300" fill="hold"/>
                                        <p:tgtEl>
                                          <p:spTgt spid="3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8" dur="300" fill="hold"/>
                                        <p:tgtEl>
                                          <p:spTgt spid="4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0" dur="300" fill="hold"/>
                                        <p:tgtEl>
                                          <p:spTgt spid="4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2" dur="300" fill="hold"/>
                                        <p:tgtEl>
                                          <p:spTgt spid="4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4" dur="300" fill="hold"/>
                                        <p:tgtEl>
                                          <p:spTgt spid="4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6" dur="300" fill="hold"/>
                                        <p:tgtEl>
                                          <p:spTgt spid="4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8" dur="300" fill="hold"/>
                                        <p:tgtEl>
                                          <p:spTgt spid="4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0" dur="300" fill="hold"/>
                                        <p:tgtEl>
                                          <p:spTgt spid="4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2" dur="300" fill="hold"/>
                                        <p:tgtEl>
                                          <p:spTgt spid="4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4" dur="300" fill="hold"/>
                                        <p:tgtEl>
                                          <p:spTgt spid="4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6" dur="300" fill="hold"/>
                                        <p:tgtEl>
                                          <p:spTgt spid="4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8" dur="3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0" dur="300" fill="hold"/>
                                        <p:tgtEl>
                                          <p:spTgt spid="4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2" dur="300" fill="hold"/>
                                        <p:tgtEl>
                                          <p:spTgt spid="4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4" dur="300" fill="hold"/>
                                        <p:tgtEl>
                                          <p:spTgt spid="3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6" dur="300" fill="hold"/>
                                        <p:tgtEl>
                                          <p:spTgt spid="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8" dur="300" fill="hold"/>
                                        <p:tgtEl>
                                          <p:spTgt spid="3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0" dur="300" fill="hold"/>
                                        <p:tgtEl>
                                          <p:spTgt spid="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2" dur="3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4" dur="300" fill="hold"/>
                                        <p:tgtEl>
                                          <p:spTgt spid="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6" dur="300" fill="hold"/>
                                        <p:tgtEl>
                                          <p:spTgt spid="3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8" dur="300" fill="hold"/>
                                        <p:tgtEl>
                                          <p:spTgt spid="3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0" dur="3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2" dur="300" fill="hold"/>
                                        <p:tgtEl>
                                          <p:spTgt spid="3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4" dur="300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6" dur="300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8" dur="30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0" dur="300" fill="hold"/>
                                        <p:tgtEl>
                                          <p:spTgt spid="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2" dur="300" fill="hold"/>
                                        <p:tgtEl>
                                          <p:spTgt spid="4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4" dur="300" fill="hold"/>
                                        <p:tgtEl>
                                          <p:spTgt spid="4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6" dur="300" fill="hold"/>
                                        <p:tgtEl>
                                          <p:spTgt spid="4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8" dur="300" fill="hold"/>
                                        <p:tgtEl>
                                          <p:spTgt spid="4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0" dur="300" fill="hold"/>
                                        <p:tgtEl>
                                          <p:spTgt spid="4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2" dur="300" fill="hold"/>
                                        <p:tgtEl>
                                          <p:spTgt spid="4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4" dur="300" fill="hold"/>
                                        <p:tgtEl>
                                          <p:spTgt spid="4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6" dur="300" fill="hold"/>
                                        <p:tgtEl>
                                          <p:spTgt spid="4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8" dur="300" fill="hold"/>
                                        <p:tgtEl>
                                          <p:spTgt spid="4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0" dur="300" fill="hold"/>
                                        <p:tgtEl>
                                          <p:spTgt spid="4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2" dur="300" fill="hold"/>
                                        <p:tgtEl>
                                          <p:spTgt spid="4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4" dur="300" fill="hold"/>
                                        <p:tgtEl>
                                          <p:spTgt spid="4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6" dur="300" fill="hold"/>
                                        <p:tgtEl>
                                          <p:spTgt spid="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8" dur="3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0" dur="300" fill="hold"/>
                                        <p:tgtEl>
                                          <p:spTgt spid="3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2" dur="300" fill="hold"/>
                                        <p:tgtEl>
                                          <p:spTgt spid="3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4" dur="300" fill="hold"/>
                                        <p:tgtEl>
                                          <p:spTgt spid="4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6" dur="300" fill="hold"/>
                                        <p:tgtEl>
                                          <p:spTgt spid="4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8" dur="300" fill="hold"/>
                                        <p:tgtEl>
                                          <p:spTgt spid="4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0" dur="300" fill="hold"/>
                                        <p:tgtEl>
                                          <p:spTgt spid="4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2" dur="300" fill="hold"/>
                                        <p:tgtEl>
                                          <p:spTgt spid="4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4" dur="300" fill="hold"/>
                                        <p:tgtEl>
                                          <p:spTgt spid="4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6" dur="300" fill="hold"/>
                                        <p:tgtEl>
                                          <p:spTgt spid="4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8" dur="300" fill="hold"/>
                                        <p:tgtEl>
                                          <p:spTgt spid="4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0" dur="300" fill="hold"/>
                                        <p:tgtEl>
                                          <p:spTgt spid="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2000" tmFilter="0, 0; .2, .5; .8, .5; 1, 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5" dur="1000" autoRev="1" fill="hold"/>
                                        <p:tgtEl>
                                          <p:spTgt spid="5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77" dur="indefinite"/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8" dur="indefinite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80" dur="indefinite"/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1" dur="indefinite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83" dur="indefinite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4" dur="indefinite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86" dur="indefinite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7" dur="indefinite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89" dur="indefinite"/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0" dur="indefinite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92" dur="indefinite"/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3" dur="indefinite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95" dur="indefinite"/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6" dur="indefinite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498" dur="indefinite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9" dur="indefinite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01" dur="indefinite"/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2" dur="indefinite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04" dur="indefinite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5" dur="indefinite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07" dur="indefinite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8" dur="indefinite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10" dur="indefinite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1" dur="indefinite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13" dur="indefinite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4" dur="indefinite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16" dur="indefinite"/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7" dur="indefinite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19" dur="indefinite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0" dur="indefinite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22" dur="indefinite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3" dur="indefinite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25" dur="indefinite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6" dur="indefinite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28" dur="indefinite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9" dur="indefinite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31" dur="indefinite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2" dur="indefinite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34" dur="indefinite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5" dur="indefinite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37" dur="indefinite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8" dur="indefinite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40" dur="indefinite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1" dur="indefinite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43" dur="indefinite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4" dur="indefinite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46" dur="indefinite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7" dur="indefinite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49" dur="indefinite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0" dur="indefinite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52" dur="indefinite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3" dur="indefinite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55" dur="indefinite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6" dur="indefinite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58" dur="indefinite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9" dur="indefinite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61" dur="indefinite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2" dur="indefinite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64" dur="indefinite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5" dur="indefinite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67" dur="indefinite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8" dur="indefinite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70" dur="indefinite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1" dur="indefinite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73" dur="indefinite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4" dur="indefinite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76" dur="indefinite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7" dur="indefinite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79" dur="indefinite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0" dur="indefinite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82" dur="indefinite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3" dur="indefinite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85" dur="indefinite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6" dur="indefinite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88" dur="indefinite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9" dur="indefinite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91" dur="indefinite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2" dur="indefinite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94" dur="indefinite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5" dur="indefinite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597" dur="indefinite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8" dur="indefinite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00" dur="indefinite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1" dur="indefinite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03" dur="indefinite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4" dur="indefinite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06" dur="indefinite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7" dur="indefinite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09" dur="indefinite"/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0" dur="indefinite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12" dur="indefinite"/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3" dur="indefinite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15" dur="indefinite"/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6" dur="indefinite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18" dur="indefinite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9" dur="indefinite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21" dur="indefinite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2" dur="indefinite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24" dur="indefinite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5" dur="indefinite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27" dur="indefinite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8" dur="indefinite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30" dur="indefinite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1" dur="indefinite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33" dur="indefinite"/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4" dur="indefinite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36" dur="indefinite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7" dur="indefinite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39" dur="indefinite"/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0" dur="indefinite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42" dur="indefinite"/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3" dur="indefinite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45" dur="indefinite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6" dur="indefinite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48" dur="indefinite"/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9" dur="indefinite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51" dur="indefinite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2" dur="indefinite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54" dur="indefinite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5" dur="indefinite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57" dur="indefinite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8" dur="indefinite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60" dur="indefinite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1" dur="indefinite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63" dur="indefinite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4" dur="indefinite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66" dur="indefinite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7" dur="indefinite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9" presetClass="emph" presetSubtype="0" grpId="3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 rctx="PPT">
                                        <p:cTn id="669" dur="indefinite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0" dur="indefinite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6" presetClass="emph" presetSubtype="0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84" dur="500" fill="hold"/>
                                        <p:tgtEl>
                                          <p:spTgt spid="5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10" presetClass="exit" presetSubtype="0" fill="hold" grpId="2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6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5" dur="3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6" grpId="0" animBg="1"/>
      <p:bldP spid="396" grpId="1" animBg="1"/>
      <p:bldP spid="396" grpId="2" animBg="1"/>
      <p:bldP spid="396" grpId="3" animBg="1"/>
      <p:bldP spid="397" grpId="0" animBg="1"/>
      <p:bldP spid="397" grpId="1" animBg="1"/>
      <p:bldP spid="397" grpId="2" animBg="1"/>
      <p:bldP spid="397" grpId="3" animBg="1"/>
      <p:bldP spid="398" grpId="0" animBg="1"/>
      <p:bldP spid="398" grpId="1" animBg="1"/>
      <p:bldP spid="398" grpId="2" animBg="1"/>
      <p:bldP spid="398" grpId="3" animBg="1"/>
      <p:bldP spid="399" grpId="0" animBg="1"/>
      <p:bldP spid="399" grpId="1" animBg="1"/>
      <p:bldP spid="399" grpId="2" animBg="1"/>
      <p:bldP spid="399" grpId="3" animBg="1"/>
      <p:bldP spid="400" grpId="0" animBg="1"/>
      <p:bldP spid="400" grpId="1" animBg="1"/>
      <p:bldP spid="400" grpId="2" animBg="1"/>
      <p:bldP spid="400" grpId="3" animBg="1"/>
      <p:bldP spid="401" grpId="0" animBg="1"/>
      <p:bldP spid="401" grpId="1" animBg="1"/>
      <p:bldP spid="401" grpId="2" animBg="1"/>
      <p:bldP spid="401" grpId="3" animBg="1"/>
      <p:bldP spid="402" grpId="0" animBg="1"/>
      <p:bldP spid="402" grpId="1" animBg="1"/>
      <p:bldP spid="402" grpId="2" animBg="1"/>
      <p:bldP spid="402" grpId="3" animBg="1"/>
      <p:bldP spid="403" grpId="0" animBg="1"/>
      <p:bldP spid="403" grpId="1" animBg="1"/>
      <p:bldP spid="403" grpId="2" animBg="1"/>
      <p:bldP spid="403" grpId="3" animBg="1"/>
      <p:bldP spid="404" grpId="0" animBg="1"/>
      <p:bldP spid="404" grpId="1" animBg="1"/>
      <p:bldP spid="404" grpId="2" animBg="1"/>
      <p:bldP spid="404" grpId="3" animBg="1"/>
      <p:bldP spid="405" grpId="0" animBg="1"/>
      <p:bldP spid="405" grpId="1" animBg="1"/>
      <p:bldP spid="405" grpId="2" animBg="1"/>
      <p:bldP spid="405" grpId="3" animBg="1"/>
      <p:bldP spid="406" grpId="0" animBg="1"/>
      <p:bldP spid="406" grpId="1" animBg="1"/>
      <p:bldP spid="406" grpId="2" animBg="1"/>
      <p:bldP spid="406" grpId="3" animBg="1"/>
      <p:bldP spid="407" grpId="0" animBg="1"/>
      <p:bldP spid="407" grpId="1" animBg="1"/>
      <p:bldP spid="407" grpId="2" animBg="1"/>
      <p:bldP spid="407" grpId="3" animBg="1"/>
      <p:bldP spid="408" grpId="0" animBg="1"/>
      <p:bldP spid="408" grpId="1" animBg="1"/>
      <p:bldP spid="408" grpId="2" animBg="1"/>
      <p:bldP spid="408" grpId="3" animBg="1"/>
      <p:bldP spid="412" grpId="0" animBg="1"/>
      <p:bldP spid="412" grpId="1" animBg="1"/>
      <p:bldP spid="412" grpId="2" animBg="1"/>
      <p:bldP spid="412" grpId="3" animBg="1"/>
      <p:bldP spid="413" grpId="0" animBg="1"/>
      <p:bldP spid="413" grpId="1" animBg="1"/>
      <p:bldP spid="413" grpId="2" animBg="1"/>
      <p:bldP spid="413" grpId="3" animBg="1"/>
      <p:bldP spid="414" grpId="0" animBg="1"/>
      <p:bldP spid="414" grpId="1" animBg="1"/>
      <p:bldP spid="414" grpId="2" animBg="1"/>
      <p:bldP spid="414" grpId="3" animBg="1"/>
      <p:bldP spid="415" grpId="0" animBg="1"/>
      <p:bldP spid="415" grpId="1" animBg="1"/>
      <p:bldP spid="415" grpId="2" animBg="1"/>
      <p:bldP spid="415" grpId="3" animBg="1"/>
      <p:bldP spid="416" grpId="0" animBg="1"/>
      <p:bldP spid="416" grpId="1" animBg="1"/>
      <p:bldP spid="416" grpId="2" animBg="1"/>
      <p:bldP spid="416" grpId="3" animBg="1"/>
      <p:bldP spid="417" grpId="0" animBg="1"/>
      <p:bldP spid="417" grpId="1" animBg="1"/>
      <p:bldP spid="417" grpId="2" animBg="1"/>
      <p:bldP spid="417" grpId="3" animBg="1"/>
      <p:bldP spid="418" grpId="0" animBg="1"/>
      <p:bldP spid="418" grpId="1" animBg="1"/>
      <p:bldP spid="418" grpId="2" animBg="1"/>
      <p:bldP spid="418" grpId="3" animBg="1"/>
      <p:bldP spid="419" grpId="0" animBg="1"/>
      <p:bldP spid="419" grpId="1" animBg="1"/>
      <p:bldP spid="419" grpId="2" animBg="1"/>
      <p:bldP spid="419" grpId="3" animBg="1"/>
      <p:bldP spid="420" grpId="0" animBg="1"/>
      <p:bldP spid="420" grpId="1" animBg="1"/>
      <p:bldP spid="420" grpId="2" animBg="1"/>
      <p:bldP spid="420" grpId="3" animBg="1"/>
      <p:bldP spid="421" grpId="0" animBg="1"/>
      <p:bldP spid="421" grpId="1" animBg="1"/>
      <p:bldP spid="421" grpId="2" animBg="1"/>
      <p:bldP spid="421" grpId="3" animBg="1"/>
      <p:bldP spid="422" grpId="0" animBg="1"/>
      <p:bldP spid="422" grpId="1" animBg="1"/>
      <p:bldP spid="422" grpId="2" animBg="1"/>
      <p:bldP spid="422" grpId="3" animBg="1"/>
      <p:bldP spid="423" grpId="0" animBg="1"/>
      <p:bldP spid="423" grpId="1" animBg="1"/>
      <p:bldP spid="423" grpId="2" animBg="1"/>
      <p:bldP spid="423" grpId="3" animBg="1"/>
      <p:bldP spid="424" grpId="0" animBg="1"/>
      <p:bldP spid="424" grpId="1" animBg="1"/>
      <p:bldP spid="424" grpId="2" animBg="1"/>
      <p:bldP spid="424" grpId="3" animBg="1"/>
      <p:bldP spid="361" grpId="0" animBg="1"/>
      <p:bldP spid="361" grpId="1" animBg="1"/>
      <p:bldP spid="361" grpId="2" animBg="1"/>
      <p:bldP spid="361" grpId="3" animBg="1"/>
      <p:bldP spid="362" grpId="0" animBg="1"/>
      <p:bldP spid="362" grpId="1" animBg="1"/>
      <p:bldP spid="362" grpId="2" animBg="1"/>
      <p:bldP spid="362" grpId="3" animBg="1"/>
      <p:bldP spid="363" grpId="0" animBg="1"/>
      <p:bldP spid="363" grpId="1" animBg="1"/>
      <p:bldP spid="363" grpId="2" animBg="1"/>
      <p:bldP spid="363" grpId="3" animBg="1"/>
      <p:bldP spid="364" grpId="0" animBg="1"/>
      <p:bldP spid="364" grpId="1" animBg="1"/>
      <p:bldP spid="364" grpId="2" animBg="1"/>
      <p:bldP spid="364" grpId="3" animBg="1"/>
      <p:bldP spid="365" grpId="0" animBg="1"/>
      <p:bldP spid="365" grpId="1" animBg="1"/>
      <p:bldP spid="365" grpId="2" animBg="1"/>
      <p:bldP spid="365" grpId="3" animBg="1"/>
      <p:bldP spid="366" grpId="0" animBg="1"/>
      <p:bldP spid="366" grpId="1" animBg="1"/>
      <p:bldP spid="366" grpId="2" animBg="1"/>
      <p:bldP spid="366" grpId="3" animBg="1"/>
      <p:bldP spid="367" grpId="0" animBg="1"/>
      <p:bldP spid="367" grpId="1" animBg="1"/>
      <p:bldP spid="367" grpId="2" animBg="1"/>
      <p:bldP spid="367" grpId="3" animBg="1"/>
      <p:bldP spid="368" grpId="0" animBg="1"/>
      <p:bldP spid="368" grpId="1" animBg="1"/>
      <p:bldP spid="368" grpId="2" animBg="1"/>
      <p:bldP spid="368" grpId="3" animBg="1"/>
      <p:bldP spid="369" grpId="0" animBg="1"/>
      <p:bldP spid="369" grpId="1" animBg="1"/>
      <p:bldP spid="369" grpId="2" animBg="1"/>
      <p:bldP spid="369" grpId="3" animBg="1"/>
      <p:bldP spid="370" grpId="0" animBg="1"/>
      <p:bldP spid="370" grpId="1" animBg="1"/>
      <p:bldP spid="370" grpId="2" animBg="1"/>
      <p:bldP spid="370" grpId="3" animBg="1"/>
      <p:bldP spid="371" grpId="0" animBg="1"/>
      <p:bldP spid="371" grpId="1" animBg="1"/>
      <p:bldP spid="371" grpId="2" animBg="1"/>
      <p:bldP spid="371" grpId="3" animBg="1"/>
      <p:bldP spid="372" grpId="0" animBg="1"/>
      <p:bldP spid="372" grpId="1" animBg="1"/>
      <p:bldP spid="372" grpId="2" animBg="1"/>
      <p:bldP spid="372" grpId="3" animBg="1"/>
      <p:bldP spid="373" grpId="0" animBg="1"/>
      <p:bldP spid="373" grpId="1" animBg="1"/>
      <p:bldP spid="373" grpId="2" animBg="1"/>
      <p:bldP spid="373" grpId="3" animBg="1"/>
      <p:bldP spid="429" grpId="0" animBg="1"/>
      <p:bldP spid="429" grpId="1" animBg="1"/>
      <p:bldP spid="429" grpId="2" animBg="1"/>
      <p:bldP spid="429" grpId="3" animBg="1"/>
      <p:bldP spid="430" grpId="0" animBg="1"/>
      <p:bldP spid="430" grpId="1" animBg="1"/>
      <p:bldP spid="430" grpId="2" animBg="1"/>
      <p:bldP spid="430" grpId="3" animBg="1"/>
      <p:bldP spid="431" grpId="0" animBg="1"/>
      <p:bldP spid="431" grpId="1" animBg="1"/>
      <p:bldP spid="431" grpId="2" animBg="1"/>
      <p:bldP spid="431" grpId="3" animBg="1"/>
      <p:bldP spid="432" grpId="0" animBg="1"/>
      <p:bldP spid="432" grpId="1" animBg="1"/>
      <p:bldP spid="432" grpId="2" animBg="1"/>
      <p:bldP spid="432" grpId="3" animBg="1"/>
      <p:bldP spid="433" grpId="0" animBg="1"/>
      <p:bldP spid="433" grpId="1" animBg="1"/>
      <p:bldP spid="433" grpId="2" animBg="1"/>
      <p:bldP spid="433" grpId="3" animBg="1"/>
      <p:bldP spid="434" grpId="0" animBg="1"/>
      <p:bldP spid="434" grpId="1" animBg="1"/>
      <p:bldP spid="434" grpId="2" animBg="1"/>
      <p:bldP spid="434" grpId="3" animBg="1"/>
      <p:bldP spid="435" grpId="0" animBg="1"/>
      <p:bldP spid="435" grpId="1" animBg="1"/>
      <p:bldP spid="435" grpId="2" animBg="1"/>
      <p:bldP spid="435" grpId="3" animBg="1"/>
      <p:bldP spid="436" grpId="0" animBg="1"/>
      <p:bldP spid="436" grpId="1" animBg="1"/>
      <p:bldP spid="436" grpId="2" animBg="1"/>
      <p:bldP spid="436" grpId="3" animBg="1"/>
      <p:bldP spid="437" grpId="0" animBg="1"/>
      <p:bldP spid="437" grpId="1" animBg="1"/>
      <p:bldP spid="437" grpId="2" animBg="1"/>
      <p:bldP spid="437" grpId="3" animBg="1"/>
      <p:bldP spid="438" grpId="0" animBg="1"/>
      <p:bldP spid="438" grpId="1" animBg="1"/>
      <p:bldP spid="438" grpId="2" animBg="1"/>
      <p:bldP spid="438" grpId="3" animBg="1"/>
      <p:bldP spid="439" grpId="0" animBg="1"/>
      <p:bldP spid="439" grpId="1" animBg="1"/>
      <p:bldP spid="439" grpId="2" animBg="1"/>
      <p:bldP spid="439" grpId="3" animBg="1"/>
      <p:bldP spid="440" grpId="0" animBg="1"/>
      <p:bldP spid="440" grpId="1" animBg="1"/>
      <p:bldP spid="440" grpId="2" animBg="1"/>
      <p:bldP spid="440" grpId="3" animBg="1"/>
      <p:bldP spid="441" grpId="0" animBg="1"/>
      <p:bldP spid="441" grpId="1" animBg="1"/>
      <p:bldP spid="441" grpId="2" animBg="1"/>
      <p:bldP spid="441" grpId="3" animBg="1"/>
      <p:bldP spid="381" grpId="0" animBg="1"/>
      <p:bldP spid="381" grpId="1" animBg="1"/>
      <p:bldP spid="381" grpId="2" animBg="1"/>
      <p:bldP spid="381" grpId="3" animBg="1"/>
      <p:bldP spid="382" grpId="0" animBg="1"/>
      <p:bldP spid="382" grpId="1" animBg="1"/>
      <p:bldP spid="382" grpId="2" animBg="1"/>
      <p:bldP spid="382" grpId="3" animBg="1"/>
      <p:bldP spid="383" grpId="0" animBg="1"/>
      <p:bldP spid="383" grpId="1" animBg="1"/>
      <p:bldP spid="383" grpId="2" animBg="1"/>
      <p:bldP spid="383" grpId="3" animBg="1"/>
      <p:bldP spid="384" grpId="0" animBg="1"/>
      <p:bldP spid="384" grpId="1" animBg="1"/>
      <p:bldP spid="384" grpId="2" animBg="1"/>
      <p:bldP spid="384" grpId="3" animBg="1"/>
      <p:bldP spid="385" grpId="0" animBg="1"/>
      <p:bldP spid="385" grpId="1" animBg="1"/>
      <p:bldP spid="385" grpId="2" animBg="1"/>
      <p:bldP spid="385" grpId="3" animBg="1"/>
      <p:bldP spid="386" grpId="0" animBg="1"/>
      <p:bldP spid="386" grpId="1" animBg="1"/>
      <p:bldP spid="386" grpId="2" animBg="1"/>
      <p:bldP spid="386" grpId="3" animBg="1"/>
      <p:bldP spid="387" grpId="0" animBg="1"/>
      <p:bldP spid="387" grpId="1" animBg="1"/>
      <p:bldP spid="387" grpId="2" animBg="1"/>
      <p:bldP spid="387" grpId="3" animBg="1"/>
      <p:bldP spid="388" grpId="0" animBg="1"/>
      <p:bldP spid="388" grpId="1" animBg="1"/>
      <p:bldP spid="388" grpId="2" animBg="1"/>
      <p:bldP spid="388" grpId="3" animBg="1"/>
      <p:bldP spid="389" grpId="0" animBg="1"/>
      <p:bldP spid="389" grpId="1" animBg="1"/>
      <p:bldP spid="389" grpId="2" animBg="1"/>
      <p:bldP spid="389" grpId="3" animBg="1"/>
      <p:bldP spid="390" grpId="0" animBg="1"/>
      <p:bldP spid="390" grpId="1" animBg="1"/>
      <p:bldP spid="390" grpId="2" animBg="1"/>
      <p:bldP spid="390" grpId="3" animBg="1"/>
      <p:bldP spid="391" grpId="0" animBg="1"/>
      <p:bldP spid="391" grpId="1" animBg="1"/>
      <p:bldP spid="391" grpId="2" animBg="1"/>
      <p:bldP spid="391" grpId="3" animBg="1"/>
      <p:bldP spid="392" grpId="0" animBg="1"/>
      <p:bldP spid="392" grpId="1" animBg="1"/>
      <p:bldP spid="392" grpId="2" animBg="1"/>
      <p:bldP spid="392" grpId="3" animBg="1"/>
      <p:bldP spid="393" grpId="0" animBg="1"/>
      <p:bldP spid="393" grpId="1" animBg="1"/>
      <p:bldP spid="393" grpId="2" animBg="1"/>
      <p:bldP spid="393" grpId="3" animBg="1"/>
      <p:bldP spid="539" grpId="0"/>
      <p:bldP spid="539" grpId="1"/>
      <p:bldP spid="539" grpId="2"/>
      <p:bldP spid="4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1" b="17472"/>
          <a:stretch/>
        </p:blipFill>
        <p:spPr>
          <a:xfrm>
            <a:off x="-58056" y="-87086"/>
            <a:ext cx="9255396" cy="5239657"/>
          </a:xfrm>
          <a:prstGeom prst="rect">
            <a:avLst/>
          </a:prstGeom>
        </p:spPr>
      </p:pic>
      <p:grpSp>
        <p:nvGrpSpPr>
          <p:cNvPr id="547" name="Group 537"/>
          <p:cNvGrpSpPr>
            <a:grpSpLocks noChangeAspect="1"/>
          </p:cNvGrpSpPr>
          <p:nvPr/>
        </p:nvGrpSpPr>
        <p:grpSpPr bwMode="auto">
          <a:xfrm>
            <a:off x="-295275" y="-2018818"/>
            <a:ext cx="9140825" cy="8450263"/>
            <a:chOff x="2" y="-1042"/>
            <a:chExt cx="5758" cy="5323"/>
          </a:xfrm>
          <a:solidFill>
            <a:schemeClr val="accent1">
              <a:lumMod val="20000"/>
              <a:lumOff val="80000"/>
              <a:alpha val="50000"/>
            </a:schemeClr>
          </a:solidFill>
        </p:grpSpPr>
        <p:grpSp>
          <p:nvGrpSpPr>
            <p:cNvPr id="549" name="Group 738"/>
            <p:cNvGrpSpPr>
              <a:grpSpLocks/>
            </p:cNvGrpSpPr>
            <p:nvPr/>
          </p:nvGrpSpPr>
          <p:grpSpPr bwMode="auto">
            <a:xfrm>
              <a:off x="2142" y="667"/>
              <a:ext cx="1883" cy="1883"/>
              <a:chOff x="2142" y="667"/>
              <a:chExt cx="1883" cy="1883"/>
            </a:xfrm>
            <a:grpFill/>
          </p:grpSpPr>
          <p:sp>
            <p:nvSpPr>
              <p:cNvPr id="697" name="Oval 538"/>
              <p:cNvSpPr>
                <a:spLocks noChangeArrowheads="1"/>
              </p:cNvSpPr>
              <p:nvPr/>
            </p:nvSpPr>
            <p:spPr bwMode="auto">
              <a:xfrm>
                <a:off x="2621" y="243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Oval 539"/>
              <p:cNvSpPr>
                <a:spLocks noChangeArrowheads="1"/>
              </p:cNvSpPr>
              <p:nvPr/>
            </p:nvSpPr>
            <p:spPr bwMode="auto">
              <a:xfrm>
                <a:off x="4021" y="1722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Oval 540"/>
              <p:cNvSpPr>
                <a:spLocks noChangeArrowheads="1"/>
              </p:cNvSpPr>
              <p:nvPr/>
            </p:nvSpPr>
            <p:spPr bwMode="auto">
              <a:xfrm>
                <a:off x="3994" y="1360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Oval 541"/>
              <p:cNvSpPr>
                <a:spLocks noChangeArrowheads="1"/>
              </p:cNvSpPr>
              <p:nvPr/>
            </p:nvSpPr>
            <p:spPr bwMode="auto">
              <a:xfrm>
                <a:off x="3827" y="1023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Oval 542"/>
              <p:cNvSpPr>
                <a:spLocks noChangeArrowheads="1"/>
              </p:cNvSpPr>
              <p:nvPr/>
            </p:nvSpPr>
            <p:spPr bwMode="auto">
              <a:xfrm>
                <a:off x="3542" y="78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Oval 543"/>
              <p:cNvSpPr>
                <a:spLocks noChangeArrowheads="1"/>
              </p:cNvSpPr>
              <p:nvPr/>
            </p:nvSpPr>
            <p:spPr bwMode="auto">
              <a:xfrm>
                <a:off x="3197" y="667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Oval 544"/>
              <p:cNvSpPr>
                <a:spLocks noChangeArrowheads="1"/>
              </p:cNvSpPr>
              <p:nvPr/>
            </p:nvSpPr>
            <p:spPr bwMode="auto">
              <a:xfrm>
                <a:off x="2835" y="693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Oval 545"/>
              <p:cNvSpPr>
                <a:spLocks noChangeArrowheads="1"/>
              </p:cNvSpPr>
              <p:nvPr/>
            </p:nvSpPr>
            <p:spPr bwMode="auto">
              <a:xfrm>
                <a:off x="2498" y="860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Oval 546"/>
              <p:cNvSpPr>
                <a:spLocks noChangeArrowheads="1"/>
              </p:cNvSpPr>
              <p:nvPr/>
            </p:nvSpPr>
            <p:spPr bwMode="auto">
              <a:xfrm>
                <a:off x="2254" y="1146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Oval 547"/>
              <p:cNvSpPr>
                <a:spLocks noChangeArrowheads="1"/>
              </p:cNvSpPr>
              <p:nvPr/>
            </p:nvSpPr>
            <p:spPr bwMode="auto">
              <a:xfrm>
                <a:off x="2142" y="149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Oval 548"/>
              <p:cNvSpPr>
                <a:spLocks noChangeArrowheads="1"/>
              </p:cNvSpPr>
              <p:nvPr/>
            </p:nvSpPr>
            <p:spPr bwMode="auto">
              <a:xfrm>
                <a:off x="2168" y="185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Oval 549"/>
              <p:cNvSpPr>
                <a:spLocks noChangeArrowheads="1"/>
              </p:cNvSpPr>
              <p:nvPr/>
            </p:nvSpPr>
            <p:spPr bwMode="auto">
              <a:xfrm>
                <a:off x="2335" y="218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Oval 550"/>
              <p:cNvSpPr>
                <a:spLocks noChangeArrowheads="1"/>
              </p:cNvSpPr>
              <p:nvPr/>
            </p:nvSpPr>
            <p:spPr bwMode="auto">
              <a:xfrm>
                <a:off x="3329" y="2521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Oval 551"/>
              <p:cNvSpPr>
                <a:spLocks noChangeArrowheads="1"/>
              </p:cNvSpPr>
              <p:nvPr/>
            </p:nvSpPr>
            <p:spPr bwMode="auto">
              <a:xfrm>
                <a:off x="2965" y="2546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Oval 552"/>
              <p:cNvSpPr>
                <a:spLocks noChangeArrowheads="1"/>
              </p:cNvSpPr>
              <p:nvPr/>
            </p:nvSpPr>
            <p:spPr bwMode="auto">
              <a:xfrm>
                <a:off x="3664" y="2352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Oval 553"/>
              <p:cNvSpPr>
                <a:spLocks noChangeArrowheads="1"/>
              </p:cNvSpPr>
              <p:nvPr/>
            </p:nvSpPr>
            <p:spPr bwMode="auto">
              <a:xfrm>
                <a:off x="3908" y="2067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Oval 554"/>
              <p:cNvSpPr>
                <a:spLocks noChangeArrowheads="1"/>
              </p:cNvSpPr>
              <p:nvPr/>
            </p:nvSpPr>
            <p:spPr bwMode="auto">
              <a:xfrm>
                <a:off x="3920" y="1925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Oval 555"/>
              <p:cNvSpPr>
                <a:spLocks noChangeArrowheads="1"/>
              </p:cNvSpPr>
              <p:nvPr/>
            </p:nvSpPr>
            <p:spPr bwMode="auto">
              <a:xfrm>
                <a:off x="3978" y="1585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Oval 556"/>
              <p:cNvSpPr>
                <a:spLocks noChangeArrowheads="1"/>
              </p:cNvSpPr>
              <p:nvPr/>
            </p:nvSpPr>
            <p:spPr bwMode="auto">
              <a:xfrm>
                <a:off x="3904" y="125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Oval 557"/>
              <p:cNvSpPr>
                <a:spLocks noChangeArrowheads="1"/>
              </p:cNvSpPr>
              <p:nvPr/>
            </p:nvSpPr>
            <p:spPr bwMode="auto">
              <a:xfrm>
                <a:off x="3701" y="958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Oval 558"/>
              <p:cNvSpPr>
                <a:spLocks noChangeArrowheads="1"/>
              </p:cNvSpPr>
              <p:nvPr/>
            </p:nvSpPr>
            <p:spPr bwMode="auto">
              <a:xfrm>
                <a:off x="3400" y="768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Oval 559"/>
              <p:cNvSpPr>
                <a:spLocks noChangeArrowheads="1"/>
              </p:cNvSpPr>
              <p:nvPr/>
            </p:nvSpPr>
            <p:spPr bwMode="auto">
              <a:xfrm>
                <a:off x="3060" y="710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Oval 560"/>
              <p:cNvSpPr>
                <a:spLocks noChangeArrowheads="1"/>
              </p:cNvSpPr>
              <p:nvPr/>
            </p:nvSpPr>
            <p:spPr bwMode="auto">
              <a:xfrm>
                <a:off x="2725" y="78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Oval 561"/>
              <p:cNvSpPr>
                <a:spLocks noChangeArrowheads="1"/>
              </p:cNvSpPr>
              <p:nvPr/>
            </p:nvSpPr>
            <p:spPr bwMode="auto">
              <a:xfrm>
                <a:off x="2433" y="988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Oval 562"/>
              <p:cNvSpPr>
                <a:spLocks noChangeArrowheads="1"/>
              </p:cNvSpPr>
              <p:nvPr/>
            </p:nvSpPr>
            <p:spPr bwMode="auto">
              <a:xfrm>
                <a:off x="3730" y="2226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Oval 563"/>
              <p:cNvSpPr>
                <a:spLocks noChangeArrowheads="1"/>
              </p:cNvSpPr>
              <p:nvPr/>
            </p:nvSpPr>
            <p:spPr bwMode="auto">
              <a:xfrm>
                <a:off x="2185" y="1627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Oval 564"/>
              <p:cNvSpPr>
                <a:spLocks noChangeArrowheads="1"/>
              </p:cNvSpPr>
              <p:nvPr/>
            </p:nvSpPr>
            <p:spPr bwMode="auto">
              <a:xfrm>
                <a:off x="2258" y="1963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Oval 565"/>
              <p:cNvSpPr>
                <a:spLocks noChangeArrowheads="1"/>
              </p:cNvSpPr>
              <p:nvPr/>
            </p:nvSpPr>
            <p:spPr bwMode="auto">
              <a:xfrm>
                <a:off x="2463" y="2255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Oval 566"/>
              <p:cNvSpPr>
                <a:spLocks noChangeArrowheads="1"/>
              </p:cNvSpPr>
              <p:nvPr/>
            </p:nvSpPr>
            <p:spPr bwMode="auto">
              <a:xfrm>
                <a:off x="2764" y="2445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Oval 567"/>
              <p:cNvSpPr>
                <a:spLocks noChangeArrowheads="1"/>
              </p:cNvSpPr>
              <p:nvPr/>
            </p:nvSpPr>
            <p:spPr bwMode="auto">
              <a:xfrm>
                <a:off x="3102" y="2503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Oval 568"/>
              <p:cNvSpPr>
                <a:spLocks noChangeArrowheads="1"/>
              </p:cNvSpPr>
              <p:nvPr/>
            </p:nvSpPr>
            <p:spPr bwMode="auto">
              <a:xfrm>
                <a:off x="3438" y="242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Oval 569"/>
              <p:cNvSpPr>
                <a:spLocks noChangeArrowheads="1"/>
              </p:cNvSpPr>
              <p:nvPr/>
            </p:nvSpPr>
            <p:spPr bwMode="auto">
              <a:xfrm>
                <a:off x="2243" y="128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Oval 570"/>
              <p:cNvSpPr>
                <a:spLocks noChangeArrowheads="1"/>
              </p:cNvSpPr>
              <p:nvPr/>
            </p:nvSpPr>
            <p:spPr bwMode="auto">
              <a:xfrm>
                <a:off x="3905" y="1788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Oval 571"/>
              <p:cNvSpPr>
                <a:spLocks noChangeArrowheads="1"/>
              </p:cNvSpPr>
              <p:nvPr/>
            </p:nvSpPr>
            <p:spPr bwMode="auto">
              <a:xfrm>
                <a:off x="3913" y="1465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Oval 572"/>
              <p:cNvSpPr>
                <a:spLocks noChangeArrowheads="1"/>
              </p:cNvSpPr>
              <p:nvPr/>
            </p:nvSpPr>
            <p:spPr bwMode="auto">
              <a:xfrm>
                <a:off x="3799" y="1163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Oval 573"/>
              <p:cNvSpPr>
                <a:spLocks noChangeArrowheads="1"/>
              </p:cNvSpPr>
              <p:nvPr/>
            </p:nvSpPr>
            <p:spPr bwMode="auto">
              <a:xfrm>
                <a:off x="3526" y="232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Oval 574"/>
              <p:cNvSpPr>
                <a:spLocks noChangeArrowheads="1"/>
              </p:cNvSpPr>
              <p:nvPr/>
            </p:nvSpPr>
            <p:spPr bwMode="auto">
              <a:xfrm>
                <a:off x="3263" y="782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Oval 575"/>
              <p:cNvSpPr>
                <a:spLocks noChangeArrowheads="1"/>
              </p:cNvSpPr>
              <p:nvPr/>
            </p:nvSpPr>
            <p:spPr bwMode="auto">
              <a:xfrm>
                <a:off x="2940" y="77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Oval 576"/>
              <p:cNvSpPr>
                <a:spLocks noChangeArrowheads="1"/>
              </p:cNvSpPr>
              <p:nvPr/>
            </p:nvSpPr>
            <p:spPr bwMode="auto">
              <a:xfrm>
                <a:off x="2636" y="88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Oval 577"/>
              <p:cNvSpPr>
                <a:spLocks noChangeArrowheads="1"/>
              </p:cNvSpPr>
              <p:nvPr/>
            </p:nvSpPr>
            <p:spPr bwMode="auto">
              <a:xfrm>
                <a:off x="2393" y="1118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Oval 578"/>
              <p:cNvSpPr>
                <a:spLocks noChangeArrowheads="1"/>
              </p:cNvSpPr>
              <p:nvPr/>
            </p:nvSpPr>
            <p:spPr bwMode="auto">
              <a:xfrm>
                <a:off x="2257" y="1425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Oval 579"/>
              <p:cNvSpPr>
                <a:spLocks noChangeArrowheads="1"/>
              </p:cNvSpPr>
              <p:nvPr/>
            </p:nvSpPr>
            <p:spPr bwMode="auto">
              <a:xfrm>
                <a:off x="3570" y="918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Oval 580"/>
              <p:cNvSpPr>
                <a:spLocks noChangeArrowheads="1"/>
              </p:cNvSpPr>
              <p:nvPr/>
            </p:nvSpPr>
            <p:spPr bwMode="auto">
              <a:xfrm>
                <a:off x="2363" y="20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Oval 581"/>
              <p:cNvSpPr>
                <a:spLocks noChangeArrowheads="1"/>
              </p:cNvSpPr>
              <p:nvPr/>
            </p:nvSpPr>
            <p:spPr bwMode="auto">
              <a:xfrm>
                <a:off x="2593" y="2295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Oval 582"/>
              <p:cNvSpPr>
                <a:spLocks noChangeArrowheads="1"/>
              </p:cNvSpPr>
              <p:nvPr/>
            </p:nvSpPr>
            <p:spPr bwMode="auto">
              <a:xfrm>
                <a:off x="2900" y="243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Oval 583"/>
              <p:cNvSpPr>
                <a:spLocks noChangeArrowheads="1"/>
              </p:cNvSpPr>
              <p:nvPr/>
            </p:nvSpPr>
            <p:spPr bwMode="auto">
              <a:xfrm>
                <a:off x="3223" y="2439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Oval 584"/>
              <p:cNvSpPr>
                <a:spLocks noChangeArrowheads="1"/>
              </p:cNvSpPr>
              <p:nvPr/>
            </p:nvSpPr>
            <p:spPr bwMode="auto">
              <a:xfrm>
                <a:off x="3770" y="2095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Oval 585"/>
              <p:cNvSpPr>
                <a:spLocks noChangeArrowheads="1"/>
              </p:cNvSpPr>
              <p:nvPr/>
            </p:nvSpPr>
            <p:spPr bwMode="auto">
              <a:xfrm>
                <a:off x="2249" y="1748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Oval 586"/>
              <p:cNvSpPr>
                <a:spLocks noChangeArrowheads="1"/>
              </p:cNvSpPr>
              <p:nvPr/>
            </p:nvSpPr>
            <p:spPr bwMode="auto">
              <a:xfrm>
                <a:off x="3025" y="239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Oval 587"/>
              <p:cNvSpPr>
                <a:spLocks noChangeArrowheads="1"/>
              </p:cNvSpPr>
              <p:nvPr/>
            </p:nvSpPr>
            <p:spPr bwMode="auto">
              <a:xfrm>
                <a:off x="3831" y="136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Oval 588"/>
              <p:cNvSpPr>
                <a:spLocks noChangeArrowheads="1"/>
              </p:cNvSpPr>
              <p:nvPr/>
            </p:nvSpPr>
            <p:spPr bwMode="auto">
              <a:xfrm>
                <a:off x="3684" y="1099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Oval 589"/>
              <p:cNvSpPr>
                <a:spLocks noChangeArrowheads="1"/>
              </p:cNvSpPr>
              <p:nvPr/>
            </p:nvSpPr>
            <p:spPr bwMode="auto">
              <a:xfrm>
                <a:off x="3440" y="90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Oval 590"/>
              <p:cNvSpPr>
                <a:spLocks noChangeArrowheads="1"/>
              </p:cNvSpPr>
              <p:nvPr/>
            </p:nvSpPr>
            <p:spPr bwMode="auto">
              <a:xfrm>
                <a:off x="3139" y="820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Oval 591"/>
              <p:cNvSpPr>
                <a:spLocks noChangeArrowheads="1"/>
              </p:cNvSpPr>
              <p:nvPr/>
            </p:nvSpPr>
            <p:spPr bwMode="auto">
              <a:xfrm>
                <a:off x="2838" y="85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Oval 592"/>
              <p:cNvSpPr>
                <a:spLocks noChangeArrowheads="1"/>
              </p:cNvSpPr>
              <p:nvPr/>
            </p:nvSpPr>
            <p:spPr bwMode="auto">
              <a:xfrm>
                <a:off x="2574" y="100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Oval 593"/>
              <p:cNvSpPr>
                <a:spLocks noChangeArrowheads="1"/>
              </p:cNvSpPr>
              <p:nvPr/>
            </p:nvSpPr>
            <p:spPr bwMode="auto">
              <a:xfrm>
                <a:off x="2380" y="1249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Oval 594"/>
              <p:cNvSpPr>
                <a:spLocks noChangeArrowheads="1"/>
              </p:cNvSpPr>
              <p:nvPr/>
            </p:nvSpPr>
            <p:spPr bwMode="auto">
              <a:xfrm>
                <a:off x="2295" y="155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Oval 595"/>
              <p:cNvSpPr>
                <a:spLocks noChangeArrowheads="1"/>
              </p:cNvSpPr>
              <p:nvPr/>
            </p:nvSpPr>
            <p:spPr bwMode="auto">
              <a:xfrm>
                <a:off x="2332" y="185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Oval 596"/>
              <p:cNvSpPr>
                <a:spLocks noChangeArrowheads="1"/>
              </p:cNvSpPr>
              <p:nvPr/>
            </p:nvSpPr>
            <p:spPr bwMode="auto">
              <a:xfrm>
                <a:off x="2479" y="211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Oval 597"/>
              <p:cNvSpPr>
                <a:spLocks noChangeArrowheads="1"/>
              </p:cNvSpPr>
              <p:nvPr/>
            </p:nvSpPr>
            <p:spPr bwMode="auto">
              <a:xfrm>
                <a:off x="2724" y="230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Oval 598"/>
              <p:cNvSpPr>
                <a:spLocks noChangeArrowheads="1"/>
              </p:cNvSpPr>
              <p:nvPr/>
            </p:nvSpPr>
            <p:spPr bwMode="auto">
              <a:xfrm>
                <a:off x="3326" y="2356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Oval 599"/>
              <p:cNvSpPr>
                <a:spLocks noChangeArrowheads="1"/>
              </p:cNvSpPr>
              <p:nvPr/>
            </p:nvSpPr>
            <p:spPr bwMode="auto">
              <a:xfrm>
                <a:off x="3784" y="196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Oval 600"/>
              <p:cNvSpPr>
                <a:spLocks noChangeArrowheads="1"/>
              </p:cNvSpPr>
              <p:nvPr/>
            </p:nvSpPr>
            <p:spPr bwMode="auto">
              <a:xfrm>
                <a:off x="3589" y="220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Oval 601"/>
              <p:cNvSpPr>
                <a:spLocks noChangeArrowheads="1"/>
              </p:cNvSpPr>
              <p:nvPr/>
            </p:nvSpPr>
            <p:spPr bwMode="auto">
              <a:xfrm>
                <a:off x="3868" y="1664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Oval 602"/>
              <p:cNvSpPr>
                <a:spLocks noChangeArrowheads="1"/>
              </p:cNvSpPr>
              <p:nvPr/>
            </p:nvSpPr>
            <p:spPr bwMode="auto">
              <a:xfrm>
                <a:off x="3809" y="1553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Oval 603"/>
              <p:cNvSpPr>
                <a:spLocks noChangeArrowheads="1"/>
              </p:cNvSpPr>
              <p:nvPr/>
            </p:nvSpPr>
            <p:spPr bwMode="auto">
              <a:xfrm>
                <a:off x="3735" y="128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Oval 604"/>
              <p:cNvSpPr>
                <a:spLocks noChangeArrowheads="1"/>
              </p:cNvSpPr>
              <p:nvPr/>
            </p:nvSpPr>
            <p:spPr bwMode="auto">
              <a:xfrm>
                <a:off x="3564" y="1062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Oval 605"/>
              <p:cNvSpPr>
                <a:spLocks noChangeArrowheads="1"/>
              </p:cNvSpPr>
              <p:nvPr/>
            </p:nvSpPr>
            <p:spPr bwMode="auto">
              <a:xfrm>
                <a:off x="3315" y="917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Oval 606"/>
              <p:cNvSpPr>
                <a:spLocks noChangeArrowheads="1"/>
              </p:cNvSpPr>
              <p:nvPr/>
            </p:nvSpPr>
            <p:spPr bwMode="auto">
              <a:xfrm>
                <a:off x="3028" y="881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Oval 607"/>
              <p:cNvSpPr>
                <a:spLocks noChangeArrowheads="1"/>
              </p:cNvSpPr>
              <p:nvPr/>
            </p:nvSpPr>
            <p:spPr bwMode="auto">
              <a:xfrm>
                <a:off x="2759" y="95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Oval 608"/>
              <p:cNvSpPr>
                <a:spLocks noChangeArrowheads="1"/>
              </p:cNvSpPr>
              <p:nvPr/>
            </p:nvSpPr>
            <p:spPr bwMode="auto">
              <a:xfrm>
                <a:off x="2537" y="1124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Oval 609"/>
              <p:cNvSpPr>
                <a:spLocks noChangeArrowheads="1"/>
              </p:cNvSpPr>
              <p:nvPr/>
            </p:nvSpPr>
            <p:spPr bwMode="auto">
              <a:xfrm>
                <a:off x="2356" y="1661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Oval 610"/>
              <p:cNvSpPr>
                <a:spLocks noChangeArrowheads="1"/>
              </p:cNvSpPr>
              <p:nvPr/>
            </p:nvSpPr>
            <p:spPr bwMode="auto">
              <a:xfrm>
                <a:off x="2429" y="192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Oval 611"/>
              <p:cNvSpPr>
                <a:spLocks noChangeArrowheads="1"/>
              </p:cNvSpPr>
              <p:nvPr/>
            </p:nvSpPr>
            <p:spPr bwMode="auto">
              <a:xfrm>
                <a:off x="2599" y="2152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Oval 612"/>
              <p:cNvSpPr>
                <a:spLocks noChangeArrowheads="1"/>
              </p:cNvSpPr>
              <p:nvPr/>
            </p:nvSpPr>
            <p:spPr bwMode="auto">
              <a:xfrm>
                <a:off x="2848" y="2297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Oval 613"/>
              <p:cNvSpPr>
                <a:spLocks noChangeArrowheads="1"/>
              </p:cNvSpPr>
              <p:nvPr/>
            </p:nvSpPr>
            <p:spPr bwMode="auto">
              <a:xfrm>
                <a:off x="3136" y="2334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Oval 614"/>
              <p:cNvSpPr>
                <a:spLocks noChangeArrowheads="1"/>
              </p:cNvSpPr>
              <p:nvPr/>
            </p:nvSpPr>
            <p:spPr bwMode="auto">
              <a:xfrm>
                <a:off x="3404" y="2260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Oval 615"/>
              <p:cNvSpPr>
                <a:spLocks noChangeArrowheads="1"/>
              </p:cNvSpPr>
              <p:nvPr/>
            </p:nvSpPr>
            <p:spPr bwMode="auto">
              <a:xfrm>
                <a:off x="3772" y="1840"/>
                <a:ext cx="4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Oval 616"/>
              <p:cNvSpPr>
                <a:spLocks noChangeArrowheads="1"/>
              </p:cNvSpPr>
              <p:nvPr/>
            </p:nvSpPr>
            <p:spPr bwMode="auto">
              <a:xfrm>
                <a:off x="3627" y="2089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Oval 617"/>
              <p:cNvSpPr>
                <a:spLocks noChangeArrowheads="1"/>
              </p:cNvSpPr>
              <p:nvPr/>
            </p:nvSpPr>
            <p:spPr bwMode="auto">
              <a:xfrm>
                <a:off x="2392" y="137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Oval 618"/>
              <p:cNvSpPr>
                <a:spLocks noChangeArrowheads="1"/>
              </p:cNvSpPr>
              <p:nvPr/>
            </p:nvSpPr>
            <p:spPr bwMode="auto">
              <a:xfrm>
                <a:off x="3638" y="1971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Oval 619"/>
              <p:cNvSpPr>
                <a:spLocks noChangeArrowheads="1"/>
              </p:cNvSpPr>
              <p:nvPr/>
            </p:nvSpPr>
            <p:spPr bwMode="auto">
              <a:xfrm>
                <a:off x="3730" y="146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Oval 620"/>
              <p:cNvSpPr>
                <a:spLocks noChangeArrowheads="1"/>
              </p:cNvSpPr>
              <p:nvPr/>
            </p:nvSpPr>
            <p:spPr bwMode="auto">
              <a:xfrm>
                <a:off x="3628" y="1229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Oval 621"/>
              <p:cNvSpPr>
                <a:spLocks noChangeArrowheads="1"/>
              </p:cNvSpPr>
              <p:nvPr/>
            </p:nvSpPr>
            <p:spPr bwMode="auto">
              <a:xfrm>
                <a:off x="3446" y="1051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Oval 622"/>
              <p:cNvSpPr>
                <a:spLocks noChangeArrowheads="1"/>
              </p:cNvSpPr>
              <p:nvPr/>
            </p:nvSpPr>
            <p:spPr bwMode="auto">
              <a:xfrm>
                <a:off x="2937" y="95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Oval 623"/>
              <p:cNvSpPr>
                <a:spLocks noChangeArrowheads="1"/>
              </p:cNvSpPr>
              <p:nvPr/>
            </p:nvSpPr>
            <p:spPr bwMode="auto">
              <a:xfrm>
                <a:off x="2704" y="1060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Oval 624"/>
              <p:cNvSpPr>
                <a:spLocks noChangeArrowheads="1"/>
              </p:cNvSpPr>
              <p:nvPr/>
            </p:nvSpPr>
            <p:spPr bwMode="auto">
              <a:xfrm>
                <a:off x="2526" y="124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Oval 625"/>
              <p:cNvSpPr>
                <a:spLocks noChangeArrowheads="1"/>
              </p:cNvSpPr>
              <p:nvPr/>
            </p:nvSpPr>
            <p:spPr bwMode="auto">
              <a:xfrm>
                <a:off x="2429" y="1487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Oval 626"/>
              <p:cNvSpPr>
                <a:spLocks noChangeArrowheads="1"/>
              </p:cNvSpPr>
              <p:nvPr/>
            </p:nvSpPr>
            <p:spPr bwMode="auto">
              <a:xfrm>
                <a:off x="2433" y="17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Oval 627"/>
              <p:cNvSpPr>
                <a:spLocks noChangeArrowheads="1"/>
              </p:cNvSpPr>
              <p:nvPr/>
            </p:nvSpPr>
            <p:spPr bwMode="auto">
              <a:xfrm>
                <a:off x="2535" y="198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Oval 628"/>
              <p:cNvSpPr>
                <a:spLocks noChangeArrowheads="1"/>
              </p:cNvSpPr>
              <p:nvPr/>
            </p:nvSpPr>
            <p:spPr bwMode="auto">
              <a:xfrm>
                <a:off x="2718" y="216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Oval 629"/>
              <p:cNvSpPr>
                <a:spLocks noChangeArrowheads="1"/>
              </p:cNvSpPr>
              <p:nvPr/>
            </p:nvSpPr>
            <p:spPr bwMode="auto">
              <a:xfrm>
                <a:off x="2962" y="2261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Oval 630"/>
              <p:cNvSpPr>
                <a:spLocks noChangeArrowheads="1"/>
              </p:cNvSpPr>
              <p:nvPr/>
            </p:nvSpPr>
            <p:spPr bwMode="auto">
              <a:xfrm>
                <a:off x="3226" y="225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Oval 631"/>
              <p:cNvSpPr>
                <a:spLocks noChangeArrowheads="1"/>
              </p:cNvSpPr>
              <p:nvPr/>
            </p:nvSpPr>
            <p:spPr bwMode="auto">
              <a:xfrm>
                <a:off x="3460" y="2153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Oval 632"/>
              <p:cNvSpPr>
                <a:spLocks noChangeArrowheads="1"/>
              </p:cNvSpPr>
              <p:nvPr/>
            </p:nvSpPr>
            <p:spPr bwMode="auto">
              <a:xfrm>
                <a:off x="3736" y="1726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Oval 633"/>
              <p:cNvSpPr>
                <a:spLocks noChangeArrowheads="1"/>
              </p:cNvSpPr>
              <p:nvPr/>
            </p:nvSpPr>
            <p:spPr bwMode="auto">
              <a:xfrm>
                <a:off x="3201" y="954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Oval 634"/>
              <p:cNvSpPr>
                <a:spLocks noChangeArrowheads="1"/>
              </p:cNvSpPr>
              <p:nvPr/>
            </p:nvSpPr>
            <p:spPr bwMode="auto">
              <a:xfrm>
                <a:off x="3640" y="1394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Oval 635"/>
              <p:cNvSpPr>
                <a:spLocks noChangeArrowheads="1"/>
              </p:cNvSpPr>
              <p:nvPr/>
            </p:nvSpPr>
            <p:spPr bwMode="auto">
              <a:xfrm>
                <a:off x="3518" y="120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Oval 636"/>
              <p:cNvSpPr>
                <a:spLocks noChangeArrowheads="1"/>
              </p:cNvSpPr>
              <p:nvPr/>
            </p:nvSpPr>
            <p:spPr bwMode="auto">
              <a:xfrm>
                <a:off x="3333" y="106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Oval 637"/>
              <p:cNvSpPr>
                <a:spLocks noChangeArrowheads="1"/>
              </p:cNvSpPr>
              <p:nvPr/>
            </p:nvSpPr>
            <p:spPr bwMode="auto">
              <a:xfrm>
                <a:off x="3103" y="101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Oval 638"/>
              <p:cNvSpPr>
                <a:spLocks noChangeArrowheads="1"/>
              </p:cNvSpPr>
              <p:nvPr/>
            </p:nvSpPr>
            <p:spPr bwMode="auto">
              <a:xfrm>
                <a:off x="2869" y="105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Oval 639"/>
              <p:cNvSpPr>
                <a:spLocks noChangeArrowheads="1"/>
              </p:cNvSpPr>
              <p:nvPr/>
            </p:nvSpPr>
            <p:spPr bwMode="auto">
              <a:xfrm>
                <a:off x="2676" y="1172"/>
                <a:ext cx="5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Oval 640"/>
              <p:cNvSpPr>
                <a:spLocks noChangeArrowheads="1"/>
              </p:cNvSpPr>
              <p:nvPr/>
            </p:nvSpPr>
            <p:spPr bwMode="auto">
              <a:xfrm>
                <a:off x="2541" y="135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Oval 641"/>
              <p:cNvSpPr>
                <a:spLocks noChangeArrowheads="1"/>
              </p:cNvSpPr>
              <p:nvPr/>
            </p:nvSpPr>
            <p:spPr bwMode="auto">
              <a:xfrm>
                <a:off x="2486" y="1587"/>
                <a:ext cx="6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Oval 642"/>
              <p:cNvSpPr>
                <a:spLocks noChangeArrowheads="1"/>
              </p:cNvSpPr>
              <p:nvPr/>
            </p:nvSpPr>
            <p:spPr bwMode="auto">
              <a:xfrm>
                <a:off x="2525" y="181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Oval 643"/>
              <p:cNvSpPr>
                <a:spLocks noChangeArrowheads="1"/>
              </p:cNvSpPr>
              <p:nvPr/>
            </p:nvSpPr>
            <p:spPr bwMode="auto">
              <a:xfrm>
                <a:off x="2647" y="2014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Oval 644"/>
              <p:cNvSpPr>
                <a:spLocks noChangeArrowheads="1"/>
              </p:cNvSpPr>
              <p:nvPr/>
            </p:nvSpPr>
            <p:spPr bwMode="auto">
              <a:xfrm>
                <a:off x="2832" y="2149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Oval 645"/>
              <p:cNvSpPr>
                <a:spLocks noChangeArrowheads="1"/>
              </p:cNvSpPr>
              <p:nvPr/>
            </p:nvSpPr>
            <p:spPr bwMode="auto">
              <a:xfrm>
                <a:off x="3062" y="220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Oval 646"/>
              <p:cNvSpPr>
                <a:spLocks noChangeArrowheads="1"/>
              </p:cNvSpPr>
              <p:nvPr/>
            </p:nvSpPr>
            <p:spPr bwMode="auto">
              <a:xfrm>
                <a:off x="3294" y="2163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Oval 647"/>
              <p:cNvSpPr>
                <a:spLocks noChangeArrowheads="1"/>
              </p:cNvSpPr>
              <p:nvPr/>
            </p:nvSpPr>
            <p:spPr bwMode="auto">
              <a:xfrm>
                <a:off x="3489" y="204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Oval 648"/>
              <p:cNvSpPr>
                <a:spLocks noChangeArrowheads="1"/>
              </p:cNvSpPr>
              <p:nvPr/>
            </p:nvSpPr>
            <p:spPr bwMode="auto">
              <a:xfrm>
                <a:off x="3678" y="1628"/>
                <a:ext cx="5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Oval 649"/>
              <p:cNvSpPr>
                <a:spLocks noChangeArrowheads="1"/>
              </p:cNvSpPr>
              <p:nvPr/>
            </p:nvSpPr>
            <p:spPr bwMode="auto">
              <a:xfrm>
                <a:off x="3624" y="1858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Oval 650"/>
              <p:cNvSpPr>
                <a:spLocks noChangeArrowheads="1"/>
              </p:cNvSpPr>
              <p:nvPr/>
            </p:nvSpPr>
            <p:spPr bwMode="auto">
              <a:xfrm>
                <a:off x="3539" y="1352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Oval 651"/>
              <p:cNvSpPr>
                <a:spLocks noChangeArrowheads="1"/>
              </p:cNvSpPr>
              <p:nvPr/>
            </p:nvSpPr>
            <p:spPr bwMode="auto">
              <a:xfrm>
                <a:off x="3409" y="119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Oval 652"/>
              <p:cNvSpPr>
                <a:spLocks noChangeArrowheads="1"/>
              </p:cNvSpPr>
              <p:nvPr/>
            </p:nvSpPr>
            <p:spPr bwMode="auto">
              <a:xfrm>
                <a:off x="3231" y="1106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Oval 653"/>
              <p:cNvSpPr>
                <a:spLocks noChangeArrowheads="1"/>
              </p:cNvSpPr>
              <p:nvPr/>
            </p:nvSpPr>
            <p:spPr bwMode="auto">
              <a:xfrm>
                <a:off x="3025" y="108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Oval 654"/>
              <p:cNvSpPr>
                <a:spLocks noChangeArrowheads="1"/>
              </p:cNvSpPr>
              <p:nvPr/>
            </p:nvSpPr>
            <p:spPr bwMode="auto">
              <a:xfrm>
                <a:off x="2827" y="115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Oval 655"/>
              <p:cNvSpPr>
                <a:spLocks noChangeArrowheads="1"/>
              </p:cNvSpPr>
              <p:nvPr/>
            </p:nvSpPr>
            <p:spPr bwMode="auto">
              <a:xfrm>
                <a:off x="2675" y="128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Oval 656"/>
              <p:cNvSpPr>
                <a:spLocks noChangeArrowheads="1"/>
              </p:cNvSpPr>
              <p:nvPr/>
            </p:nvSpPr>
            <p:spPr bwMode="auto">
              <a:xfrm>
                <a:off x="2581" y="145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Oval 657"/>
              <p:cNvSpPr>
                <a:spLocks noChangeArrowheads="1"/>
              </p:cNvSpPr>
              <p:nvPr/>
            </p:nvSpPr>
            <p:spPr bwMode="auto">
              <a:xfrm>
                <a:off x="2562" y="166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Oval 658"/>
              <p:cNvSpPr>
                <a:spLocks noChangeArrowheads="1"/>
              </p:cNvSpPr>
              <p:nvPr/>
            </p:nvSpPr>
            <p:spPr bwMode="auto">
              <a:xfrm>
                <a:off x="2626" y="186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Oval 659"/>
              <p:cNvSpPr>
                <a:spLocks noChangeArrowheads="1"/>
              </p:cNvSpPr>
              <p:nvPr/>
            </p:nvSpPr>
            <p:spPr bwMode="auto">
              <a:xfrm>
                <a:off x="2756" y="201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Oval 660"/>
              <p:cNvSpPr>
                <a:spLocks noChangeArrowheads="1"/>
              </p:cNvSpPr>
              <p:nvPr/>
            </p:nvSpPr>
            <p:spPr bwMode="auto">
              <a:xfrm>
                <a:off x="2933" y="2109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Oval 661"/>
              <p:cNvSpPr>
                <a:spLocks noChangeArrowheads="1"/>
              </p:cNvSpPr>
              <p:nvPr/>
            </p:nvSpPr>
            <p:spPr bwMode="auto">
              <a:xfrm>
                <a:off x="3140" y="212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Oval 662"/>
              <p:cNvSpPr>
                <a:spLocks noChangeArrowheads="1"/>
              </p:cNvSpPr>
              <p:nvPr/>
            </p:nvSpPr>
            <p:spPr bwMode="auto">
              <a:xfrm>
                <a:off x="3337" y="206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Oval 663"/>
              <p:cNvSpPr>
                <a:spLocks noChangeArrowheads="1"/>
              </p:cNvSpPr>
              <p:nvPr/>
            </p:nvSpPr>
            <p:spPr bwMode="auto">
              <a:xfrm>
                <a:off x="3490" y="193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Oval 664"/>
              <p:cNvSpPr>
                <a:spLocks noChangeArrowheads="1"/>
              </p:cNvSpPr>
              <p:nvPr/>
            </p:nvSpPr>
            <p:spPr bwMode="auto">
              <a:xfrm>
                <a:off x="3603" y="1550"/>
                <a:ext cx="4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Oval 665"/>
              <p:cNvSpPr>
                <a:spLocks noChangeArrowheads="1"/>
              </p:cNvSpPr>
              <p:nvPr/>
            </p:nvSpPr>
            <p:spPr bwMode="auto">
              <a:xfrm>
                <a:off x="3584" y="1756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Oval 666"/>
              <p:cNvSpPr>
                <a:spLocks noChangeArrowheads="1"/>
              </p:cNvSpPr>
              <p:nvPr/>
            </p:nvSpPr>
            <p:spPr bwMode="auto">
              <a:xfrm>
                <a:off x="3435" y="13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Oval 667"/>
              <p:cNvSpPr>
                <a:spLocks noChangeArrowheads="1"/>
              </p:cNvSpPr>
              <p:nvPr/>
            </p:nvSpPr>
            <p:spPr bwMode="auto">
              <a:xfrm>
                <a:off x="3306" y="1223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Oval 668"/>
              <p:cNvSpPr>
                <a:spLocks noChangeArrowheads="1"/>
              </p:cNvSpPr>
              <p:nvPr/>
            </p:nvSpPr>
            <p:spPr bwMode="auto">
              <a:xfrm>
                <a:off x="3146" y="11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Oval 669"/>
              <p:cNvSpPr>
                <a:spLocks noChangeArrowheads="1"/>
              </p:cNvSpPr>
              <p:nvPr/>
            </p:nvSpPr>
            <p:spPr bwMode="auto">
              <a:xfrm>
                <a:off x="2970" y="11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Oval 670"/>
              <p:cNvSpPr>
                <a:spLocks noChangeArrowheads="1"/>
              </p:cNvSpPr>
              <p:nvPr/>
            </p:nvSpPr>
            <p:spPr bwMode="auto">
              <a:xfrm>
                <a:off x="2811" y="1255"/>
                <a:ext cx="8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Oval 671"/>
              <p:cNvSpPr>
                <a:spLocks noChangeArrowheads="1"/>
              </p:cNvSpPr>
              <p:nvPr/>
            </p:nvSpPr>
            <p:spPr bwMode="auto">
              <a:xfrm>
                <a:off x="2700" y="138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Oval 672"/>
              <p:cNvSpPr>
                <a:spLocks noChangeArrowheads="1"/>
              </p:cNvSpPr>
              <p:nvPr/>
            </p:nvSpPr>
            <p:spPr bwMode="auto">
              <a:xfrm>
                <a:off x="2644" y="1544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Oval 673"/>
              <p:cNvSpPr>
                <a:spLocks noChangeArrowheads="1"/>
              </p:cNvSpPr>
              <p:nvPr/>
            </p:nvSpPr>
            <p:spPr bwMode="auto">
              <a:xfrm>
                <a:off x="2652" y="172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Oval 674"/>
              <p:cNvSpPr>
                <a:spLocks noChangeArrowheads="1"/>
              </p:cNvSpPr>
              <p:nvPr/>
            </p:nvSpPr>
            <p:spPr bwMode="auto">
              <a:xfrm>
                <a:off x="2731" y="18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Oval 675"/>
              <p:cNvSpPr>
                <a:spLocks noChangeArrowheads="1"/>
              </p:cNvSpPr>
              <p:nvPr/>
            </p:nvSpPr>
            <p:spPr bwMode="auto">
              <a:xfrm>
                <a:off x="2859" y="1990"/>
                <a:ext cx="5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Oval 676"/>
              <p:cNvSpPr>
                <a:spLocks noChangeArrowheads="1"/>
              </p:cNvSpPr>
              <p:nvPr/>
            </p:nvSpPr>
            <p:spPr bwMode="auto">
              <a:xfrm>
                <a:off x="3019" y="204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Oval 677"/>
              <p:cNvSpPr>
                <a:spLocks noChangeArrowheads="1"/>
              </p:cNvSpPr>
              <p:nvPr/>
            </p:nvSpPr>
            <p:spPr bwMode="auto">
              <a:xfrm>
                <a:off x="3195" y="203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Oval 678"/>
              <p:cNvSpPr>
                <a:spLocks noChangeArrowheads="1"/>
              </p:cNvSpPr>
              <p:nvPr/>
            </p:nvSpPr>
            <p:spPr bwMode="auto">
              <a:xfrm>
                <a:off x="3354" y="195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Oval 679"/>
              <p:cNvSpPr>
                <a:spLocks noChangeArrowheads="1"/>
              </p:cNvSpPr>
              <p:nvPr/>
            </p:nvSpPr>
            <p:spPr bwMode="auto">
              <a:xfrm>
                <a:off x="3466" y="183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Oval 680"/>
              <p:cNvSpPr>
                <a:spLocks noChangeArrowheads="1"/>
              </p:cNvSpPr>
              <p:nvPr/>
            </p:nvSpPr>
            <p:spPr bwMode="auto">
              <a:xfrm>
                <a:off x="3512" y="149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Oval 681"/>
              <p:cNvSpPr>
                <a:spLocks noChangeArrowheads="1"/>
              </p:cNvSpPr>
              <p:nvPr/>
            </p:nvSpPr>
            <p:spPr bwMode="auto">
              <a:xfrm>
                <a:off x="3523" y="167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Oval 682"/>
              <p:cNvSpPr>
                <a:spLocks noChangeArrowheads="1"/>
              </p:cNvSpPr>
              <p:nvPr/>
            </p:nvSpPr>
            <p:spPr bwMode="auto">
              <a:xfrm>
                <a:off x="3333" y="134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Oval 683"/>
              <p:cNvSpPr>
                <a:spLocks noChangeArrowheads="1"/>
              </p:cNvSpPr>
              <p:nvPr/>
            </p:nvSpPr>
            <p:spPr bwMode="auto">
              <a:xfrm>
                <a:off x="3217" y="127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Oval 684"/>
              <p:cNvSpPr>
                <a:spLocks noChangeArrowheads="1"/>
              </p:cNvSpPr>
              <p:nvPr/>
            </p:nvSpPr>
            <p:spPr bwMode="auto">
              <a:xfrm>
                <a:off x="3082" y="124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Oval 685"/>
              <p:cNvSpPr>
                <a:spLocks noChangeArrowheads="1"/>
              </p:cNvSpPr>
              <p:nvPr/>
            </p:nvSpPr>
            <p:spPr bwMode="auto">
              <a:xfrm>
                <a:off x="2943" y="127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Oval 686"/>
              <p:cNvSpPr>
                <a:spLocks noChangeArrowheads="1"/>
              </p:cNvSpPr>
              <p:nvPr/>
            </p:nvSpPr>
            <p:spPr bwMode="auto">
              <a:xfrm>
                <a:off x="2824" y="1357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Oval 687"/>
              <p:cNvSpPr>
                <a:spLocks noChangeArrowheads="1"/>
              </p:cNvSpPr>
              <p:nvPr/>
            </p:nvSpPr>
            <p:spPr bwMode="auto">
              <a:xfrm>
                <a:off x="2724" y="1607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Oval 688"/>
              <p:cNvSpPr>
                <a:spLocks noChangeArrowheads="1"/>
              </p:cNvSpPr>
              <p:nvPr/>
            </p:nvSpPr>
            <p:spPr bwMode="auto">
              <a:xfrm>
                <a:off x="2750" y="1473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Oval 689"/>
              <p:cNvSpPr>
                <a:spLocks noChangeArrowheads="1"/>
              </p:cNvSpPr>
              <p:nvPr/>
            </p:nvSpPr>
            <p:spPr bwMode="auto">
              <a:xfrm>
                <a:off x="2752" y="174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Oval 690"/>
              <p:cNvSpPr>
                <a:spLocks noChangeArrowheads="1"/>
              </p:cNvSpPr>
              <p:nvPr/>
            </p:nvSpPr>
            <p:spPr bwMode="auto">
              <a:xfrm>
                <a:off x="2833" y="1865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Oval 691"/>
              <p:cNvSpPr>
                <a:spLocks noChangeArrowheads="1"/>
              </p:cNvSpPr>
              <p:nvPr/>
            </p:nvSpPr>
            <p:spPr bwMode="auto">
              <a:xfrm>
                <a:off x="2949" y="1940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Oval 692"/>
              <p:cNvSpPr>
                <a:spLocks noChangeArrowheads="1"/>
              </p:cNvSpPr>
              <p:nvPr/>
            </p:nvSpPr>
            <p:spPr bwMode="auto">
              <a:xfrm>
                <a:off x="3084" y="196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Oval 693"/>
              <p:cNvSpPr>
                <a:spLocks noChangeArrowheads="1"/>
              </p:cNvSpPr>
              <p:nvPr/>
            </p:nvSpPr>
            <p:spPr bwMode="auto">
              <a:xfrm>
                <a:off x="3223" y="193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Oval 694"/>
              <p:cNvSpPr>
                <a:spLocks noChangeArrowheads="1"/>
              </p:cNvSpPr>
              <p:nvPr/>
            </p:nvSpPr>
            <p:spPr bwMode="auto">
              <a:xfrm>
                <a:off x="3340" y="1857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Oval 695"/>
              <p:cNvSpPr>
                <a:spLocks noChangeArrowheads="1"/>
              </p:cNvSpPr>
              <p:nvPr/>
            </p:nvSpPr>
            <p:spPr bwMode="auto">
              <a:xfrm>
                <a:off x="3416" y="1742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Oval 696"/>
              <p:cNvSpPr>
                <a:spLocks noChangeArrowheads="1"/>
              </p:cNvSpPr>
              <p:nvPr/>
            </p:nvSpPr>
            <p:spPr bwMode="auto">
              <a:xfrm>
                <a:off x="3413" y="14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Oval 697"/>
              <p:cNvSpPr>
                <a:spLocks noChangeArrowheads="1"/>
              </p:cNvSpPr>
              <p:nvPr/>
            </p:nvSpPr>
            <p:spPr bwMode="auto">
              <a:xfrm>
                <a:off x="3441" y="1606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Oval 698"/>
              <p:cNvSpPr>
                <a:spLocks noChangeArrowheads="1"/>
              </p:cNvSpPr>
              <p:nvPr/>
            </p:nvSpPr>
            <p:spPr bwMode="auto">
              <a:xfrm>
                <a:off x="3240" y="139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Oval 699"/>
              <p:cNvSpPr>
                <a:spLocks noChangeArrowheads="1"/>
              </p:cNvSpPr>
              <p:nvPr/>
            </p:nvSpPr>
            <p:spPr bwMode="auto">
              <a:xfrm>
                <a:off x="3146" y="1348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Oval 700"/>
              <p:cNvSpPr>
                <a:spLocks noChangeArrowheads="1"/>
              </p:cNvSpPr>
              <p:nvPr/>
            </p:nvSpPr>
            <p:spPr bwMode="auto">
              <a:xfrm>
                <a:off x="3044" y="1344"/>
                <a:ext cx="6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Oval 701"/>
              <p:cNvSpPr>
                <a:spLocks noChangeArrowheads="1"/>
              </p:cNvSpPr>
              <p:nvPr/>
            </p:nvSpPr>
            <p:spPr bwMode="auto">
              <a:xfrm>
                <a:off x="2945" y="1379"/>
                <a:ext cx="5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Oval 702"/>
              <p:cNvSpPr>
                <a:spLocks noChangeArrowheads="1"/>
              </p:cNvSpPr>
              <p:nvPr/>
            </p:nvSpPr>
            <p:spPr bwMode="auto">
              <a:xfrm>
                <a:off x="2866" y="1452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Oval 703"/>
              <p:cNvSpPr>
                <a:spLocks noChangeArrowheads="1"/>
              </p:cNvSpPr>
              <p:nvPr/>
            </p:nvSpPr>
            <p:spPr bwMode="auto">
              <a:xfrm>
                <a:off x="2824" y="1544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Oval 704"/>
              <p:cNvSpPr>
                <a:spLocks noChangeArrowheads="1"/>
              </p:cNvSpPr>
              <p:nvPr/>
            </p:nvSpPr>
            <p:spPr bwMode="auto">
              <a:xfrm>
                <a:off x="2819" y="164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Oval 705"/>
              <p:cNvSpPr>
                <a:spLocks noChangeArrowheads="1"/>
              </p:cNvSpPr>
              <p:nvPr/>
            </p:nvSpPr>
            <p:spPr bwMode="auto">
              <a:xfrm>
                <a:off x="2856" y="174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Oval 706"/>
              <p:cNvSpPr>
                <a:spLocks noChangeArrowheads="1"/>
              </p:cNvSpPr>
              <p:nvPr/>
            </p:nvSpPr>
            <p:spPr bwMode="auto">
              <a:xfrm>
                <a:off x="2927" y="1824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Oval 707"/>
              <p:cNvSpPr>
                <a:spLocks noChangeArrowheads="1"/>
              </p:cNvSpPr>
              <p:nvPr/>
            </p:nvSpPr>
            <p:spPr bwMode="auto">
              <a:xfrm>
                <a:off x="3020" y="1867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Oval 708"/>
              <p:cNvSpPr>
                <a:spLocks noChangeArrowheads="1"/>
              </p:cNvSpPr>
              <p:nvPr/>
            </p:nvSpPr>
            <p:spPr bwMode="auto">
              <a:xfrm>
                <a:off x="3122" y="1871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Oval 709"/>
              <p:cNvSpPr>
                <a:spLocks noChangeArrowheads="1"/>
              </p:cNvSpPr>
              <p:nvPr/>
            </p:nvSpPr>
            <p:spPr bwMode="auto">
              <a:xfrm>
                <a:off x="3222" y="18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Oval 710"/>
              <p:cNvSpPr>
                <a:spLocks noChangeArrowheads="1"/>
              </p:cNvSpPr>
              <p:nvPr/>
            </p:nvSpPr>
            <p:spPr bwMode="auto">
              <a:xfrm>
                <a:off x="3300" y="1763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Oval 711"/>
              <p:cNvSpPr>
                <a:spLocks noChangeArrowheads="1"/>
              </p:cNvSpPr>
              <p:nvPr/>
            </p:nvSpPr>
            <p:spPr bwMode="auto">
              <a:xfrm>
                <a:off x="3342" y="1670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Oval 712"/>
              <p:cNvSpPr>
                <a:spLocks noChangeArrowheads="1"/>
              </p:cNvSpPr>
              <p:nvPr/>
            </p:nvSpPr>
            <p:spPr bwMode="auto">
              <a:xfrm>
                <a:off x="3311" y="1468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Oval 713"/>
              <p:cNvSpPr>
                <a:spLocks noChangeArrowheads="1"/>
              </p:cNvSpPr>
              <p:nvPr/>
            </p:nvSpPr>
            <p:spPr bwMode="auto">
              <a:xfrm>
                <a:off x="3348" y="1569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Oval 714"/>
              <p:cNvSpPr>
                <a:spLocks noChangeArrowheads="1"/>
              </p:cNvSpPr>
              <p:nvPr/>
            </p:nvSpPr>
            <p:spPr bwMode="auto">
              <a:xfrm>
                <a:off x="3161" y="1459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Oval 715"/>
              <p:cNvSpPr>
                <a:spLocks noChangeArrowheads="1"/>
              </p:cNvSpPr>
              <p:nvPr/>
            </p:nvSpPr>
            <p:spPr bwMode="auto">
              <a:xfrm>
                <a:off x="3099" y="1441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Oval 716"/>
              <p:cNvSpPr>
                <a:spLocks noChangeArrowheads="1"/>
              </p:cNvSpPr>
              <p:nvPr/>
            </p:nvSpPr>
            <p:spPr bwMode="auto">
              <a:xfrm>
                <a:off x="3035" y="1447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Oval 717"/>
              <p:cNvSpPr>
                <a:spLocks noChangeArrowheads="1"/>
              </p:cNvSpPr>
              <p:nvPr/>
            </p:nvSpPr>
            <p:spPr bwMode="auto">
              <a:xfrm>
                <a:off x="2977" y="1478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Oval 718"/>
              <p:cNvSpPr>
                <a:spLocks noChangeArrowheads="1"/>
              </p:cNvSpPr>
              <p:nvPr/>
            </p:nvSpPr>
            <p:spPr bwMode="auto">
              <a:xfrm>
                <a:off x="2936" y="1530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Oval 719"/>
              <p:cNvSpPr>
                <a:spLocks noChangeArrowheads="1"/>
              </p:cNvSpPr>
              <p:nvPr/>
            </p:nvSpPr>
            <p:spPr bwMode="auto">
              <a:xfrm>
                <a:off x="2916" y="1593"/>
                <a:ext cx="8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Oval 720"/>
              <p:cNvSpPr>
                <a:spLocks noChangeArrowheads="1"/>
              </p:cNvSpPr>
              <p:nvPr/>
            </p:nvSpPr>
            <p:spPr bwMode="auto">
              <a:xfrm>
                <a:off x="2924" y="165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Oval 721"/>
              <p:cNvSpPr>
                <a:spLocks noChangeArrowheads="1"/>
              </p:cNvSpPr>
              <p:nvPr/>
            </p:nvSpPr>
            <p:spPr bwMode="auto">
              <a:xfrm>
                <a:off x="2955" y="1714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Oval 722"/>
              <p:cNvSpPr>
                <a:spLocks noChangeArrowheads="1"/>
              </p:cNvSpPr>
              <p:nvPr/>
            </p:nvSpPr>
            <p:spPr bwMode="auto">
              <a:xfrm>
                <a:off x="3007" y="1756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Oval 723"/>
              <p:cNvSpPr>
                <a:spLocks noChangeArrowheads="1"/>
              </p:cNvSpPr>
              <p:nvPr/>
            </p:nvSpPr>
            <p:spPr bwMode="auto">
              <a:xfrm>
                <a:off x="3068" y="1773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Oval 724"/>
              <p:cNvSpPr>
                <a:spLocks noChangeArrowheads="1"/>
              </p:cNvSpPr>
              <p:nvPr/>
            </p:nvSpPr>
            <p:spPr bwMode="auto">
              <a:xfrm>
                <a:off x="3131" y="1768"/>
                <a:ext cx="8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Oval 725"/>
              <p:cNvSpPr>
                <a:spLocks noChangeArrowheads="1"/>
              </p:cNvSpPr>
              <p:nvPr/>
            </p:nvSpPr>
            <p:spPr bwMode="auto">
              <a:xfrm>
                <a:off x="3191" y="1736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Oval 726"/>
              <p:cNvSpPr>
                <a:spLocks noChangeArrowheads="1"/>
              </p:cNvSpPr>
              <p:nvPr/>
            </p:nvSpPr>
            <p:spPr bwMode="auto">
              <a:xfrm>
                <a:off x="3232" y="1685"/>
                <a:ext cx="6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Oval 727"/>
              <p:cNvSpPr>
                <a:spLocks noChangeArrowheads="1"/>
              </p:cNvSpPr>
              <p:nvPr/>
            </p:nvSpPr>
            <p:spPr bwMode="auto">
              <a:xfrm>
                <a:off x="3250" y="1622"/>
                <a:ext cx="6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Oval 728"/>
              <p:cNvSpPr>
                <a:spLocks noChangeArrowheads="1"/>
              </p:cNvSpPr>
              <p:nvPr/>
            </p:nvSpPr>
            <p:spPr bwMode="auto">
              <a:xfrm>
                <a:off x="3211" y="1501"/>
                <a:ext cx="8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Oval 729"/>
              <p:cNvSpPr>
                <a:spLocks noChangeArrowheads="1"/>
              </p:cNvSpPr>
              <p:nvPr/>
            </p:nvSpPr>
            <p:spPr bwMode="auto">
              <a:xfrm>
                <a:off x="3244" y="1560"/>
                <a:ext cx="6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Oval 730"/>
              <p:cNvSpPr>
                <a:spLocks noChangeArrowheads="1"/>
              </p:cNvSpPr>
              <p:nvPr/>
            </p:nvSpPr>
            <p:spPr bwMode="auto">
              <a:xfrm>
                <a:off x="3136" y="1582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Oval 731"/>
              <p:cNvSpPr>
                <a:spLocks noChangeArrowheads="1"/>
              </p:cNvSpPr>
              <p:nvPr/>
            </p:nvSpPr>
            <p:spPr bwMode="auto">
              <a:xfrm>
                <a:off x="3122" y="1564"/>
                <a:ext cx="8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Oval 732"/>
              <p:cNvSpPr>
                <a:spLocks noChangeArrowheads="1"/>
              </p:cNvSpPr>
              <p:nvPr/>
            </p:nvSpPr>
            <p:spPr bwMode="auto">
              <a:xfrm>
                <a:off x="3142" y="1604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Oval 733"/>
              <p:cNvSpPr>
                <a:spLocks noChangeArrowheads="1"/>
              </p:cNvSpPr>
              <p:nvPr/>
            </p:nvSpPr>
            <p:spPr bwMode="auto">
              <a:xfrm>
                <a:off x="3139" y="1627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Oval 734"/>
              <p:cNvSpPr>
                <a:spLocks noChangeArrowheads="1"/>
              </p:cNvSpPr>
              <p:nvPr/>
            </p:nvSpPr>
            <p:spPr bwMode="auto">
              <a:xfrm>
                <a:off x="3127" y="1646"/>
                <a:ext cx="7" cy="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Oval 735"/>
              <p:cNvSpPr>
                <a:spLocks noChangeArrowheads="1"/>
              </p:cNvSpPr>
              <p:nvPr/>
            </p:nvSpPr>
            <p:spPr bwMode="auto">
              <a:xfrm>
                <a:off x="3108" y="1661"/>
                <a:ext cx="7" cy="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Oval 736"/>
              <p:cNvSpPr>
                <a:spLocks noChangeArrowheads="1"/>
              </p:cNvSpPr>
              <p:nvPr/>
            </p:nvSpPr>
            <p:spPr bwMode="auto">
              <a:xfrm>
                <a:off x="3087" y="1665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Oval 737"/>
              <p:cNvSpPr>
                <a:spLocks noChangeArrowheads="1"/>
              </p:cNvSpPr>
              <p:nvPr/>
            </p:nvSpPr>
            <p:spPr bwMode="auto">
              <a:xfrm>
                <a:off x="3065" y="1662"/>
                <a:ext cx="7" cy="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0" name="Oval 739"/>
            <p:cNvSpPr>
              <a:spLocks noChangeArrowheads="1"/>
            </p:cNvSpPr>
            <p:nvPr/>
          </p:nvSpPr>
          <p:spPr bwMode="auto">
            <a:xfrm>
              <a:off x="3045" y="1650"/>
              <a:ext cx="6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740"/>
            <p:cNvSpPr>
              <a:spLocks noChangeArrowheads="1"/>
            </p:cNvSpPr>
            <p:nvPr/>
          </p:nvSpPr>
          <p:spPr bwMode="auto">
            <a:xfrm>
              <a:off x="3031" y="1633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741"/>
            <p:cNvSpPr>
              <a:spLocks noChangeArrowheads="1"/>
            </p:cNvSpPr>
            <p:nvPr/>
          </p:nvSpPr>
          <p:spPr bwMode="auto">
            <a:xfrm>
              <a:off x="3026" y="1610"/>
              <a:ext cx="6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742"/>
            <p:cNvSpPr>
              <a:spLocks noChangeArrowheads="1"/>
            </p:cNvSpPr>
            <p:nvPr/>
          </p:nvSpPr>
          <p:spPr bwMode="auto">
            <a:xfrm>
              <a:off x="3029" y="1588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743"/>
            <p:cNvSpPr>
              <a:spLocks noChangeArrowheads="1"/>
            </p:cNvSpPr>
            <p:nvPr/>
          </p:nvSpPr>
          <p:spPr bwMode="auto">
            <a:xfrm>
              <a:off x="3041" y="1569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744"/>
            <p:cNvSpPr>
              <a:spLocks noChangeArrowheads="1"/>
            </p:cNvSpPr>
            <p:nvPr/>
          </p:nvSpPr>
          <p:spPr bwMode="auto">
            <a:xfrm>
              <a:off x="3059" y="1556"/>
              <a:ext cx="7" cy="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745"/>
            <p:cNvSpPr>
              <a:spLocks noChangeArrowheads="1"/>
            </p:cNvSpPr>
            <p:nvPr/>
          </p:nvSpPr>
          <p:spPr bwMode="auto">
            <a:xfrm>
              <a:off x="3081" y="155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746"/>
            <p:cNvSpPr>
              <a:spLocks noChangeArrowheads="1"/>
            </p:cNvSpPr>
            <p:nvPr/>
          </p:nvSpPr>
          <p:spPr bwMode="auto">
            <a:xfrm>
              <a:off x="3103" y="1553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747"/>
            <p:cNvSpPr>
              <a:spLocks noChangeArrowheads="1"/>
            </p:cNvSpPr>
            <p:nvPr/>
          </p:nvSpPr>
          <p:spPr bwMode="auto">
            <a:xfrm>
              <a:off x="3118" y="142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748"/>
            <p:cNvSpPr>
              <a:spLocks noChangeArrowheads="1"/>
            </p:cNvSpPr>
            <p:nvPr/>
          </p:nvSpPr>
          <p:spPr bwMode="auto">
            <a:xfrm>
              <a:off x="3048" y="1428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749"/>
            <p:cNvSpPr>
              <a:spLocks noChangeArrowheads="1"/>
            </p:cNvSpPr>
            <p:nvPr/>
          </p:nvSpPr>
          <p:spPr bwMode="auto">
            <a:xfrm>
              <a:off x="2983" y="1455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750"/>
            <p:cNvSpPr>
              <a:spLocks noChangeArrowheads="1"/>
            </p:cNvSpPr>
            <p:nvPr/>
          </p:nvSpPr>
          <p:spPr bwMode="auto">
            <a:xfrm>
              <a:off x="2933" y="1507"/>
              <a:ext cx="6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751"/>
            <p:cNvSpPr>
              <a:spLocks noChangeArrowheads="1"/>
            </p:cNvSpPr>
            <p:nvPr/>
          </p:nvSpPr>
          <p:spPr bwMode="auto">
            <a:xfrm>
              <a:off x="2905" y="1573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752"/>
            <p:cNvSpPr>
              <a:spLocks noChangeArrowheads="1"/>
            </p:cNvSpPr>
            <p:nvPr/>
          </p:nvSpPr>
          <p:spPr bwMode="auto">
            <a:xfrm>
              <a:off x="2905" y="1643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753"/>
            <p:cNvSpPr>
              <a:spLocks noChangeArrowheads="1"/>
            </p:cNvSpPr>
            <p:nvPr/>
          </p:nvSpPr>
          <p:spPr bwMode="auto">
            <a:xfrm>
              <a:off x="2931" y="1708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754"/>
            <p:cNvSpPr>
              <a:spLocks noChangeArrowheads="1"/>
            </p:cNvSpPr>
            <p:nvPr/>
          </p:nvSpPr>
          <p:spPr bwMode="auto">
            <a:xfrm>
              <a:off x="2983" y="1760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755"/>
            <p:cNvSpPr>
              <a:spLocks noChangeArrowheads="1"/>
            </p:cNvSpPr>
            <p:nvPr/>
          </p:nvSpPr>
          <p:spPr bwMode="auto">
            <a:xfrm>
              <a:off x="3050" y="178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756"/>
            <p:cNvSpPr>
              <a:spLocks noChangeArrowheads="1"/>
            </p:cNvSpPr>
            <p:nvPr/>
          </p:nvSpPr>
          <p:spPr bwMode="auto">
            <a:xfrm>
              <a:off x="3119" y="1787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757"/>
            <p:cNvSpPr>
              <a:spLocks noChangeArrowheads="1"/>
            </p:cNvSpPr>
            <p:nvPr/>
          </p:nvSpPr>
          <p:spPr bwMode="auto">
            <a:xfrm>
              <a:off x="3185" y="1760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758"/>
            <p:cNvSpPr>
              <a:spLocks noChangeArrowheads="1"/>
            </p:cNvSpPr>
            <p:nvPr/>
          </p:nvSpPr>
          <p:spPr bwMode="auto">
            <a:xfrm>
              <a:off x="3237" y="171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759"/>
            <p:cNvSpPr>
              <a:spLocks noChangeArrowheads="1"/>
            </p:cNvSpPr>
            <p:nvPr/>
          </p:nvSpPr>
          <p:spPr bwMode="auto">
            <a:xfrm>
              <a:off x="3263" y="1642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760"/>
            <p:cNvSpPr>
              <a:spLocks noChangeArrowheads="1"/>
            </p:cNvSpPr>
            <p:nvPr/>
          </p:nvSpPr>
          <p:spPr bwMode="auto">
            <a:xfrm>
              <a:off x="3263" y="1572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761"/>
            <p:cNvSpPr>
              <a:spLocks noChangeArrowheads="1"/>
            </p:cNvSpPr>
            <p:nvPr/>
          </p:nvSpPr>
          <p:spPr bwMode="auto">
            <a:xfrm>
              <a:off x="3185" y="1456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762"/>
            <p:cNvSpPr>
              <a:spLocks noChangeArrowheads="1"/>
            </p:cNvSpPr>
            <p:nvPr/>
          </p:nvSpPr>
          <p:spPr bwMode="auto">
            <a:xfrm>
              <a:off x="3237" y="150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763"/>
            <p:cNvSpPr>
              <a:spLocks noChangeArrowheads="1"/>
            </p:cNvSpPr>
            <p:nvPr/>
          </p:nvSpPr>
          <p:spPr bwMode="auto">
            <a:xfrm>
              <a:off x="3097" y="1289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764"/>
            <p:cNvSpPr>
              <a:spLocks noChangeArrowheads="1"/>
            </p:cNvSpPr>
            <p:nvPr/>
          </p:nvSpPr>
          <p:spPr bwMode="auto">
            <a:xfrm>
              <a:off x="2977" y="1308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Oval 765"/>
            <p:cNvSpPr>
              <a:spLocks noChangeArrowheads="1"/>
            </p:cNvSpPr>
            <p:nvPr/>
          </p:nvSpPr>
          <p:spPr bwMode="auto">
            <a:xfrm>
              <a:off x="2872" y="1370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Oval 766"/>
            <p:cNvSpPr>
              <a:spLocks noChangeArrowheads="1"/>
            </p:cNvSpPr>
            <p:nvPr/>
          </p:nvSpPr>
          <p:spPr bwMode="auto">
            <a:xfrm>
              <a:off x="2796" y="1471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Oval 767"/>
            <p:cNvSpPr>
              <a:spLocks noChangeArrowheads="1"/>
            </p:cNvSpPr>
            <p:nvPr/>
          </p:nvSpPr>
          <p:spPr bwMode="auto">
            <a:xfrm>
              <a:off x="2765" y="1594"/>
              <a:ext cx="8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Oval 768"/>
            <p:cNvSpPr>
              <a:spLocks noChangeArrowheads="1"/>
            </p:cNvSpPr>
            <p:nvPr/>
          </p:nvSpPr>
          <p:spPr bwMode="auto">
            <a:xfrm>
              <a:off x="2783" y="1716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769"/>
            <p:cNvSpPr>
              <a:spLocks noChangeArrowheads="1"/>
            </p:cNvSpPr>
            <p:nvPr/>
          </p:nvSpPr>
          <p:spPr bwMode="auto">
            <a:xfrm>
              <a:off x="2847" y="1821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770"/>
            <p:cNvSpPr>
              <a:spLocks noChangeArrowheads="1"/>
            </p:cNvSpPr>
            <p:nvPr/>
          </p:nvSpPr>
          <p:spPr bwMode="auto">
            <a:xfrm>
              <a:off x="2948" y="1897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771"/>
            <p:cNvSpPr>
              <a:spLocks noChangeArrowheads="1"/>
            </p:cNvSpPr>
            <p:nvPr/>
          </p:nvSpPr>
          <p:spPr bwMode="auto">
            <a:xfrm>
              <a:off x="3071" y="192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772"/>
            <p:cNvSpPr>
              <a:spLocks noChangeArrowheads="1"/>
            </p:cNvSpPr>
            <p:nvPr/>
          </p:nvSpPr>
          <p:spPr bwMode="auto">
            <a:xfrm>
              <a:off x="3192" y="1908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773"/>
            <p:cNvSpPr>
              <a:spLocks noChangeArrowheads="1"/>
            </p:cNvSpPr>
            <p:nvPr/>
          </p:nvSpPr>
          <p:spPr bwMode="auto">
            <a:xfrm>
              <a:off x="3297" y="1846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774"/>
            <p:cNvSpPr>
              <a:spLocks noChangeArrowheads="1"/>
            </p:cNvSpPr>
            <p:nvPr/>
          </p:nvSpPr>
          <p:spPr bwMode="auto">
            <a:xfrm>
              <a:off x="3373" y="1745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775"/>
            <p:cNvSpPr>
              <a:spLocks noChangeArrowheads="1"/>
            </p:cNvSpPr>
            <p:nvPr/>
          </p:nvSpPr>
          <p:spPr bwMode="auto">
            <a:xfrm>
              <a:off x="3404" y="1622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776"/>
            <p:cNvSpPr>
              <a:spLocks noChangeArrowheads="1"/>
            </p:cNvSpPr>
            <p:nvPr/>
          </p:nvSpPr>
          <p:spPr bwMode="auto">
            <a:xfrm>
              <a:off x="3385" y="1501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777"/>
            <p:cNvSpPr>
              <a:spLocks noChangeArrowheads="1"/>
            </p:cNvSpPr>
            <p:nvPr/>
          </p:nvSpPr>
          <p:spPr bwMode="auto">
            <a:xfrm>
              <a:off x="3220" y="1320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778"/>
            <p:cNvSpPr>
              <a:spLocks noChangeArrowheads="1"/>
            </p:cNvSpPr>
            <p:nvPr/>
          </p:nvSpPr>
          <p:spPr bwMode="auto">
            <a:xfrm>
              <a:off x="3323" y="1395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779"/>
            <p:cNvSpPr>
              <a:spLocks noChangeArrowheads="1"/>
            </p:cNvSpPr>
            <p:nvPr/>
          </p:nvSpPr>
          <p:spPr bwMode="auto">
            <a:xfrm>
              <a:off x="3036" y="1140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780"/>
            <p:cNvSpPr>
              <a:spLocks noChangeArrowheads="1"/>
            </p:cNvSpPr>
            <p:nvPr/>
          </p:nvSpPr>
          <p:spPr bwMode="auto">
            <a:xfrm>
              <a:off x="2864" y="1192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781"/>
            <p:cNvSpPr>
              <a:spLocks noChangeArrowheads="1"/>
            </p:cNvSpPr>
            <p:nvPr/>
          </p:nvSpPr>
          <p:spPr bwMode="auto">
            <a:xfrm>
              <a:off x="2724" y="130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782"/>
            <p:cNvSpPr>
              <a:spLocks noChangeArrowheads="1"/>
            </p:cNvSpPr>
            <p:nvPr/>
          </p:nvSpPr>
          <p:spPr bwMode="auto">
            <a:xfrm>
              <a:off x="2635" y="1471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783"/>
            <p:cNvSpPr>
              <a:spLocks noChangeArrowheads="1"/>
            </p:cNvSpPr>
            <p:nvPr/>
          </p:nvSpPr>
          <p:spPr bwMode="auto">
            <a:xfrm>
              <a:off x="2617" y="165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784"/>
            <p:cNvSpPr>
              <a:spLocks noChangeArrowheads="1"/>
            </p:cNvSpPr>
            <p:nvPr/>
          </p:nvSpPr>
          <p:spPr bwMode="auto">
            <a:xfrm>
              <a:off x="2670" y="1828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785"/>
            <p:cNvSpPr>
              <a:spLocks noChangeArrowheads="1"/>
            </p:cNvSpPr>
            <p:nvPr/>
          </p:nvSpPr>
          <p:spPr bwMode="auto">
            <a:xfrm>
              <a:off x="2783" y="1969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786"/>
            <p:cNvSpPr>
              <a:spLocks noChangeArrowheads="1"/>
            </p:cNvSpPr>
            <p:nvPr/>
          </p:nvSpPr>
          <p:spPr bwMode="auto">
            <a:xfrm>
              <a:off x="2948" y="2058"/>
              <a:ext cx="7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Oval 787"/>
            <p:cNvSpPr>
              <a:spLocks noChangeArrowheads="1"/>
            </p:cNvSpPr>
            <p:nvPr/>
          </p:nvSpPr>
          <p:spPr bwMode="auto">
            <a:xfrm>
              <a:off x="3133" y="2076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Oval 788"/>
            <p:cNvSpPr>
              <a:spLocks noChangeArrowheads="1"/>
            </p:cNvSpPr>
            <p:nvPr/>
          </p:nvSpPr>
          <p:spPr bwMode="auto">
            <a:xfrm>
              <a:off x="3446" y="1910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Oval 789"/>
            <p:cNvSpPr>
              <a:spLocks noChangeArrowheads="1"/>
            </p:cNvSpPr>
            <p:nvPr/>
          </p:nvSpPr>
          <p:spPr bwMode="auto">
            <a:xfrm>
              <a:off x="3305" y="2023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790"/>
            <p:cNvSpPr>
              <a:spLocks noChangeArrowheads="1"/>
            </p:cNvSpPr>
            <p:nvPr/>
          </p:nvSpPr>
          <p:spPr bwMode="auto">
            <a:xfrm>
              <a:off x="3535" y="1745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791"/>
            <p:cNvSpPr>
              <a:spLocks noChangeArrowheads="1"/>
            </p:cNvSpPr>
            <p:nvPr/>
          </p:nvSpPr>
          <p:spPr bwMode="auto">
            <a:xfrm>
              <a:off x="3552" y="1560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Oval 792"/>
            <p:cNvSpPr>
              <a:spLocks noChangeArrowheads="1"/>
            </p:cNvSpPr>
            <p:nvPr/>
          </p:nvSpPr>
          <p:spPr bwMode="auto">
            <a:xfrm>
              <a:off x="3501" y="1388"/>
              <a:ext cx="7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Oval 793"/>
            <p:cNvSpPr>
              <a:spLocks noChangeArrowheads="1"/>
            </p:cNvSpPr>
            <p:nvPr/>
          </p:nvSpPr>
          <p:spPr bwMode="auto">
            <a:xfrm>
              <a:off x="3222" y="1158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Oval 794"/>
            <p:cNvSpPr>
              <a:spLocks noChangeArrowheads="1"/>
            </p:cNvSpPr>
            <p:nvPr/>
          </p:nvSpPr>
          <p:spPr bwMode="auto">
            <a:xfrm>
              <a:off x="3386" y="1247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Oval 795"/>
            <p:cNvSpPr>
              <a:spLocks noChangeArrowheads="1"/>
            </p:cNvSpPr>
            <p:nvPr/>
          </p:nvSpPr>
          <p:spPr bwMode="auto">
            <a:xfrm>
              <a:off x="2928" y="991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Oval 796"/>
            <p:cNvSpPr>
              <a:spLocks noChangeArrowheads="1"/>
            </p:cNvSpPr>
            <p:nvPr/>
          </p:nvSpPr>
          <p:spPr bwMode="auto">
            <a:xfrm>
              <a:off x="2707" y="1094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Oval 797"/>
            <p:cNvSpPr>
              <a:spLocks noChangeArrowheads="1"/>
            </p:cNvSpPr>
            <p:nvPr/>
          </p:nvSpPr>
          <p:spPr bwMode="auto">
            <a:xfrm>
              <a:off x="2541" y="127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Oval 798"/>
            <p:cNvSpPr>
              <a:spLocks noChangeArrowheads="1"/>
            </p:cNvSpPr>
            <p:nvPr/>
          </p:nvSpPr>
          <p:spPr bwMode="auto">
            <a:xfrm>
              <a:off x="2455" y="1513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Oval 799"/>
            <p:cNvSpPr>
              <a:spLocks noChangeArrowheads="1"/>
            </p:cNvSpPr>
            <p:nvPr/>
          </p:nvSpPr>
          <p:spPr bwMode="auto">
            <a:xfrm>
              <a:off x="2467" y="176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Oval 800"/>
            <p:cNvSpPr>
              <a:spLocks noChangeArrowheads="1"/>
            </p:cNvSpPr>
            <p:nvPr/>
          </p:nvSpPr>
          <p:spPr bwMode="auto">
            <a:xfrm>
              <a:off x="2572" y="1985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Oval 801"/>
            <p:cNvSpPr>
              <a:spLocks noChangeArrowheads="1"/>
            </p:cNvSpPr>
            <p:nvPr/>
          </p:nvSpPr>
          <p:spPr bwMode="auto">
            <a:xfrm>
              <a:off x="2752" y="2152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Oval 802"/>
            <p:cNvSpPr>
              <a:spLocks noChangeArrowheads="1"/>
            </p:cNvSpPr>
            <p:nvPr/>
          </p:nvSpPr>
          <p:spPr bwMode="auto">
            <a:xfrm>
              <a:off x="2989" y="2239"/>
              <a:ext cx="9" cy="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Oval 803"/>
            <p:cNvSpPr>
              <a:spLocks noChangeArrowheads="1"/>
            </p:cNvSpPr>
            <p:nvPr/>
          </p:nvSpPr>
          <p:spPr bwMode="auto">
            <a:xfrm>
              <a:off x="3243" y="2226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Oval 804"/>
            <p:cNvSpPr>
              <a:spLocks noChangeArrowheads="1"/>
            </p:cNvSpPr>
            <p:nvPr/>
          </p:nvSpPr>
          <p:spPr bwMode="auto">
            <a:xfrm>
              <a:off x="3463" y="2122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Oval 805"/>
            <p:cNvSpPr>
              <a:spLocks noChangeArrowheads="1"/>
            </p:cNvSpPr>
            <p:nvPr/>
          </p:nvSpPr>
          <p:spPr bwMode="auto">
            <a:xfrm>
              <a:off x="3628" y="1942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Oval 806"/>
            <p:cNvSpPr>
              <a:spLocks noChangeArrowheads="1"/>
            </p:cNvSpPr>
            <p:nvPr/>
          </p:nvSpPr>
          <p:spPr bwMode="auto">
            <a:xfrm>
              <a:off x="3716" y="1704"/>
              <a:ext cx="8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Oval 807"/>
            <p:cNvSpPr>
              <a:spLocks noChangeArrowheads="1"/>
            </p:cNvSpPr>
            <p:nvPr/>
          </p:nvSpPr>
          <p:spPr bwMode="auto">
            <a:xfrm>
              <a:off x="3704" y="145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Oval 808"/>
            <p:cNvSpPr>
              <a:spLocks noChangeArrowheads="1"/>
            </p:cNvSpPr>
            <p:nvPr/>
          </p:nvSpPr>
          <p:spPr bwMode="auto">
            <a:xfrm>
              <a:off x="3598" y="1231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Oval 809"/>
            <p:cNvSpPr>
              <a:spLocks noChangeArrowheads="1"/>
            </p:cNvSpPr>
            <p:nvPr/>
          </p:nvSpPr>
          <p:spPr bwMode="auto">
            <a:xfrm>
              <a:off x="3182" y="977"/>
              <a:ext cx="7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Oval 810"/>
            <p:cNvSpPr>
              <a:spLocks noChangeArrowheads="1"/>
            </p:cNvSpPr>
            <p:nvPr/>
          </p:nvSpPr>
          <p:spPr bwMode="auto">
            <a:xfrm>
              <a:off x="3419" y="106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Oval 811"/>
            <p:cNvSpPr>
              <a:spLocks noChangeArrowheads="1"/>
            </p:cNvSpPr>
            <p:nvPr/>
          </p:nvSpPr>
          <p:spPr bwMode="auto">
            <a:xfrm>
              <a:off x="2770" y="847"/>
              <a:ext cx="8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Oval 812"/>
            <p:cNvSpPr>
              <a:spLocks noChangeArrowheads="1"/>
            </p:cNvSpPr>
            <p:nvPr/>
          </p:nvSpPr>
          <p:spPr bwMode="auto">
            <a:xfrm>
              <a:off x="2507" y="102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Oval 813"/>
            <p:cNvSpPr>
              <a:spLocks noChangeArrowheads="1"/>
            </p:cNvSpPr>
            <p:nvPr/>
          </p:nvSpPr>
          <p:spPr bwMode="auto">
            <a:xfrm>
              <a:off x="2328" y="1284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Oval 814"/>
            <p:cNvSpPr>
              <a:spLocks noChangeArrowheads="1"/>
            </p:cNvSpPr>
            <p:nvPr/>
          </p:nvSpPr>
          <p:spPr bwMode="auto">
            <a:xfrm>
              <a:off x="2261" y="1603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15"/>
            <p:cNvSpPr>
              <a:spLocks noChangeArrowheads="1"/>
            </p:cNvSpPr>
            <p:nvPr/>
          </p:nvSpPr>
          <p:spPr bwMode="auto">
            <a:xfrm>
              <a:off x="2325" y="192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16"/>
            <p:cNvSpPr>
              <a:spLocks noChangeArrowheads="1"/>
            </p:cNvSpPr>
            <p:nvPr/>
          </p:nvSpPr>
          <p:spPr bwMode="auto">
            <a:xfrm>
              <a:off x="2500" y="2187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Oval 817"/>
            <p:cNvSpPr>
              <a:spLocks noChangeArrowheads="1"/>
            </p:cNvSpPr>
            <p:nvPr/>
          </p:nvSpPr>
          <p:spPr bwMode="auto">
            <a:xfrm>
              <a:off x="2761" y="2367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Oval 818"/>
            <p:cNvSpPr>
              <a:spLocks noChangeArrowheads="1"/>
            </p:cNvSpPr>
            <p:nvPr/>
          </p:nvSpPr>
          <p:spPr bwMode="auto">
            <a:xfrm>
              <a:off x="3081" y="243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Oval 819"/>
            <p:cNvSpPr>
              <a:spLocks noChangeArrowheads="1"/>
            </p:cNvSpPr>
            <p:nvPr/>
          </p:nvSpPr>
          <p:spPr bwMode="auto">
            <a:xfrm>
              <a:off x="3401" y="2369"/>
              <a:ext cx="11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Oval 820"/>
            <p:cNvSpPr>
              <a:spLocks noChangeArrowheads="1"/>
            </p:cNvSpPr>
            <p:nvPr/>
          </p:nvSpPr>
          <p:spPr bwMode="auto">
            <a:xfrm>
              <a:off x="3665" y="2195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Oval 821"/>
            <p:cNvSpPr>
              <a:spLocks noChangeArrowheads="1"/>
            </p:cNvSpPr>
            <p:nvPr/>
          </p:nvSpPr>
          <p:spPr bwMode="auto">
            <a:xfrm>
              <a:off x="3843" y="1934"/>
              <a:ext cx="9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Oval 822"/>
            <p:cNvSpPr>
              <a:spLocks noChangeArrowheads="1"/>
            </p:cNvSpPr>
            <p:nvPr/>
          </p:nvSpPr>
          <p:spPr bwMode="auto">
            <a:xfrm>
              <a:off x="3910" y="1613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823"/>
            <p:cNvSpPr>
              <a:spLocks noChangeArrowheads="1"/>
            </p:cNvSpPr>
            <p:nvPr/>
          </p:nvSpPr>
          <p:spPr bwMode="auto">
            <a:xfrm>
              <a:off x="3847" y="1292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Oval 824"/>
            <p:cNvSpPr>
              <a:spLocks noChangeArrowheads="1"/>
            </p:cNvSpPr>
            <p:nvPr/>
          </p:nvSpPr>
          <p:spPr bwMode="auto">
            <a:xfrm>
              <a:off x="3671" y="1029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Oval 825"/>
            <p:cNvSpPr>
              <a:spLocks noChangeArrowheads="1"/>
            </p:cNvSpPr>
            <p:nvPr/>
          </p:nvSpPr>
          <p:spPr bwMode="auto">
            <a:xfrm>
              <a:off x="3090" y="785"/>
              <a:ext cx="10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Oval 826"/>
            <p:cNvSpPr>
              <a:spLocks noChangeArrowheads="1"/>
            </p:cNvSpPr>
            <p:nvPr/>
          </p:nvSpPr>
          <p:spPr bwMode="auto">
            <a:xfrm>
              <a:off x="3410" y="851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827"/>
            <p:cNvSpPr>
              <a:spLocks noChangeArrowheads="1"/>
            </p:cNvSpPr>
            <p:nvPr/>
          </p:nvSpPr>
          <p:spPr bwMode="auto">
            <a:xfrm>
              <a:off x="2556" y="72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Oval 828"/>
            <p:cNvSpPr>
              <a:spLocks noChangeArrowheads="1"/>
            </p:cNvSpPr>
            <p:nvPr/>
          </p:nvSpPr>
          <p:spPr bwMode="auto">
            <a:xfrm>
              <a:off x="2261" y="988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Oval 829"/>
            <p:cNvSpPr>
              <a:spLocks noChangeArrowheads="1"/>
            </p:cNvSpPr>
            <p:nvPr/>
          </p:nvSpPr>
          <p:spPr bwMode="auto">
            <a:xfrm>
              <a:off x="2088" y="1344"/>
              <a:ext cx="8" cy="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Oval 830"/>
            <p:cNvSpPr>
              <a:spLocks noChangeArrowheads="1"/>
            </p:cNvSpPr>
            <p:nvPr/>
          </p:nvSpPr>
          <p:spPr bwMode="auto">
            <a:xfrm>
              <a:off x="2062" y="1753"/>
              <a:ext cx="11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Oval 831"/>
            <p:cNvSpPr>
              <a:spLocks noChangeArrowheads="1"/>
            </p:cNvSpPr>
            <p:nvPr/>
          </p:nvSpPr>
          <p:spPr bwMode="auto">
            <a:xfrm>
              <a:off x="2199" y="2140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Oval 832"/>
            <p:cNvSpPr>
              <a:spLocks noChangeArrowheads="1"/>
            </p:cNvSpPr>
            <p:nvPr/>
          </p:nvSpPr>
          <p:spPr bwMode="auto">
            <a:xfrm>
              <a:off x="2464" y="2433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833"/>
            <p:cNvSpPr>
              <a:spLocks noChangeArrowheads="1"/>
            </p:cNvSpPr>
            <p:nvPr/>
          </p:nvSpPr>
          <p:spPr bwMode="auto">
            <a:xfrm>
              <a:off x="2820" y="2608"/>
              <a:ext cx="10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834"/>
            <p:cNvSpPr>
              <a:spLocks noChangeArrowheads="1"/>
            </p:cNvSpPr>
            <p:nvPr/>
          </p:nvSpPr>
          <p:spPr bwMode="auto">
            <a:xfrm>
              <a:off x="3231" y="2632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Oval 835"/>
            <p:cNvSpPr>
              <a:spLocks noChangeArrowheads="1"/>
            </p:cNvSpPr>
            <p:nvPr/>
          </p:nvSpPr>
          <p:spPr bwMode="auto">
            <a:xfrm>
              <a:off x="3616" y="2496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836"/>
            <p:cNvSpPr>
              <a:spLocks noChangeArrowheads="1"/>
            </p:cNvSpPr>
            <p:nvPr/>
          </p:nvSpPr>
          <p:spPr bwMode="auto">
            <a:xfrm>
              <a:off x="3911" y="2230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837"/>
            <p:cNvSpPr>
              <a:spLocks noChangeArrowheads="1"/>
            </p:cNvSpPr>
            <p:nvPr/>
          </p:nvSpPr>
          <p:spPr bwMode="auto">
            <a:xfrm>
              <a:off x="4085" y="187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Oval 838"/>
            <p:cNvSpPr>
              <a:spLocks noChangeArrowheads="1"/>
            </p:cNvSpPr>
            <p:nvPr/>
          </p:nvSpPr>
          <p:spPr bwMode="auto">
            <a:xfrm>
              <a:off x="4110" y="1465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839"/>
            <p:cNvSpPr>
              <a:spLocks noChangeArrowheads="1"/>
            </p:cNvSpPr>
            <p:nvPr/>
          </p:nvSpPr>
          <p:spPr bwMode="auto">
            <a:xfrm>
              <a:off x="3973" y="1078"/>
              <a:ext cx="9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840"/>
            <p:cNvSpPr>
              <a:spLocks noChangeArrowheads="1"/>
            </p:cNvSpPr>
            <p:nvPr/>
          </p:nvSpPr>
          <p:spPr bwMode="auto">
            <a:xfrm>
              <a:off x="3708" y="783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Oval 841"/>
            <p:cNvSpPr>
              <a:spLocks noChangeArrowheads="1"/>
            </p:cNvSpPr>
            <p:nvPr/>
          </p:nvSpPr>
          <p:spPr bwMode="auto">
            <a:xfrm>
              <a:off x="2943" y="586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Oval 842"/>
            <p:cNvSpPr>
              <a:spLocks noChangeArrowheads="1"/>
            </p:cNvSpPr>
            <p:nvPr/>
          </p:nvSpPr>
          <p:spPr bwMode="auto">
            <a:xfrm>
              <a:off x="3352" y="610"/>
              <a:ext cx="9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Oval 843"/>
            <p:cNvSpPr>
              <a:spLocks noChangeArrowheads="1"/>
            </p:cNvSpPr>
            <p:nvPr/>
          </p:nvSpPr>
          <p:spPr bwMode="auto">
            <a:xfrm>
              <a:off x="2283" y="624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Oval 844"/>
            <p:cNvSpPr>
              <a:spLocks noChangeArrowheads="1"/>
            </p:cNvSpPr>
            <p:nvPr/>
          </p:nvSpPr>
          <p:spPr bwMode="auto">
            <a:xfrm>
              <a:off x="1973" y="1000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Oval 845"/>
            <p:cNvSpPr>
              <a:spLocks noChangeArrowheads="1"/>
            </p:cNvSpPr>
            <p:nvPr/>
          </p:nvSpPr>
          <p:spPr bwMode="auto">
            <a:xfrm>
              <a:off x="1825" y="1464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846"/>
            <p:cNvSpPr>
              <a:spLocks noChangeArrowheads="1"/>
            </p:cNvSpPr>
            <p:nvPr/>
          </p:nvSpPr>
          <p:spPr bwMode="auto">
            <a:xfrm>
              <a:off x="1868" y="1966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Oval 847"/>
            <p:cNvSpPr>
              <a:spLocks noChangeArrowheads="1"/>
            </p:cNvSpPr>
            <p:nvPr/>
          </p:nvSpPr>
          <p:spPr bwMode="auto">
            <a:xfrm>
              <a:off x="2102" y="2412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Oval 848"/>
            <p:cNvSpPr>
              <a:spLocks noChangeArrowheads="1"/>
            </p:cNvSpPr>
            <p:nvPr/>
          </p:nvSpPr>
          <p:spPr bwMode="auto">
            <a:xfrm>
              <a:off x="2478" y="2722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Oval 849"/>
            <p:cNvSpPr>
              <a:spLocks noChangeArrowheads="1"/>
            </p:cNvSpPr>
            <p:nvPr/>
          </p:nvSpPr>
          <p:spPr bwMode="auto">
            <a:xfrm>
              <a:off x="2942" y="2871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Oval 850"/>
            <p:cNvSpPr>
              <a:spLocks noChangeArrowheads="1"/>
            </p:cNvSpPr>
            <p:nvPr/>
          </p:nvSpPr>
          <p:spPr bwMode="auto">
            <a:xfrm>
              <a:off x="3444" y="2828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Oval 851"/>
            <p:cNvSpPr>
              <a:spLocks noChangeArrowheads="1"/>
            </p:cNvSpPr>
            <p:nvPr/>
          </p:nvSpPr>
          <p:spPr bwMode="auto">
            <a:xfrm>
              <a:off x="3890" y="2593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Oval 852"/>
            <p:cNvSpPr>
              <a:spLocks noChangeArrowheads="1"/>
            </p:cNvSpPr>
            <p:nvPr/>
          </p:nvSpPr>
          <p:spPr bwMode="auto">
            <a:xfrm>
              <a:off x="4200" y="2218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Oval 853"/>
            <p:cNvSpPr>
              <a:spLocks noChangeArrowheads="1"/>
            </p:cNvSpPr>
            <p:nvPr/>
          </p:nvSpPr>
          <p:spPr bwMode="auto">
            <a:xfrm>
              <a:off x="4349" y="175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Oval 854"/>
            <p:cNvSpPr>
              <a:spLocks noChangeArrowheads="1"/>
            </p:cNvSpPr>
            <p:nvPr/>
          </p:nvSpPr>
          <p:spPr bwMode="auto">
            <a:xfrm>
              <a:off x="4306" y="1252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Oval 855"/>
            <p:cNvSpPr>
              <a:spLocks noChangeArrowheads="1"/>
            </p:cNvSpPr>
            <p:nvPr/>
          </p:nvSpPr>
          <p:spPr bwMode="auto">
            <a:xfrm>
              <a:off x="4071" y="805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Oval 856"/>
            <p:cNvSpPr>
              <a:spLocks noChangeArrowheads="1"/>
            </p:cNvSpPr>
            <p:nvPr/>
          </p:nvSpPr>
          <p:spPr bwMode="auto">
            <a:xfrm>
              <a:off x="3696" y="495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Oval 857"/>
            <p:cNvSpPr>
              <a:spLocks noChangeArrowheads="1"/>
            </p:cNvSpPr>
            <p:nvPr/>
          </p:nvSpPr>
          <p:spPr bwMode="auto">
            <a:xfrm>
              <a:off x="2730" y="390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Oval 858"/>
            <p:cNvSpPr>
              <a:spLocks noChangeArrowheads="1"/>
            </p:cNvSpPr>
            <p:nvPr/>
          </p:nvSpPr>
          <p:spPr bwMode="auto">
            <a:xfrm>
              <a:off x="3232" y="347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Oval 859"/>
            <p:cNvSpPr>
              <a:spLocks noChangeArrowheads="1"/>
            </p:cNvSpPr>
            <p:nvPr/>
          </p:nvSpPr>
          <p:spPr bwMode="auto">
            <a:xfrm>
              <a:off x="1951" y="571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Oval 860"/>
            <p:cNvSpPr>
              <a:spLocks noChangeArrowheads="1"/>
            </p:cNvSpPr>
            <p:nvPr/>
          </p:nvSpPr>
          <p:spPr bwMode="auto">
            <a:xfrm>
              <a:off x="1644" y="1075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Oval 861"/>
            <p:cNvSpPr>
              <a:spLocks noChangeArrowheads="1"/>
            </p:cNvSpPr>
            <p:nvPr/>
          </p:nvSpPr>
          <p:spPr bwMode="auto">
            <a:xfrm>
              <a:off x="1689" y="2252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Oval 862"/>
            <p:cNvSpPr>
              <a:spLocks noChangeArrowheads="1"/>
            </p:cNvSpPr>
            <p:nvPr/>
          </p:nvSpPr>
          <p:spPr bwMode="auto">
            <a:xfrm>
              <a:off x="2049" y="2746"/>
              <a:ext cx="10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863"/>
            <p:cNvSpPr>
              <a:spLocks noChangeArrowheads="1"/>
            </p:cNvSpPr>
            <p:nvPr/>
          </p:nvSpPr>
          <p:spPr bwMode="auto">
            <a:xfrm>
              <a:off x="2553" y="3053"/>
              <a:ext cx="11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Oval 864"/>
            <p:cNvSpPr>
              <a:spLocks noChangeArrowheads="1"/>
            </p:cNvSpPr>
            <p:nvPr/>
          </p:nvSpPr>
          <p:spPr bwMode="auto">
            <a:xfrm>
              <a:off x="3730" y="3008"/>
              <a:ext cx="11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Oval 865"/>
            <p:cNvSpPr>
              <a:spLocks noChangeArrowheads="1"/>
            </p:cNvSpPr>
            <p:nvPr/>
          </p:nvSpPr>
          <p:spPr bwMode="auto">
            <a:xfrm>
              <a:off x="4224" y="2648"/>
              <a:ext cx="10" cy="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Oval 866"/>
            <p:cNvSpPr>
              <a:spLocks noChangeArrowheads="1"/>
            </p:cNvSpPr>
            <p:nvPr/>
          </p:nvSpPr>
          <p:spPr bwMode="auto">
            <a:xfrm>
              <a:off x="4531" y="2144"/>
              <a:ext cx="10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Oval 867"/>
            <p:cNvSpPr>
              <a:spLocks noChangeArrowheads="1"/>
            </p:cNvSpPr>
            <p:nvPr/>
          </p:nvSpPr>
          <p:spPr bwMode="auto">
            <a:xfrm>
              <a:off x="4486" y="967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Oval 868"/>
            <p:cNvSpPr>
              <a:spLocks noChangeArrowheads="1"/>
            </p:cNvSpPr>
            <p:nvPr/>
          </p:nvSpPr>
          <p:spPr bwMode="auto">
            <a:xfrm>
              <a:off x="4126" y="473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Oval 869"/>
            <p:cNvSpPr>
              <a:spLocks noChangeArrowheads="1"/>
            </p:cNvSpPr>
            <p:nvPr/>
          </p:nvSpPr>
          <p:spPr bwMode="auto">
            <a:xfrm>
              <a:off x="3622" y="166"/>
              <a:ext cx="12" cy="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Oval 870"/>
            <p:cNvSpPr>
              <a:spLocks noChangeArrowheads="1"/>
            </p:cNvSpPr>
            <p:nvPr/>
          </p:nvSpPr>
          <p:spPr bwMode="auto">
            <a:xfrm>
              <a:off x="2445" y="211"/>
              <a:ext cx="12" cy="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871"/>
            <p:cNvSpPr>
              <a:spLocks noEditPoints="1"/>
            </p:cNvSpPr>
            <p:nvPr/>
          </p:nvSpPr>
          <p:spPr bwMode="auto">
            <a:xfrm>
              <a:off x="2144" y="669"/>
              <a:ext cx="1878" cy="1880"/>
            </a:xfrm>
            <a:custGeom>
              <a:avLst/>
              <a:gdLst>
                <a:gd name="T0" fmla="*/ 185 w 1878"/>
                <a:gd name="T1" fmla="*/ 1260 h 1880"/>
                <a:gd name="T2" fmla="*/ 25 w 1878"/>
                <a:gd name="T3" fmla="*/ 1186 h 1880"/>
                <a:gd name="T4" fmla="*/ 222 w 1878"/>
                <a:gd name="T5" fmla="*/ 1385 h 1880"/>
                <a:gd name="T6" fmla="*/ 320 w 1878"/>
                <a:gd name="T7" fmla="*/ 1588 h 1880"/>
                <a:gd name="T8" fmla="*/ 452 w 1878"/>
                <a:gd name="T9" fmla="*/ 1629 h 1880"/>
                <a:gd name="T10" fmla="*/ 824 w 1878"/>
                <a:gd name="T11" fmla="*/ 1743 h 1880"/>
                <a:gd name="T12" fmla="*/ 621 w 1878"/>
                <a:gd name="T13" fmla="*/ 1779 h 1880"/>
                <a:gd name="T14" fmla="*/ 941 w 1878"/>
                <a:gd name="T15" fmla="*/ 1769 h 1880"/>
                <a:gd name="T16" fmla="*/ 824 w 1878"/>
                <a:gd name="T17" fmla="*/ 1878 h 1880"/>
                <a:gd name="T18" fmla="*/ 1082 w 1878"/>
                <a:gd name="T19" fmla="*/ 1773 h 1880"/>
                <a:gd name="T20" fmla="*/ 1385 w 1878"/>
                <a:gd name="T21" fmla="*/ 1657 h 1880"/>
                <a:gd name="T22" fmla="*/ 1297 w 1878"/>
                <a:gd name="T23" fmla="*/ 1763 h 1880"/>
                <a:gd name="T24" fmla="*/ 1526 w 1878"/>
                <a:gd name="T25" fmla="*/ 1530 h 1880"/>
                <a:gd name="T26" fmla="*/ 1523 w 1878"/>
                <a:gd name="T27" fmla="*/ 1686 h 1880"/>
                <a:gd name="T28" fmla="*/ 1629 w 1878"/>
                <a:gd name="T29" fmla="*/ 1428 h 1880"/>
                <a:gd name="T30" fmla="*/ 1778 w 1878"/>
                <a:gd name="T31" fmla="*/ 1259 h 1880"/>
                <a:gd name="T32" fmla="*/ 1779 w 1878"/>
                <a:gd name="T33" fmla="*/ 1259 h 1880"/>
                <a:gd name="T34" fmla="*/ 1770 w 1878"/>
                <a:gd name="T35" fmla="*/ 949 h 1880"/>
                <a:gd name="T36" fmla="*/ 1878 w 1878"/>
                <a:gd name="T37" fmla="*/ 1056 h 1880"/>
                <a:gd name="T38" fmla="*/ 1732 w 1878"/>
                <a:gd name="T39" fmla="*/ 747 h 1880"/>
                <a:gd name="T40" fmla="*/ 1853 w 1878"/>
                <a:gd name="T41" fmla="*/ 694 h 1880"/>
                <a:gd name="T42" fmla="*/ 1657 w 1878"/>
                <a:gd name="T43" fmla="*/ 495 h 1880"/>
                <a:gd name="T44" fmla="*/ 1357 w 1878"/>
                <a:gd name="T45" fmla="*/ 245 h 1880"/>
                <a:gd name="T46" fmla="*/ 1560 w 1878"/>
                <a:gd name="T47" fmla="*/ 291 h 1880"/>
                <a:gd name="T48" fmla="*/ 1272 w 1878"/>
                <a:gd name="T49" fmla="*/ 187 h 1880"/>
                <a:gd name="T50" fmla="*/ 1400 w 1878"/>
                <a:gd name="T51" fmla="*/ 113 h 1880"/>
                <a:gd name="T52" fmla="*/ 1122 w 1878"/>
                <a:gd name="T53" fmla="*/ 116 h 1880"/>
                <a:gd name="T54" fmla="*/ 799 w 1878"/>
                <a:gd name="T55" fmla="*/ 108 h 1880"/>
                <a:gd name="T56" fmla="*/ 919 w 1878"/>
                <a:gd name="T57" fmla="*/ 43 h 1880"/>
                <a:gd name="T58" fmla="*/ 630 w 1878"/>
                <a:gd name="T59" fmla="*/ 182 h 1880"/>
                <a:gd name="T60" fmla="*/ 583 w 1878"/>
                <a:gd name="T61" fmla="*/ 117 h 1880"/>
                <a:gd name="T62" fmla="*/ 366 w 1878"/>
                <a:gd name="T63" fmla="*/ 357 h 1880"/>
                <a:gd name="T64" fmla="*/ 357 w 1878"/>
                <a:gd name="T65" fmla="*/ 194 h 1880"/>
                <a:gd name="T66" fmla="*/ 250 w 1878"/>
                <a:gd name="T67" fmla="*/ 452 h 1880"/>
                <a:gd name="T68" fmla="*/ 102 w 1878"/>
                <a:gd name="T69" fmla="*/ 621 h 1880"/>
                <a:gd name="T70" fmla="*/ 116 w 1878"/>
                <a:gd name="T71" fmla="*/ 758 h 1880"/>
                <a:gd name="T72" fmla="*/ 163 w 1878"/>
                <a:gd name="T73" fmla="*/ 1149 h 1880"/>
                <a:gd name="T74" fmla="*/ 43 w 1878"/>
                <a:gd name="T75" fmla="*/ 961 h 1880"/>
                <a:gd name="T76" fmla="*/ 213 w 1878"/>
                <a:gd name="T77" fmla="*/ 995 h 1880"/>
                <a:gd name="T78" fmla="*/ 237 w 1878"/>
                <a:gd name="T79" fmla="*/ 583 h 1880"/>
                <a:gd name="T80" fmla="*/ 239 w 1878"/>
                <a:gd name="T81" fmla="*/ 583 h 1880"/>
                <a:gd name="T82" fmla="*/ 394 w 1878"/>
                <a:gd name="T83" fmla="*/ 457 h 1880"/>
                <a:gd name="T84" fmla="*/ 729 w 1878"/>
                <a:gd name="T85" fmla="*/ 165 h 1880"/>
                <a:gd name="T86" fmla="*/ 618 w 1878"/>
                <a:gd name="T87" fmla="*/ 288 h 1880"/>
                <a:gd name="T88" fmla="*/ 996 w 1878"/>
                <a:gd name="T89" fmla="*/ 154 h 1880"/>
                <a:gd name="T90" fmla="*/ 1271 w 1878"/>
                <a:gd name="T91" fmla="*/ 187 h 1880"/>
                <a:gd name="T92" fmla="*/ 1174 w 1878"/>
                <a:gd name="T93" fmla="*/ 250 h 1880"/>
                <a:gd name="T94" fmla="*/ 1543 w 1878"/>
                <a:gd name="T95" fmla="*/ 431 h 1880"/>
                <a:gd name="T96" fmla="*/ 1706 w 1878"/>
                <a:gd name="T97" fmla="*/ 629 h 1880"/>
                <a:gd name="T98" fmla="*/ 1592 w 1878"/>
                <a:gd name="T99" fmla="*/ 618 h 1880"/>
                <a:gd name="T100" fmla="*/ 1727 w 1878"/>
                <a:gd name="T101" fmla="*/ 996 h 1880"/>
                <a:gd name="T102" fmla="*/ 1635 w 1878"/>
                <a:gd name="T103" fmla="*/ 1368 h 1880"/>
                <a:gd name="T104" fmla="*/ 1641 w 1878"/>
                <a:gd name="T105" fmla="*/ 1299 h 1880"/>
                <a:gd name="T106" fmla="*/ 1486 w 1878"/>
                <a:gd name="T107" fmla="*/ 1423 h 1880"/>
                <a:gd name="T108" fmla="*/ 1185 w 1878"/>
                <a:gd name="T109" fmla="*/ 1690 h 1880"/>
                <a:gd name="T110" fmla="*/ 1133 w 1878"/>
                <a:gd name="T111" fmla="*/ 1730 h 1880"/>
                <a:gd name="T112" fmla="*/ 995 w 1878"/>
                <a:gd name="T113" fmla="*/ 1666 h 1880"/>
                <a:gd name="T114" fmla="*/ 583 w 1878"/>
                <a:gd name="T115" fmla="*/ 1643 h 1880"/>
                <a:gd name="T116" fmla="*/ 526 w 1878"/>
                <a:gd name="T117" fmla="*/ 1637 h 1880"/>
                <a:gd name="T118" fmla="*/ 457 w 1878"/>
                <a:gd name="T119" fmla="*/ 1486 h 1880"/>
                <a:gd name="T120" fmla="*/ 190 w 1878"/>
                <a:gd name="T121" fmla="*/ 1185 h 1880"/>
                <a:gd name="T122" fmla="*/ 191 w 1878"/>
                <a:gd name="T123" fmla="*/ 1183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8" h="1880">
                  <a:moveTo>
                    <a:pt x="43" y="961"/>
                  </a:moveTo>
                  <a:lnTo>
                    <a:pt x="43" y="961"/>
                  </a:lnTo>
                  <a:lnTo>
                    <a:pt x="108" y="1082"/>
                  </a:lnTo>
                  <a:lnTo>
                    <a:pt x="108" y="1082"/>
                  </a:lnTo>
                  <a:lnTo>
                    <a:pt x="108" y="1082"/>
                  </a:lnTo>
                  <a:lnTo>
                    <a:pt x="163" y="1150"/>
                  </a:lnTo>
                  <a:lnTo>
                    <a:pt x="185" y="1260"/>
                  </a:lnTo>
                  <a:lnTo>
                    <a:pt x="185" y="1260"/>
                  </a:lnTo>
                  <a:lnTo>
                    <a:pt x="185" y="1260"/>
                  </a:lnTo>
                  <a:lnTo>
                    <a:pt x="293" y="1423"/>
                  </a:lnTo>
                  <a:lnTo>
                    <a:pt x="222" y="1385"/>
                  </a:lnTo>
                  <a:lnTo>
                    <a:pt x="117" y="1296"/>
                  </a:lnTo>
                  <a:lnTo>
                    <a:pt x="27" y="1186"/>
                  </a:lnTo>
                  <a:lnTo>
                    <a:pt x="25" y="1186"/>
                  </a:lnTo>
                  <a:lnTo>
                    <a:pt x="25" y="1188"/>
                  </a:lnTo>
                  <a:lnTo>
                    <a:pt x="117" y="1297"/>
                  </a:lnTo>
                  <a:lnTo>
                    <a:pt x="117" y="1297"/>
                  </a:lnTo>
                  <a:lnTo>
                    <a:pt x="117" y="1297"/>
                  </a:lnTo>
                  <a:lnTo>
                    <a:pt x="222" y="1385"/>
                  </a:lnTo>
                  <a:lnTo>
                    <a:pt x="222" y="1385"/>
                  </a:lnTo>
                  <a:lnTo>
                    <a:pt x="222" y="1385"/>
                  </a:lnTo>
                  <a:lnTo>
                    <a:pt x="295" y="1425"/>
                  </a:lnTo>
                  <a:lnTo>
                    <a:pt x="360" y="1524"/>
                  </a:lnTo>
                  <a:lnTo>
                    <a:pt x="360" y="1524"/>
                  </a:lnTo>
                  <a:lnTo>
                    <a:pt x="360" y="1524"/>
                  </a:lnTo>
                  <a:lnTo>
                    <a:pt x="525" y="1635"/>
                  </a:lnTo>
                  <a:lnTo>
                    <a:pt x="452" y="1628"/>
                  </a:lnTo>
                  <a:lnTo>
                    <a:pt x="320" y="1588"/>
                  </a:lnTo>
                  <a:lnTo>
                    <a:pt x="194" y="1523"/>
                  </a:lnTo>
                  <a:lnTo>
                    <a:pt x="193" y="1523"/>
                  </a:lnTo>
                  <a:lnTo>
                    <a:pt x="194" y="1523"/>
                  </a:lnTo>
                  <a:lnTo>
                    <a:pt x="320" y="1589"/>
                  </a:lnTo>
                  <a:lnTo>
                    <a:pt x="320" y="1589"/>
                  </a:lnTo>
                  <a:lnTo>
                    <a:pt x="320" y="1589"/>
                  </a:lnTo>
                  <a:lnTo>
                    <a:pt x="452" y="1629"/>
                  </a:lnTo>
                  <a:lnTo>
                    <a:pt x="452" y="1629"/>
                  </a:lnTo>
                  <a:lnTo>
                    <a:pt x="452" y="1629"/>
                  </a:lnTo>
                  <a:lnTo>
                    <a:pt x="526" y="1637"/>
                  </a:lnTo>
                  <a:lnTo>
                    <a:pt x="621" y="1702"/>
                  </a:lnTo>
                  <a:lnTo>
                    <a:pt x="621" y="1702"/>
                  </a:lnTo>
                  <a:lnTo>
                    <a:pt x="621" y="1702"/>
                  </a:lnTo>
                  <a:lnTo>
                    <a:pt x="824" y="1743"/>
                  </a:lnTo>
                  <a:lnTo>
                    <a:pt x="758" y="1764"/>
                  </a:lnTo>
                  <a:lnTo>
                    <a:pt x="621" y="1778"/>
                  </a:lnTo>
                  <a:lnTo>
                    <a:pt x="479" y="1766"/>
                  </a:lnTo>
                  <a:lnTo>
                    <a:pt x="479" y="1766"/>
                  </a:lnTo>
                  <a:lnTo>
                    <a:pt x="479" y="1767"/>
                  </a:lnTo>
                  <a:lnTo>
                    <a:pt x="479" y="1767"/>
                  </a:lnTo>
                  <a:lnTo>
                    <a:pt x="621" y="1779"/>
                  </a:lnTo>
                  <a:lnTo>
                    <a:pt x="621" y="1779"/>
                  </a:lnTo>
                  <a:lnTo>
                    <a:pt x="621" y="1779"/>
                  </a:lnTo>
                  <a:lnTo>
                    <a:pt x="758" y="1764"/>
                  </a:lnTo>
                  <a:lnTo>
                    <a:pt x="758" y="1764"/>
                  </a:lnTo>
                  <a:lnTo>
                    <a:pt x="758" y="1764"/>
                  </a:lnTo>
                  <a:lnTo>
                    <a:pt x="826" y="1745"/>
                  </a:lnTo>
                  <a:lnTo>
                    <a:pt x="941" y="1769"/>
                  </a:lnTo>
                  <a:lnTo>
                    <a:pt x="941" y="1769"/>
                  </a:lnTo>
                  <a:lnTo>
                    <a:pt x="941" y="1769"/>
                  </a:lnTo>
                  <a:lnTo>
                    <a:pt x="1131" y="1732"/>
                  </a:lnTo>
                  <a:lnTo>
                    <a:pt x="1081" y="1772"/>
                  </a:lnTo>
                  <a:lnTo>
                    <a:pt x="961" y="1835"/>
                  </a:lnTo>
                  <a:lnTo>
                    <a:pt x="824" y="1878"/>
                  </a:lnTo>
                  <a:lnTo>
                    <a:pt x="824" y="1878"/>
                  </a:lnTo>
                  <a:lnTo>
                    <a:pt x="824" y="1880"/>
                  </a:lnTo>
                  <a:lnTo>
                    <a:pt x="824" y="1880"/>
                  </a:lnTo>
                  <a:lnTo>
                    <a:pt x="961" y="1837"/>
                  </a:lnTo>
                  <a:lnTo>
                    <a:pt x="961" y="1837"/>
                  </a:lnTo>
                  <a:lnTo>
                    <a:pt x="961" y="1837"/>
                  </a:lnTo>
                  <a:lnTo>
                    <a:pt x="1082" y="1773"/>
                  </a:lnTo>
                  <a:lnTo>
                    <a:pt x="1082" y="1773"/>
                  </a:lnTo>
                  <a:lnTo>
                    <a:pt x="1082" y="1772"/>
                  </a:lnTo>
                  <a:lnTo>
                    <a:pt x="1133" y="1732"/>
                  </a:lnTo>
                  <a:lnTo>
                    <a:pt x="1263" y="1705"/>
                  </a:lnTo>
                  <a:lnTo>
                    <a:pt x="1263" y="1705"/>
                  </a:lnTo>
                  <a:lnTo>
                    <a:pt x="1263" y="1705"/>
                  </a:lnTo>
                  <a:lnTo>
                    <a:pt x="1413" y="1606"/>
                  </a:lnTo>
                  <a:lnTo>
                    <a:pt x="1385" y="1657"/>
                  </a:lnTo>
                  <a:lnTo>
                    <a:pt x="1296" y="1763"/>
                  </a:lnTo>
                  <a:lnTo>
                    <a:pt x="1186" y="1853"/>
                  </a:lnTo>
                  <a:lnTo>
                    <a:pt x="1186" y="1855"/>
                  </a:lnTo>
                  <a:lnTo>
                    <a:pt x="1186" y="1855"/>
                  </a:lnTo>
                  <a:lnTo>
                    <a:pt x="1186" y="1855"/>
                  </a:lnTo>
                  <a:lnTo>
                    <a:pt x="1297" y="1763"/>
                  </a:lnTo>
                  <a:lnTo>
                    <a:pt x="1297" y="1763"/>
                  </a:lnTo>
                  <a:lnTo>
                    <a:pt x="1297" y="1763"/>
                  </a:lnTo>
                  <a:lnTo>
                    <a:pt x="1385" y="1657"/>
                  </a:lnTo>
                  <a:lnTo>
                    <a:pt x="1385" y="1657"/>
                  </a:lnTo>
                  <a:lnTo>
                    <a:pt x="1385" y="1657"/>
                  </a:lnTo>
                  <a:lnTo>
                    <a:pt x="1414" y="1604"/>
                  </a:lnTo>
                  <a:lnTo>
                    <a:pt x="1526" y="1530"/>
                  </a:lnTo>
                  <a:lnTo>
                    <a:pt x="1526" y="1530"/>
                  </a:lnTo>
                  <a:lnTo>
                    <a:pt x="1526" y="1530"/>
                  </a:lnTo>
                  <a:lnTo>
                    <a:pt x="1634" y="1371"/>
                  </a:lnTo>
                  <a:lnTo>
                    <a:pt x="1628" y="1428"/>
                  </a:lnTo>
                  <a:lnTo>
                    <a:pt x="1588" y="1560"/>
                  </a:lnTo>
                  <a:lnTo>
                    <a:pt x="1521" y="1686"/>
                  </a:lnTo>
                  <a:lnTo>
                    <a:pt x="1523" y="1686"/>
                  </a:lnTo>
                  <a:lnTo>
                    <a:pt x="1523" y="1686"/>
                  </a:lnTo>
                  <a:lnTo>
                    <a:pt x="1523" y="1686"/>
                  </a:lnTo>
                  <a:lnTo>
                    <a:pt x="1589" y="1560"/>
                  </a:lnTo>
                  <a:lnTo>
                    <a:pt x="1589" y="1560"/>
                  </a:lnTo>
                  <a:lnTo>
                    <a:pt x="1589" y="1560"/>
                  </a:lnTo>
                  <a:lnTo>
                    <a:pt x="1629" y="1428"/>
                  </a:lnTo>
                  <a:lnTo>
                    <a:pt x="1629" y="1428"/>
                  </a:lnTo>
                  <a:lnTo>
                    <a:pt x="1629" y="1428"/>
                  </a:lnTo>
                  <a:lnTo>
                    <a:pt x="1635" y="1370"/>
                  </a:lnTo>
                  <a:lnTo>
                    <a:pt x="1703" y="1269"/>
                  </a:lnTo>
                  <a:lnTo>
                    <a:pt x="1703" y="1269"/>
                  </a:lnTo>
                  <a:lnTo>
                    <a:pt x="1703" y="1269"/>
                  </a:lnTo>
                  <a:lnTo>
                    <a:pt x="1746" y="1066"/>
                  </a:lnTo>
                  <a:lnTo>
                    <a:pt x="1764" y="1122"/>
                  </a:lnTo>
                  <a:lnTo>
                    <a:pt x="1778" y="1259"/>
                  </a:lnTo>
                  <a:lnTo>
                    <a:pt x="1766" y="1400"/>
                  </a:lnTo>
                  <a:lnTo>
                    <a:pt x="1766" y="1401"/>
                  </a:lnTo>
                  <a:lnTo>
                    <a:pt x="1766" y="1401"/>
                  </a:lnTo>
                  <a:lnTo>
                    <a:pt x="1767" y="1401"/>
                  </a:lnTo>
                  <a:lnTo>
                    <a:pt x="1779" y="1259"/>
                  </a:lnTo>
                  <a:lnTo>
                    <a:pt x="1779" y="1259"/>
                  </a:lnTo>
                  <a:lnTo>
                    <a:pt x="1779" y="1259"/>
                  </a:lnTo>
                  <a:lnTo>
                    <a:pt x="1764" y="1122"/>
                  </a:lnTo>
                  <a:lnTo>
                    <a:pt x="1764" y="1122"/>
                  </a:lnTo>
                  <a:lnTo>
                    <a:pt x="1764" y="1122"/>
                  </a:lnTo>
                  <a:lnTo>
                    <a:pt x="1746" y="1063"/>
                  </a:lnTo>
                  <a:lnTo>
                    <a:pt x="1770" y="949"/>
                  </a:lnTo>
                  <a:lnTo>
                    <a:pt x="1770" y="949"/>
                  </a:lnTo>
                  <a:lnTo>
                    <a:pt x="1770" y="949"/>
                  </a:lnTo>
                  <a:lnTo>
                    <a:pt x="1732" y="750"/>
                  </a:lnTo>
                  <a:lnTo>
                    <a:pt x="1772" y="799"/>
                  </a:lnTo>
                  <a:lnTo>
                    <a:pt x="1835" y="919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78" y="1056"/>
                  </a:lnTo>
                  <a:lnTo>
                    <a:pt x="1837" y="919"/>
                  </a:lnTo>
                  <a:lnTo>
                    <a:pt x="1837" y="919"/>
                  </a:lnTo>
                  <a:lnTo>
                    <a:pt x="1837" y="919"/>
                  </a:lnTo>
                  <a:lnTo>
                    <a:pt x="1772" y="798"/>
                  </a:lnTo>
                  <a:lnTo>
                    <a:pt x="1772" y="798"/>
                  </a:lnTo>
                  <a:lnTo>
                    <a:pt x="1772" y="798"/>
                  </a:lnTo>
                  <a:lnTo>
                    <a:pt x="1732" y="747"/>
                  </a:lnTo>
                  <a:lnTo>
                    <a:pt x="1708" y="627"/>
                  </a:lnTo>
                  <a:lnTo>
                    <a:pt x="1708" y="627"/>
                  </a:lnTo>
                  <a:lnTo>
                    <a:pt x="1708" y="627"/>
                  </a:lnTo>
                  <a:lnTo>
                    <a:pt x="1598" y="464"/>
                  </a:lnTo>
                  <a:lnTo>
                    <a:pt x="1657" y="497"/>
                  </a:lnTo>
                  <a:lnTo>
                    <a:pt x="1763" y="584"/>
                  </a:lnTo>
                  <a:lnTo>
                    <a:pt x="1853" y="694"/>
                  </a:lnTo>
                  <a:lnTo>
                    <a:pt x="1853" y="694"/>
                  </a:lnTo>
                  <a:lnTo>
                    <a:pt x="1853" y="694"/>
                  </a:lnTo>
                  <a:lnTo>
                    <a:pt x="1853" y="692"/>
                  </a:lnTo>
                  <a:lnTo>
                    <a:pt x="1763" y="583"/>
                  </a:lnTo>
                  <a:lnTo>
                    <a:pt x="1763" y="583"/>
                  </a:lnTo>
                  <a:lnTo>
                    <a:pt x="1763" y="583"/>
                  </a:lnTo>
                  <a:lnTo>
                    <a:pt x="1657" y="495"/>
                  </a:lnTo>
                  <a:lnTo>
                    <a:pt x="1657" y="495"/>
                  </a:lnTo>
                  <a:lnTo>
                    <a:pt x="1657" y="495"/>
                  </a:lnTo>
                  <a:lnTo>
                    <a:pt x="1597" y="463"/>
                  </a:lnTo>
                  <a:lnTo>
                    <a:pt x="1533" y="365"/>
                  </a:lnTo>
                  <a:lnTo>
                    <a:pt x="1533" y="365"/>
                  </a:lnTo>
                  <a:lnTo>
                    <a:pt x="1533" y="365"/>
                  </a:lnTo>
                  <a:lnTo>
                    <a:pt x="1357" y="245"/>
                  </a:lnTo>
                  <a:lnTo>
                    <a:pt x="1428" y="252"/>
                  </a:lnTo>
                  <a:lnTo>
                    <a:pt x="1558" y="292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686" y="357"/>
                  </a:lnTo>
                  <a:lnTo>
                    <a:pt x="1560" y="291"/>
                  </a:lnTo>
                  <a:lnTo>
                    <a:pt x="1560" y="291"/>
                  </a:lnTo>
                  <a:lnTo>
                    <a:pt x="1560" y="291"/>
                  </a:lnTo>
                  <a:lnTo>
                    <a:pt x="1428" y="250"/>
                  </a:lnTo>
                  <a:lnTo>
                    <a:pt x="1428" y="250"/>
                  </a:lnTo>
                  <a:lnTo>
                    <a:pt x="1428" y="250"/>
                  </a:lnTo>
                  <a:lnTo>
                    <a:pt x="1355" y="243"/>
                  </a:lnTo>
                  <a:lnTo>
                    <a:pt x="1272" y="187"/>
                  </a:lnTo>
                  <a:lnTo>
                    <a:pt x="1272" y="187"/>
                  </a:lnTo>
                  <a:lnTo>
                    <a:pt x="1272" y="187"/>
                  </a:lnTo>
                  <a:lnTo>
                    <a:pt x="1047" y="139"/>
                  </a:lnTo>
                  <a:lnTo>
                    <a:pt x="1122" y="116"/>
                  </a:lnTo>
                  <a:lnTo>
                    <a:pt x="1257" y="102"/>
                  </a:lnTo>
                  <a:lnTo>
                    <a:pt x="1400" y="113"/>
                  </a:lnTo>
                  <a:lnTo>
                    <a:pt x="1400" y="113"/>
                  </a:lnTo>
                  <a:lnTo>
                    <a:pt x="1401" y="113"/>
                  </a:lnTo>
                  <a:lnTo>
                    <a:pt x="1400" y="113"/>
                  </a:lnTo>
                  <a:lnTo>
                    <a:pt x="1257" y="101"/>
                  </a:lnTo>
                  <a:lnTo>
                    <a:pt x="1257" y="101"/>
                  </a:lnTo>
                  <a:lnTo>
                    <a:pt x="1257" y="101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044" y="139"/>
                  </a:lnTo>
                  <a:lnTo>
                    <a:pt x="952" y="120"/>
                  </a:lnTo>
                  <a:lnTo>
                    <a:pt x="952" y="120"/>
                  </a:lnTo>
                  <a:lnTo>
                    <a:pt x="950" y="120"/>
                  </a:lnTo>
                  <a:lnTo>
                    <a:pt x="732" y="163"/>
                  </a:lnTo>
                  <a:lnTo>
                    <a:pt x="799" y="108"/>
                  </a:lnTo>
                  <a:lnTo>
                    <a:pt x="919" y="44"/>
                  </a:lnTo>
                  <a:lnTo>
                    <a:pt x="1056" y="1"/>
                  </a:lnTo>
                  <a:lnTo>
                    <a:pt x="1056" y="0"/>
                  </a:lnTo>
                  <a:lnTo>
                    <a:pt x="1054" y="0"/>
                  </a:lnTo>
                  <a:lnTo>
                    <a:pt x="919" y="43"/>
                  </a:lnTo>
                  <a:lnTo>
                    <a:pt x="919" y="43"/>
                  </a:lnTo>
                  <a:lnTo>
                    <a:pt x="919" y="43"/>
                  </a:lnTo>
                  <a:lnTo>
                    <a:pt x="798" y="108"/>
                  </a:lnTo>
                  <a:lnTo>
                    <a:pt x="798" y="108"/>
                  </a:lnTo>
                  <a:lnTo>
                    <a:pt x="798" y="108"/>
                  </a:lnTo>
                  <a:lnTo>
                    <a:pt x="731" y="163"/>
                  </a:lnTo>
                  <a:lnTo>
                    <a:pt x="630" y="182"/>
                  </a:lnTo>
                  <a:lnTo>
                    <a:pt x="630" y="182"/>
                  </a:lnTo>
                  <a:lnTo>
                    <a:pt x="630" y="182"/>
                  </a:lnTo>
                  <a:lnTo>
                    <a:pt x="454" y="299"/>
                  </a:lnTo>
                  <a:lnTo>
                    <a:pt x="495" y="222"/>
                  </a:lnTo>
                  <a:lnTo>
                    <a:pt x="583" y="117"/>
                  </a:lnTo>
                  <a:lnTo>
                    <a:pt x="692" y="27"/>
                  </a:lnTo>
                  <a:lnTo>
                    <a:pt x="694" y="25"/>
                  </a:lnTo>
                  <a:lnTo>
                    <a:pt x="692" y="25"/>
                  </a:lnTo>
                  <a:lnTo>
                    <a:pt x="583" y="117"/>
                  </a:lnTo>
                  <a:lnTo>
                    <a:pt x="583" y="117"/>
                  </a:lnTo>
                  <a:lnTo>
                    <a:pt x="583" y="117"/>
                  </a:lnTo>
                  <a:lnTo>
                    <a:pt x="495" y="222"/>
                  </a:lnTo>
                  <a:lnTo>
                    <a:pt x="495" y="222"/>
                  </a:lnTo>
                  <a:lnTo>
                    <a:pt x="495" y="222"/>
                  </a:lnTo>
                  <a:lnTo>
                    <a:pt x="452" y="301"/>
                  </a:lnTo>
                  <a:lnTo>
                    <a:pt x="366" y="357"/>
                  </a:lnTo>
                  <a:lnTo>
                    <a:pt x="366" y="357"/>
                  </a:lnTo>
                  <a:lnTo>
                    <a:pt x="366" y="357"/>
                  </a:lnTo>
                  <a:lnTo>
                    <a:pt x="243" y="540"/>
                  </a:lnTo>
                  <a:lnTo>
                    <a:pt x="252" y="452"/>
                  </a:lnTo>
                  <a:lnTo>
                    <a:pt x="292" y="320"/>
                  </a:lnTo>
                  <a:lnTo>
                    <a:pt x="357" y="194"/>
                  </a:lnTo>
                  <a:lnTo>
                    <a:pt x="357" y="194"/>
                  </a:lnTo>
                  <a:lnTo>
                    <a:pt x="356" y="194"/>
                  </a:lnTo>
                  <a:lnTo>
                    <a:pt x="291" y="320"/>
                  </a:lnTo>
                  <a:lnTo>
                    <a:pt x="291" y="320"/>
                  </a:lnTo>
                  <a:lnTo>
                    <a:pt x="291" y="320"/>
                  </a:lnTo>
                  <a:lnTo>
                    <a:pt x="250" y="452"/>
                  </a:lnTo>
                  <a:lnTo>
                    <a:pt x="250" y="452"/>
                  </a:lnTo>
                  <a:lnTo>
                    <a:pt x="250" y="452"/>
                  </a:lnTo>
                  <a:lnTo>
                    <a:pt x="242" y="541"/>
                  </a:lnTo>
                  <a:lnTo>
                    <a:pt x="188" y="618"/>
                  </a:lnTo>
                  <a:lnTo>
                    <a:pt x="188" y="618"/>
                  </a:lnTo>
                  <a:lnTo>
                    <a:pt x="188" y="620"/>
                  </a:lnTo>
                  <a:lnTo>
                    <a:pt x="142" y="842"/>
                  </a:lnTo>
                  <a:lnTo>
                    <a:pt x="116" y="758"/>
                  </a:lnTo>
                  <a:lnTo>
                    <a:pt x="102" y="621"/>
                  </a:lnTo>
                  <a:lnTo>
                    <a:pt x="113" y="479"/>
                  </a:lnTo>
                  <a:lnTo>
                    <a:pt x="113" y="479"/>
                  </a:lnTo>
                  <a:lnTo>
                    <a:pt x="113" y="479"/>
                  </a:lnTo>
                  <a:lnTo>
                    <a:pt x="101" y="621"/>
                  </a:lnTo>
                  <a:lnTo>
                    <a:pt x="101" y="621"/>
                  </a:lnTo>
                  <a:lnTo>
                    <a:pt x="101" y="621"/>
                  </a:lnTo>
                  <a:lnTo>
                    <a:pt x="116" y="758"/>
                  </a:lnTo>
                  <a:lnTo>
                    <a:pt x="116" y="758"/>
                  </a:lnTo>
                  <a:lnTo>
                    <a:pt x="116" y="759"/>
                  </a:lnTo>
                  <a:lnTo>
                    <a:pt x="141" y="845"/>
                  </a:lnTo>
                  <a:lnTo>
                    <a:pt x="122" y="938"/>
                  </a:lnTo>
                  <a:lnTo>
                    <a:pt x="122" y="940"/>
                  </a:lnTo>
                  <a:lnTo>
                    <a:pt x="122" y="940"/>
                  </a:lnTo>
                  <a:lnTo>
                    <a:pt x="163" y="1149"/>
                  </a:lnTo>
                  <a:lnTo>
                    <a:pt x="108" y="1082"/>
                  </a:lnTo>
                  <a:lnTo>
                    <a:pt x="44" y="961"/>
                  </a:lnTo>
                  <a:lnTo>
                    <a:pt x="1" y="824"/>
                  </a:lnTo>
                  <a:lnTo>
                    <a:pt x="0" y="824"/>
                  </a:lnTo>
                  <a:lnTo>
                    <a:pt x="0" y="824"/>
                  </a:lnTo>
                  <a:lnTo>
                    <a:pt x="43" y="961"/>
                  </a:lnTo>
                  <a:lnTo>
                    <a:pt x="43" y="961"/>
                  </a:lnTo>
                  <a:close/>
                  <a:moveTo>
                    <a:pt x="123" y="940"/>
                  </a:moveTo>
                  <a:lnTo>
                    <a:pt x="142" y="847"/>
                  </a:lnTo>
                  <a:lnTo>
                    <a:pt x="154" y="884"/>
                  </a:lnTo>
                  <a:lnTo>
                    <a:pt x="154" y="884"/>
                  </a:lnTo>
                  <a:lnTo>
                    <a:pt x="154" y="884"/>
                  </a:lnTo>
                  <a:lnTo>
                    <a:pt x="213" y="995"/>
                  </a:lnTo>
                  <a:lnTo>
                    <a:pt x="213" y="995"/>
                  </a:lnTo>
                  <a:lnTo>
                    <a:pt x="213" y="995"/>
                  </a:lnTo>
                  <a:lnTo>
                    <a:pt x="215" y="993"/>
                  </a:lnTo>
                  <a:lnTo>
                    <a:pt x="154" y="884"/>
                  </a:lnTo>
                  <a:lnTo>
                    <a:pt x="142" y="845"/>
                  </a:lnTo>
                  <a:lnTo>
                    <a:pt x="190" y="620"/>
                  </a:lnTo>
                  <a:lnTo>
                    <a:pt x="242" y="543"/>
                  </a:lnTo>
                  <a:lnTo>
                    <a:pt x="237" y="583"/>
                  </a:lnTo>
                  <a:lnTo>
                    <a:pt x="237" y="583"/>
                  </a:lnTo>
                  <a:lnTo>
                    <a:pt x="237" y="583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50" y="707"/>
                  </a:lnTo>
                  <a:lnTo>
                    <a:pt x="239" y="583"/>
                  </a:lnTo>
                  <a:lnTo>
                    <a:pt x="243" y="541"/>
                  </a:lnTo>
                  <a:lnTo>
                    <a:pt x="368" y="359"/>
                  </a:lnTo>
                  <a:lnTo>
                    <a:pt x="451" y="304"/>
                  </a:lnTo>
                  <a:lnTo>
                    <a:pt x="431" y="336"/>
                  </a:lnTo>
                  <a:lnTo>
                    <a:pt x="431" y="338"/>
                  </a:lnTo>
                  <a:lnTo>
                    <a:pt x="431" y="338"/>
                  </a:lnTo>
                  <a:lnTo>
                    <a:pt x="394" y="457"/>
                  </a:lnTo>
                  <a:lnTo>
                    <a:pt x="396" y="458"/>
                  </a:lnTo>
                  <a:lnTo>
                    <a:pt x="396" y="458"/>
                  </a:lnTo>
                  <a:lnTo>
                    <a:pt x="396" y="457"/>
                  </a:lnTo>
                  <a:lnTo>
                    <a:pt x="433" y="338"/>
                  </a:lnTo>
                  <a:lnTo>
                    <a:pt x="452" y="302"/>
                  </a:lnTo>
                  <a:lnTo>
                    <a:pt x="630" y="184"/>
                  </a:lnTo>
                  <a:lnTo>
                    <a:pt x="729" y="165"/>
                  </a:lnTo>
                  <a:lnTo>
                    <a:pt x="697" y="191"/>
                  </a:lnTo>
                  <a:lnTo>
                    <a:pt x="697" y="191"/>
                  </a:lnTo>
                  <a:lnTo>
                    <a:pt x="697" y="191"/>
                  </a:lnTo>
                  <a:lnTo>
                    <a:pt x="617" y="288"/>
                  </a:lnTo>
                  <a:lnTo>
                    <a:pt x="617" y="288"/>
                  </a:lnTo>
                  <a:lnTo>
                    <a:pt x="617" y="288"/>
                  </a:lnTo>
                  <a:lnTo>
                    <a:pt x="618" y="288"/>
                  </a:lnTo>
                  <a:lnTo>
                    <a:pt x="697" y="191"/>
                  </a:lnTo>
                  <a:lnTo>
                    <a:pt x="731" y="163"/>
                  </a:lnTo>
                  <a:lnTo>
                    <a:pt x="952" y="120"/>
                  </a:lnTo>
                  <a:lnTo>
                    <a:pt x="1042" y="139"/>
                  </a:lnTo>
                  <a:lnTo>
                    <a:pt x="996" y="154"/>
                  </a:lnTo>
                  <a:lnTo>
                    <a:pt x="996" y="154"/>
                  </a:lnTo>
                  <a:lnTo>
                    <a:pt x="996" y="154"/>
                  </a:lnTo>
                  <a:lnTo>
                    <a:pt x="887" y="213"/>
                  </a:lnTo>
                  <a:lnTo>
                    <a:pt x="887" y="213"/>
                  </a:lnTo>
                  <a:lnTo>
                    <a:pt x="887" y="215"/>
                  </a:lnTo>
                  <a:lnTo>
                    <a:pt x="887" y="215"/>
                  </a:lnTo>
                  <a:lnTo>
                    <a:pt x="996" y="154"/>
                  </a:lnTo>
                  <a:lnTo>
                    <a:pt x="1044" y="139"/>
                  </a:lnTo>
                  <a:lnTo>
                    <a:pt x="1271" y="187"/>
                  </a:lnTo>
                  <a:lnTo>
                    <a:pt x="1354" y="243"/>
                  </a:lnTo>
                  <a:lnTo>
                    <a:pt x="1297" y="237"/>
                  </a:lnTo>
                  <a:lnTo>
                    <a:pt x="1297" y="237"/>
                  </a:lnTo>
                  <a:lnTo>
                    <a:pt x="1297" y="237"/>
                  </a:lnTo>
                  <a:lnTo>
                    <a:pt x="1174" y="250"/>
                  </a:lnTo>
                  <a:lnTo>
                    <a:pt x="1173" y="250"/>
                  </a:lnTo>
                  <a:lnTo>
                    <a:pt x="1174" y="250"/>
                  </a:lnTo>
                  <a:lnTo>
                    <a:pt x="1174" y="250"/>
                  </a:lnTo>
                  <a:lnTo>
                    <a:pt x="1297" y="239"/>
                  </a:lnTo>
                  <a:lnTo>
                    <a:pt x="1355" y="245"/>
                  </a:lnTo>
                  <a:lnTo>
                    <a:pt x="1531" y="365"/>
                  </a:lnTo>
                  <a:lnTo>
                    <a:pt x="1595" y="461"/>
                  </a:lnTo>
                  <a:lnTo>
                    <a:pt x="1543" y="431"/>
                  </a:lnTo>
                  <a:lnTo>
                    <a:pt x="1543" y="431"/>
                  </a:lnTo>
                  <a:lnTo>
                    <a:pt x="1543" y="431"/>
                  </a:lnTo>
                  <a:lnTo>
                    <a:pt x="1423" y="394"/>
                  </a:lnTo>
                  <a:lnTo>
                    <a:pt x="1423" y="396"/>
                  </a:lnTo>
                  <a:lnTo>
                    <a:pt x="1423" y="396"/>
                  </a:lnTo>
                  <a:lnTo>
                    <a:pt x="1543" y="433"/>
                  </a:lnTo>
                  <a:lnTo>
                    <a:pt x="1597" y="463"/>
                  </a:lnTo>
                  <a:lnTo>
                    <a:pt x="1706" y="629"/>
                  </a:lnTo>
                  <a:lnTo>
                    <a:pt x="1730" y="746"/>
                  </a:lnTo>
                  <a:lnTo>
                    <a:pt x="1690" y="697"/>
                  </a:lnTo>
                  <a:lnTo>
                    <a:pt x="1690" y="697"/>
                  </a:lnTo>
                  <a:lnTo>
                    <a:pt x="1690" y="697"/>
                  </a:lnTo>
                  <a:lnTo>
                    <a:pt x="1594" y="617"/>
                  </a:lnTo>
                  <a:lnTo>
                    <a:pt x="1592" y="617"/>
                  </a:lnTo>
                  <a:lnTo>
                    <a:pt x="1592" y="618"/>
                  </a:lnTo>
                  <a:lnTo>
                    <a:pt x="1689" y="697"/>
                  </a:lnTo>
                  <a:lnTo>
                    <a:pt x="1730" y="749"/>
                  </a:lnTo>
                  <a:lnTo>
                    <a:pt x="1770" y="949"/>
                  </a:lnTo>
                  <a:lnTo>
                    <a:pt x="1746" y="1061"/>
                  </a:lnTo>
                  <a:lnTo>
                    <a:pt x="1727" y="996"/>
                  </a:lnTo>
                  <a:lnTo>
                    <a:pt x="1727" y="996"/>
                  </a:lnTo>
                  <a:lnTo>
                    <a:pt x="1727" y="996"/>
                  </a:lnTo>
                  <a:lnTo>
                    <a:pt x="1668" y="887"/>
                  </a:lnTo>
                  <a:lnTo>
                    <a:pt x="1666" y="887"/>
                  </a:lnTo>
                  <a:lnTo>
                    <a:pt x="1666" y="887"/>
                  </a:lnTo>
                  <a:lnTo>
                    <a:pt x="1726" y="996"/>
                  </a:lnTo>
                  <a:lnTo>
                    <a:pt x="1746" y="1063"/>
                  </a:lnTo>
                  <a:lnTo>
                    <a:pt x="1703" y="1269"/>
                  </a:lnTo>
                  <a:lnTo>
                    <a:pt x="1635" y="1368"/>
                  </a:lnTo>
                  <a:lnTo>
                    <a:pt x="1643" y="1299"/>
                  </a:lnTo>
                  <a:lnTo>
                    <a:pt x="1643" y="1299"/>
                  </a:lnTo>
                  <a:lnTo>
                    <a:pt x="1643" y="1297"/>
                  </a:lnTo>
                  <a:lnTo>
                    <a:pt x="1631" y="1174"/>
                  </a:lnTo>
                  <a:lnTo>
                    <a:pt x="1631" y="1173"/>
                  </a:lnTo>
                  <a:lnTo>
                    <a:pt x="1629" y="1174"/>
                  </a:lnTo>
                  <a:lnTo>
                    <a:pt x="1641" y="1299"/>
                  </a:lnTo>
                  <a:lnTo>
                    <a:pt x="1634" y="1370"/>
                  </a:lnTo>
                  <a:lnTo>
                    <a:pt x="1526" y="1530"/>
                  </a:lnTo>
                  <a:lnTo>
                    <a:pt x="1416" y="1603"/>
                  </a:lnTo>
                  <a:lnTo>
                    <a:pt x="1448" y="1543"/>
                  </a:lnTo>
                  <a:lnTo>
                    <a:pt x="1448" y="1543"/>
                  </a:lnTo>
                  <a:lnTo>
                    <a:pt x="1448" y="1543"/>
                  </a:lnTo>
                  <a:lnTo>
                    <a:pt x="1486" y="1423"/>
                  </a:lnTo>
                  <a:lnTo>
                    <a:pt x="1486" y="1423"/>
                  </a:lnTo>
                  <a:lnTo>
                    <a:pt x="1486" y="1423"/>
                  </a:lnTo>
                  <a:lnTo>
                    <a:pt x="1447" y="1543"/>
                  </a:lnTo>
                  <a:lnTo>
                    <a:pt x="1414" y="1604"/>
                  </a:lnTo>
                  <a:lnTo>
                    <a:pt x="1262" y="1705"/>
                  </a:lnTo>
                  <a:lnTo>
                    <a:pt x="1134" y="1730"/>
                  </a:lnTo>
                  <a:lnTo>
                    <a:pt x="1185" y="1690"/>
                  </a:lnTo>
                  <a:lnTo>
                    <a:pt x="1185" y="1690"/>
                  </a:lnTo>
                  <a:lnTo>
                    <a:pt x="1185" y="1690"/>
                  </a:lnTo>
                  <a:lnTo>
                    <a:pt x="1263" y="1594"/>
                  </a:lnTo>
                  <a:lnTo>
                    <a:pt x="1263" y="1592"/>
                  </a:lnTo>
                  <a:lnTo>
                    <a:pt x="1263" y="1592"/>
                  </a:lnTo>
                  <a:lnTo>
                    <a:pt x="1183" y="1689"/>
                  </a:lnTo>
                  <a:lnTo>
                    <a:pt x="1133" y="1730"/>
                  </a:lnTo>
                  <a:lnTo>
                    <a:pt x="941" y="1767"/>
                  </a:lnTo>
                  <a:lnTo>
                    <a:pt x="827" y="1743"/>
                  </a:lnTo>
                  <a:lnTo>
                    <a:pt x="884" y="1727"/>
                  </a:lnTo>
                  <a:lnTo>
                    <a:pt x="884" y="1727"/>
                  </a:lnTo>
                  <a:lnTo>
                    <a:pt x="884" y="1727"/>
                  </a:lnTo>
                  <a:lnTo>
                    <a:pt x="995" y="1668"/>
                  </a:lnTo>
                  <a:lnTo>
                    <a:pt x="995" y="1666"/>
                  </a:lnTo>
                  <a:lnTo>
                    <a:pt x="993" y="1666"/>
                  </a:lnTo>
                  <a:lnTo>
                    <a:pt x="884" y="1726"/>
                  </a:lnTo>
                  <a:lnTo>
                    <a:pt x="826" y="1743"/>
                  </a:lnTo>
                  <a:lnTo>
                    <a:pt x="621" y="1700"/>
                  </a:lnTo>
                  <a:lnTo>
                    <a:pt x="528" y="1637"/>
                  </a:lnTo>
                  <a:lnTo>
                    <a:pt x="583" y="1643"/>
                  </a:lnTo>
                  <a:lnTo>
                    <a:pt x="583" y="1643"/>
                  </a:lnTo>
                  <a:lnTo>
                    <a:pt x="583" y="1643"/>
                  </a:lnTo>
                  <a:lnTo>
                    <a:pt x="707" y="1631"/>
                  </a:lnTo>
                  <a:lnTo>
                    <a:pt x="707" y="1631"/>
                  </a:lnTo>
                  <a:lnTo>
                    <a:pt x="707" y="1629"/>
                  </a:lnTo>
                  <a:lnTo>
                    <a:pt x="707" y="1629"/>
                  </a:lnTo>
                  <a:lnTo>
                    <a:pt x="583" y="1641"/>
                  </a:lnTo>
                  <a:lnTo>
                    <a:pt x="526" y="1637"/>
                  </a:lnTo>
                  <a:lnTo>
                    <a:pt x="360" y="1523"/>
                  </a:lnTo>
                  <a:lnTo>
                    <a:pt x="296" y="1426"/>
                  </a:lnTo>
                  <a:lnTo>
                    <a:pt x="336" y="1448"/>
                  </a:lnTo>
                  <a:lnTo>
                    <a:pt x="336" y="1448"/>
                  </a:lnTo>
                  <a:lnTo>
                    <a:pt x="336" y="1448"/>
                  </a:lnTo>
                  <a:lnTo>
                    <a:pt x="457" y="1486"/>
                  </a:lnTo>
                  <a:lnTo>
                    <a:pt x="457" y="1486"/>
                  </a:lnTo>
                  <a:lnTo>
                    <a:pt x="458" y="1486"/>
                  </a:lnTo>
                  <a:lnTo>
                    <a:pt x="457" y="1486"/>
                  </a:lnTo>
                  <a:lnTo>
                    <a:pt x="338" y="1447"/>
                  </a:lnTo>
                  <a:lnTo>
                    <a:pt x="295" y="1425"/>
                  </a:lnTo>
                  <a:lnTo>
                    <a:pt x="185" y="1260"/>
                  </a:lnTo>
                  <a:lnTo>
                    <a:pt x="164" y="1152"/>
                  </a:lnTo>
                  <a:lnTo>
                    <a:pt x="190" y="1185"/>
                  </a:lnTo>
                  <a:lnTo>
                    <a:pt x="191" y="1185"/>
                  </a:lnTo>
                  <a:lnTo>
                    <a:pt x="191" y="1185"/>
                  </a:lnTo>
                  <a:lnTo>
                    <a:pt x="288" y="1263"/>
                  </a:lnTo>
                  <a:lnTo>
                    <a:pt x="288" y="1265"/>
                  </a:lnTo>
                  <a:lnTo>
                    <a:pt x="288" y="1263"/>
                  </a:lnTo>
                  <a:lnTo>
                    <a:pt x="288" y="1263"/>
                  </a:lnTo>
                  <a:lnTo>
                    <a:pt x="191" y="1183"/>
                  </a:lnTo>
                  <a:lnTo>
                    <a:pt x="164" y="1150"/>
                  </a:lnTo>
                  <a:lnTo>
                    <a:pt x="123" y="9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872"/>
            <p:cNvSpPr>
              <a:spLocks noEditPoints="1"/>
            </p:cNvSpPr>
            <p:nvPr/>
          </p:nvSpPr>
          <p:spPr bwMode="auto">
            <a:xfrm>
              <a:off x="2430" y="955"/>
              <a:ext cx="1309" cy="1309"/>
            </a:xfrm>
            <a:custGeom>
              <a:avLst/>
              <a:gdLst>
                <a:gd name="T0" fmla="*/ 6 w 1309"/>
                <a:gd name="T1" fmla="*/ 799 h 1309"/>
                <a:gd name="T2" fmla="*/ 108 w 1309"/>
                <a:gd name="T3" fmla="*/ 1032 h 1309"/>
                <a:gd name="T4" fmla="*/ 108 w 1309"/>
                <a:gd name="T5" fmla="*/ 1033 h 1309"/>
                <a:gd name="T6" fmla="*/ 291 w 1309"/>
                <a:gd name="T7" fmla="*/ 1211 h 1309"/>
                <a:gd name="T8" fmla="*/ 535 w 1309"/>
                <a:gd name="T9" fmla="*/ 1309 h 1309"/>
                <a:gd name="T10" fmla="*/ 535 w 1309"/>
                <a:gd name="T11" fmla="*/ 1309 h 1309"/>
                <a:gd name="T12" fmla="*/ 799 w 1309"/>
                <a:gd name="T13" fmla="*/ 1303 h 1309"/>
                <a:gd name="T14" fmla="*/ 1033 w 1309"/>
                <a:gd name="T15" fmla="*/ 1201 h 1309"/>
                <a:gd name="T16" fmla="*/ 1033 w 1309"/>
                <a:gd name="T17" fmla="*/ 1201 h 1309"/>
                <a:gd name="T18" fmla="*/ 1211 w 1309"/>
                <a:gd name="T19" fmla="*/ 1019 h 1309"/>
                <a:gd name="T20" fmla="*/ 1309 w 1309"/>
                <a:gd name="T21" fmla="*/ 774 h 1309"/>
                <a:gd name="T22" fmla="*/ 1309 w 1309"/>
                <a:gd name="T23" fmla="*/ 774 h 1309"/>
                <a:gd name="T24" fmla="*/ 1303 w 1309"/>
                <a:gd name="T25" fmla="*/ 510 h 1309"/>
                <a:gd name="T26" fmla="*/ 1201 w 1309"/>
                <a:gd name="T27" fmla="*/ 276 h 1309"/>
                <a:gd name="T28" fmla="*/ 1201 w 1309"/>
                <a:gd name="T29" fmla="*/ 276 h 1309"/>
                <a:gd name="T30" fmla="*/ 1019 w 1309"/>
                <a:gd name="T31" fmla="*/ 98 h 1309"/>
                <a:gd name="T32" fmla="*/ 774 w 1309"/>
                <a:gd name="T33" fmla="*/ 0 h 1309"/>
                <a:gd name="T34" fmla="*/ 774 w 1309"/>
                <a:gd name="T35" fmla="*/ 0 h 1309"/>
                <a:gd name="T36" fmla="*/ 510 w 1309"/>
                <a:gd name="T37" fmla="*/ 6 h 1309"/>
                <a:gd name="T38" fmla="*/ 510 w 1309"/>
                <a:gd name="T39" fmla="*/ 6 h 1309"/>
                <a:gd name="T40" fmla="*/ 276 w 1309"/>
                <a:gd name="T41" fmla="*/ 108 h 1309"/>
                <a:gd name="T42" fmla="*/ 98 w 1309"/>
                <a:gd name="T43" fmla="*/ 291 h 1309"/>
                <a:gd name="T44" fmla="*/ 98 w 1309"/>
                <a:gd name="T45" fmla="*/ 291 h 1309"/>
                <a:gd name="T46" fmla="*/ 0 w 1309"/>
                <a:gd name="T47" fmla="*/ 535 h 1309"/>
                <a:gd name="T48" fmla="*/ 6 w 1309"/>
                <a:gd name="T49" fmla="*/ 799 h 1309"/>
                <a:gd name="T50" fmla="*/ 277 w 1309"/>
                <a:gd name="T51" fmla="*/ 108 h 1309"/>
                <a:gd name="T52" fmla="*/ 774 w 1309"/>
                <a:gd name="T53" fmla="*/ 2 h 1309"/>
                <a:gd name="T54" fmla="*/ 1201 w 1309"/>
                <a:gd name="T55" fmla="*/ 277 h 1309"/>
                <a:gd name="T56" fmla="*/ 1308 w 1309"/>
                <a:gd name="T57" fmla="*/ 774 h 1309"/>
                <a:gd name="T58" fmla="*/ 1032 w 1309"/>
                <a:gd name="T59" fmla="*/ 1201 h 1309"/>
                <a:gd name="T60" fmla="*/ 535 w 1309"/>
                <a:gd name="T61" fmla="*/ 1308 h 1309"/>
                <a:gd name="T62" fmla="*/ 108 w 1309"/>
                <a:gd name="T63" fmla="*/ 1032 h 1309"/>
                <a:gd name="T64" fmla="*/ 2 w 1309"/>
                <a:gd name="T65" fmla="*/ 535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09" h="1309">
                  <a:moveTo>
                    <a:pt x="6" y="799"/>
                  </a:moveTo>
                  <a:lnTo>
                    <a:pt x="6" y="799"/>
                  </a:lnTo>
                  <a:lnTo>
                    <a:pt x="6" y="799"/>
                  </a:lnTo>
                  <a:lnTo>
                    <a:pt x="108" y="1032"/>
                  </a:lnTo>
                  <a:lnTo>
                    <a:pt x="108" y="1032"/>
                  </a:lnTo>
                  <a:lnTo>
                    <a:pt x="108" y="1033"/>
                  </a:lnTo>
                  <a:lnTo>
                    <a:pt x="291" y="1211"/>
                  </a:lnTo>
                  <a:lnTo>
                    <a:pt x="291" y="1211"/>
                  </a:lnTo>
                  <a:lnTo>
                    <a:pt x="291" y="1211"/>
                  </a:lnTo>
                  <a:lnTo>
                    <a:pt x="535" y="1309"/>
                  </a:lnTo>
                  <a:lnTo>
                    <a:pt x="535" y="1309"/>
                  </a:lnTo>
                  <a:lnTo>
                    <a:pt x="535" y="1309"/>
                  </a:lnTo>
                  <a:lnTo>
                    <a:pt x="799" y="1303"/>
                  </a:lnTo>
                  <a:lnTo>
                    <a:pt x="799" y="1303"/>
                  </a:lnTo>
                  <a:lnTo>
                    <a:pt x="799" y="1303"/>
                  </a:lnTo>
                  <a:lnTo>
                    <a:pt x="1033" y="1201"/>
                  </a:lnTo>
                  <a:lnTo>
                    <a:pt x="1033" y="1201"/>
                  </a:lnTo>
                  <a:lnTo>
                    <a:pt x="1033" y="1201"/>
                  </a:lnTo>
                  <a:lnTo>
                    <a:pt x="1211" y="1019"/>
                  </a:lnTo>
                  <a:lnTo>
                    <a:pt x="1211" y="1019"/>
                  </a:lnTo>
                  <a:lnTo>
                    <a:pt x="1211" y="1019"/>
                  </a:lnTo>
                  <a:lnTo>
                    <a:pt x="1309" y="774"/>
                  </a:lnTo>
                  <a:lnTo>
                    <a:pt x="1309" y="774"/>
                  </a:lnTo>
                  <a:lnTo>
                    <a:pt x="1309" y="774"/>
                  </a:lnTo>
                  <a:lnTo>
                    <a:pt x="1303" y="510"/>
                  </a:lnTo>
                  <a:lnTo>
                    <a:pt x="1303" y="510"/>
                  </a:lnTo>
                  <a:lnTo>
                    <a:pt x="1303" y="510"/>
                  </a:lnTo>
                  <a:lnTo>
                    <a:pt x="1201" y="276"/>
                  </a:lnTo>
                  <a:lnTo>
                    <a:pt x="1201" y="276"/>
                  </a:lnTo>
                  <a:lnTo>
                    <a:pt x="1201" y="276"/>
                  </a:lnTo>
                  <a:lnTo>
                    <a:pt x="1019" y="98"/>
                  </a:lnTo>
                  <a:lnTo>
                    <a:pt x="1019" y="98"/>
                  </a:lnTo>
                  <a:lnTo>
                    <a:pt x="1019" y="98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510" y="6"/>
                  </a:lnTo>
                  <a:lnTo>
                    <a:pt x="510" y="6"/>
                  </a:lnTo>
                  <a:lnTo>
                    <a:pt x="510" y="6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98" y="291"/>
                  </a:lnTo>
                  <a:lnTo>
                    <a:pt x="98" y="291"/>
                  </a:lnTo>
                  <a:lnTo>
                    <a:pt x="98" y="291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6" y="799"/>
                  </a:lnTo>
                  <a:close/>
                  <a:moveTo>
                    <a:pt x="99" y="291"/>
                  </a:moveTo>
                  <a:lnTo>
                    <a:pt x="277" y="108"/>
                  </a:lnTo>
                  <a:lnTo>
                    <a:pt x="510" y="6"/>
                  </a:lnTo>
                  <a:lnTo>
                    <a:pt x="774" y="2"/>
                  </a:lnTo>
                  <a:lnTo>
                    <a:pt x="1019" y="99"/>
                  </a:lnTo>
                  <a:lnTo>
                    <a:pt x="1201" y="277"/>
                  </a:lnTo>
                  <a:lnTo>
                    <a:pt x="1303" y="510"/>
                  </a:lnTo>
                  <a:lnTo>
                    <a:pt x="1308" y="774"/>
                  </a:lnTo>
                  <a:lnTo>
                    <a:pt x="1210" y="1019"/>
                  </a:lnTo>
                  <a:lnTo>
                    <a:pt x="1032" y="1201"/>
                  </a:lnTo>
                  <a:lnTo>
                    <a:pt x="799" y="1303"/>
                  </a:lnTo>
                  <a:lnTo>
                    <a:pt x="535" y="1308"/>
                  </a:lnTo>
                  <a:lnTo>
                    <a:pt x="291" y="1210"/>
                  </a:lnTo>
                  <a:lnTo>
                    <a:pt x="108" y="1032"/>
                  </a:lnTo>
                  <a:lnTo>
                    <a:pt x="6" y="799"/>
                  </a:lnTo>
                  <a:lnTo>
                    <a:pt x="2" y="535"/>
                  </a:lnTo>
                  <a:lnTo>
                    <a:pt x="99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873"/>
            <p:cNvSpPr>
              <a:spLocks noEditPoints="1"/>
            </p:cNvSpPr>
            <p:nvPr/>
          </p:nvSpPr>
          <p:spPr bwMode="auto">
            <a:xfrm>
              <a:off x="2488" y="1013"/>
              <a:ext cx="1193" cy="1193"/>
            </a:xfrm>
            <a:custGeom>
              <a:avLst/>
              <a:gdLst>
                <a:gd name="T0" fmla="*/ 40 w 1193"/>
                <a:gd name="T1" fmla="*/ 809 h 1193"/>
                <a:gd name="T2" fmla="*/ 40 w 1193"/>
                <a:gd name="T3" fmla="*/ 809 h 1193"/>
                <a:gd name="T4" fmla="*/ 160 w 1193"/>
                <a:gd name="T5" fmla="*/ 1004 h 1193"/>
                <a:gd name="T6" fmla="*/ 345 w 1193"/>
                <a:gd name="T7" fmla="*/ 1139 h 1193"/>
                <a:gd name="T8" fmla="*/ 345 w 1193"/>
                <a:gd name="T9" fmla="*/ 1139 h 1193"/>
                <a:gd name="T10" fmla="*/ 577 w 1193"/>
                <a:gd name="T11" fmla="*/ 1193 h 1193"/>
                <a:gd name="T12" fmla="*/ 809 w 1193"/>
                <a:gd name="T13" fmla="*/ 1155 h 1193"/>
                <a:gd name="T14" fmla="*/ 809 w 1193"/>
                <a:gd name="T15" fmla="*/ 1155 h 1193"/>
                <a:gd name="T16" fmla="*/ 1004 w 1193"/>
                <a:gd name="T17" fmla="*/ 1033 h 1193"/>
                <a:gd name="T18" fmla="*/ 1139 w 1193"/>
                <a:gd name="T19" fmla="*/ 848 h 1193"/>
                <a:gd name="T20" fmla="*/ 1139 w 1193"/>
                <a:gd name="T21" fmla="*/ 848 h 1193"/>
                <a:gd name="T22" fmla="*/ 1193 w 1193"/>
                <a:gd name="T23" fmla="*/ 618 h 1193"/>
                <a:gd name="T24" fmla="*/ 1155 w 1193"/>
                <a:gd name="T25" fmla="*/ 384 h 1193"/>
                <a:gd name="T26" fmla="*/ 1155 w 1193"/>
                <a:gd name="T27" fmla="*/ 384 h 1193"/>
                <a:gd name="T28" fmla="*/ 1033 w 1193"/>
                <a:gd name="T29" fmla="*/ 190 h 1193"/>
                <a:gd name="T30" fmla="*/ 848 w 1193"/>
                <a:gd name="T31" fmla="*/ 55 h 1193"/>
                <a:gd name="T32" fmla="*/ 848 w 1193"/>
                <a:gd name="T33" fmla="*/ 55 h 1193"/>
                <a:gd name="T34" fmla="*/ 618 w 1193"/>
                <a:gd name="T35" fmla="*/ 0 h 1193"/>
                <a:gd name="T36" fmla="*/ 618 w 1193"/>
                <a:gd name="T37" fmla="*/ 0 h 1193"/>
                <a:gd name="T38" fmla="*/ 384 w 1193"/>
                <a:gd name="T39" fmla="*/ 40 h 1193"/>
                <a:gd name="T40" fmla="*/ 190 w 1193"/>
                <a:gd name="T41" fmla="*/ 160 h 1193"/>
                <a:gd name="T42" fmla="*/ 190 w 1193"/>
                <a:gd name="T43" fmla="*/ 160 h 1193"/>
                <a:gd name="T44" fmla="*/ 56 w 1193"/>
                <a:gd name="T45" fmla="*/ 345 h 1193"/>
                <a:gd name="T46" fmla="*/ 0 w 1193"/>
                <a:gd name="T47" fmla="*/ 575 h 1193"/>
                <a:gd name="T48" fmla="*/ 0 w 1193"/>
                <a:gd name="T49" fmla="*/ 577 h 1193"/>
                <a:gd name="T50" fmla="*/ 191 w 1193"/>
                <a:gd name="T51" fmla="*/ 162 h 1193"/>
                <a:gd name="T52" fmla="*/ 618 w 1193"/>
                <a:gd name="T53" fmla="*/ 1 h 1193"/>
                <a:gd name="T54" fmla="*/ 1032 w 1193"/>
                <a:gd name="T55" fmla="*/ 191 h 1193"/>
                <a:gd name="T56" fmla="*/ 1192 w 1193"/>
                <a:gd name="T57" fmla="*/ 618 h 1193"/>
                <a:gd name="T58" fmla="*/ 1004 w 1193"/>
                <a:gd name="T59" fmla="*/ 1032 h 1193"/>
                <a:gd name="T60" fmla="*/ 577 w 1193"/>
                <a:gd name="T61" fmla="*/ 1192 h 1193"/>
                <a:gd name="T62" fmla="*/ 162 w 1193"/>
                <a:gd name="T63" fmla="*/ 1004 h 1193"/>
                <a:gd name="T64" fmla="*/ 1 w 1193"/>
                <a:gd name="T65" fmla="*/ 577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3" h="1193">
                  <a:moveTo>
                    <a:pt x="0" y="577"/>
                  </a:moveTo>
                  <a:lnTo>
                    <a:pt x="40" y="809"/>
                  </a:lnTo>
                  <a:lnTo>
                    <a:pt x="40" y="809"/>
                  </a:lnTo>
                  <a:lnTo>
                    <a:pt x="40" y="809"/>
                  </a:lnTo>
                  <a:lnTo>
                    <a:pt x="160" y="1004"/>
                  </a:lnTo>
                  <a:lnTo>
                    <a:pt x="160" y="1004"/>
                  </a:lnTo>
                  <a:lnTo>
                    <a:pt x="160" y="1004"/>
                  </a:lnTo>
                  <a:lnTo>
                    <a:pt x="345" y="1139"/>
                  </a:lnTo>
                  <a:lnTo>
                    <a:pt x="345" y="1139"/>
                  </a:lnTo>
                  <a:lnTo>
                    <a:pt x="345" y="1139"/>
                  </a:lnTo>
                  <a:lnTo>
                    <a:pt x="577" y="1193"/>
                  </a:lnTo>
                  <a:lnTo>
                    <a:pt x="577" y="1193"/>
                  </a:lnTo>
                  <a:lnTo>
                    <a:pt x="577" y="1193"/>
                  </a:lnTo>
                  <a:lnTo>
                    <a:pt x="809" y="1155"/>
                  </a:lnTo>
                  <a:lnTo>
                    <a:pt x="809" y="1155"/>
                  </a:lnTo>
                  <a:lnTo>
                    <a:pt x="809" y="1155"/>
                  </a:lnTo>
                  <a:lnTo>
                    <a:pt x="1004" y="1033"/>
                  </a:lnTo>
                  <a:lnTo>
                    <a:pt x="1004" y="1033"/>
                  </a:lnTo>
                  <a:lnTo>
                    <a:pt x="1004" y="1033"/>
                  </a:lnTo>
                  <a:lnTo>
                    <a:pt x="1139" y="848"/>
                  </a:lnTo>
                  <a:lnTo>
                    <a:pt x="1139" y="848"/>
                  </a:lnTo>
                  <a:lnTo>
                    <a:pt x="1139" y="848"/>
                  </a:lnTo>
                  <a:lnTo>
                    <a:pt x="1193" y="618"/>
                  </a:lnTo>
                  <a:lnTo>
                    <a:pt x="1193" y="618"/>
                  </a:lnTo>
                  <a:lnTo>
                    <a:pt x="1193" y="618"/>
                  </a:lnTo>
                  <a:lnTo>
                    <a:pt x="1155" y="384"/>
                  </a:lnTo>
                  <a:lnTo>
                    <a:pt x="1155" y="384"/>
                  </a:lnTo>
                  <a:lnTo>
                    <a:pt x="1155" y="384"/>
                  </a:lnTo>
                  <a:lnTo>
                    <a:pt x="1033" y="190"/>
                  </a:lnTo>
                  <a:lnTo>
                    <a:pt x="1033" y="190"/>
                  </a:lnTo>
                  <a:lnTo>
                    <a:pt x="1033" y="190"/>
                  </a:lnTo>
                  <a:lnTo>
                    <a:pt x="848" y="55"/>
                  </a:lnTo>
                  <a:lnTo>
                    <a:pt x="848" y="55"/>
                  </a:lnTo>
                  <a:lnTo>
                    <a:pt x="848" y="55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618" y="0"/>
                  </a:lnTo>
                  <a:lnTo>
                    <a:pt x="384" y="38"/>
                  </a:lnTo>
                  <a:lnTo>
                    <a:pt x="384" y="40"/>
                  </a:lnTo>
                  <a:lnTo>
                    <a:pt x="384" y="40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190" y="160"/>
                  </a:lnTo>
                  <a:lnTo>
                    <a:pt x="56" y="345"/>
                  </a:lnTo>
                  <a:lnTo>
                    <a:pt x="56" y="345"/>
                  </a:lnTo>
                  <a:lnTo>
                    <a:pt x="56" y="345"/>
                  </a:lnTo>
                  <a:lnTo>
                    <a:pt x="0" y="575"/>
                  </a:lnTo>
                  <a:lnTo>
                    <a:pt x="0" y="577"/>
                  </a:lnTo>
                  <a:lnTo>
                    <a:pt x="0" y="577"/>
                  </a:lnTo>
                  <a:close/>
                  <a:moveTo>
                    <a:pt x="56" y="345"/>
                  </a:moveTo>
                  <a:lnTo>
                    <a:pt x="191" y="162"/>
                  </a:lnTo>
                  <a:lnTo>
                    <a:pt x="384" y="40"/>
                  </a:lnTo>
                  <a:lnTo>
                    <a:pt x="618" y="1"/>
                  </a:lnTo>
                  <a:lnTo>
                    <a:pt x="848" y="56"/>
                  </a:lnTo>
                  <a:lnTo>
                    <a:pt x="1032" y="191"/>
                  </a:lnTo>
                  <a:lnTo>
                    <a:pt x="1153" y="384"/>
                  </a:lnTo>
                  <a:lnTo>
                    <a:pt x="1192" y="618"/>
                  </a:lnTo>
                  <a:lnTo>
                    <a:pt x="1137" y="848"/>
                  </a:lnTo>
                  <a:lnTo>
                    <a:pt x="1004" y="1032"/>
                  </a:lnTo>
                  <a:lnTo>
                    <a:pt x="809" y="1153"/>
                  </a:lnTo>
                  <a:lnTo>
                    <a:pt x="577" y="1192"/>
                  </a:lnTo>
                  <a:lnTo>
                    <a:pt x="347" y="1137"/>
                  </a:lnTo>
                  <a:lnTo>
                    <a:pt x="162" y="1004"/>
                  </a:lnTo>
                  <a:lnTo>
                    <a:pt x="40" y="809"/>
                  </a:lnTo>
                  <a:lnTo>
                    <a:pt x="1" y="577"/>
                  </a:lnTo>
                  <a:lnTo>
                    <a:pt x="56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874"/>
            <p:cNvSpPr>
              <a:spLocks noEditPoints="1"/>
            </p:cNvSpPr>
            <p:nvPr/>
          </p:nvSpPr>
          <p:spPr bwMode="auto">
            <a:xfrm>
              <a:off x="2565" y="1090"/>
              <a:ext cx="1041" cy="1041"/>
            </a:xfrm>
            <a:custGeom>
              <a:avLst/>
              <a:gdLst>
                <a:gd name="T0" fmla="*/ 0 w 1041"/>
                <a:gd name="T1" fmla="*/ 578 h 1041"/>
                <a:gd name="T2" fmla="*/ 64 w 1041"/>
                <a:gd name="T3" fmla="*/ 775 h 1041"/>
                <a:gd name="T4" fmla="*/ 64 w 1041"/>
                <a:gd name="T5" fmla="*/ 775 h 1041"/>
                <a:gd name="T6" fmla="*/ 193 w 1041"/>
                <a:gd name="T7" fmla="*/ 928 h 1041"/>
                <a:gd name="T8" fmla="*/ 371 w 1041"/>
                <a:gd name="T9" fmla="*/ 1022 h 1041"/>
                <a:gd name="T10" fmla="*/ 371 w 1041"/>
                <a:gd name="T11" fmla="*/ 1022 h 1041"/>
                <a:gd name="T12" fmla="*/ 578 w 1041"/>
                <a:gd name="T13" fmla="*/ 1041 h 1041"/>
                <a:gd name="T14" fmla="*/ 775 w 1041"/>
                <a:gd name="T15" fmla="*/ 977 h 1041"/>
                <a:gd name="T16" fmla="*/ 775 w 1041"/>
                <a:gd name="T17" fmla="*/ 977 h 1041"/>
                <a:gd name="T18" fmla="*/ 928 w 1041"/>
                <a:gd name="T19" fmla="*/ 847 h 1041"/>
                <a:gd name="T20" fmla="*/ 1022 w 1041"/>
                <a:gd name="T21" fmla="*/ 669 h 1041"/>
                <a:gd name="T22" fmla="*/ 1022 w 1041"/>
                <a:gd name="T23" fmla="*/ 669 h 1041"/>
                <a:gd name="T24" fmla="*/ 1041 w 1041"/>
                <a:gd name="T25" fmla="*/ 463 h 1041"/>
                <a:gd name="T26" fmla="*/ 977 w 1041"/>
                <a:gd name="T27" fmla="*/ 264 h 1041"/>
                <a:gd name="T28" fmla="*/ 977 w 1041"/>
                <a:gd name="T29" fmla="*/ 264 h 1041"/>
                <a:gd name="T30" fmla="*/ 847 w 1041"/>
                <a:gd name="T31" fmla="*/ 111 h 1041"/>
                <a:gd name="T32" fmla="*/ 670 w 1041"/>
                <a:gd name="T33" fmla="*/ 18 h 1041"/>
                <a:gd name="T34" fmla="*/ 669 w 1041"/>
                <a:gd name="T35" fmla="*/ 18 h 1041"/>
                <a:gd name="T36" fmla="*/ 463 w 1041"/>
                <a:gd name="T37" fmla="*/ 0 h 1041"/>
                <a:gd name="T38" fmla="*/ 265 w 1041"/>
                <a:gd name="T39" fmla="*/ 64 h 1041"/>
                <a:gd name="T40" fmla="*/ 264 w 1041"/>
                <a:gd name="T41" fmla="*/ 64 h 1041"/>
                <a:gd name="T42" fmla="*/ 111 w 1041"/>
                <a:gd name="T43" fmla="*/ 193 h 1041"/>
                <a:gd name="T44" fmla="*/ 18 w 1041"/>
                <a:gd name="T45" fmla="*/ 371 h 1041"/>
                <a:gd name="T46" fmla="*/ 18 w 1041"/>
                <a:gd name="T47" fmla="*/ 371 h 1041"/>
                <a:gd name="T48" fmla="*/ 113 w 1041"/>
                <a:gd name="T49" fmla="*/ 194 h 1041"/>
                <a:gd name="T50" fmla="*/ 463 w 1041"/>
                <a:gd name="T51" fmla="*/ 0 h 1041"/>
                <a:gd name="T52" fmla="*/ 847 w 1041"/>
                <a:gd name="T53" fmla="*/ 113 h 1041"/>
                <a:gd name="T54" fmla="*/ 1039 w 1041"/>
                <a:gd name="T55" fmla="*/ 463 h 1041"/>
                <a:gd name="T56" fmla="*/ 928 w 1041"/>
                <a:gd name="T57" fmla="*/ 847 h 1041"/>
                <a:gd name="T58" fmla="*/ 578 w 1041"/>
                <a:gd name="T59" fmla="*/ 1039 h 1041"/>
                <a:gd name="T60" fmla="*/ 194 w 1041"/>
                <a:gd name="T61" fmla="*/ 928 h 1041"/>
                <a:gd name="T62" fmla="*/ 1 w 1041"/>
                <a:gd name="T63" fmla="*/ 578 h 1041"/>
                <a:gd name="T64" fmla="*/ 113 w 1041"/>
                <a:gd name="T65" fmla="*/ 19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1" h="1041">
                  <a:moveTo>
                    <a:pt x="0" y="578"/>
                  </a:moveTo>
                  <a:lnTo>
                    <a:pt x="0" y="578"/>
                  </a:lnTo>
                  <a:lnTo>
                    <a:pt x="0" y="578"/>
                  </a:lnTo>
                  <a:lnTo>
                    <a:pt x="64" y="775"/>
                  </a:lnTo>
                  <a:lnTo>
                    <a:pt x="64" y="775"/>
                  </a:lnTo>
                  <a:lnTo>
                    <a:pt x="64" y="775"/>
                  </a:lnTo>
                  <a:lnTo>
                    <a:pt x="193" y="928"/>
                  </a:lnTo>
                  <a:lnTo>
                    <a:pt x="193" y="928"/>
                  </a:lnTo>
                  <a:lnTo>
                    <a:pt x="193" y="928"/>
                  </a:lnTo>
                  <a:lnTo>
                    <a:pt x="371" y="1022"/>
                  </a:lnTo>
                  <a:lnTo>
                    <a:pt x="371" y="1022"/>
                  </a:lnTo>
                  <a:lnTo>
                    <a:pt x="371" y="1022"/>
                  </a:lnTo>
                  <a:lnTo>
                    <a:pt x="578" y="1041"/>
                  </a:lnTo>
                  <a:lnTo>
                    <a:pt x="578" y="1041"/>
                  </a:lnTo>
                  <a:lnTo>
                    <a:pt x="578" y="1041"/>
                  </a:lnTo>
                  <a:lnTo>
                    <a:pt x="775" y="977"/>
                  </a:lnTo>
                  <a:lnTo>
                    <a:pt x="775" y="977"/>
                  </a:lnTo>
                  <a:lnTo>
                    <a:pt x="775" y="977"/>
                  </a:lnTo>
                  <a:lnTo>
                    <a:pt x="928" y="847"/>
                  </a:lnTo>
                  <a:lnTo>
                    <a:pt x="928" y="847"/>
                  </a:lnTo>
                  <a:lnTo>
                    <a:pt x="930" y="847"/>
                  </a:lnTo>
                  <a:lnTo>
                    <a:pt x="1022" y="669"/>
                  </a:lnTo>
                  <a:lnTo>
                    <a:pt x="1022" y="669"/>
                  </a:lnTo>
                  <a:lnTo>
                    <a:pt x="1022" y="669"/>
                  </a:lnTo>
                  <a:lnTo>
                    <a:pt x="1041" y="463"/>
                  </a:lnTo>
                  <a:lnTo>
                    <a:pt x="1041" y="463"/>
                  </a:lnTo>
                  <a:lnTo>
                    <a:pt x="1041" y="463"/>
                  </a:lnTo>
                  <a:lnTo>
                    <a:pt x="977" y="264"/>
                  </a:lnTo>
                  <a:lnTo>
                    <a:pt x="977" y="264"/>
                  </a:lnTo>
                  <a:lnTo>
                    <a:pt x="977" y="264"/>
                  </a:lnTo>
                  <a:lnTo>
                    <a:pt x="847" y="111"/>
                  </a:lnTo>
                  <a:lnTo>
                    <a:pt x="847" y="111"/>
                  </a:lnTo>
                  <a:lnTo>
                    <a:pt x="847" y="111"/>
                  </a:lnTo>
                  <a:lnTo>
                    <a:pt x="670" y="18"/>
                  </a:lnTo>
                  <a:lnTo>
                    <a:pt x="670" y="18"/>
                  </a:lnTo>
                  <a:lnTo>
                    <a:pt x="669" y="18"/>
                  </a:lnTo>
                  <a:lnTo>
                    <a:pt x="463" y="0"/>
                  </a:lnTo>
                  <a:lnTo>
                    <a:pt x="463" y="0"/>
                  </a:lnTo>
                  <a:lnTo>
                    <a:pt x="463" y="0"/>
                  </a:lnTo>
                  <a:lnTo>
                    <a:pt x="265" y="64"/>
                  </a:lnTo>
                  <a:lnTo>
                    <a:pt x="265" y="64"/>
                  </a:lnTo>
                  <a:lnTo>
                    <a:pt x="264" y="64"/>
                  </a:lnTo>
                  <a:lnTo>
                    <a:pt x="111" y="193"/>
                  </a:lnTo>
                  <a:lnTo>
                    <a:pt x="111" y="193"/>
                  </a:lnTo>
                  <a:lnTo>
                    <a:pt x="111" y="193"/>
                  </a:lnTo>
                  <a:lnTo>
                    <a:pt x="18" y="371"/>
                  </a:lnTo>
                  <a:lnTo>
                    <a:pt x="18" y="371"/>
                  </a:lnTo>
                  <a:lnTo>
                    <a:pt x="18" y="371"/>
                  </a:lnTo>
                  <a:lnTo>
                    <a:pt x="0" y="578"/>
                  </a:lnTo>
                  <a:close/>
                  <a:moveTo>
                    <a:pt x="113" y="194"/>
                  </a:moveTo>
                  <a:lnTo>
                    <a:pt x="265" y="64"/>
                  </a:lnTo>
                  <a:lnTo>
                    <a:pt x="463" y="0"/>
                  </a:lnTo>
                  <a:lnTo>
                    <a:pt x="669" y="19"/>
                  </a:lnTo>
                  <a:lnTo>
                    <a:pt x="847" y="113"/>
                  </a:lnTo>
                  <a:lnTo>
                    <a:pt x="976" y="265"/>
                  </a:lnTo>
                  <a:lnTo>
                    <a:pt x="1039" y="463"/>
                  </a:lnTo>
                  <a:lnTo>
                    <a:pt x="1022" y="669"/>
                  </a:lnTo>
                  <a:lnTo>
                    <a:pt x="928" y="847"/>
                  </a:lnTo>
                  <a:lnTo>
                    <a:pt x="775" y="976"/>
                  </a:lnTo>
                  <a:lnTo>
                    <a:pt x="578" y="1039"/>
                  </a:lnTo>
                  <a:lnTo>
                    <a:pt x="371" y="1020"/>
                  </a:lnTo>
                  <a:lnTo>
                    <a:pt x="194" y="928"/>
                  </a:lnTo>
                  <a:lnTo>
                    <a:pt x="64" y="775"/>
                  </a:lnTo>
                  <a:lnTo>
                    <a:pt x="1" y="578"/>
                  </a:lnTo>
                  <a:lnTo>
                    <a:pt x="19" y="371"/>
                  </a:lnTo>
                  <a:lnTo>
                    <a:pt x="113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875"/>
            <p:cNvSpPr>
              <a:spLocks noEditPoints="1"/>
            </p:cNvSpPr>
            <p:nvPr/>
          </p:nvSpPr>
          <p:spPr bwMode="auto">
            <a:xfrm>
              <a:off x="2645" y="1170"/>
              <a:ext cx="881" cy="881"/>
            </a:xfrm>
            <a:custGeom>
              <a:avLst/>
              <a:gdLst>
                <a:gd name="T0" fmla="*/ 10 w 881"/>
                <a:gd name="T1" fmla="*/ 553 h 881"/>
                <a:gd name="T2" fmla="*/ 10 w 881"/>
                <a:gd name="T3" fmla="*/ 553 h 881"/>
                <a:gd name="T4" fmla="*/ 88 w 881"/>
                <a:gd name="T5" fmla="*/ 712 h 881"/>
                <a:gd name="T6" fmla="*/ 217 w 881"/>
                <a:gd name="T7" fmla="*/ 824 h 881"/>
                <a:gd name="T8" fmla="*/ 217 w 881"/>
                <a:gd name="T9" fmla="*/ 824 h 881"/>
                <a:gd name="T10" fmla="*/ 377 w 881"/>
                <a:gd name="T11" fmla="*/ 881 h 881"/>
                <a:gd name="T12" fmla="*/ 553 w 881"/>
                <a:gd name="T13" fmla="*/ 870 h 881"/>
                <a:gd name="T14" fmla="*/ 553 w 881"/>
                <a:gd name="T15" fmla="*/ 870 h 881"/>
                <a:gd name="T16" fmla="*/ 712 w 881"/>
                <a:gd name="T17" fmla="*/ 793 h 881"/>
                <a:gd name="T18" fmla="*/ 824 w 881"/>
                <a:gd name="T19" fmla="*/ 664 h 881"/>
                <a:gd name="T20" fmla="*/ 824 w 881"/>
                <a:gd name="T21" fmla="*/ 664 h 881"/>
                <a:gd name="T22" fmla="*/ 881 w 881"/>
                <a:gd name="T23" fmla="*/ 504 h 881"/>
                <a:gd name="T24" fmla="*/ 870 w 881"/>
                <a:gd name="T25" fmla="*/ 328 h 881"/>
                <a:gd name="T26" fmla="*/ 870 w 881"/>
                <a:gd name="T27" fmla="*/ 328 h 881"/>
                <a:gd name="T28" fmla="*/ 793 w 881"/>
                <a:gd name="T29" fmla="*/ 169 h 881"/>
                <a:gd name="T30" fmla="*/ 666 w 881"/>
                <a:gd name="T31" fmla="*/ 56 h 881"/>
                <a:gd name="T32" fmla="*/ 664 w 881"/>
                <a:gd name="T33" fmla="*/ 56 h 881"/>
                <a:gd name="T34" fmla="*/ 504 w 881"/>
                <a:gd name="T35" fmla="*/ 0 h 881"/>
                <a:gd name="T36" fmla="*/ 328 w 881"/>
                <a:gd name="T37" fmla="*/ 10 h 881"/>
                <a:gd name="T38" fmla="*/ 328 w 881"/>
                <a:gd name="T39" fmla="*/ 10 h 881"/>
                <a:gd name="T40" fmla="*/ 169 w 881"/>
                <a:gd name="T41" fmla="*/ 88 h 881"/>
                <a:gd name="T42" fmla="*/ 56 w 881"/>
                <a:gd name="T43" fmla="*/ 215 h 881"/>
                <a:gd name="T44" fmla="*/ 56 w 881"/>
                <a:gd name="T45" fmla="*/ 215 h 881"/>
                <a:gd name="T46" fmla="*/ 0 w 881"/>
                <a:gd name="T47" fmla="*/ 377 h 881"/>
                <a:gd name="T48" fmla="*/ 58 w 881"/>
                <a:gd name="T49" fmla="*/ 217 h 881"/>
                <a:gd name="T50" fmla="*/ 328 w 881"/>
                <a:gd name="T51" fmla="*/ 10 h 881"/>
                <a:gd name="T52" fmla="*/ 664 w 881"/>
                <a:gd name="T53" fmla="*/ 58 h 881"/>
                <a:gd name="T54" fmla="*/ 870 w 881"/>
                <a:gd name="T55" fmla="*/ 328 h 881"/>
                <a:gd name="T56" fmla="*/ 823 w 881"/>
                <a:gd name="T57" fmla="*/ 664 h 881"/>
                <a:gd name="T58" fmla="*/ 553 w 881"/>
                <a:gd name="T59" fmla="*/ 869 h 881"/>
                <a:gd name="T60" fmla="*/ 217 w 881"/>
                <a:gd name="T61" fmla="*/ 823 h 881"/>
                <a:gd name="T62" fmla="*/ 12 w 881"/>
                <a:gd name="T63" fmla="*/ 553 h 881"/>
                <a:gd name="T64" fmla="*/ 58 w 881"/>
                <a:gd name="T65" fmla="*/ 217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1" h="881">
                  <a:moveTo>
                    <a:pt x="0" y="377"/>
                  </a:moveTo>
                  <a:lnTo>
                    <a:pt x="10" y="553"/>
                  </a:lnTo>
                  <a:lnTo>
                    <a:pt x="10" y="553"/>
                  </a:lnTo>
                  <a:lnTo>
                    <a:pt x="10" y="553"/>
                  </a:lnTo>
                  <a:lnTo>
                    <a:pt x="88" y="712"/>
                  </a:lnTo>
                  <a:lnTo>
                    <a:pt x="88" y="712"/>
                  </a:lnTo>
                  <a:lnTo>
                    <a:pt x="88" y="712"/>
                  </a:lnTo>
                  <a:lnTo>
                    <a:pt x="217" y="824"/>
                  </a:lnTo>
                  <a:lnTo>
                    <a:pt x="217" y="824"/>
                  </a:lnTo>
                  <a:lnTo>
                    <a:pt x="217" y="824"/>
                  </a:lnTo>
                  <a:lnTo>
                    <a:pt x="377" y="881"/>
                  </a:lnTo>
                  <a:lnTo>
                    <a:pt x="377" y="881"/>
                  </a:lnTo>
                  <a:lnTo>
                    <a:pt x="377" y="881"/>
                  </a:lnTo>
                  <a:lnTo>
                    <a:pt x="553" y="870"/>
                  </a:lnTo>
                  <a:lnTo>
                    <a:pt x="553" y="870"/>
                  </a:lnTo>
                  <a:lnTo>
                    <a:pt x="553" y="870"/>
                  </a:lnTo>
                  <a:lnTo>
                    <a:pt x="712" y="793"/>
                  </a:lnTo>
                  <a:lnTo>
                    <a:pt x="712" y="793"/>
                  </a:lnTo>
                  <a:lnTo>
                    <a:pt x="712" y="793"/>
                  </a:lnTo>
                  <a:lnTo>
                    <a:pt x="824" y="664"/>
                  </a:lnTo>
                  <a:lnTo>
                    <a:pt x="824" y="664"/>
                  </a:lnTo>
                  <a:lnTo>
                    <a:pt x="824" y="664"/>
                  </a:lnTo>
                  <a:lnTo>
                    <a:pt x="881" y="504"/>
                  </a:lnTo>
                  <a:lnTo>
                    <a:pt x="881" y="504"/>
                  </a:lnTo>
                  <a:lnTo>
                    <a:pt x="881" y="504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793" y="169"/>
                  </a:lnTo>
                  <a:lnTo>
                    <a:pt x="793" y="169"/>
                  </a:lnTo>
                  <a:lnTo>
                    <a:pt x="793" y="169"/>
                  </a:lnTo>
                  <a:lnTo>
                    <a:pt x="666" y="56"/>
                  </a:lnTo>
                  <a:lnTo>
                    <a:pt x="664" y="56"/>
                  </a:lnTo>
                  <a:lnTo>
                    <a:pt x="664" y="56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328" y="10"/>
                  </a:lnTo>
                  <a:lnTo>
                    <a:pt x="328" y="10"/>
                  </a:lnTo>
                  <a:lnTo>
                    <a:pt x="328" y="10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0" y="377"/>
                  </a:lnTo>
                  <a:lnTo>
                    <a:pt x="0" y="377"/>
                  </a:lnTo>
                  <a:lnTo>
                    <a:pt x="0" y="377"/>
                  </a:lnTo>
                  <a:close/>
                  <a:moveTo>
                    <a:pt x="58" y="217"/>
                  </a:moveTo>
                  <a:lnTo>
                    <a:pt x="171" y="89"/>
                  </a:lnTo>
                  <a:lnTo>
                    <a:pt x="328" y="10"/>
                  </a:lnTo>
                  <a:lnTo>
                    <a:pt x="504" y="2"/>
                  </a:lnTo>
                  <a:lnTo>
                    <a:pt x="664" y="58"/>
                  </a:lnTo>
                  <a:lnTo>
                    <a:pt x="792" y="169"/>
                  </a:lnTo>
                  <a:lnTo>
                    <a:pt x="870" y="328"/>
                  </a:lnTo>
                  <a:lnTo>
                    <a:pt x="879" y="504"/>
                  </a:lnTo>
                  <a:lnTo>
                    <a:pt x="823" y="664"/>
                  </a:lnTo>
                  <a:lnTo>
                    <a:pt x="712" y="792"/>
                  </a:lnTo>
                  <a:lnTo>
                    <a:pt x="553" y="869"/>
                  </a:lnTo>
                  <a:lnTo>
                    <a:pt x="377" y="879"/>
                  </a:lnTo>
                  <a:lnTo>
                    <a:pt x="217" y="823"/>
                  </a:lnTo>
                  <a:lnTo>
                    <a:pt x="89" y="710"/>
                  </a:lnTo>
                  <a:lnTo>
                    <a:pt x="12" y="553"/>
                  </a:lnTo>
                  <a:lnTo>
                    <a:pt x="2" y="377"/>
                  </a:lnTo>
                  <a:lnTo>
                    <a:pt x="58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876"/>
            <p:cNvSpPr>
              <a:spLocks noEditPoints="1"/>
            </p:cNvSpPr>
            <p:nvPr/>
          </p:nvSpPr>
          <p:spPr bwMode="auto">
            <a:xfrm>
              <a:off x="2727" y="1250"/>
              <a:ext cx="719" cy="719"/>
            </a:xfrm>
            <a:custGeom>
              <a:avLst/>
              <a:gdLst>
                <a:gd name="T0" fmla="*/ 0 w 719"/>
                <a:gd name="T1" fmla="*/ 360 h 719"/>
                <a:gd name="T2" fmla="*/ 28 w 719"/>
                <a:gd name="T3" fmla="*/ 501 h 719"/>
                <a:gd name="T4" fmla="*/ 28 w 719"/>
                <a:gd name="T5" fmla="*/ 501 h 719"/>
                <a:gd name="T6" fmla="*/ 109 w 719"/>
                <a:gd name="T7" fmla="*/ 618 h 719"/>
                <a:gd name="T8" fmla="*/ 223 w 719"/>
                <a:gd name="T9" fmla="*/ 694 h 719"/>
                <a:gd name="T10" fmla="*/ 225 w 719"/>
                <a:gd name="T11" fmla="*/ 694 h 719"/>
                <a:gd name="T12" fmla="*/ 360 w 719"/>
                <a:gd name="T13" fmla="*/ 719 h 719"/>
                <a:gd name="T14" fmla="*/ 499 w 719"/>
                <a:gd name="T15" fmla="*/ 691 h 719"/>
                <a:gd name="T16" fmla="*/ 499 w 719"/>
                <a:gd name="T17" fmla="*/ 691 h 719"/>
                <a:gd name="T18" fmla="*/ 616 w 719"/>
                <a:gd name="T19" fmla="*/ 611 h 719"/>
                <a:gd name="T20" fmla="*/ 692 w 719"/>
                <a:gd name="T21" fmla="*/ 495 h 719"/>
                <a:gd name="T22" fmla="*/ 692 w 719"/>
                <a:gd name="T23" fmla="*/ 495 h 719"/>
                <a:gd name="T24" fmla="*/ 719 w 719"/>
                <a:gd name="T25" fmla="*/ 360 h 719"/>
                <a:gd name="T26" fmla="*/ 690 w 719"/>
                <a:gd name="T27" fmla="*/ 220 h 719"/>
                <a:gd name="T28" fmla="*/ 690 w 719"/>
                <a:gd name="T29" fmla="*/ 220 h 719"/>
                <a:gd name="T30" fmla="*/ 609 w 719"/>
                <a:gd name="T31" fmla="*/ 102 h 719"/>
                <a:gd name="T32" fmla="*/ 493 w 719"/>
                <a:gd name="T33" fmla="*/ 27 h 719"/>
                <a:gd name="T34" fmla="*/ 493 w 719"/>
                <a:gd name="T35" fmla="*/ 27 h 719"/>
                <a:gd name="T36" fmla="*/ 358 w 719"/>
                <a:gd name="T37" fmla="*/ 0 h 719"/>
                <a:gd name="T38" fmla="*/ 219 w 719"/>
                <a:gd name="T39" fmla="*/ 30 h 719"/>
                <a:gd name="T40" fmla="*/ 219 w 719"/>
                <a:gd name="T41" fmla="*/ 30 h 719"/>
                <a:gd name="T42" fmla="*/ 100 w 719"/>
                <a:gd name="T43" fmla="*/ 110 h 719"/>
                <a:gd name="T44" fmla="*/ 26 w 719"/>
                <a:gd name="T45" fmla="*/ 225 h 719"/>
                <a:gd name="T46" fmla="*/ 26 w 719"/>
                <a:gd name="T47" fmla="*/ 225 h 719"/>
                <a:gd name="T48" fmla="*/ 102 w 719"/>
                <a:gd name="T49" fmla="*/ 111 h 719"/>
                <a:gd name="T50" fmla="*/ 358 w 719"/>
                <a:gd name="T51" fmla="*/ 2 h 719"/>
                <a:gd name="T52" fmla="*/ 609 w 719"/>
                <a:gd name="T53" fmla="*/ 102 h 719"/>
                <a:gd name="T54" fmla="*/ 717 w 719"/>
                <a:gd name="T55" fmla="*/ 360 h 719"/>
                <a:gd name="T56" fmla="*/ 616 w 719"/>
                <a:gd name="T57" fmla="*/ 609 h 719"/>
                <a:gd name="T58" fmla="*/ 360 w 719"/>
                <a:gd name="T59" fmla="*/ 719 h 719"/>
                <a:gd name="T60" fmla="*/ 109 w 719"/>
                <a:gd name="T61" fmla="*/ 618 h 719"/>
                <a:gd name="T62" fmla="*/ 1 w 719"/>
                <a:gd name="T63" fmla="*/ 360 h 719"/>
                <a:gd name="T64" fmla="*/ 102 w 719"/>
                <a:gd name="T65" fmla="*/ 11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9" h="719">
                  <a:moveTo>
                    <a:pt x="0" y="360"/>
                  </a:moveTo>
                  <a:lnTo>
                    <a:pt x="0" y="360"/>
                  </a:lnTo>
                  <a:lnTo>
                    <a:pt x="0" y="360"/>
                  </a:lnTo>
                  <a:lnTo>
                    <a:pt x="28" y="501"/>
                  </a:lnTo>
                  <a:lnTo>
                    <a:pt x="28" y="501"/>
                  </a:lnTo>
                  <a:lnTo>
                    <a:pt x="28" y="50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223" y="694"/>
                  </a:lnTo>
                  <a:lnTo>
                    <a:pt x="225" y="694"/>
                  </a:lnTo>
                  <a:lnTo>
                    <a:pt x="225" y="694"/>
                  </a:lnTo>
                  <a:lnTo>
                    <a:pt x="360" y="719"/>
                  </a:lnTo>
                  <a:lnTo>
                    <a:pt x="360" y="719"/>
                  </a:lnTo>
                  <a:lnTo>
                    <a:pt x="360" y="719"/>
                  </a:lnTo>
                  <a:lnTo>
                    <a:pt x="499" y="691"/>
                  </a:lnTo>
                  <a:lnTo>
                    <a:pt x="499" y="691"/>
                  </a:lnTo>
                  <a:lnTo>
                    <a:pt x="499" y="691"/>
                  </a:lnTo>
                  <a:lnTo>
                    <a:pt x="616" y="611"/>
                  </a:lnTo>
                  <a:lnTo>
                    <a:pt x="616" y="611"/>
                  </a:lnTo>
                  <a:lnTo>
                    <a:pt x="618" y="611"/>
                  </a:lnTo>
                  <a:lnTo>
                    <a:pt x="692" y="495"/>
                  </a:lnTo>
                  <a:lnTo>
                    <a:pt x="692" y="495"/>
                  </a:lnTo>
                  <a:lnTo>
                    <a:pt x="692" y="495"/>
                  </a:lnTo>
                  <a:lnTo>
                    <a:pt x="719" y="360"/>
                  </a:lnTo>
                  <a:lnTo>
                    <a:pt x="719" y="360"/>
                  </a:lnTo>
                  <a:lnTo>
                    <a:pt x="719" y="359"/>
                  </a:lnTo>
                  <a:lnTo>
                    <a:pt x="690" y="220"/>
                  </a:lnTo>
                  <a:lnTo>
                    <a:pt x="690" y="220"/>
                  </a:lnTo>
                  <a:lnTo>
                    <a:pt x="690" y="220"/>
                  </a:lnTo>
                  <a:lnTo>
                    <a:pt x="609" y="102"/>
                  </a:lnTo>
                  <a:lnTo>
                    <a:pt x="609" y="102"/>
                  </a:lnTo>
                  <a:lnTo>
                    <a:pt x="609" y="102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219" y="30"/>
                  </a:lnTo>
                  <a:lnTo>
                    <a:pt x="219" y="30"/>
                  </a:lnTo>
                  <a:lnTo>
                    <a:pt x="219" y="30"/>
                  </a:lnTo>
                  <a:lnTo>
                    <a:pt x="100" y="110"/>
                  </a:lnTo>
                  <a:lnTo>
                    <a:pt x="100" y="110"/>
                  </a:lnTo>
                  <a:lnTo>
                    <a:pt x="100" y="110"/>
                  </a:lnTo>
                  <a:lnTo>
                    <a:pt x="26" y="225"/>
                  </a:lnTo>
                  <a:lnTo>
                    <a:pt x="26" y="225"/>
                  </a:lnTo>
                  <a:lnTo>
                    <a:pt x="26" y="225"/>
                  </a:lnTo>
                  <a:lnTo>
                    <a:pt x="0" y="360"/>
                  </a:lnTo>
                  <a:close/>
                  <a:moveTo>
                    <a:pt x="102" y="111"/>
                  </a:moveTo>
                  <a:lnTo>
                    <a:pt x="219" y="30"/>
                  </a:lnTo>
                  <a:lnTo>
                    <a:pt x="358" y="2"/>
                  </a:lnTo>
                  <a:lnTo>
                    <a:pt x="493" y="28"/>
                  </a:lnTo>
                  <a:lnTo>
                    <a:pt x="609" y="102"/>
                  </a:lnTo>
                  <a:lnTo>
                    <a:pt x="689" y="220"/>
                  </a:lnTo>
                  <a:lnTo>
                    <a:pt x="717" y="360"/>
                  </a:lnTo>
                  <a:lnTo>
                    <a:pt x="692" y="495"/>
                  </a:lnTo>
                  <a:lnTo>
                    <a:pt x="616" y="609"/>
                  </a:lnTo>
                  <a:lnTo>
                    <a:pt x="499" y="691"/>
                  </a:lnTo>
                  <a:lnTo>
                    <a:pt x="360" y="719"/>
                  </a:lnTo>
                  <a:lnTo>
                    <a:pt x="225" y="692"/>
                  </a:lnTo>
                  <a:lnTo>
                    <a:pt x="109" y="618"/>
                  </a:lnTo>
                  <a:lnTo>
                    <a:pt x="29" y="500"/>
                  </a:lnTo>
                  <a:lnTo>
                    <a:pt x="1" y="360"/>
                  </a:lnTo>
                  <a:lnTo>
                    <a:pt x="26" y="225"/>
                  </a:lnTo>
                  <a:lnTo>
                    <a:pt x="102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877"/>
            <p:cNvSpPr>
              <a:spLocks noEditPoints="1"/>
            </p:cNvSpPr>
            <p:nvPr/>
          </p:nvSpPr>
          <p:spPr bwMode="auto">
            <a:xfrm>
              <a:off x="2821" y="1346"/>
              <a:ext cx="530" cy="530"/>
            </a:xfrm>
            <a:custGeom>
              <a:avLst/>
              <a:gdLst>
                <a:gd name="T0" fmla="*/ 0 w 530"/>
                <a:gd name="T1" fmla="*/ 304 h 530"/>
                <a:gd name="T2" fmla="*/ 36 w 530"/>
                <a:gd name="T3" fmla="*/ 404 h 530"/>
                <a:gd name="T4" fmla="*/ 38 w 530"/>
                <a:gd name="T5" fmla="*/ 404 h 530"/>
                <a:gd name="T6" fmla="*/ 109 w 530"/>
                <a:gd name="T7" fmla="*/ 482 h 530"/>
                <a:gd name="T8" fmla="*/ 202 w 530"/>
                <a:gd name="T9" fmla="*/ 524 h 530"/>
                <a:gd name="T10" fmla="*/ 202 w 530"/>
                <a:gd name="T11" fmla="*/ 524 h 530"/>
                <a:gd name="T12" fmla="*/ 304 w 530"/>
                <a:gd name="T13" fmla="*/ 530 h 530"/>
                <a:gd name="T14" fmla="*/ 404 w 530"/>
                <a:gd name="T15" fmla="*/ 493 h 530"/>
                <a:gd name="T16" fmla="*/ 404 w 530"/>
                <a:gd name="T17" fmla="*/ 493 h 530"/>
                <a:gd name="T18" fmla="*/ 482 w 530"/>
                <a:gd name="T19" fmla="*/ 422 h 530"/>
                <a:gd name="T20" fmla="*/ 525 w 530"/>
                <a:gd name="T21" fmla="*/ 328 h 530"/>
                <a:gd name="T22" fmla="*/ 525 w 530"/>
                <a:gd name="T23" fmla="*/ 328 h 530"/>
                <a:gd name="T24" fmla="*/ 530 w 530"/>
                <a:gd name="T25" fmla="*/ 226 h 530"/>
                <a:gd name="T26" fmla="*/ 494 w 530"/>
                <a:gd name="T27" fmla="*/ 125 h 530"/>
                <a:gd name="T28" fmla="*/ 494 w 530"/>
                <a:gd name="T29" fmla="*/ 125 h 530"/>
                <a:gd name="T30" fmla="*/ 422 w 530"/>
                <a:gd name="T31" fmla="*/ 48 h 530"/>
                <a:gd name="T32" fmla="*/ 328 w 530"/>
                <a:gd name="T33" fmla="*/ 5 h 530"/>
                <a:gd name="T34" fmla="*/ 328 w 530"/>
                <a:gd name="T35" fmla="*/ 5 h 530"/>
                <a:gd name="T36" fmla="*/ 226 w 530"/>
                <a:gd name="T37" fmla="*/ 0 h 530"/>
                <a:gd name="T38" fmla="*/ 226 w 530"/>
                <a:gd name="T39" fmla="*/ 0 h 530"/>
                <a:gd name="T40" fmla="*/ 127 w 530"/>
                <a:gd name="T41" fmla="*/ 36 h 530"/>
                <a:gd name="T42" fmla="*/ 48 w 530"/>
                <a:gd name="T43" fmla="*/ 109 h 530"/>
                <a:gd name="T44" fmla="*/ 48 w 530"/>
                <a:gd name="T45" fmla="*/ 109 h 530"/>
                <a:gd name="T46" fmla="*/ 5 w 530"/>
                <a:gd name="T47" fmla="*/ 202 h 530"/>
                <a:gd name="T48" fmla="*/ 0 w 530"/>
                <a:gd name="T49" fmla="*/ 304 h 530"/>
                <a:gd name="T50" fmla="*/ 127 w 530"/>
                <a:gd name="T51" fmla="*/ 38 h 530"/>
                <a:gd name="T52" fmla="*/ 328 w 530"/>
                <a:gd name="T53" fmla="*/ 6 h 530"/>
                <a:gd name="T54" fmla="*/ 493 w 530"/>
                <a:gd name="T55" fmla="*/ 127 h 530"/>
                <a:gd name="T56" fmla="*/ 524 w 530"/>
                <a:gd name="T57" fmla="*/ 328 h 530"/>
                <a:gd name="T58" fmla="*/ 404 w 530"/>
                <a:gd name="T59" fmla="*/ 493 h 530"/>
                <a:gd name="T60" fmla="*/ 202 w 530"/>
                <a:gd name="T61" fmla="*/ 524 h 530"/>
                <a:gd name="T62" fmla="*/ 38 w 530"/>
                <a:gd name="T63" fmla="*/ 404 h 530"/>
                <a:gd name="T64" fmla="*/ 6 w 530"/>
                <a:gd name="T65" fmla="*/ 20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0" h="530">
                  <a:moveTo>
                    <a:pt x="0" y="304"/>
                  </a:moveTo>
                  <a:lnTo>
                    <a:pt x="0" y="304"/>
                  </a:lnTo>
                  <a:lnTo>
                    <a:pt x="0" y="304"/>
                  </a:lnTo>
                  <a:lnTo>
                    <a:pt x="36" y="404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109" y="481"/>
                  </a:lnTo>
                  <a:lnTo>
                    <a:pt x="109" y="482"/>
                  </a:lnTo>
                  <a:lnTo>
                    <a:pt x="109" y="482"/>
                  </a:lnTo>
                  <a:lnTo>
                    <a:pt x="202" y="524"/>
                  </a:lnTo>
                  <a:lnTo>
                    <a:pt x="202" y="524"/>
                  </a:lnTo>
                  <a:lnTo>
                    <a:pt x="202" y="524"/>
                  </a:lnTo>
                  <a:lnTo>
                    <a:pt x="304" y="530"/>
                  </a:lnTo>
                  <a:lnTo>
                    <a:pt x="304" y="530"/>
                  </a:lnTo>
                  <a:lnTo>
                    <a:pt x="304" y="530"/>
                  </a:lnTo>
                  <a:lnTo>
                    <a:pt x="404" y="493"/>
                  </a:lnTo>
                  <a:lnTo>
                    <a:pt x="404" y="493"/>
                  </a:lnTo>
                  <a:lnTo>
                    <a:pt x="404" y="493"/>
                  </a:lnTo>
                  <a:lnTo>
                    <a:pt x="482" y="422"/>
                  </a:lnTo>
                  <a:lnTo>
                    <a:pt x="482" y="422"/>
                  </a:lnTo>
                  <a:lnTo>
                    <a:pt x="482" y="422"/>
                  </a:lnTo>
                  <a:lnTo>
                    <a:pt x="525" y="328"/>
                  </a:lnTo>
                  <a:lnTo>
                    <a:pt x="525" y="328"/>
                  </a:lnTo>
                  <a:lnTo>
                    <a:pt x="525" y="328"/>
                  </a:lnTo>
                  <a:lnTo>
                    <a:pt x="530" y="226"/>
                  </a:lnTo>
                  <a:lnTo>
                    <a:pt x="530" y="226"/>
                  </a:lnTo>
                  <a:lnTo>
                    <a:pt x="530" y="226"/>
                  </a:lnTo>
                  <a:lnTo>
                    <a:pt x="494" y="125"/>
                  </a:lnTo>
                  <a:lnTo>
                    <a:pt x="494" y="125"/>
                  </a:lnTo>
                  <a:lnTo>
                    <a:pt x="494" y="125"/>
                  </a:lnTo>
                  <a:lnTo>
                    <a:pt x="422" y="48"/>
                  </a:lnTo>
                  <a:lnTo>
                    <a:pt x="422" y="48"/>
                  </a:lnTo>
                  <a:lnTo>
                    <a:pt x="422" y="48"/>
                  </a:lnTo>
                  <a:lnTo>
                    <a:pt x="328" y="5"/>
                  </a:lnTo>
                  <a:lnTo>
                    <a:pt x="328" y="5"/>
                  </a:lnTo>
                  <a:lnTo>
                    <a:pt x="328" y="5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127" y="36"/>
                  </a:lnTo>
                  <a:lnTo>
                    <a:pt x="48" y="109"/>
                  </a:lnTo>
                  <a:lnTo>
                    <a:pt x="48" y="109"/>
                  </a:lnTo>
                  <a:lnTo>
                    <a:pt x="48" y="109"/>
                  </a:lnTo>
                  <a:lnTo>
                    <a:pt x="5" y="201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0" y="304"/>
                  </a:lnTo>
                  <a:close/>
                  <a:moveTo>
                    <a:pt x="49" y="109"/>
                  </a:moveTo>
                  <a:lnTo>
                    <a:pt x="127" y="38"/>
                  </a:lnTo>
                  <a:lnTo>
                    <a:pt x="226" y="0"/>
                  </a:lnTo>
                  <a:lnTo>
                    <a:pt x="328" y="6"/>
                  </a:lnTo>
                  <a:lnTo>
                    <a:pt x="422" y="48"/>
                  </a:lnTo>
                  <a:lnTo>
                    <a:pt x="493" y="127"/>
                  </a:lnTo>
                  <a:lnTo>
                    <a:pt x="528" y="226"/>
                  </a:lnTo>
                  <a:lnTo>
                    <a:pt x="524" y="328"/>
                  </a:lnTo>
                  <a:lnTo>
                    <a:pt x="481" y="420"/>
                  </a:lnTo>
                  <a:lnTo>
                    <a:pt x="404" y="493"/>
                  </a:lnTo>
                  <a:lnTo>
                    <a:pt x="304" y="528"/>
                  </a:lnTo>
                  <a:lnTo>
                    <a:pt x="202" y="524"/>
                  </a:lnTo>
                  <a:lnTo>
                    <a:pt x="110" y="481"/>
                  </a:lnTo>
                  <a:lnTo>
                    <a:pt x="38" y="404"/>
                  </a:lnTo>
                  <a:lnTo>
                    <a:pt x="2" y="304"/>
                  </a:lnTo>
                  <a:lnTo>
                    <a:pt x="6" y="202"/>
                  </a:lnTo>
                  <a:lnTo>
                    <a:pt x="49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878"/>
            <p:cNvSpPr>
              <a:spLocks noEditPoints="1"/>
            </p:cNvSpPr>
            <p:nvPr/>
          </p:nvSpPr>
          <p:spPr bwMode="auto">
            <a:xfrm>
              <a:off x="2919" y="1444"/>
              <a:ext cx="334" cy="334"/>
            </a:xfrm>
            <a:custGeom>
              <a:avLst/>
              <a:gdLst>
                <a:gd name="T0" fmla="*/ 8 w 334"/>
                <a:gd name="T1" fmla="*/ 215 h 334"/>
                <a:gd name="T2" fmla="*/ 8 w 334"/>
                <a:gd name="T3" fmla="*/ 215 h 334"/>
                <a:gd name="T4" fmla="*/ 39 w 334"/>
                <a:gd name="T5" fmla="*/ 273 h 334"/>
                <a:gd name="T6" fmla="*/ 91 w 334"/>
                <a:gd name="T7" fmla="*/ 316 h 334"/>
                <a:gd name="T8" fmla="*/ 91 w 334"/>
                <a:gd name="T9" fmla="*/ 316 h 334"/>
                <a:gd name="T10" fmla="*/ 152 w 334"/>
                <a:gd name="T11" fmla="*/ 334 h 334"/>
                <a:gd name="T12" fmla="*/ 215 w 334"/>
                <a:gd name="T13" fmla="*/ 328 h 334"/>
                <a:gd name="T14" fmla="*/ 217 w 334"/>
                <a:gd name="T15" fmla="*/ 327 h 334"/>
                <a:gd name="T16" fmla="*/ 275 w 334"/>
                <a:gd name="T17" fmla="*/ 295 h 334"/>
                <a:gd name="T18" fmla="*/ 316 w 334"/>
                <a:gd name="T19" fmla="*/ 243 h 334"/>
                <a:gd name="T20" fmla="*/ 316 w 334"/>
                <a:gd name="T21" fmla="*/ 243 h 334"/>
                <a:gd name="T22" fmla="*/ 334 w 334"/>
                <a:gd name="T23" fmla="*/ 183 h 334"/>
                <a:gd name="T24" fmla="*/ 328 w 334"/>
                <a:gd name="T25" fmla="*/ 119 h 334"/>
                <a:gd name="T26" fmla="*/ 328 w 334"/>
                <a:gd name="T27" fmla="*/ 119 h 334"/>
                <a:gd name="T28" fmla="*/ 297 w 334"/>
                <a:gd name="T29" fmla="*/ 60 h 334"/>
                <a:gd name="T30" fmla="*/ 245 w 334"/>
                <a:gd name="T31" fmla="*/ 18 h 334"/>
                <a:gd name="T32" fmla="*/ 245 w 334"/>
                <a:gd name="T33" fmla="*/ 18 h 334"/>
                <a:gd name="T34" fmla="*/ 183 w 334"/>
                <a:gd name="T35" fmla="*/ 0 h 334"/>
                <a:gd name="T36" fmla="*/ 183 w 334"/>
                <a:gd name="T37" fmla="*/ 0 h 334"/>
                <a:gd name="T38" fmla="*/ 119 w 334"/>
                <a:gd name="T39" fmla="*/ 6 h 334"/>
                <a:gd name="T40" fmla="*/ 61 w 334"/>
                <a:gd name="T41" fmla="*/ 37 h 334"/>
                <a:gd name="T42" fmla="*/ 61 w 334"/>
                <a:gd name="T43" fmla="*/ 37 h 334"/>
                <a:gd name="T44" fmla="*/ 20 w 334"/>
                <a:gd name="T45" fmla="*/ 89 h 334"/>
                <a:gd name="T46" fmla="*/ 0 w 334"/>
                <a:gd name="T47" fmla="*/ 152 h 334"/>
                <a:gd name="T48" fmla="*/ 0 w 334"/>
                <a:gd name="T49" fmla="*/ 152 h 334"/>
                <a:gd name="T50" fmla="*/ 61 w 334"/>
                <a:gd name="T51" fmla="*/ 39 h 334"/>
                <a:gd name="T52" fmla="*/ 183 w 334"/>
                <a:gd name="T53" fmla="*/ 2 h 334"/>
                <a:gd name="T54" fmla="*/ 295 w 334"/>
                <a:gd name="T55" fmla="*/ 61 h 334"/>
                <a:gd name="T56" fmla="*/ 334 w 334"/>
                <a:gd name="T57" fmla="*/ 183 h 334"/>
                <a:gd name="T58" fmla="*/ 275 w 334"/>
                <a:gd name="T59" fmla="*/ 295 h 334"/>
                <a:gd name="T60" fmla="*/ 152 w 334"/>
                <a:gd name="T61" fmla="*/ 332 h 334"/>
                <a:gd name="T62" fmla="*/ 39 w 334"/>
                <a:gd name="T63" fmla="*/ 273 h 334"/>
                <a:gd name="T64" fmla="*/ 2 w 334"/>
                <a:gd name="T65" fmla="*/ 15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4" h="334">
                  <a:moveTo>
                    <a:pt x="0" y="152"/>
                  </a:moveTo>
                  <a:lnTo>
                    <a:pt x="8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39" y="273"/>
                  </a:lnTo>
                  <a:lnTo>
                    <a:pt x="39" y="273"/>
                  </a:lnTo>
                  <a:lnTo>
                    <a:pt x="39" y="273"/>
                  </a:lnTo>
                  <a:lnTo>
                    <a:pt x="91" y="316"/>
                  </a:lnTo>
                  <a:lnTo>
                    <a:pt x="91" y="316"/>
                  </a:lnTo>
                  <a:lnTo>
                    <a:pt x="91" y="316"/>
                  </a:lnTo>
                  <a:lnTo>
                    <a:pt x="152" y="334"/>
                  </a:lnTo>
                  <a:lnTo>
                    <a:pt x="152" y="334"/>
                  </a:lnTo>
                  <a:lnTo>
                    <a:pt x="152" y="334"/>
                  </a:lnTo>
                  <a:lnTo>
                    <a:pt x="215" y="328"/>
                  </a:lnTo>
                  <a:lnTo>
                    <a:pt x="215" y="328"/>
                  </a:lnTo>
                  <a:lnTo>
                    <a:pt x="217" y="327"/>
                  </a:lnTo>
                  <a:lnTo>
                    <a:pt x="275" y="295"/>
                  </a:lnTo>
                  <a:lnTo>
                    <a:pt x="275" y="295"/>
                  </a:lnTo>
                  <a:lnTo>
                    <a:pt x="275" y="295"/>
                  </a:lnTo>
                  <a:lnTo>
                    <a:pt x="316" y="243"/>
                  </a:lnTo>
                  <a:lnTo>
                    <a:pt x="316" y="243"/>
                  </a:lnTo>
                  <a:lnTo>
                    <a:pt x="316" y="243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34" y="183"/>
                  </a:lnTo>
                  <a:lnTo>
                    <a:pt x="328" y="119"/>
                  </a:lnTo>
                  <a:lnTo>
                    <a:pt x="328" y="119"/>
                  </a:lnTo>
                  <a:lnTo>
                    <a:pt x="328" y="119"/>
                  </a:lnTo>
                  <a:lnTo>
                    <a:pt x="297" y="60"/>
                  </a:lnTo>
                  <a:lnTo>
                    <a:pt x="297" y="60"/>
                  </a:lnTo>
                  <a:lnTo>
                    <a:pt x="297" y="6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19" y="6"/>
                  </a:lnTo>
                  <a:lnTo>
                    <a:pt x="119" y="6"/>
                  </a:lnTo>
                  <a:lnTo>
                    <a:pt x="119" y="6"/>
                  </a:lnTo>
                  <a:lnTo>
                    <a:pt x="61" y="37"/>
                  </a:lnTo>
                  <a:lnTo>
                    <a:pt x="61" y="37"/>
                  </a:lnTo>
                  <a:lnTo>
                    <a:pt x="61" y="37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20" y="89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close/>
                  <a:moveTo>
                    <a:pt x="20" y="91"/>
                  </a:moveTo>
                  <a:lnTo>
                    <a:pt x="61" y="39"/>
                  </a:lnTo>
                  <a:lnTo>
                    <a:pt x="119" y="8"/>
                  </a:lnTo>
                  <a:lnTo>
                    <a:pt x="183" y="2"/>
                  </a:lnTo>
                  <a:lnTo>
                    <a:pt x="245" y="20"/>
                  </a:lnTo>
                  <a:lnTo>
                    <a:pt x="295" y="61"/>
                  </a:lnTo>
                  <a:lnTo>
                    <a:pt x="327" y="119"/>
                  </a:lnTo>
                  <a:lnTo>
                    <a:pt x="334" y="183"/>
                  </a:lnTo>
                  <a:lnTo>
                    <a:pt x="316" y="243"/>
                  </a:lnTo>
                  <a:lnTo>
                    <a:pt x="275" y="295"/>
                  </a:lnTo>
                  <a:lnTo>
                    <a:pt x="215" y="327"/>
                  </a:lnTo>
                  <a:lnTo>
                    <a:pt x="152" y="332"/>
                  </a:lnTo>
                  <a:lnTo>
                    <a:pt x="91" y="315"/>
                  </a:lnTo>
                  <a:lnTo>
                    <a:pt x="39" y="273"/>
                  </a:lnTo>
                  <a:lnTo>
                    <a:pt x="8" y="215"/>
                  </a:lnTo>
                  <a:lnTo>
                    <a:pt x="2" y="152"/>
                  </a:lnTo>
                  <a:lnTo>
                    <a:pt x="2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879"/>
            <p:cNvSpPr>
              <a:spLocks noEditPoints="1"/>
            </p:cNvSpPr>
            <p:nvPr/>
          </p:nvSpPr>
          <p:spPr bwMode="auto">
            <a:xfrm>
              <a:off x="3029" y="1553"/>
              <a:ext cx="117" cy="117"/>
            </a:xfrm>
            <a:custGeom>
              <a:avLst/>
              <a:gdLst>
                <a:gd name="T0" fmla="*/ 0 w 117"/>
                <a:gd name="T1" fmla="*/ 62 h 117"/>
                <a:gd name="T2" fmla="*/ 4 w 117"/>
                <a:gd name="T3" fmla="*/ 83 h 117"/>
                <a:gd name="T4" fmla="*/ 4 w 117"/>
                <a:gd name="T5" fmla="*/ 83 h 117"/>
                <a:gd name="T6" fmla="*/ 19 w 117"/>
                <a:gd name="T7" fmla="*/ 102 h 117"/>
                <a:gd name="T8" fmla="*/ 39 w 117"/>
                <a:gd name="T9" fmla="*/ 114 h 117"/>
                <a:gd name="T10" fmla="*/ 39 w 117"/>
                <a:gd name="T11" fmla="*/ 114 h 117"/>
                <a:gd name="T12" fmla="*/ 61 w 117"/>
                <a:gd name="T13" fmla="*/ 117 h 117"/>
                <a:gd name="T14" fmla="*/ 83 w 117"/>
                <a:gd name="T15" fmla="*/ 111 h 117"/>
                <a:gd name="T16" fmla="*/ 83 w 117"/>
                <a:gd name="T17" fmla="*/ 111 h 117"/>
                <a:gd name="T18" fmla="*/ 102 w 117"/>
                <a:gd name="T19" fmla="*/ 97 h 117"/>
                <a:gd name="T20" fmla="*/ 114 w 117"/>
                <a:gd name="T21" fmla="*/ 78 h 117"/>
                <a:gd name="T22" fmla="*/ 114 w 117"/>
                <a:gd name="T23" fmla="*/ 77 h 117"/>
                <a:gd name="T24" fmla="*/ 117 w 117"/>
                <a:gd name="T25" fmla="*/ 54 h 117"/>
                <a:gd name="T26" fmla="*/ 111 w 117"/>
                <a:gd name="T27" fmla="*/ 34 h 117"/>
                <a:gd name="T28" fmla="*/ 111 w 117"/>
                <a:gd name="T29" fmla="*/ 34 h 117"/>
                <a:gd name="T30" fmla="*/ 98 w 117"/>
                <a:gd name="T31" fmla="*/ 14 h 117"/>
                <a:gd name="T32" fmla="*/ 77 w 117"/>
                <a:gd name="T33" fmla="*/ 3 h 117"/>
                <a:gd name="T34" fmla="*/ 77 w 117"/>
                <a:gd name="T35" fmla="*/ 3 h 117"/>
                <a:gd name="T36" fmla="*/ 55 w 117"/>
                <a:gd name="T37" fmla="*/ 0 h 117"/>
                <a:gd name="T38" fmla="*/ 33 w 117"/>
                <a:gd name="T39" fmla="*/ 5 h 117"/>
                <a:gd name="T40" fmla="*/ 33 w 117"/>
                <a:gd name="T41" fmla="*/ 5 h 117"/>
                <a:gd name="T42" fmla="*/ 15 w 117"/>
                <a:gd name="T43" fmla="*/ 19 h 117"/>
                <a:gd name="T44" fmla="*/ 3 w 117"/>
                <a:gd name="T45" fmla="*/ 38 h 117"/>
                <a:gd name="T46" fmla="*/ 3 w 117"/>
                <a:gd name="T47" fmla="*/ 40 h 117"/>
                <a:gd name="T48" fmla="*/ 15 w 117"/>
                <a:gd name="T49" fmla="*/ 19 h 117"/>
                <a:gd name="T50" fmla="*/ 55 w 117"/>
                <a:gd name="T51" fmla="*/ 1 h 117"/>
                <a:gd name="T52" fmla="*/ 96 w 117"/>
                <a:gd name="T53" fmla="*/ 16 h 117"/>
                <a:gd name="T54" fmla="*/ 116 w 117"/>
                <a:gd name="T55" fmla="*/ 54 h 117"/>
                <a:gd name="T56" fmla="*/ 101 w 117"/>
                <a:gd name="T57" fmla="*/ 97 h 117"/>
                <a:gd name="T58" fmla="*/ 61 w 117"/>
                <a:gd name="T59" fmla="*/ 115 h 117"/>
                <a:gd name="T60" fmla="*/ 19 w 117"/>
                <a:gd name="T61" fmla="*/ 100 h 117"/>
                <a:gd name="T62" fmla="*/ 0 w 117"/>
                <a:gd name="T63" fmla="*/ 62 h 117"/>
                <a:gd name="T64" fmla="*/ 15 w 117"/>
                <a:gd name="T65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7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4" y="83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61" y="117"/>
                  </a:lnTo>
                  <a:lnTo>
                    <a:pt x="83" y="111"/>
                  </a:lnTo>
                  <a:lnTo>
                    <a:pt x="83" y="111"/>
                  </a:lnTo>
                  <a:lnTo>
                    <a:pt x="83" y="111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02" y="97"/>
                  </a:lnTo>
                  <a:lnTo>
                    <a:pt x="114" y="78"/>
                  </a:lnTo>
                  <a:lnTo>
                    <a:pt x="114" y="77"/>
                  </a:lnTo>
                  <a:lnTo>
                    <a:pt x="114" y="77"/>
                  </a:lnTo>
                  <a:lnTo>
                    <a:pt x="117" y="54"/>
                  </a:lnTo>
                  <a:lnTo>
                    <a:pt x="117" y="54"/>
                  </a:lnTo>
                  <a:lnTo>
                    <a:pt x="117" y="5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98" y="14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3" y="38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0" y="62"/>
                  </a:lnTo>
                  <a:close/>
                  <a:moveTo>
                    <a:pt x="15" y="19"/>
                  </a:moveTo>
                  <a:lnTo>
                    <a:pt x="34" y="5"/>
                  </a:lnTo>
                  <a:lnTo>
                    <a:pt x="55" y="1"/>
                  </a:lnTo>
                  <a:lnTo>
                    <a:pt x="77" y="4"/>
                  </a:lnTo>
                  <a:lnTo>
                    <a:pt x="96" y="16"/>
                  </a:lnTo>
                  <a:lnTo>
                    <a:pt x="110" y="34"/>
                  </a:lnTo>
                  <a:lnTo>
                    <a:pt x="116" y="54"/>
                  </a:lnTo>
                  <a:lnTo>
                    <a:pt x="113" y="77"/>
                  </a:lnTo>
                  <a:lnTo>
                    <a:pt x="101" y="97"/>
                  </a:lnTo>
                  <a:lnTo>
                    <a:pt x="83" y="111"/>
                  </a:lnTo>
                  <a:lnTo>
                    <a:pt x="61" y="115"/>
                  </a:lnTo>
                  <a:lnTo>
                    <a:pt x="39" y="112"/>
                  </a:lnTo>
                  <a:lnTo>
                    <a:pt x="19" y="100"/>
                  </a:lnTo>
                  <a:lnTo>
                    <a:pt x="6" y="83"/>
                  </a:lnTo>
                  <a:lnTo>
                    <a:pt x="0" y="62"/>
                  </a:lnTo>
                  <a:lnTo>
                    <a:pt x="3" y="40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880"/>
            <p:cNvSpPr>
              <a:spLocks noEditPoints="1"/>
            </p:cNvSpPr>
            <p:nvPr/>
          </p:nvSpPr>
          <p:spPr bwMode="auto">
            <a:xfrm>
              <a:off x="2907" y="1431"/>
              <a:ext cx="361" cy="360"/>
            </a:xfrm>
            <a:custGeom>
              <a:avLst/>
              <a:gdLst>
                <a:gd name="T0" fmla="*/ 0 w 361"/>
                <a:gd name="T1" fmla="*/ 216 h 360"/>
                <a:gd name="T2" fmla="*/ 0 w 361"/>
                <a:gd name="T3" fmla="*/ 216 h 360"/>
                <a:gd name="T4" fmla="*/ 27 w 361"/>
                <a:gd name="T5" fmla="*/ 282 h 360"/>
                <a:gd name="T6" fmla="*/ 79 w 361"/>
                <a:gd name="T7" fmla="*/ 332 h 360"/>
                <a:gd name="T8" fmla="*/ 79 w 361"/>
                <a:gd name="T9" fmla="*/ 334 h 360"/>
                <a:gd name="T10" fmla="*/ 147 w 361"/>
                <a:gd name="T11" fmla="*/ 360 h 360"/>
                <a:gd name="T12" fmla="*/ 217 w 361"/>
                <a:gd name="T13" fmla="*/ 360 h 360"/>
                <a:gd name="T14" fmla="*/ 282 w 361"/>
                <a:gd name="T15" fmla="*/ 334 h 360"/>
                <a:gd name="T16" fmla="*/ 282 w 361"/>
                <a:gd name="T17" fmla="*/ 334 h 360"/>
                <a:gd name="T18" fmla="*/ 333 w 361"/>
                <a:gd name="T19" fmla="*/ 282 h 360"/>
                <a:gd name="T20" fmla="*/ 361 w 361"/>
                <a:gd name="T21" fmla="*/ 215 h 360"/>
                <a:gd name="T22" fmla="*/ 361 w 361"/>
                <a:gd name="T23" fmla="*/ 215 h 360"/>
                <a:gd name="T24" fmla="*/ 361 w 361"/>
                <a:gd name="T25" fmla="*/ 144 h 360"/>
                <a:gd name="T26" fmla="*/ 334 w 361"/>
                <a:gd name="T27" fmla="*/ 80 h 360"/>
                <a:gd name="T28" fmla="*/ 334 w 361"/>
                <a:gd name="T29" fmla="*/ 80 h 360"/>
                <a:gd name="T30" fmla="*/ 282 w 361"/>
                <a:gd name="T31" fmla="*/ 28 h 360"/>
                <a:gd name="T32" fmla="*/ 215 w 361"/>
                <a:gd name="T33" fmla="*/ 0 h 360"/>
                <a:gd name="T34" fmla="*/ 215 w 361"/>
                <a:gd name="T35" fmla="*/ 0 h 360"/>
                <a:gd name="T36" fmla="*/ 144 w 361"/>
                <a:gd name="T37" fmla="*/ 1 h 360"/>
                <a:gd name="T38" fmla="*/ 81 w 361"/>
                <a:gd name="T39" fmla="*/ 28 h 360"/>
                <a:gd name="T40" fmla="*/ 79 w 361"/>
                <a:gd name="T41" fmla="*/ 28 h 360"/>
                <a:gd name="T42" fmla="*/ 29 w 361"/>
                <a:gd name="T43" fmla="*/ 79 h 360"/>
                <a:gd name="T44" fmla="*/ 0 w 361"/>
                <a:gd name="T45" fmla="*/ 147 h 360"/>
                <a:gd name="T46" fmla="*/ 0 w 361"/>
                <a:gd name="T47" fmla="*/ 147 h 360"/>
                <a:gd name="T48" fmla="*/ 81 w 361"/>
                <a:gd name="T49" fmla="*/ 28 h 360"/>
                <a:gd name="T50" fmla="*/ 215 w 361"/>
                <a:gd name="T51" fmla="*/ 1 h 360"/>
                <a:gd name="T52" fmla="*/ 333 w 361"/>
                <a:gd name="T53" fmla="*/ 80 h 360"/>
                <a:gd name="T54" fmla="*/ 359 w 361"/>
                <a:gd name="T55" fmla="*/ 215 h 360"/>
                <a:gd name="T56" fmla="*/ 281 w 361"/>
                <a:gd name="T57" fmla="*/ 332 h 360"/>
                <a:gd name="T58" fmla="*/ 147 w 361"/>
                <a:gd name="T59" fmla="*/ 359 h 360"/>
                <a:gd name="T60" fmla="*/ 29 w 361"/>
                <a:gd name="T61" fmla="*/ 280 h 360"/>
                <a:gd name="T62" fmla="*/ 2 w 361"/>
                <a:gd name="T63" fmla="*/ 14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1" h="360">
                  <a:moveTo>
                    <a:pt x="0" y="147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7" y="282"/>
                  </a:lnTo>
                  <a:lnTo>
                    <a:pt x="27" y="282"/>
                  </a:lnTo>
                  <a:lnTo>
                    <a:pt x="27" y="282"/>
                  </a:lnTo>
                  <a:lnTo>
                    <a:pt x="79" y="332"/>
                  </a:lnTo>
                  <a:lnTo>
                    <a:pt x="79" y="334"/>
                  </a:lnTo>
                  <a:lnTo>
                    <a:pt x="79" y="334"/>
                  </a:lnTo>
                  <a:lnTo>
                    <a:pt x="146" y="360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217" y="360"/>
                  </a:lnTo>
                  <a:lnTo>
                    <a:pt x="217" y="360"/>
                  </a:lnTo>
                  <a:lnTo>
                    <a:pt x="282" y="334"/>
                  </a:lnTo>
                  <a:lnTo>
                    <a:pt x="282" y="334"/>
                  </a:lnTo>
                  <a:lnTo>
                    <a:pt x="282" y="334"/>
                  </a:lnTo>
                  <a:lnTo>
                    <a:pt x="333" y="282"/>
                  </a:lnTo>
                  <a:lnTo>
                    <a:pt x="333" y="282"/>
                  </a:lnTo>
                  <a:lnTo>
                    <a:pt x="333" y="282"/>
                  </a:lnTo>
                  <a:lnTo>
                    <a:pt x="361" y="215"/>
                  </a:lnTo>
                  <a:lnTo>
                    <a:pt x="361" y="215"/>
                  </a:lnTo>
                  <a:lnTo>
                    <a:pt x="361" y="215"/>
                  </a:lnTo>
                  <a:lnTo>
                    <a:pt x="361" y="145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334" y="80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44" y="1"/>
                  </a:lnTo>
                  <a:lnTo>
                    <a:pt x="144" y="1"/>
                  </a:lnTo>
                  <a:lnTo>
                    <a:pt x="144" y="1"/>
                  </a:lnTo>
                  <a:lnTo>
                    <a:pt x="81" y="28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29" y="79"/>
                  </a:lnTo>
                  <a:lnTo>
                    <a:pt x="29" y="79"/>
                  </a:lnTo>
                  <a:lnTo>
                    <a:pt x="29" y="79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47"/>
                  </a:lnTo>
                  <a:close/>
                  <a:moveTo>
                    <a:pt x="29" y="80"/>
                  </a:moveTo>
                  <a:lnTo>
                    <a:pt x="81" y="28"/>
                  </a:lnTo>
                  <a:lnTo>
                    <a:pt x="144" y="1"/>
                  </a:lnTo>
                  <a:lnTo>
                    <a:pt x="215" y="1"/>
                  </a:lnTo>
                  <a:lnTo>
                    <a:pt x="282" y="28"/>
                  </a:lnTo>
                  <a:lnTo>
                    <a:pt x="333" y="80"/>
                  </a:lnTo>
                  <a:lnTo>
                    <a:pt x="359" y="145"/>
                  </a:lnTo>
                  <a:lnTo>
                    <a:pt x="359" y="215"/>
                  </a:lnTo>
                  <a:lnTo>
                    <a:pt x="333" y="282"/>
                  </a:lnTo>
                  <a:lnTo>
                    <a:pt x="281" y="332"/>
                  </a:lnTo>
                  <a:lnTo>
                    <a:pt x="217" y="359"/>
                  </a:lnTo>
                  <a:lnTo>
                    <a:pt x="147" y="359"/>
                  </a:lnTo>
                  <a:lnTo>
                    <a:pt x="79" y="332"/>
                  </a:lnTo>
                  <a:lnTo>
                    <a:pt x="29" y="280"/>
                  </a:lnTo>
                  <a:lnTo>
                    <a:pt x="2" y="216"/>
                  </a:lnTo>
                  <a:lnTo>
                    <a:pt x="2" y="147"/>
                  </a:lnTo>
                  <a:lnTo>
                    <a:pt x="2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881"/>
            <p:cNvSpPr>
              <a:spLocks noEditPoints="1"/>
            </p:cNvSpPr>
            <p:nvPr/>
          </p:nvSpPr>
          <p:spPr bwMode="auto">
            <a:xfrm>
              <a:off x="2768" y="1292"/>
              <a:ext cx="641" cy="640"/>
            </a:xfrm>
            <a:custGeom>
              <a:avLst/>
              <a:gdLst>
                <a:gd name="T0" fmla="*/ 19 w 641"/>
                <a:gd name="T1" fmla="*/ 427 h 640"/>
                <a:gd name="T2" fmla="*/ 19 w 641"/>
                <a:gd name="T3" fmla="*/ 428 h 640"/>
                <a:gd name="T4" fmla="*/ 82 w 641"/>
                <a:gd name="T5" fmla="*/ 533 h 640"/>
                <a:gd name="T6" fmla="*/ 184 w 641"/>
                <a:gd name="T7" fmla="*/ 609 h 640"/>
                <a:gd name="T8" fmla="*/ 184 w 641"/>
                <a:gd name="T9" fmla="*/ 609 h 640"/>
                <a:gd name="T10" fmla="*/ 307 w 641"/>
                <a:gd name="T11" fmla="*/ 640 h 640"/>
                <a:gd name="T12" fmla="*/ 427 w 641"/>
                <a:gd name="T13" fmla="*/ 621 h 640"/>
                <a:gd name="T14" fmla="*/ 429 w 641"/>
                <a:gd name="T15" fmla="*/ 621 h 640"/>
                <a:gd name="T16" fmla="*/ 534 w 641"/>
                <a:gd name="T17" fmla="*/ 559 h 640"/>
                <a:gd name="T18" fmla="*/ 609 w 641"/>
                <a:gd name="T19" fmla="*/ 456 h 640"/>
                <a:gd name="T20" fmla="*/ 609 w 641"/>
                <a:gd name="T21" fmla="*/ 456 h 640"/>
                <a:gd name="T22" fmla="*/ 639 w 641"/>
                <a:gd name="T23" fmla="*/ 333 h 640"/>
                <a:gd name="T24" fmla="*/ 621 w 641"/>
                <a:gd name="T25" fmla="*/ 212 h 640"/>
                <a:gd name="T26" fmla="*/ 621 w 641"/>
                <a:gd name="T27" fmla="*/ 212 h 640"/>
                <a:gd name="T28" fmla="*/ 559 w 641"/>
                <a:gd name="T29" fmla="*/ 106 h 640"/>
                <a:gd name="T30" fmla="*/ 457 w 641"/>
                <a:gd name="T31" fmla="*/ 31 h 640"/>
                <a:gd name="T32" fmla="*/ 457 w 641"/>
                <a:gd name="T33" fmla="*/ 31 h 640"/>
                <a:gd name="T34" fmla="*/ 334 w 641"/>
                <a:gd name="T35" fmla="*/ 0 h 640"/>
                <a:gd name="T36" fmla="*/ 334 w 641"/>
                <a:gd name="T37" fmla="*/ 0 h 640"/>
                <a:gd name="T38" fmla="*/ 212 w 641"/>
                <a:gd name="T39" fmla="*/ 19 h 640"/>
                <a:gd name="T40" fmla="*/ 107 w 641"/>
                <a:gd name="T41" fmla="*/ 81 h 640"/>
                <a:gd name="T42" fmla="*/ 107 w 641"/>
                <a:gd name="T43" fmla="*/ 81 h 640"/>
                <a:gd name="T44" fmla="*/ 31 w 641"/>
                <a:gd name="T45" fmla="*/ 183 h 640"/>
                <a:gd name="T46" fmla="*/ 0 w 641"/>
                <a:gd name="T47" fmla="*/ 307 h 640"/>
                <a:gd name="T48" fmla="*/ 0 w 641"/>
                <a:gd name="T49" fmla="*/ 307 h 640"/>
                <a:gd name="T50" fmla="*/ 108 w 641"/>
                <a:gd name="T51" fmla="*/ 83 h 640"/>
                <a:gd name="T52" fmla="*/ 334 w 641"/>
                <a:gd name="T53" fmla="*/ 1 h 640"/>
                <a:gd name="T54" fmla="*/ 558 w 641"/>
                <a:gd name="T55" fmla="*/ 108 h 640"/>
                <a:gd name="T56" fmla="*/ 639 w 641"/>
                <a:gd name="T57" fmla="*/ 333 h 640"/>
                <a:gd name="T58" fmla="*/ 532 w 641"/>
                <a:gd name="T59" fmla="*/ 557 h 640"/>
                <a:gd name="T60" fmla="*/ 307 w 641"/>
                <a:gd name="T61" fmla="*/ 639 h 640"/>
                <a:gd name="T62" fmla="*/ 82 w 641"/>
                <a:gd name="T63" fmla="*/ 532 h 640"/>
                <a:gd name="T64" fmla="*/ 2 w 641"/>
                <a:gd name="T65" fmla="*/ 30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1" h="640">
                  <a:moveTo>
                    <a:pt x="0" y="307"/>
                  </a:moveTo>
                  <a:lnTo>
                    <a:pt x="19" y="427"/>
                  </a:lnTo>
                  <a:lnTo>
                    <a:pt x="19" y="428"/>
                  </a:lnTo>
                  <a:lnTo>
                    <a:pt x="19" y="428"/>
                  </a:lnTo>
                  <a:lnTo>
                    <a:pt x="82" y="533"/>
                  </a:lnTo>
                  <a:lnTo>
                    <a:pt x="82" y="533"/>
                  </a:lnTo>
                  <a:lnTo>
                    <a:pt x="82" y="533"/>
                  </a:lnTo>
                  <a:lnTo>
                    <a:pt x="184" y="609"/>
                  </a:lnTo>
                  <a:lnTo>
                    <a:pt x="184" y="609"/>
                  </a:lnTo>
                  <a:lnTo>
                    <a:pt x="184" y="609"/>
                  </a:lnTo>
                  <a:lnTo>
                    <a:pt x="307" y="640"/>
                  </a:lnTo>
                  <a:lnTo>
                    <a:pt x="307" y="640"/>
                  </a:lnTo>
                  <a:lnTo>
                    <a:pt x="307" y="640"/>
                  </a:lnTo>
                  <a:lnTo>
                    <a:pt x="427" y="621"/>
                  </a:lnTo>
                  <a:lnTo>
                    <a:pt x="427" y="621"/>
                  </a:lnTo>
                  <a:lnTo>
                    <a:pt x="429" y="621"/>
                  </a:lnTo>
                  <a:lnTo>
                    <a:pt x="534" y="559"/>
                  </a:lnTo>
                  <a:lnTo>
                    <a:pt x="534" y="559"/>
                  </a:lnTo>
                  <a:lnTo>
                    <a:pt x="534" y="559"/>
                  </a:lnTo>
                  <a:lnTo>
                    <a:pt x="609" y="456"/>
                  </a:lnTo>
                  <a:lnTo>
                    <a:pt x="609" y="456"/>
                  </a:lnTo>
                  <a:lnTo>
                    <a:pt x="609" y="456"/>
                  </a:lnTo>
                  <a:lnTo>
                    <a:pt x="639" y="333"/>
                  </a:lnTo>
                  <a:lnTo>
                    <a:pt x="639" y="333"/>
                  </a:lnTo>
                  <a:lnTo>
                    <a:pt x="641" y="333"/>
                  </a:lnTo>
                  <a:lnTo>
                    <a:pt x="621" y="212"/>
                  </a:lnTo>
                  <a:lnTo>
                    <a:pt x="621" y="212"/>
                  </a:lnTo>
                  <a:lnTo>
                    <a:pt x="621" y="212"/>
                  </a:lnTo>
                  <a:lnTo>
                    <a:pt x="559" y="106"/>
                  </a:lnTo>
                  <a:lnTo>
                    <a:pt x="559" y="106"/>
                  </a:lnTo>
                  <a:lnTo>
                    <a:pt x="559" y="106"/>
                  </a:lnTo>
                  <a:lnTo>
                    <a:pt x="457" y="31"/>
                  </a:lnTo>
                  <a:lnTo>
                    <a:pt x="457" y="31"/>
                  </a:lnTo>
                  <a:lnTo>
                    <a:pt x="457" y="31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212" y="19"/>
                  </a:lnTo>
                  <a:lnTo>
                    <a:pt x="212" y="19"/>
                  </a:lnTo>
                  <a:lnTo>
                    <a:pt x="212" y="19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307"/>
                  </a:lnTo>
                  <a:lnTo>
                    <a:pt x="0" y="307"/>
                  </a:lnTo>
                  <a:lnTo>
                    <a:pt x="0" y="307"/>
                  </a:lnTo>
                  <a:close/>
                  <a:moveTo>
                    <a:pt x="33" y="183"/>
                  </a:moveTo>
                  <a:lnTo>
                    <a:pt x="108" y="83"/>
                  </a:lnTo>
                  <a:lnTo>
                    <a:pt x="214" y="19"/>
                  </a:lnTo>
                  <a:lnTo>
                    <a:pt x="334" y="1"/>
                  </a:lnTo>
                  <a:lnTo>
                    <a:pt x="457" y="32"/>
                  </a:lnTo>
                  <a:lnTo>
                    <a:pt x="558" y="108"/>
                  </a:lnTo>
                  <a:lnTo>
                    <a:pt x="620" y="213"/>
                  </a:lnTo>
                  <a:lnTo>
                    <a:pt x="639" y="333"/>
                  </a:lnTo>
                  <a:lnTo>
                    <a:pt x="608" y="456"/>
                  </a:lnTo>
                  <a:lnTo>
                    <a:pt x="532" y="557"/>
                  </a:lnTo>
                  <a:lnTo>
                    <a:pt x="427" y="619"/>
                  </a:lnTo>
                  <a:lnTo>
                    <a:pt x="307" y="639"/>
                  </a:lnTo>
                  <a:lnTo>
                    <a:pt x="184" y="607"/>
                  </a:lnTo>
                  <a:lnTo>
                    <a:pt x="82" y="532"/>
                  </a:lnTo>
                  <a:lnTo>
                    <a:pt x="19" y="427"/>
                  </a:lnTo>
                  <a:lnTo>
                    <a:pt x="2" y="307"/>
                  </a:lnTo>
                  <a:lnTo>
                    <a:pt x="33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82"/>
            <p:cNvSpPr>
              <a:spLocks noEditPoints="1"/>
            </p:cNvSpPr>
            <p:nvPr/>
          </p:nvSpPr>
          <p:spPr bwMode="auto">
            <a:xfrm>
              <a:off x="2620" y="1143"/>
              <a:ext cx="937" cy="937"/>
            </a:xfrm>
            <a:custGeom>
              <a:avLst/>
              <a:gdLst>
                <a:gd name="T0" fmla="*/ 1 w 937"/>
                <a:gd name="T1" fmla="*/ 518 h 937"/>
                <a:gd name="T2" fmla="*/ 53 w 937"/>
                <a:gd name="T3" fmla="*/ 690 h 937"/>
                <a:gd name="T4" fmla="*/ 53 w 937"/>
                <a:gd name="T5" fmla="*/ 690 h 937"/>
                <a:gd name="T6" fmla="*/ 167 w 937"/>
                <a:gd name="T7" fmla="*/ 831 h 937"/>
                <a:gd name="T8" fmla="*/ 330 w 937"/>
                <a:gd name="T9" fmla="*/ 920 h 937"/>
                <a:gd name="T10" fmla="*/ 332 w 937"/>
                <a:gd name="T11" fmla="*/ 920 h 937"/>
                <a:gd name="T12" fmla="*/ 517 w 937"/>
                <a:gd name="T13" fmla="*/ 937 h 937"/>
                <a:gd name="T14" fmla="*/ 689 w 937"/>
                <a:gd name="T15" fmla="*/ 884 h 937"/>
                <a:gd name="T16" fmla="*/ 689 w 937"/>
                <a:gd name="T17" fmla="*/ 884 h 937"/>
                <a:gd name="T18" fmla="*/ 830 w 937"/>
                <a:gd name="T19" fmla="*/ 771 h 937"/>
                <a:gd name="T20" fmla="*/ 919 w 937"/>
                <a:gd name="T21" fmla="*/ 607 h 937"/>
                <a:gd name="T22" fmla="*/ 919 w 937"/>
                <a:gd name="T23" fmla="*/ 607 h 937"/>
                <a:gd name="T24" fmla="*/ 937 w 937"/>
                <a:gd name="T25" fmla="*/ 421 h 937"/>
                <a:gd name="T26" fmla="*/ 885 w 937"/>
                <a:gd name="T27" fmla="*/ 248 h 937"/>
                <a:gd name="T28" fmla="*/ 885 w 937"/>
                <a:gd name="T29" fmla="*/ 248 h 937"/>
                <a:gd name="T30" fmla="*/ 771 w 937"/>
                <a:gd name="T31" fmla="*/ 109 h 937"/>
                <a:gd name="T32" fmla="*/ 606 w 937"/>
                <a:gd name="T33" fmla="*/ 20 h 937"/>
                <a:gd name="T34" fmla="*/ 606 w 937"/>
                <a:gd name="T35" fmla="*/ 20 h 937"/>
                <a:gd name="T36" fmla="*/ 421 w 937"/>
                <a:gd name="T37" fmla="*/ 0 h 937"/>
                <a:gd name="T38" fmla="*/ 247 w 937"/>
                <a:gd name="T39" fmla="*/ 54 h 937"/>
                <a:gd name="T40" fmla="*/ 247 w 937"/>
                <a:gd name="T41" fmla="*/ 54 h 937"/>
                <a:gd name="T42" fmla="*/ 108 w 937"/>
                <a:gd name="T43" fmla="*/ 168 h 937"/>
                <a:gd name="T44" fmla="*/ 19 w 937"/>
                <a:gd name="T45" fmla="*/ 331 h 937"/>
                <a:gd name="T46" fmla="*/ 19 w 937"/>
                <a:gd name="T47" fmla="*/ 331 h 937"/>
                <a:gd name="T48" fmla="*/ 108 w 937"/>
                <a:gd name="T49" fmla="*/ 168 h 937"/>
                <a:gd name="T50" fmla="*/ 421 w 937"/>
                <a:gd name="T51" fmla="*/ 2 h 937"/>
                <a:gd name="T52" fmla="*/ 771 w 937"/>
                <a:gd name="T53" fmla="*/ 109 h 937"/>
                <a:gd name="T54" fmla="*/ 937 w 937"/>
                <a:gd name="T55" fmla="*/ 421 h 937"/>
                <a:gd name="T56" fmla="*/ 829 w 937"/>
                <a:gd name="T57" fmla="*/ 770 h 937"/>
                <a:gd name="T58" fmla="*/ 517 w 937"/>
                <a:gd name="T59" fmla="*/ 936 h 937"/>
                <a:gd name="T60" fmla="*/ 167 w 937"/>
                <a:gd name="T61" fmla="*/ 829 h 937"/>
                <a:gd name="T62" fmla="*/ 1 w 937"/>
                <a:gd name="T63" fmla="*/ 518 h 937"/>
                <a:gd name="T64" fmla="*/ 108 w 937"/>
                <a:gd name="T65" fmla="*/ 16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37" h="937">
                  <a:moveTo>
                    <a:pt x="0" y="518"/>
                  </a:moveTo>
                  <a:lnTo>
                    <a:pt x="1" y="518"/>
                  </a:lnTo>
                  <a:lnTo>
                    <a:pt x="0" y="518"/>
                  </a:lnTo>
                  <a:lnTo>
                    <a:pt x="53" y="690"/>
                  </a:lnTo>
                  <a:lnTo>
                    <a:pt x="53" y="690"/>
                  </a:lnTo>
                  <a:lnTo>
                    <a:pt x="53" y="690"/>
                  </a:lnTo>
                  <a:lnTo>
                    <a:pt x="167" y="831"/>
                  </a:lnTo>
                  <a:lnTo>
                    <a:pt x="167" y="831"/>
                  </a:lnTo>
                  <a:lnTo>
                    <a:pt x="167" y="831"/>
                  </a:lnTo>
                  <a:lnTo>
                    <a:pt x="330" y="920"/>
                  </a:lnTo>
                  <a:lnTo>
                    <a:pt x="332" y="920"/>
                  </a:lnTo>
                  <a:lnTo>
                    <a:pt x="332" y="920"/>
                  </a:lnTo>
                  <a:lnTo>
                    <a:pt x="517" y="937"/>
                  </a:lnTo>
                  <a:lnTo>
                    <a:pt x="517" y="937"/>
                  </a:lnTo>
                  <a:lnTo>
                    <a:pt x="517" y="937"/>
                  </a:lnTo>
                  <a:lnTo>
                    <a:pt x="689" y="884"/>
                  </a:lnTo>
                  <a:lnTo>
                    <a:pt x="689" y="884"/>
                  </a:lnTo>
                  <a:lnTo>
                    <a:pt x="689" y="884"/>
                  </a:lnTo>
                  <a:lnTo>
                    <a:pt x="830" y="771"/>
                  </a:lnTo>
                  <a:lnTo>
                    <a:pt x="830" y="771"/>
                  </a:lnTo>
                  <a:lnTo>
                    <a:pt x="830" y="771"/>
                  </a:lnTo>
                  <a:lnTo>
                    <a:pt x="919" y="607"/>
                  </a:lnTo>
                  <a:lnTo>
                    <a:pt x="919" y="607"/>
                  </a:lnTo>
                  <a:lnTo>
                    <a:pt x="919" y="607"/>
                  </a:lnTo>
                  <a:lnTo>
                    <a:pt x="937" y="421"/>
                  </a:lnTo>
                  <a:lnTo>
                    <a:pt x="937" y="421"/>
                  </a:lnTo>
                  <a:lnTo>
                    <a:pt x="937" y="421"/>
                  </a:lnTo>
                  <a:lnTo>
                    <a:pt x="885" y="248"/>
                  </a:lnTo>
                  <a:lnTo>
                    <a:pt x="885" y="248"/>
                  </a:lnTo>
                  <a:lnTo>
                    <a:pt x="885" y="248"/>
                  </a:lnTo>
                  <a:lnTo>
                    <a:pt x="771" y="109"/>
                  </a:lnTo>
                  <a:lnTo>
                    <a:pt x="771" y="109"/>
                  </a:lnTo>
                  <a:lnTo>
                    <a:pt x="771" y="109"/>
                  </a:lnTo>
                  <a:lnTo>
                    <a:pt x="606" y="20"/>
                  </a:lnTo>
                  <a:lnTo>
                    <a:pt x="606" y="20"/>
                  </a:lnTo>
                  <a:lnTo>
                    <a:pt x="606" y="20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247" y="54"/>
                  </a:lnTo>
                  <a:lnTo>
                    <a:pt x="247" y="54"/>
                  </a:lnTo>
                  <a:lnTo>
                    <a:pt x="247" y="54"/>
                  </a:lnTo>
                  <a:lnTo>
                    <a:pt x="108" y="166"/>
                  </a:lnTo>
                  <a:lnTo>
                    <a:pt x="108" y="168"/>
                  </a:lnTo>
                  <a:lnTo>
                    <a:pt x="108" y="168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19" y="331"/>
                  </a:lnTo>
                  <a:lnTo>
                    <a:pt x="0" y="518"/>
                  </a:lnTo>
                  <a:close/>
                  <a:moveTo>
                    <a:pt x="108" y="168"/>
                  </a:moveTo>
                  <a:lnTo>
                    <a:pt x="249" y="55"/>
                  </a:lnTo>
                  <a:lnTo>
                    <a:pt x="421" y="2"/>
                  </a:lnTo>
                  <a:lnTo>
                    <a:pt x="606" y="20"/>
                  </a:lnTo>
                  <a:lnTo>
                    <a:pt x="771" y="109"/>
                  </a:lnTo>
                  <a:lnTo>
                    <a:pt x="883" y="248"/>
                  </a:lnTo>
                  <a:lnTo>
                    <a:pt x="937" y="421"/>
                  </a:lnTo>
                  <a:lnTo>
                    <a:pt x="918" y="607"/>
                  </a:lnTo>
                  <a:lnTo>
                    <a:pt x="829" y="770"/>
                  </a:lnTo>
                  <a:lnTo>
                    <a:pt x="689" y="884"/>
                  </a:lnTo>
                  <a:lnTo>
                    <a:pt x="517" y="936"/>
                  </a:lnTo>
                  <a:lnTo>
                    <a:pt x="332" y="918"/>
                  </a:lnTo>
                  <a:lnTo>
                    <a:pt x="167" y="829"/>
                  </a:lnTo>
                  <a:lnTo>
                    <a:pt x="55" y="690"/>
                  </a:lnTo>
                  <a:lnTo>
                    <a:pt x="1" y="518"/>
                  </a:lnTo>
                  <a:lnTo>
                    <a:pt x="19" y="332"/>
                  </a:lnTo>
                  <a:lnTo>
                    <a:pt x="108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83"/>
            <p:cNvSpPr>
              <a:spLocks noEditPoints="1"/>
            </p:cNvSpPr>
            <p:nvPr/>
          </p:nvSpPr>
          <p:spPr bwMode="auto">
            <a:xfrm>
              <a:off x="2458" y="982"/>
              <a:ext cx="1262" cy="1261"/>
            </a:xfrm>
            <a:custGeom>
              <a:avLst/>
              <a:gdLst>
                <a:gd name="T0" fmla="*/ 14 w 1262"/>
                <a:gd name="T1" fmla="*/ 787 h 1261"/>
                <a:gd name="T2" fmla="*/ 14 w 1262"/>
                <a:gd name="T3" fmla="*/ 787 h 1261"/>
                <a:gd name="T4" fmla="*/ 117 w 1262"/>
                <a:gd name="T5" fmla="*/ 1008 h 1261"/>
                <a:gd name="T6" fmla="*/ 297 w 1262"/>
                <a:gd name="T7" fmla="*/ 1174 h 1261"/>
                <a:gd name="T8" fmla="*/ 298 w 1262"/>
                <a:gd name="T9" fmla="*/ 1174 h 1261"/>
                <a:gd name="T10" fmla="*/ 535 w 1262"/>
                <a:gd name="T11" fmla="*/ 1261 h 1261"/>
                <a:gd name="T12" fmla="*/ 788 w 1262"/>
                <a:gd name="T13" fmla="*/ 1250 h 1261"/>
                <a:gd name="T14" fmla="*/ 789 w 1262"/>
                <a:gd name="T15" fmla="*/ 1250 h 1261"/>
                <a:gd name="T16" fmla="*/ 1010 w 1262"/>
                <a:gd name="T17" fmla="*/ 1144 h 1261"/>
                <a:gd name="T18" fmla="*/ 1174 w 1262"/>
                <a:gd name="T19" fmla="*/ 965 h 1261"/>
                <a:gd name="T20" fmla="*/ 1176 w 1262"/>
                <a:gd name="T21" fmla="*/ 965 h 1261"/>
                <a:gd name="T22" fmla="*/ 1262 w 1262"/>
                <a:gd name="T23" fmla="*/ 726 h 1261"/>
                <a:gd name="T24" fmla="*/ 1250 w 1262"/>
                <a:gd name="T25" fmla="*/ 474 h 1261"/>
                <a:gd name="T26" fmla="*/ 1250 w 1262"/>
                <a:gd name="T27" fmla="*/ 474 h 1261"/>
                <a:gd name="T28" fmla="*/ 1145 w 1262"/>
                <a:gd name="T29" fmla="*/ 253 h 1261"/>
                <a:gd name="T30" fmla="*/ 965 w 1262"/>
                <a:gd name="T31" fmla="*/ 87 h 1261"/>
                <a:gd name="T32" fmla="*/ 965 w 1262"/>
                <a:gd name="T33" fmla="*/ 87 h 1261"/>
                <a:gd name="T34" fmla="*/ 728 w 1262"/>
                <a:gd name="T35" fmla="*/ 0 h 1261"/>
                <a:gd name="T36" fmla="*/ 728 w 1262"/>
                <a:gd name="T37" fmla="*/ 0 h 1261"/>
                <a:gd name="T38" fmla="*/ 475 w 1262"/>
                <a:gd name="T39" fmla="*/ 12 h 1261"/>
                <a:gd name="T40" fmla="*/ 254 w 1262"/>
                <a:gd name="T41" fmla="*/ 117 h 1261"/>
                <a:gd name="T42" fmla="*/ 254 w 1262"/>
                <a:gd name="T43" fmla="*/ 117 h 1261"/>
                <a:gd name="T44" fmla="*/ 88 w 1262"/>
                <a:gd name="T45" fmla="*/ 296 h 1261"/>
                <a:gd name="T46" fmla="*/ 0 w 1262"/>
                <a:gd name="T47" fmla="*/ 535 h 1261"/>
                <a:gd name="T48" fmla="*/ 0 w 1262"/>
                <a:gd name="T49" fmla="*/ 535 h 1261"/>
                <a:gd name="T50" fmla="*/ 254 w 1262"/>
                <a:gd name="T51" fmla="*/ 117 h 1261"/>
                <a:gd name="T52" fmla="*/ 728 w 1262"/>
                <a:gd name="T53" fmla="*/ 1 h 1261"/>
                <a:gd name="T54" fmla="*/ 1145 w 1262"/>
                <a:gd name="T55" fmla="*/ 253 h 1261"/>
                <a:gd name="T56" fmla="*/ 1262 w 1262"/>
                <a:gd name="T57" fmla="*/ 726 h 1261"/>
                <a:gd name="T58" fmla="*/ 1008 w 1262"/>
                <a:gd name="T59" fmla="*/ 1144 h 1261"/>
                <a:gd name="T60" fmla="*/ 535 w 1262"/>
                <a:gd name="T61" fmla="*/ 1260 h 1261"/>
                <a:gd name="T62" fmla="*/ 119 w 1262"/>
                <a:gd name="T63" fmla="*/ 1008 h 1261"/>
                <a:gd name="T64" fmla="*/ 2 w 1262"/>
                <a:gd name="T65" fmla="*/ 535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2" h="1261">
                  <a:moveTo>
                    <a:pt x="0" y="535"/>
                  </a:moveTo>
                  <a:lnTo>
                    <a:pt x="14" y="787"/>
                  </a:lnTo>
                  <a:lnTo>
                    <a:pt x="14" y="787"/>
                  </a:lnTo>
                  <a:lnTo>
                    <a:pt x="14" y="787"/>
                  </a:lnTo>
                  <a:lnTo>
                    <a:pt x="117" y="1008"/>
                  </a:lnTo>
                  <a:lnTo>
                    <a:pt x="117" y="1008"/>
                  </a:lnTo>
                  <a:lnTo>
                    <a:pt x="117" y="1008"/>
                  </a:lnTo>
                  <a:lnTo>
                    <a:pt x="297" y="1174"/>
                  </a:lnTo>
                  <a:lnTo>
                    <a:pt x="298" y="1174"/>
                  </a:lnTo>
                  <a:lnTo>
                    <a:pt x="298" y="1174"/>
                  </a:lnTo>
                  <a:lnTo>
                    <a:pt x="535" y="1261"/>
                  </a:lnTo>
                  <a:lnTo>
                    <a:pt x="535" y="1261"/>
                  </a:lnTo>
                  <a:lnTo>
                    <a:pt x="535" y="1261"/>
                  </a:lnTo>
                  <a:lnTo>
                    <a:pt x="788" y="1250"/>
                  </a:lnTo>
                  <a:lnTo>
                    <a:pt x="788" y="1250"/>
                  </a:lnTo>
                  <a:lnTo>
                    <a:pt x="789" y="1250"/>
                  </a:lnTo>
                  <a:lnTo>
                    <a:pt x="1010" y="1144"/>
                  </a:lnTo>
                  <a:lnTo>
                    <a:pt x="1010" y="1144"/>
                  </a:lnTo>
                  <a:lnTo>
                    <a:pt x="1010" y="1144"/>
                  </a:lnTo>
                  <a:lnTo>
                    <a:pt x="1174" y="965"/>
                  </a:lnTo>
                  <a:lnTo>
                    <a:pt x="1174" y="965"/>
                  </a:lnTo>
                  <a:lnTo>
                    <a:pt x="1176" y="965"/>
                  </a:lnTo>
                  <a:lnTo>
                    <a:pt x="1262" y="726"/>
                  </a:lnTo>
                  <a:lnTo>
                    <a:pt x="1262" y="726"/>
                  </a:lnTo>
                  <a:lnTo>
                    <a:pt x="1262" y="726"/>
                  </a:lnTo>
                  <a:lnTo>
                    <a:pt x="1250" y="474"/>
                  </a:lnTo>
                  <a:lnTo>
                    <a:pt x="1250" y="474"/>
                  </a:lnTo>
                  <a:lnTo>
                    <a:pt x="1250" y="474"/>
                  </a:lnTo>
                  <a:lnTo>
                    <a:pt x="1145" y="253"/>
                  </a:lnTo>
                  <a:lnTo>
                    <a:pt x="1145" y="253"/>
                  </a:lnTo>
                  <a:lnTo>
                    <a:pt x="1145" y="253"/>
                  </a:lnTo>
                  <a:lnTo>
                    <a:pt x="965" y="87"/>
                  </a:lnTo>
                  <a:lnTo>
                    <a:pt x="965" y="87"/>
                  </a:lnTo>
                  <a:lnTo>
                    <a:pt x="965" y="87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728" y="0"/>
                  </a:lnTo>
                  <a:lnTo>
                    <a:pt x="475" y="12"/>
                  </a:lnTo>
                  <a:lnTo>
                    <a:pt x="475" y="12"/>
                  </a:lnTo>
                  <a:lnTo>
                    <a:pt x="475" y="12"/>
                  </a:lnTo>
                  <a:lnTo>
                    <a:pt x="254" y="117"/>
                  </a:lnTo>
                  <a:lnTo>
                    <a:pt x="254" y="117"/>
                  </a:lnTo>
                  <a:lnTo>
                    <a:pt x="254" y="117"/>
                  </a:lnTo>
                  <a:lnTo>
                    <a:pt x="88" y="296"/>
                  </a:lnTo>
                  <a:lnTo>
                    <a:pt x="88" y="296"/>
                  </a:lnTo>
                  <a:lnTo>
                    <a:pt x="88" y="296"/>
                  </a:lnTo>
                  <a:lnTo>
                    <a:pt x="0" y="535"/>
                  </a:lnTo>
                  <a:lnTo>
                    <a:pt x="0" y="535"/>
                  </a:lnTo>
                  <a:lnTo>
                    <a:pt x="0" y="535"/>
                  </a:lnTo>
                  <a:close/>
                  <a:moveTo>
                    <a:pt x="89" y="298"/>
                  </a:moveTo>
                  <a:lnTo>
                    <a:pt x="254" y="117"/>
                  </a:lnTo>
                  <a:lnTo>
                    <a:pt x="475" y="13"/>
                  </a:lnTo>
                  <a:lnTo>
                    <a:pt x="728" y="1"/>
                  </a:lnTo>
                  <a:lnTo>
                    <a:pt x="965" y="87"/>
                  </a:lnTo>
                  <a:lnTo>
                    <a:pt x="1145" y="253"/>
                  </a:lnTo>
                  <a:lnTo>
                    <a:pt x="1249" y="474"/>
                  </a:lnTo>
                  <a:lnTo>
                    <a:pt x="1262" y="726"/>
                  </a:lnTo>
                  <a:lnTo>
                    <a:pt x="1174" y="963"/>
                  </a:lnTo>
                  <a:lnTo>
                    <a:pt x="1008" y="1144"/>
                  </a:lnTo>
                  <a:lnTo>
                    <a:pt x="788" y="1248"/>
                  </a:lnTo>
                  <a:lnTo>
                    <a:pt x="535" y="1260"/>
                  </a:lnTo>
                  <a:lnTo>
                    <a:pt x="298" y="1174"/>
                  </a:lnTo>
                  <a:lnTo>
                    <a:pt x="119" y="1008"/>
                  </a:lnTo>
                  <a:lnTo>
                    <a:pt x="14" y="787"/>
                  </a:lnTo>
                  <a:lnTo>
                    <a:pt x="2" y="535"/>
                  </a:lnTo>
                  <a:lnTo>
                    <a:pt x="89" y="2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84"/>
            <p:cNvSpPr>
              <a:spLocks noEditPoints="1"/>
            </p:cNvSpPr>
            <p:nvPr/>
          </p:nvSpPr>
          <p:spPr bwMode="auto">
            <a:xfrm>
              <a:off x="2067" y="590"/>
              <a:ext cx="2047" cy="2048"/>
            </a:xfrm>
            <a:custGeom>
              <a:avLst/>
              <a:gdLst>
                <a:gd name="T0" fmla="*/ 1555 w 2047"/>
                <a:gd name="T1" fmla="*/ 1911 h 2048"/>
                <a:gd name="T2" fmla="*/ 1850 w 2047"/>
                <a:gd name="T3" fmla="*/ 1646 h 2048"/>
                <a:gd name="T4" fmla="*/ 1850 w 2047"/>
                <a:gd name="T5" fmla="*/ 1646 h 2048"/>
                <a:gd name="T6" fmla="*/ 2024 w 2047"/>
                <a:gd name="T7" fmla="*/ 1289 h 2048"/>
                <a:gd name="T8" fmla="*/ 2047 w 2047"/>
                <a:gd name="T9" fmla="*/ 880 h 2048"/>
                <a:gd name="T10" fmla="*/ 2047 w 2047"/>
                <a:gd name="T11" fmla="*/ 880 h 2048"/>
                <a:gd name="T12" fmla="*/ 1911 w 2047"/>
                <a:gd name="T13" fmla="*/ 493 h 2048"/>
                <a:gd name="T14" fmla="*/ 1646 w 2047"/>
                <a:gd name="T15" fmla="*/ 198 h 2048"/>
                <a:gd name="T16" fmla="*/ 1646 w 2047"/>
                <a:gd name="T17" fmla="*/ 198 h 2048"/>
                <a:gd name="T18" fmla="*/ 1290 w 2047"/>
                <a:gd name="T19" fmla="*/ 24 h 2048"/>
                <a:gd name="T20" fmla="*/ 881 w 2047"/>
                <a:gd name="T21" fmla="*/ 0 h 2048"/>
                <a:gd name="T22" fmla="*/ 881 w 2047"/>
                <a:gd name="T23" fmla="*/ 0 h 2048"/>
                <a:gd name="T24" fmla="*/ 494 w 2047"/>
                <a:gd name="T25" fmla="*/ 137 h 2048"/>
                <a:gd name="T26" fmla="*/ 199 w 2047"/>
                <a:gd name="T27" fmla="*/ 402 h 2048"/>
                <a:gd name="T28" fmla="*/ 199 w 2047"/>
                <a:gd name="T29" fmla="*/ 402 h 2048"/>
                <a:gd name="T30" fmla="*/ 25 w 2047"/>
                <a:gd name="T31" fmla="*/ 758 h 2048"/>
                <a:gd name="T32" fmla="*/ 0 w 2047"/>
                <a:gd name="T33" fmla="*/ 1167 h 2048"/>
                <a:gd name="T34" fmla="*/ 0 w 2047"/>
                <a:gd name="T35" fmla="*/ 1167 h 2048"/>
                <a:gd name="T36" fmla="*/ 136 w 2047"/>
                <a:gd name="T37" fmla="*/ 1554 h 2048"/>
                <a:gd name="T38" fmla="*/ 402 w 2047"/>
                <a:gd name="T39" fmla="*/ 1849 h 2048"/>
                <a:gd name="T40" fmla="*/ 402 w 2047"/>
                <a:gd name="T41" fmla="*/ 1849 h 2048"/>
                <a:gd name="T42" fmla="*/ 759 w 2047"/>
                <a:gd name="T43" fmla="*/ 2023 h 2048"/>
                <a:gd name="T44" fmla="*/ 1168 w 2047"/>
                <a:gd name="T45" fmla="*/ 2048 h 2048"/>
                <a:gd name="T46" fmla="*/ 1168 w 2047"/>
                <a:gd name="T47" fmla="*/ 2048 h 2048"/>
                <a:gd name="T48" fmla="*/ 1 w 2047"/>
                <a:gd name="T49" fmla="*/ 1167 h 2048"/>
                <a:gd name="T50" fmla="*/ 200 w 2047"/>
                <a:gd name="T51" fmla="*/ 402 h 2048"/>
                <a:gd name="T52" fmla="*/ 881 w 2047"/>
                <a:gd name="T53" fmla="*/ 0 h 2048"/>
                <a:gd name="T54" fmla="*/ 1646 w 2047"/>
                <a:gd name="T55" fmla="*/ 199 h 2048"/>
                <a:gd name="T56" fmla="*/ 2047 w 2047"/>
                <a:gd name="T57" fmla="*/ 880 h 2048"/>
                <a:gd name="T58" fmla="*/ 1849 w 2047"/>
                <a:gd name="T59" fmla="*/ 1645 h 2048"/>
                <a:gd name="T60" fmla="*/ 1168 w 2047"/>
                <a:gd name="T61" fmla="*/ 2046 h 2048"/>
                <a:gd name="T62" fmla="*/ 403 w 2047"/>
                <a:gd name="T63" fmla="*/ 1848 h 2048"/>
                <a:gd name="T64" fmla="*/ 1 w 2047"/>
                <a:gd name="T65" fmla="*/ 1167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7" h="2048">
                  <a:moveTo>
                    <a:pt x="1555" y="1911"/>
                  </a:moveTo>
                  <a:lnTo>
                    <a:pt x="1555" y="1911"/>
                  </a:lnTo>
                  <a:lnTo>
                    <a:pt x="1555" y="1911"/>
                  </a:lnTo>
                  <a:lnTo>
                    <a:pt x="1850" y="1646"/>
                  </a:lnTo>
                  <a:lnTo>
                    <a:pt x="1850" y="1646"/>
                  </a:lnTo>
                  <a:lnTo>
                    <a:pt x="1850" y="1646"/>
                  </a:lnTo>
                  <a:lnTo>
                    <a:pt x="2024" y="1289"/>
                  </a:lnTo>
                  <a:lnTo>
                    <a:pt x="2024" y="1289"/>
                  </a:lnTo>
                  <a:lnTo>
                    <a:pt x="2024" y="1289"/>
                  </a:lnTo>
                  <a:lnTo>
                    <a:pt x="2047" y="880"/>
                  </a:lnTo>
                  <a:lnTo>
                    <a:pt x="2047" y="880"/>
                  </a:lnTo>
                  <a:lnTo>
                    <a:pt x="2047" y="880"/>
                  </a:lnTo>
                  <a:lnTo>
                    <a:pt x="1911" y="493"/>
                  </a:lnTo>
                  <a:lnTo>
                    <a:pt x="1911" y="493"/>
                  </a:lnTo>
                  <a:lnTo>
                    <a:pt x="1911" y="493"/>
                  </a:lnTo>
                  <a:lnTo>
                    <a:pt x="1646" y="198"/>
                  </a:lnTo>
                  <a:lnTo>
                    <a:pt x="1646" y="198"/>
                  </a:lnTo>
                  <a:lnTo>
                    <a:pt x="1646" y="198"/>
                  </a:lnTo>
                  <a:lnTo>
                    <a:pt x="1290" y="24"/>
                  </a:lnTo>
                  <a:lnTo>
                    <a:pt x="1290" y="24"/>
                  </a:lnTo>
                  <a:lnTo>
                    <a:pt x="1290" y="24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881" y="0"/>
                  </a:lnTo>
                  <a:lnTo>
                    <a:pt x="494" y="137"/>
                  </a:lnTo>
                  <a:lnTo>
                    <a:pt x="494" y="137"/>
                  </a:lnTo>
                  <a:lnTo>
                    <a:pt x="494" y="137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199" y="402"/>
                  </a:lnTo>
                  <a:lnTo>
                    <a:pt x="25" y="758"/>
                  </a:lnTo>
                  <a:lnTo>
                    <a:pt x="25" y="758"/>
                  </a:lnTo>
                  <a:lnTo>
                    <a:pt x="25" y="758"/>
                  </a:lnTo>
                  <a:lnTo>
                    <a:pt x="0" y="1167"/>
                  </a:lnTo>
                  <a:lnTo>
                    <a:pt x="0" y="1167"/>
                  </a:lnTo>
                  <a:lnTo>
                    <a:pt x="0" y="1167"/>
                  </a:lnTo>
                  <a:lnTo>
                    <a:pt x="136" y="1554"/>
                  </a:lnTo>
                  <a:lnTo>
                    <a:pt x="136" y="1554"/>
                  </a:lnTo>
                  <a:lnTo>
                    <a:pt x="136" y="1554"/>
                  </a:lnTo>
                  <a:lnTo>
                    <a:pt x="402" y="1849"/>
                  </a:lnTo>
                  <a:lnTo>
                    <a:pt x="402" y="1849"/>
                  </a:lnTo>
                  <a:lnTo>
                    <a:pt x="402" y="1849"/>
                  </a:lnTo>
                  <a:lnTo>
                    <a:pt x="759" y="2023"/>
                  </a:lnTo>
                  <a:lnTo>
                    <a:pt x="759" y="2023"/>
                  </a:lnTo>
                  <a:lnTo>
                    <a:pt x="759" y="2023"/>
                  </a:lnTo>
                  <a:lnTo>
                    <a:pt x="1168" y="2048"/>
                  </a:lnTo>
                  <a:lnTo>
                    <a:pt x="1168" y="2048"/>
                  </a:lnTo>
                  <a:lnTo>
                    <a:pt x="1168" y="2048"/>
                  </a:lnTo>
                  <a:lnTo>
                    <a:pt x="1555" y="1911"/>
                  </a:lnTo>
                  <a:close/>
                  <a:moveTo>
                    <a:pt x="1" y="1167"/>
                  </a:moveTo>
                  <a:lnTo>
                    <a:pt x="27" y="758"/>
                  </a:lnTo>
                  <a:lnTo>
                    <a:pt x="200" y="402"/>
                  </a:lnTo>
                  <a:lnTo>
                    <a:pt x="494" y="137"/>
                  </a:lnTo>
                  <a:lnTo>
                    <a:pt x="881" y="0"/>
                  </a:lnTo>
                  <a:lnTo>
                    <a:pt x="1290" y="26"/>
                  </a:lnTo>
                  <a:lnTo>
                    <a:pt x="1646" y="199"/>
                  </a:lnTo>
                  <a:lnTo>
                    <a:pt x="1911" y="493"/>
                  </a:lnTo>
                  <a:lnTo>
                    <a:pt x="2047" y="880"/>
                  </a:lnTo>
                  <a:lnTo>
                    <a:pt x="2022" y="1289"/>
                  </a:lnTo>
                  <a:lnTo>
                    <a:pt x="1849" y="1645"/>
                  </a:lnTo>
                  <a:lnTo>
                    <a:pt x="1555" y="1910"/>
                  </a:lnTo>
                  <a:lnTo>
                    <a:pt x="1168" y="2046"/>
                  </a:lnTo>
                  <a:lnTo>
                    <a:pt x="759" y="2021"/>
                  </a:lnTo>
                  <a:lnTo>
                    <a:pt x="403" y="1848"/>
                  </a:lnTo>
                  <a:lnTo>
                    <a:pt x="138" y="1554"/>
                  </a:lnTo>
                  <a:lnTo>
                    <a:pt x="1" y="1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885"/>
            <p:cNvSpPr>
              <a:spLocks noEditPoints="1"/>
            </p:cNvSpPr>
            <p:nvPr/>
          </p:nvSpPr>
          <p:spPr bwMode="auto">
            <a:xfrm>
              <a:off x="2" y="-1042"/>
              <a:ext cx="5758" cy="5323"/>
            </a:xfrm>
            <a:custGeom>
              <a:avLst/>
              <a:gdLst>
                <a:gd name="T0" fmla="*/ 3734 w 5758"/>
                <a:gd name="T1" fmla="*/ 4055 h 5323"/>
                <a:gd name="T2" fmla="*/ 4624 w 5758"/>
                <a:gd name="T3" fmla="*/ 3695 h 5323"/>
                <a:gd name="T4" fmla="*/ 5607 w 5758"/>
                <a:gd name="T5" fmla="*/ 3449 h 5323"/>
                <a:gd name="T6" fmla="*/ 4535 w 5758"/>
                <a:gd name="T7" fmla="*/ 3192 h 5323"/>
                <a:gd name="T8" fmla="*/ 5298 w 5758"/>
                <a:gd name="T9" fmla="*/ 2801 h 5323"/>
                <a:gd name="T10" fmla="*/ 5298 w 5758"/>
                <a:gd name="T11" fmla="*/ 2799 h 5323"/>
                <a:gd name="T12" fmla="*/ 4630 w 5758"/>
                <a:gd name="T13" fmla="*/ 2609 h 5323"/>
                <a:gd name="T14" fmla="*/ 5190 w 5758"/>
                <a:gd name="T15" fmla="*/ 1960 h 5323"/>
                <a:gd name="T16" fmla="*/ 5665 w 5758"/>
                <a:gd name="T17" fmla="*/ 855 h 5323"/>
                <a:gd name="T18" fmla="*/ 4353 w 5758"/>
                <a:gd name="T19" fmla="*/ 2801 h 5323"/>
                <a:gd name="T20" fmla="*/ 4643 w 5758"/>
                <a:gd name="T21" fmla="*/ 1650 h 5323"/>
                <a:gd name="T22" fmla="*/ 4800 w 5758"/>
                <a:gd name="T23" fmla="*/ 652 h 5323"/>
                <a:gd name="T24" fmla="*/ 4753 w 5758"/>
                <a:gd name="T25" fmla="*/ 1199 h 5323"/>
                <a:gd name="T26" fmla="*/ 4130 w 5758"/>
                <a:gd name="T27" fmla="*/ 1521 h 5323"/>
                <a:gd name="T28" fmla="*/ 4055 w 5758"/>
                <a:gd name="T29" fmla="*/ 669 h 5323"/>
                <a:gd name="T30" fmla="*/ 4129 w 5758"/>
                <a:gd name="T31" fmla="*/ 1127 h 5323"/>
                <a:gd name="T32" fmla="*/ 3626 w 5758"/>
                <a:gd name="T33" fmla="*/ 1213 h 5323"/>
                <a:gd name="T34" fmla="*/ 3236 w 5758"/>
                <a:gd name="T35" fmla="*/ 454 h 5323"/>
                <a:gd name="T36" fmla="*/ 3626 w 5758"/>
                <a:gd name="T37" fmla="*/ 1214 h 5323"/>
                <a:gd name="T38" fmla="*/ 2768 w 5758"/>
                <a:gd name="T39" fmla="*/ 836 h 5323"/>
                <a:gd name="T40" fmla="*/ 1909 w 5758"/>
                <a:gd name="T41" fmla="*/ 308 h 5323"/>
                <a:gd name="T42" fmla="*/ 1292 w 5758"/>
                <a:gd name="T43" fmla="*/ 93 h 5323"/>
                <a:gd name="T44" fmla="*/ 437 w 5758"/>
                <a:gd name="T45" fmla="*/ 998 h 5323"/>
                <a:gd name="T46" fmla="*/ 584 w 5758"/>
                <a:gd name="T47" fmla="*/ 1870 h 5323"/>
                <a:gd name="T48" fmla="*/ 1104 w 5758"/>
                <a:gd name="T49" fmla="*/ 1698 h 5323"/>
                <a:gd name="T50" fmla="*/ 1648 w 5758"/>
                <a:gd name="T51" fmla="*/ 2122 h 5323"/>
                <a:gd name="T52" fmla="*/ 889 w 5758"/>
                <a:gd name="T53" fmla="*/ 2517 h 5323"/>
                <a:gd name="T54" fmla="*/ 891 w 5758"/>
                <a:gd name="T55" fmla="*/ 2517 h 5323"/>
                <a:gd name="T56" fmla="*/ 1552 w 5758"/>
                <a:gd name="T57" fmla="*/ 2704 h 5323"/>
                <a:gd name="T58" fmla="*/ 997 w 5758"/>
                <a:gd name="T59" fmla="*/ 3357 h 5323"/>
                <a:gd name="T60" fmla="*/ 530 w 5758"/>
                <a:gd name="T61" fmla="*/ 4466 h 5323"/>
                <a:gd name="T62" fmla="*/ 1552 w 5758"/>
                <a:gd name="T63" fmla="*/ 2704 h 5323"/>
                <a:gd name="T64" fmla="*/ 1541 w 5758"/>
                <a:gd name="T65" fmla="*/ 3665 h 5323"/>
                <a:gd name="T66" fmla="*/ 1392 w 5758"/>
                <a:gd name="T67" fmla="*/ 4666 h 5323"/>
                <a:gd name="T68" fmla="*/ 1435 w 5758"/>
                <a:gd name="T69" fmla="*/ 5321 h 5323"/>
                <a:gd name="T70" fmla="*/ 2106 w 5758"/>
                <a:gd name="T71" fmla="*/ 3459 h 5323"/>
                <a:gd name="T72" fmla="*/ 2054 w 5758"/>
                <a:gd name="T73" fmla="*/ 4188 h 5323"/>
                <a:gd name="T74" fmla="*/ 2306 w 5758"/>
                <a:gd name="T75" fmla="*/ 5171 h 5323"/>
                <a:gd name="T76" fmla="*/ 2480 w 5758"/>
                <a:gd name="T77" fmla="*/ 3770 h 5323"/>
                <a:gd name="T78" fmla="*/ 2708 w 5758"/>
                <a:gd name="T79" fmla="*/ 4466 h 5323"/>
                <a:gd name="T80" fmla="*/ 3310 w 5758"/>
                <a:gd name="T81" fmla="*/ 5283 h 5323"/>
                <a:gd name="T82" fmla="*/ 2944 w 5758"/>
                <a:gd name="T83" fmla="*/ 3919 h 5323"/>
                <a:gd name="T84" fmla="*/ 3417 w 5758"/>
                <a:gd name="T85" fmla="*/ 4479 h 5323"/>
                <a:gd name="T86" fmla="*/ 4281 w 5758"/>
                <a:gd name="T87" fmla="*/ 5011 h 5323"/>
                <a:gd name="T88" fmla="*/ 3794 w 5758"/>
                <a:gd name="T89" fmla="*/ 4755 h 5323"/>
                <a:gd name="T90" fmla="*/ 3733 w 5758"/>
                <a:gd name="T91" fmla="*/ 4056 h 5323"/>
                <a:gd name="T92" fmla="*/ 4553 w 5758"/>
                <a:gd name="T93" fmla="*/ 4317 h 5323"/>
                <a:gd name="T94" fmla="*/ 5758 w 5758"/>
                <a:gd name="T95" fmla="*/ 4323 h 5323"/>
                <a:gd name="T96" fmla="*/ 1829 w 5758"/>
                <a:gd name="T97" fmla="*/ 2512 h 5323"/>
                <a:gd name="T98" fmla="*/ 4074 w 5758"/>
                <a:gd name="T99" fmla="*/ 1853 h 5323"/>
                <a:gd name="T100" fmla="*/ 2946 w 5758"/>
                <a:gd name="T101" fmla="*/ 3917 h 5323"/>
                <a:gd name="T102" fmla="*/ 1561 w 5758"/>
                <a:gd name="T103" fmla="*/ 1620 h 5323"/>
                <a:gd name="T104" fmla="*/ 1089 w 5758"/>
                <a:gd name="T105" fmla="*/ 956 h 5323"/>
                <a:gd name="T106" fmla="*/ 1955 w 5758"/>
                <a:gd name="T107" fmla="*/ 1618 h 5323"/>
                <a:gd name="T108" fmla="*/ 3043 w 5758"/>
                <a:gd name="T109" fmla="*/ 1118 h 5323"/>
                <a:gd name="T110" fmla="*/ 2086 w 5758"/>
                <a:gd name="T111" fmla="*/ 1106 h 5323"/>
                <a:gd name="T112" fmla="*/ 1089 w 5758"/>
                <a:gd name="T113" fmla="*/ 955 h 5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58" h="5323">
                  <a:moveTo>
                    <a:pt x="5758" y="4323"/>
                  </a:moveTo>
                  <a:lnTo>
                    <a:pt x="5758" y="4323"/>
                  </a:lnTo>
                  <a:lnTo>
                    <a:pt x="5103" y="4363"/>
                  </a:lnTo>
                  <a:lnTo>
                    <a:pt x="4553" y="4317"/>
                  </a:lnTo>
                  <a:lnTo>
                    <a:pt x="4099" y="4208"/>
                  </a:lnTo>
                  <a:lnTo>
                    <a:pt x="3734" y="4055"/>
                  </a:lnTo>
                  <a:lnTo>
                    <a:pt x="3448" y="3876"/>
                  </a:lnTo>
                  <a:lnTo>
                    <a:pt x="3893" y="3641"/>
                  </a:lnTo>
                  <a:lnTo>
                    <a:pt x="4228" y="3696"/>
                  </a:lnTo>
                  <a:lnTo>
                    <a:pt x="4228" y="3696"/>
                  </a:lnTo>
                  <a:lnTo>
                    <a:pt x="4624" y="3695"/>
                  </a:lnTo>
                  <a:lnTo>
                    <a:pt x="4624" y="3695"/>
                  </a:lnTo>
                  <a:lnTo>
                    <a:pt x="5083" y="3619"/>
                  </a:lnTo>
                  <a:lnTo>
                    <a:pt x="5083" y="3619"/>
                  </a:lnTo>
                  <a:lnTo>
                    <a:pt x="5083" y="3619"/>
                  </a:lnTo>
                  <a:lnTo>
                    <a:pt x="5607" y="3449"/>
                  </a:lnTo>
                  <a:lnTo>
                    <a:pt x="5608" y="3449"/>
                  </a:lnTo>
                  <a:lnTo>
                    <a:pt x="5607" y="3449"/>
                  </a:lnTo>
                  <a:lnTo>
                    <a:pt x="5083" y="3619"/>
                  </a:lnTo>
                  <a:lnTo>
                    <a:pt x="4624" y="3695"/>
                  </a:lnTo>
                  <a:lnTo>
                    <a:pt x="4228" y="3695"/>
                  </a:lnTo>
                  <a:lnTo>
                    <a:pt x="3894" y="3640"/>
                  </a:lnTo>
                  <a:lnTo>
                    <a:pt x="4204" y="3266"/>
                  </a:lnTo>
                  <a:lnTo>
                    <a:pt x="4535" y="3192"/>
                  </a:lnTo>
                  <a:lnTo>
                    <a:pt x="4535" y="3192"/>
                  </a:lnTo>
                  <a:lnTo>
                    <a:pt x="4535" y="3192"/>
                  </a:lnTo>
                  <a:lnTo>
                    <a:pt x="4901" y="3042"/>
                  </a:lnTo>
                  <a:lnTo>
                    <a:pt x="4901" y="3042"/>
                  </a:lnTo>
                  <a:lnTo>
                    <a:pt x="4901" y="3042"/>
                  </a:lnTo>
                  <a:lnTo>
                    <a:pt x="5298" y="2801"/>
                  </a:lnTo>
                  <a:lnTo>
                    <a:pt x="5298" y="2801"/>
                  </a:lnTo>
                  <a:lnTo>
                    <a:pt x="5298" y="2801"/>
                  </a:lnTo>
                  <a:lnTo>
                    <a:pt x="5719" y="2446"/>
                  </a:lnTo>
                  <a:lnTo>
                    <a:pt x="5719" y="2445"/>
                  </a:lnTo>
                  <a:lnTo>
                    <a:pt x="5718" y="2445"/>
                  </a:lnTo>
                  <a:lnTo>
                    <a:pt x="5298" y="2799"/>
                  </a:lnTo>
                  <a:lnTo>
                    <a:pt x="4901" y="3042"/>
                  </a:lnTo>
                  <a:lnTo>
                    <a:pt x="4535" y="3191"/>
                  </a:lnTo>
                  <a:lnTo>
                    <a:pt x="4204" y="3265"/>
                  </a:lnTo>
                  <a:lnTo>
                    <a:pt x="4353" y="2802"/>
                  </a:lnTo>
                  <a:lnTo>
                    <a:pt x="4630" y="2609"/>
                  </a:lnTo>
                  <a:lnTo>
                    <a:pt x="4630" y="2609"/>
                  </a:lnTo>
                  <a:lnTo>
                    <a:pt x="4630" y="2609"/>
                  </a:lnTo>
                  <a:lnTo>
                    <a:pt x="4913" y="2334"/>
                  </a:lnTo>
                  <a:lnTo>
                    <a:pt x="4913" y="2334"/>
                  </a:lnTo>
                  <a:lnTo>
                    <a:pt x="4913" y="2334"/>
                  </a:lnTo>
                  <a:lnTo>
                    <a:pt x="5190" y="1960"/>
                  </a:lnTo>
                  <a:lnTo>
                    <a:pt x="5190" y="1960"/>
                  </a:lnTo>
                  <a:lnTo>
                    <a:pt x="5190" y="1960"/>
                  </a:lnTo>
                  <a:lnTo>
                    <a:pt x="5447" y="1474"/>
                  </a:lnTo>
                  <a:lnTo>
                    <a:pt x="5447" y="1474"/>
                  </a:lnTo>
                  <a:lnTo>
                    <a:pt x="5447" y="1474"/>
                  </a:lnTo>
                  <a:lnTo>
                    <a:pt x="5665" y="857"/>
                  </a:lnTo>
                  <a:lnTo>
                    <a:pt x="5665" y="855"/>
                  </a:lnTo>
                  <a:lnTo>
                    <a:pt x="5665" y="855"/>
                  </a:lnTo>
                  <a:lnTo>
                    <a:pt x="5445" y="1474"/>
                  </a:lnTo>
                  <a:lnTo>
                    <a:pt x="5189" y="1960"/>
                  </a:lnTo>
                  <a:lnTo>
                    <a:pt x="4913" y="2332"/>
                  </a:lnTo>
                  <a:lnTo>
                    <a:pt x="4630" y="2609"/>
                  </a:lnTo>
                  <a:lnTo>
                    <a:pt x="4353" y="2801"/>
                  </a:lnTo>
                  <a:lnTo>
                    <a:pt x="4310" y="2300"/>
                  </a:lnTo>
                  <a:lnTo>
                    <a:pt x="4490" y="2015"/>
                  </a:lnTo>
                  <a:lnTo>
                    <a:pt x="4490" y="2015"/>
                  </a:lnTo>
                  <a:lnTo>
                    <a:pt x="4490" y="2015"/>
                  </a:lnTo>
                  <a:lnTo>
                    <a:pt x="4643" y="1650"/>
                  </a:lnTo>
                  <a:lnTo>
                    <a:pt x="4643" y="1650"/>
                  </a:lnTo>
                  <a:lnTo>
                    <a:pt x="4643" y="1650"/>
                  </a:lnTo>
                  <a:lnTo>
                    <a:pt x="4753" y="1199"/>
                  </a:lnTo>
                  <a:lnTo>
                    <a:pt x="4753" y="1199"/>
                  </a:lnTo>
                  <a:lnTo>
                    <a:pt x="4753" y="1199"/>
                  </a:lnTo>
                  <a:lnTo>
                    <a:pt x="4800" y="652"/>
                  </a:lnTo>
                  <a:lnTo>
                    <a:pt x="4800" y="652"/>
                  </a:lnTo>
                  <a:lnTo>
                    <a:pt x="4800" y="652"/>
                  </a:lnTo>
                  <a:lnTo>
                    <a:pt x="4760" y="0"/>
                  </a:lnTo>
                  <a:lnTo>
                    <a:pt x="4760" y="0"/>
                  </a:lnTo>
                  <a:lnTo>
                    <a:pt x="4760" y="0"/>
                  </a:lnTo>
                  <a:lnTo>
                    <a:pt x="4799" y="652"/>
                  </a:lnTo>
                  <a:lnTo>
                    <a:pt x="4753" y="1199"/>
                  </a:lnTo>
                  <a:lnTo>
                    <a:pt x="4643" y="1650"/>
                  </a:lnTo>
                  <a:lnTo>
                    <a:pt x="4490" y="2015"/>
                  </a:lnTo>
                  <a:lnTo>
                    <a:pt x="4310" y="2298"/>
                  </a:lnTo>
                  <a:lnTo>
                    <a:pt x="4074" y="1853"/>
                  </a:lnTo>
                  <a:lnTo>
                    <a:pt x="4130" y="1521"/>
                  </a:lnTo>
                  <a:lnTo>
                    <a:pt x="4130" y="1521"/>
                  </a:lnTo>
                  <a:lnTo>
                    <a:pt x="4130" y="1521"/>
                  </a:lnTo>
                  <a:lnTo>
                    <a:pt x="4130" y="1127"/>
                  </a:lnTo>
                  <a:lnTo>
                    <a:pt x="4130" y="1127"/>
                  </a:lnTo>
                  <a:lnTo>
                    <a:pt x="4130" y="1127"/>
                  </a:lnTo>
                  <a:lnTo>
                    <a:pt x="4055" y="669"/>
                  </a:lnTo>
                  <a:lnTo>
                    <a:pt x="4055" y="669"/>
                  </a:lnTo>
                  <a:lnTo>
                    <a:pt x="4055" y="669"/>
                  </a:lnTo>
                  <a:lnTo>
                    <a:pt x="3885" y="148"/>
                  </a:lnTo>
                  <a:lnTo>
                    <a:pt x="3884" y="147"/>
                  </a:lnTo>
                  <a:lnTo>
                    <a:pt x="3884" y="148"/>
                  </a:lnTo>
                  <a:lnTo>
                    <a:pt x="4055" y="669"/>
                  </a:lnTo>
                  <a:lnTo>
                    <a:pt x="4129" y="1127"/>
                  </a:lnTo>
                  <a:lnTo>
                    <a:pt x="4130" y="1521"/>
                  </a:lnTo>
                  <a:lnTo>
                    <a:pt x="4074" y="1852"/>
                  </a:lnTo>
                  <a:lnTo>
                    <a:pt x="3700" y="1542"/>
                  </a:lnTo>
                  <a:lnTo>
                    <a:pt x="3626" y="1214"/>
                  </a:lnTo>
                  <a:lnTo>
                    <a:pt x="3626" y="1214"/>
                  </a:lnTo>
                  <a:lnTo>
                    <a:pt x="3626" y="1213"/>
                  </a:lnTo>
                  <a:lnTo>
                    <a:pt x="3478" y="850"/>
                  </a:lnTo>
                  <a:lnTo>
                    <a:pt x="3478" y="850"/>
                  </a:lnTo>
                  <a:lnTo>
                    <a:pt x="3478" y="850"/>
                  </a:lnTo>
                  <a:lnTo>
                    <a:pt x="3236" y="454"/>
                  </a:lnTo>
                  <a:lnTo>
                    <a:pt x="3236" y="454"/>
                  </a:lnTo>
                  <a:lnTo>
                    <a:pt x="3236" y="454"/>
                  </a:lnTo>
                  <a:lnTo>
                    <a:pt x="2882" y="36"/>
                  </a:lnTo>
                  <a:lnTo>
                    <a:pt x="2882" y="36"/>
                  </a:lnTo>
                  <a:lnTo>
                    <a:pt x="2882" y="37"/>
                  </a:lnTo>
                  <a:lnTo>
                    <a:pt x="3235" y="455"/>
                  </a:lnTo>
                  <a:lnTo>
                    <a:pt x="3476" y="850"/>
                  </a:lnTo>
                  <a:lnTo>
                    <a:pt x="3626" y="1214"/>
                  </a:lnTo>
                  <a:lnTo>
                    <a:pt x="3699" y="1542"/>
                  </a:lnTo>
                  <a:lnTo>
                    <a:pt x="3236" y="1394"/>
                  </a:lnTo>
                  <a:lnTo>
                    <a:pt x="3043" y="1118"/>
                  </a:lnTo>
                  <a:lnTo>
                    <a:pt x="3043" y="1118"/>
                  </a:lnTo>
                  <a:lnTo>
                    <a:pt x="3043" y="1118"/>
                  </a:lnTo>
                  <a:lnTo>
                    <a:pt x="2768" y="836"/>
                  </a:lnTo>
                  <a:lnTo>
                    <a:pt x="2768" y="836"/>
                  </a:lnTo>
                  <a:lnTo>
                    <a:pt x="2768" y="836"/>
                  </a:lnTo>
                  <a:lnTo>
                    <a:pt x="2395" y="562"/>
                  </a:lnTo>
                  <a:lnTo>
                    <a:pt x="2395" y="562"/>
                  </a:lnTo>
                  <a:lnTo>
                    <a:pt x="2395" y="562"/>
                  </a:lnTo>
                  <a:lnTo>
                    <a:pt x="1909" y="308"/>
                  </a:lnTo>
                  <a:lnTo>
                    <a:pt x="1909" y="308"/>
                  </a:lnTo>
                  <a:lnTo>
                    <a:pt x="1909" y="308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292" y="93"/>
                  </a:lnTo>
                  <a:lnTo>
                    <a:pt x="1088" y="955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437" y="998"/>
                  </a:lnTo>
                  <a:lnTo>
                    <a:pt x="584" y="1870"/>
                  </a:lnTo>
                  <a:lnTo>
                    <a:pt x="0" y="2163"/>
                  </a:lnTo>
                  <a:lnTo>
                    <a:pt x="0" y="2165"/>
                  </a:lnTo>
                  <a:lnTo>
                    <a:pt x="0" y="2165"/>
                  </a:lnTo>
                  <a:lnTo>
                    <a:pt x="0" y="2165"/>
                  </a:lnTo>
                  <a:lnTo>
                    <a:pt x="584" y="1871"/>
                  </a:lnTo>
                  <a:lnTo>
                    <a:pt x="1104" y="1698"/>
                  </a:lnTo>
                  <a:lnTo>
                    <a:pt x="1561" y="1620"/>
                  </a:lnTo>
                  <a:lnTo>
                    <a:pt x="1955" y="1619"/>
                  </a:lnTo>
                  <a:lnTo>
                    <a:pt x="2286" y="1672"/>
                  </a:lnTo>
                  <a:lnTo>
                    <a:pt x="1976" y="2046"/>
                  </a:lnTo>
                  <a:lnTo>
                    <a:pt x="1648" y="2122"/>
                  </a:lnTo>
                  <a:lnTo>
                    <a:pt x="1648" y="2122"/>
                  </a:lnTo>
                  <a:lnTo>
                    <a:pt x="1648" y="2122"/>
                  </a:lnTo>
                  <a:lnTo>
                    <a:pt x="1283" y="2273"/>
                  </a:lnTo>
                  <a:lnTo>
                    <a:pt x="1283" y="2273"/>
                  </a:lnTo>
                  <a:lnTo>
                    <a:pt x="1283" y="2273"/>
                  </a:lnTo>
                  <a:lnTo>
                    <a:pt x="889" y="2517"/>
                  </a:lnTo>
                  <a:lnTo>
                    <a:pt x="889" y="2517"/>
                  </a:lnTo>
                  <a:lnTo>
                    <a:pt x="889" y="2517"/>
                  </a:lnTo>
                  <a:lnTo>
                    <a:pt x="473" y="2873"/>
                  </a:lnTo>
                  <a:lnTo>
                    <a:pt x="473" y="2875"/>
                  </a:lnTo>
                  <a:lnTo>
                    <a:pt x="473" y="2875"/>
                  </a:lnTo>
                  <a:lnTo>
                    <a:pt x="473" y="2875"/>
                  </a:lnTo>
                  <a:lnTo>
                    <a:pt x="891" y="2517"/>
                  </a:lnTo>
                  <a:lnTo>
                    <a:pt x="1283" y="2274"/>
                  </a:lnTo>
                  <a:lnTo>
                    <a:pt x="1648" y="2123"/>
                  </a:lnTo>
                  <a:lnTo>
                    <a:pt x="1976" y="2047"/>
                  </a:lnTo>
                  <a:lnTo>
                    <a:pt x="1828" y="2510"/>
                  </a:lnTo>
                  <a:lnTo>
                    <a:pt x="1552" y="2704"/>
                  </a:lnTo>
                  <a:lnTo>
                    <a:pt x="1552" y="2704"/>
                  </a:lnTo>
                  <a:lnTo>
                    <a:pt x="1552" y="2704"/>
                  </a:lnTo>
                  <a:lnTo>
                    <a:pt x="1272" y="2982"/>
                  </a:lnTo>
                  <a:lnTo>
                    <a:pt x="1272" y="2982"/>
                  </a:lnTo>
                  <a:lnTo>
                    <a:pt x="1272" y="2982"/>
                  </a:lnTo>
                  <a:lnTo>
                    <a:pt x="997" y="3357"/>
                  </a:lnTo>
                  <a:lnTo>
                    <a:pt x="997" y="3357"/>
                  </a:lnTo>
                  <a:lnTo>
                    <a:pt x="997" y="3357"/>
                  </a:lnTo>
                  <a:lnTo>
                    <a:pt x="744" y="3846"/>
                  </a:lnTo>
                  <a:lnTo>
                    <a:pt x="745" y="3846"/>
                  </a:lnTo>
                  <a:lnTo>
                    <a:pt x="744" y="3846"/>
                  </a:lnTo>
                  <a:lnTo>
                    <a:pt x="530" y="4466"/>
                  </a:lnTo>
                  <a:lnTo>
                    <a:pt x="530" y="4466"/>
                  </a:lnTo>
                  <a:lnTo>
                    <a:pt x="530" y="4466"/>
                  </a:lnTo>
                  <a:lnTo>
                    <a:pt x="532" y="4466"/>
                  </a:lnTo>
                  <a:lnTo>
                    <a:pt x="745" y="3846"/>
                  </a:lnTo>
                  <a:lnTo>
                    <a:pt x="999" y="3358"/>
                  </a:lnTo>
                  <a:lnTo>
                    <a:pt x="1272" y="2983"/>
                  </a:lnTo>
                  <a:lnTo>
                    <a:pt x="1552" y="2704"/>
                  </a:lnTo>
                  <a:lnTo>
                    <a:pt x="1828" y="2512"/>
                  </a:lnTo>
                  <a:lnTo>
                    <a:pt x="1871" y="3013"/>
                  </a:lnTo>
                  <a:lnTo>
                    <a:pt x="1691" y="3299"/>
                  </a:lnTo>
                  <a:lnTo>
                    <a:pt x="1691" y="3299"/>
                  </a:lnTo>
                  <a:lnTo>
                    <a:pt x="1691" y="3299"/>
                  </a:lnTo>
                  <a:lnTo>
                    <a:pt x="1541" y="3665"/>
                  </a:lnTo>
                  <a:lnTo>
                    <a:pt x="1541" y="3665"/>
                  </a:lnTo>
                  <a:lnTo>
                    <a:pt x="1541" y="3665"/>
                  </a:lnTo>
                  <a:lnTo>
                    <a:pt x="1435" y="4117"/>
                  </a:lnTo>
                  <a:lnTo>
                    <a:pt x="1435" y="4117"/>
                  </a:lnTo>
                  <a:lnTo>
                    <a:pt x="1435" y="4117"/>
                  </a:lnTo>
                  <a:lnTo>
                    <a:pt x="1392" y="4666"/>
                  </a:lnTo>
                  <a:lnTo>
                    <a:pt x="1392" y="4666"/>
                  </a:lnTo>
                  <a:lnTo>
                    <a:pt x="1392" y="4666"/>
                  </a:lnTo>
                  <a:lnTo>
                    <a:pt x="1435" y="5321"/>
                  </a:lnTo>
                  <a:lnTo>
                    <a:pt x="1435" y="5323"/>
                  </a:lnTo>
                  <a:lnTo>
                    <a:pt x="1435" y="5323"/>
                  </a:lnTo>
                  <a:lnTo>
                    <a:pt x="1435" y="5321"/>
                  </a:lnTo>
                  <a:lnTo>
                    <a:pt x="1392" y="4666"/>
                  </a:lnTo>
                  <a:lnTo>
                    <a:pt x="1435" y="4117"/>
                  </a:lnTo>
                  <a:lnTo>
                    <a:pt x="1541" y="3665"/>
                  </a:lnTo>
                  <a:lnTo>
                    <a:pt x="1693" y="3299"/>
                  </a:lnTo>
                  <a:lnTo>
                    <a:pt x="1871" y="3014"/>
                  </a:lnTo>
                  <a:lnTo>
                    <a:pt x="2106" y="3459"/>
                  </a:lnTo>
                  <a:lnTo>
                    <a:pt x="2051" y="3793"/>
                  </a:lnTo>
                  <a:lnTo>
                    <a:pt x="2051" y="3793"/>
                  </a:lnTo>
                  <a:lnTo>
                    <a:pt x="2051" y="3793"/>
                  </a:lnTo>
                  <a:lnTo>
                    <a:pt x="2054" y="4188"/>
                  </a:lnTo>
                  <a:lnTo>
                    <a:pt x="2054" y="4188"/>
                  </a:lnTo>
                  <a:lnTo>
                    <a:pt x="2054" y="4188"/>
                  </a:lnTo>
                  <a:lnTo>
                    <a:pt x="2133" y="4648"/>
                  </a:lnTo>
                  <a:lnTo>
                    <a:pt x="2133" y="4648"/>
                  </a:lnTo>
                  <a:lnTo>
                    <a:pt x="2133" y="4648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306" y="5171"/>
                  </a:lnTo>
                  <a:lnTo>
                    <a:pt x="2133" y="4648"/>
                  </a:lnTo>
                  <a:lnTo>
                    <a:pt x="2056" y="4188"/>
                  </a:lnTo>
                  <a:lnTo>
                    <a:pt x="2053" y="3793"/>
                  </a:lnTo>
                  <a:lnTo>
                    <a:pt x="2106" y="3460"/>
                  </a:lnTo>
                  <a:lnTo>
                    <a:pt x="2480" y="3770"/>
                  </a:lnTo>
                  <a:lnTo>
                    <a:pt x="2556" y="4099"/>
                  </a:lnTo>
                  <a:lnTo>
                    <a:pt x="2556" y="4099"/>
                  </a:lnTo>
                  <a:lnTo>
                    <a:pt x="2556" y="4101"/>
                  </a:lnTo>
                  <a:lnTo>
                    <a:pt x="2707" y="4466"/>
                  </a:lnTo>
                  <a:lnTo>
                    <a:pt x="2708" y="4466"/>
                  </a:lnTo>
                  <a:lnTo>
                    <a:pt x="2708" y="4466"/>
                  </a:lnTo>
                  <a:lnTo>
                    <a:pt x="2951" y="4863"/>
                  </a:lnTo>
                  <a:lnTo>
                    <a:pt x="2953" y="4863"/>
                  </a:lnTo>
                  <a:lnTo>
                    <a:pt x="2953" y="4863"/>
                  </a:lnTo>
                  <a:lnTo>
                    <a:pt x="3309" y="5283"/>
                  </a:lnTo>
                  <a:lnTo>
                    <a:pt x="3310" y="5283"/>
                  </a:lnTo>
                  <a:lnTo>
                    <a:pt x="3310" y="5283"/>
                  </a:lnTo>
                  <a:lnTo>
                    <a:pt x="3310" y="5283"/>
                  </a:lnTo>
                  <a:lnTo>
                    <a:pt x="2953" y="4863"/>
                  </a:lnTo>
                  <a:lnTo>
                    <a:pt x="2708" y="4466"/>
                  </a:lnTo>
                  <a:lnTo>
                    <a:pt x="2557" y="4099"/>
                  </a:lnTo>
                  <a:lnTo>
                    <a:pt x="2481" y="3770"/>
                  </a:lnTo>
                  <a:lnTo>
                    <a:pt x="2944" y="3919"/>
                  </a:lnTo>
                  <a:lnTo>
                    <a:pt x="3138" y="4196"/>
                  </a:lnTo>
                  <a:lnTo>
                    <a:pt x="3138" y="4196"/>
                  </a:lnTo>
                  <a:lnTo>
                    <a:pt x="3138" y="4196"/>
                  </a:lnTo>
                  <a:lnTo>
                    <a:pt x="3417" y="4479"/>
                  </a:lnTo>
                  <a:lnTo>
                    <a:pt x="3417" y="4479"/>
                  </a:lnTo>
                  <a:lnTo>
                    <a:pt x="3417" y="4479"/>
                  </a:lnTo>
                  <a:lnTo>
                    <a:pt x="3792" y="4755"/>
                  </a:lnTo>
                  <a:lnTo>
                    <a:pt x="3792" y="4755"/>
                  </a:lnTo>
                  <a:lnTo>
                    <a:pt x="3792" y="4755"/>
                  </a:lnTo>
                  <a:lnTo>
                    <a:pt x="4281" y="5011"/>
                  </a:lnTo>
                  <a:lnTo>
                    <a:pt x="4281" y="5011"/>
                  </a:lnTo>
                  <a:lnTo>
                    <a:pt x="4281" y="5011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903" y="5228"/>
                  </a:lnTo>
                  <a:lnTo>
                    <a:pt x="4281" y="5010"/>
                  </a:lnTo>
                  <a:lnTo>
                    <a:pt x="3794" y="4755"/>
                  </a:lnTo>
                  <a:lnTo>
                    <a:pt x="3417" y="4477"/>
                  </a:lnTo>
                  <a:lnTo>
                    <a:pt x="3140" y="4196"/>
                  </a:lnTo>
                  <a:lnTo>
                    <a:pt x="2946" y="3919"/>
                  </a:lnTo>
                  <a:lnTo>
                    <a:pt x="3447" y="3876"/>
                  </a:lnTo>
                  <a:lnTo>
                    <a:pt x="3733" y="4056"/>
                  </a:lnTo>
                  <a:lnTo>
                    <a:pt x="3733" y="4056"/>
                  </a:lnTo>
                  <a:lnTo>
                    <a:pt x="3733" y="4056"/>
                  </a:lnTo>
                  <a:lnTo>
                    <a:pt x="4099" y="4209"/>
                  </a:lnTo>
                  <a:lnTo>
                    <a:pt x="4099" y="4209"/>
                  </a:lnTo>
                  <a:lnTo>
                    <a:pt x="4099" y="4209"/>
                  </a:lnTo>
                  <a:lnTo>
                    <a:pt x="4553" y="4317"/>
                  </a:lnTo>
                  <a:lnTo>
                    <a:pt x="4553" y="4317"/>
                  </a:lnTo>
                  <a:lnTo>
                    <a:pt x="4553" y="4317"/>
                  </a:lnTo>
                  <a:lnTo>
                    <a:pt x="5103" y="4363"/>
                  </a:lnTo>
                  <a:lnTo>
                    <a:pt x="5103" y="4363"/>
                  </a:lnTo>
                  <a:lnTo>
                    <a:pt x="5103" y="4363"/>
                  </a:lnTo>
                  <a:lnTo>
                    <a:pt x="5758" y="4323"/>
                  </a:lnTo>
                  <a:lnTo>
                    <a:pt x="5758" y="4323"/>
                  </a:lnTo>
                  <a:lnTo>
                    <a:pt x="5758" y="4323"/>
                  </a:lnTo>
                  <a:close/>
                  <a:moveTo>
                    <a:pt x="2946" y="3917"/>
                  </a:moveTo>
                  <a:lnTo>
                    <a:pt x="2481" y="3770"/>
                  </a:lnTo>
                  <a:lnTo>
                    <a:pt x="2106" y="3459"/>
                  </a:lnTo>
                  <a:lnTo>
                    <a:pt x="1872" y="3013"/>
                  </a:lnTo>
                  <a:lnTo>
                    <a:pt x="1829" y="2512"/>
                  </a:lnTo>
                  <a:lnTo>
                    <a:pt x="1976" y="2047"/>
                  </a:lnTo>
                  <a:lnTo>
                    <a:pt x="2287" y="1672"/>
                  </a:lnTo>
                  <a:lnTo>
                    <a:pt x="2733" y="1438"/>
                  </a:lnTo>
                  <a:lnTo>
                    <a:pt x="3235" y="1395"/>
                  </a:lnTo>
                  <a:lnTo>
                    <a:pt x="3699" y="1542"/>
                  </a:lnTo>
                  <a:lnTo>
                    <a:pt x="4074" y="1853"/>
                  </a:lnTo>
                  <a:lnTo>
                    <a:pt x="4308" y="2300"/>
                  </a:lnTo>
                  <a:lnTo>
                    <a:pt x="4351" y="2801"/>
                  </a:lnTo>
                  <a:lnTo>
                    <a:pt x="4204" y="3265"/>
                  </a:lnTo>
                  <a:lnTo>
                    <a:pt x="3893" y="3640"/>
                  </a:lnTo>
                  <a:lnTo>
                    <a:pt x="3447" y="3874"/>
                  </a:lnTo>
                  <a:lnTo>
                    <a:pt x="2946" y="3917"/>
                  </a:lnTo>
                  <a:close/>
                  <a:moveTo>
                    <a:pt x="1955" y="1618"/>
                  </a:moveTo>
                  <a:lnTo>
                    <a:pt x="1955" y="1618"/>
                  </a:lnTo>
                  <a:lnTo>
                    <a:pt x="1955" y="1618"/>
                  </a:lnTo>
                  <a:lnTo>
                    <a:pt x="1561" y="1620"/>
                  </a:lnTo>
                  <a:lnTo>
                    <a:pt x="1561" y="1620"/>
                  </a:lnTo>
                  <a:lnTo>
                    <a:pt x="1561" y="1620"/>
                  </a:lnTo>
                  <a:lnTo>
                    <a:pt x="1104" y="1698"/>
                  </a:lnTo>
                  <a:lnTo>
                    <a:pt x="1104" y="1698"/>
                  </a:lnTo>
                  <a:lnTo>
                    <a:pt x="1104" y="1698"/>
                  </a:lnTo>
                  <a:lnTo>
                    <a:pt x="584" y="1870"/>
                  </a:lnTo>
                  <a:lnTo>
                    <a:pt x="437" y="999"/>
                  </a:lnTo>
                  <a:lnTo>
                    <a:pt x="1089" y="956"/>
                  </a:lnTo>
                  <a:lnTo>
                    <a:pt x="1635" y="1001"/>
                  </a:lnTo>
                  <a:lnTo>
                    <a:pt x="2086" y="1108"/>
                  </a:lnTo>
                  <a:lnTo>
                    <a:pt x="2449" y="1259"/>
                  </a:lnTo>
                  <a:lnTo>
                    <a:pt x="2732" y="1438"/>
                  </a:lnTo>
                  <a:lnTo>
                    <a:pt x="2287" y="1672"/>
                  </a:lnTo>
                  <a:lnTo>
                    <a:pt x="1955" y="1618"/>
                  </a:lnTo>
                  <a:lnTo>
                    <a:pt x="1955" y="1618"/>
                  </a:lnTo>
                  <a:close/>
                  <a:moveTo>
                    <a:pt x="1294" y="95"/>
                  </a:moveTo>
                  <a:lnTo>
                    <a:pt x="1909" y="310"/>
                  </a:lnTo>
                  <a:lnTo>
                    <a:pt x="2394" y="563"/>
                  </a:lnTo>
                  <a:lnTo>
                    <a:pt x="2768" y="838"/>
                  </a:lnTo>
                  <a:lnTo>
                    <a:pt x="3043" y="1118"/>
                  </a:lnTo>
                  <a:lnTo>
                    <a:pt x="3235" y="1394"/>
                  </a:lnTo>
                  <a:lnTo>
                    <a:pt x="2733" y="1437"/>
                  </a:lnTo>
                  <a:lnTo>
                    <a:pt x="2449" y="1257"/>
                  </a:lnTo>
                  <a:lnTo>
                    <a:pt x="2449" y="1257"/>
                  </a:lnTo>
                  <a:lnTo>
                    <a:pt x="2449" y="1257"/>
                  </a:lnTo>
                  <a:lnTo>
                    <a:pt x="2086" y="1106"/>
                  </a:lnTo>
                  <a:lnTo>
                    <a:pt x="2086" y="1106"/>
                  </a:lnTo>
                  <a:lnTo>
                    <a:pt x="2086" y="1106"/>
                  </a:lnTo>
                  <a:lnTo>
                    <a:pt x="1635" y="999"/>
                  </a:lnTo>
                  <a:lnTo>
                    <a:pt x="1635" y="999"/>
                  </a:lnTo>
                  <a:lnTo>
                    <a:pt x="1635" y="999"/>
                  </a:lnTo>
                  <a:lnTo>
                    <a:pt x="1089" y="955"/>
                  </a:lnTo>
                  <a:lnTo>
                    <a:pt x="129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76484" y="2537307"/>
            <a:ext cx="5824538" cy="833836"/>
            <a:chOff x="1676484" y="2537307"/>
            <a:chExt cx="5824538" cy="833836"/>
          </a:xfrm>
        </p:grpSpPr>
        <p:sp>
          <p:nvSpPr>
            <p:cNvPr id="539" name="文本框 538"/>
            <p:cNvSpPr txBox="1"/>
            <p:nvPr/>
          </p:nvSpPr>
          <p:spPr>
            <a:xfrm>
              <a:off x="1676484" y="2537307"/>
              <a:ext cx="5824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400" b="1">
                  <a:solidFill>
                    <a:schemeClr val="bg1"/>
                  </a:solidFill>
                  <a:effectLst>
                    <a:outerShdw blurRad="50800" sx="102000" sy="102000" algn="ctr" rotWithShape="0">
                      <a:prstClr val="black">
                        <a:alpha val="3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</a:defRPr>
              </a:lvl1pPr>
            </a:lstStyle>
            <a:p>
              <a:r>
                <a:rPr lang="zh-CN" altLang="en-US" sz="4800" b="0" spc="300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仰望</a:t>
              </a:r>
              <a:r>
                <a:rPr lang="zh-CN" altLang="en-US" sz="4800" b="0" spc="300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星空 脚踏实地</a:t>
              </a:r>
              <a:endParaRPr lang="zh-CN" altLang="en-US" sz="4800" b="0" spc="300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540" name="直接连接符 539"/>
            <p:cNvCxnSpPr/>
            <p:nvPr/>
          </p:nvCxnSpPr>
          <p:spPr>
            <a:xfrm>
              <a:off x="1850932" y="3371143"/>
              <a:ext cx="5475642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4536364" y="2918303"/>
              <a:ext cx="104778" cy="104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394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4038" y="-86337"/>
            <a:ext cx="9352075" cy="5316173"/>
          </a:xfrm>
          <a:prstGeom prst="rect">
            <a:avLst/>
          </a:prstGeom>
        </p:spPr>
      </p:pic>
      <p:sp>
        <p:nvSpPr>
          <p:cNvPr id="69" name="圆角矩形 68"/>
          <p:cNvSpPr/>
          <p:nvPr/>
        </p:nvSpPr>
        <p:spPr>
          <a:xfrm>
            <a:off x="4572000" y="1485319"/>
            <a:ext cx="591091" cy="200025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201292" y="1685811"/>
            <a:ext cx="1011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rPr>
              <a:t>部门总结展望</a:t>
            </a:r>
            <a:endParaRPr lang="zh-CN" altLang="en-US" sz="1100" b="1" dirty="0">
              <a:solidFill>
                <a:schemeClr val="bg1"/>
              </a:solidFill>
              <a:effectLst>
                <a:outerShdw blurRad="50800" algn="ctr" rotWithShape="0">
                  <a:prstClr val="black">
                    <a:alpha val="30000"/>
                  </a:prstClr>
                </a:outerShdw>
              </a:effectLst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25945" y="3500564"/>
            <a:ext cx="1011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rPr>
              <a:t>优秀团队表彰</a:t>
            </a:r>
            <a:endParaRPr lang="zh-CN" altLang="en-US" sz="1100" b="1" dirty="0">
              <a:solidFill>
                <a:schemeClr val="bg1"/>
              </a:solidFill>
              <a:effectLst>
                <a:outerShdw blurRad="50800" algn="ctr" rotWithShape="0">
                  <a:prstClr val="black">
                    <a:alpha val="30000"/>
                  </a:prstClr>
                </a:outerShdw>
              </a:effectLst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5945" y="3742556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rPr>
              <a:t>结语</a:t>
            </a:r>
            <a:endParaRPr lang="zh-CN" altLang="en-US" sz="1100" b="1" dirty="0">
              <a:solidFill>
                <a:schemeClr val="bg1"/>
              </a:solidFill>
              <a:effectLst>
                <a:outerShdw blurRad="50800" algn="ctr" rotWithShape="0">
                  <a:prstClr val="black">
                    <a:alpha val="30000"/>
                  </a:prstClr>
                </a:outerShdw>
              </a:effectLst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3980909" y="1964296"/>
            <a:ext cx="1182182" cy="1512682"/>
          </a:xfrm>
          <a:prstGeom prst="roundRect">
            <a:avLst>
              <a:gd name="adj" fmla="val 6261"/>
            </a:avLst>
          </a:prstGeom>
          <a:solidFill>
            <a:schemeClr val="bg1"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4294427" y="2240695"/>
            <a:ext cx="615553" cy="981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effectLst>
                  <a:outerShdw blurRad="50800" sx="102000" sy="102000" algn="ctr" rotWithShape="0">
                    <a:prstClr val="black">
                      <a:alpha val="30000"/>
                    </a:prstClr>
                  </a:outerShdw>
                </a:effectLst>
                <a:latin typeface="TypeLand 康熙字典體試用版" pitchFamily="50" charset="-120"/>
                <a:ea typeface="TypeLand 康熙字典體試用版" pitchFamily="50" charset="-120"/>
              </a:defRPr>
            </a:lvl1pPr>
          </a:lstStyle>
          <a:p>
            <a:r>
              <a:rPr lang="zh-CN" altLang="en-US" sz="2800" b="0" spc="300" dirty="0" smtClean="0">
                <a:solidFill>
                  <a:srgbClr val="102750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目录</a:t>
            </a:r>
            <a:endParaRPr lang="zh-CN" altLang="en-US" sz="2800" b="0" spc="300" dirty="0">
              <a:solidFill>
                <a:srgbClr val="102750"/>
              </a:solidFill>
              <a:effectLst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3" name="Freeform 2225"/>
          <p:cNvSpPr>
            <a:spLocks/>
          </p:cNvSpPr>
          <p:nvPr/>
        </p:nvSpPr>
        <p:spPr bwMode="auto">
          <a:xfrm>
            <a:off x="4047616" y="2104321"/>
            <a:ext cx="623271" cy="345631"/>
          </a:xfrm>
          <a:custGeom>
            <a:avLst/>
            <a:gdLst>
              <a:gd name="T0" fmla="*/ 42 w 428"/>
              <a:gd name="T1" fmla="*/ 237 h 237"/>
              <a:gd name="T2" fmla="*/ 9 w 428"/>
              <a:gd name="T3" fmla="*/ 215 h 237"/>
              <a:gd name="T4" fmla="*/ 27 w 428"/>
              <a:gd name="T5" fmla="*/ 166 h 237"/>
              <a:gd name="T6" fmla="*/ 370 w 428"/>
              <a:gd name="T7" fmla="*/ 9 h 237"/>
              <a:gd name="T8" fmla="*/ 419 w 428"/>
              <a:gd name="T9" fmla="*/ 27 h 237"/>
              <a:gd name="T10" fmla="*/ 401 w 428"/>
              <a:gd name="T11" fmla="*/ 76 h 237"/>
              <a:gd name="T12" fmla="*/ 58 w 428"/>
              <a:gd name="T13" fmla="*/ 233 h 237"/>
              <a:gd name="T14" fmla="*/ 42 w 428"/>
              <a:gd name="T15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8" h="237">
                <a:moveTo>
                  <a:pt x="42" y="237"/>
                </a:moveTo>
                <a:cubicBezTo>
                  <a:pt x="28" y="237"/>
                  <a:pt x="15" y="229"/>
                  <a:pt x="9" y="215"/>
                </a:cubicBezTo>
                <a:cubicBezTo>
                  <a:pt x="0" y="197"/>
                  <a:pt x="8" y="175"/>
                  <a:pt x="27" y="166"/>
                </a:cubicBezTo>
                <a:cubicBezTo>
                  <a:pt x="370" y="9"/>
                  <a:pt x="370" y="9"/>
                  <a:pt x="370" y="9"/>
                </a:cubicBezTo>
                <a:cubicBezTo>
                  <a:pt x="389" y="0"/>
                  <a:pt x="411" y="9"/>
                  <a:pt x="419" y="27"/>
                </a:cubicBezTo>
                <a:cubicBezTo>
                  <a:pt x="428" y="46"/>
                  <a:pt x="419" y="68"/>
                  <a:pt x="401" y="76"/>
                </a:cubicBezTo>
                <a:cubicBezTo>
                  <a:pt x="58" y="233"/>
                  <a:pt x="58" y="233"/>
                  <a:pt x="58" y="233"/>
                </a:cubicBezTo>
                <a:cubicBezTo>
                  <a:pt x="53" y="236"/>
                  <a:pt x="48" y="237"/>
                  <a:pt x="42" y="237"/>
                </a:cubicBezTo>
                <a:close/>
              </a:path>
            </a:pathLst>
          </a:custGeom>
          <a:solidFill>
            <a:srgbClr val="FFCC0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50">
              <a:solidFill>
                <a:srgbClr val="13A9AC"/>
              </a:solidFill>
            </a:endParaRPr>
          </a:p>
        </p:txBody>
      </p:sp>
      <p:sp>
        <p:nvSpPr>
          <p:cNvPr id="64" name="Freeform 2227"/>
          <p:cNvSpPr>
            <a:spLocks/>
          </p:cNvSpPr>
          <p:nvPr/>
        </p:nvSpPr>
        <p:spPr bwMode="auto">
          <a:xfrm>
            <a:off x="4537167" y="2105454"/>
            <a:ext cx="511083" cy="285571"/>
          </a:xfrm>
          <a:custGeom>
            <a:avLst/>
            <a:gdLst>
              <a:gd name="T0" fmla="*/ 309 w 351"/>
              <a:gd name="T1" fmla="*/ 196 h 196"/>
              <a:gd name="T2" fmla="*/ 294 w 351"/>
              <a:gd name="T3" fmla="*/ 193 h 196"/>
              <a:gd name="T4" fmla="*/ 27 w 351"/>
              <a:gd name="T5" fmla="*/ 76 h 196"/>
              <a:gd name="T6" fmla="*/ 9 w 351"/>
              <a:gd name="T7" fmla="*/ 27 h 196"/>
              <a:gd name="T8" fmla="*/ 57 w 351"/>
              <a:gd name="T9" fmla="*/ 8 h 196"/>
              <a:gd name="T10" fmla="*/ 324 w 351"/>
              <a:gd name="T11" fmla="*/ 126 h 196"/>
              <a:gd name="T12" fmla="*/ 343 w 351"/>
              <a:gd name="T13" fmla="*/ 174 h 196"/>
              <a:gd name="T14" fmla="*/ 309 w 351"/>
              <a:gd name="T15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1" h="196">
                <a:moveTo>
                  <a:pt x="309" y="196"/>
                </a:moveTo>
                <a:cubicBezTo>
                  <a:pt x="304" y="196"/>
                  <a:pt x="299" y="195"/>
                  <a:pt x="294" y="193"/>
                </a:cubicBezTo>
                <a:cubicBezTo>
                  <a:pt x="27" y="76"/>
                  <a:pt x="27" y="76"/>
                  <a:pt x="27" y="76"/>
                </a:cubicBezTo>
                <a:cubicBezTo>
                  <a:pt x="9" y="67"/>
                  <a:pt x="0" y="46"/>
                  <a:pt x="9" y="27"/>
                </a:cubicBezTo>
                <a:cubicBezTo>
                  <a:pt x="17" y="8"/>
                  <a:pt x="39" y="0"/>
                  <a:pt x="57" y="8"/>
                </a:cubicBezTo>
                <a:cubicBezTo>
                  <a:pt x="324" y="126"/>
                  <a:pt x="324" y="126"/>
                  <a:pt x="324" y="126"/>
                </a:cubicBezTo>
                <a:cubicBezTo>
                  <a:pt x="342" y="134"/>
                  <a:pt x="351" y="156"/>
                  <a:pt x="343" y="174"/>
                </a:cubicBezTo>
                <a:cubicBezTo>
                  <a:pt x="337" y="188"/>
                  <a:pt x="323" y="196"/>
                  <a:pt x="309" y="196"/>
                </a:cubicBezTo>
                <a:close/>
              </a:path>
            </a:pathLst>
          </a:custGeom>
          <a:solidFill>
            <a:srgbClr val="FFCC0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50">
              <a:solidFill>
                <a:srgbClr val="13A9AC"/>
              </a:solidFill>
            </a:endParaRPr>
          </a:p>
        </p:txBody>
      </p:sp>
      <p:sp>
        <p:nvSpPr>
          <p:cNvPr id="65" name="Freeform 2229"/>
          <p:cNvSpPr>
            <a:spLocks/>
          </p:cNvSpPr>
          <p:nvPr/>
        </p:nvSpPr>
        <p:spPr bwMode="auto">
          <a:xfrm>
            <a:off x="4200600" y="3063024"/>
            <a:ext cx="470287" cy="274239"/>
          </a:xfrm>
          <a:custGeom>
            <a:avLst/>
            <a:gdLst>
              <a:gd name="T0" fmla="*/ 280 w 323"/>
              <a:gd name="T1" fmla="*/ 188 h 188"/>
              <a:gd name="T2" fmla="*/ 265 w 323"/>
              <a:gd name="T3" fmla="*/ 185 h 188"/>
              <a:gd name="T4" fmla="*/ 27 w 323"/>
              <a:gd name="T5" fmla="*/ 76 h 188"/>
              <a:gd name="T6" fmla="*/ 9 w 323"/>
              <a:gd name="T7" fmla="*/ 27 h 188"/>
              <a:gd name="T8" fmla="*/ 58 w 323"/>
              <a:gd name="T9" fmla="*/ 9 h 188"/>
              <a:gd name="T10" fmla="*/ 296 w 323"/>
              <a:gd name="T11" fmla="*/ 118 h 188"/>
              <a:gd name="T12" fmla="*/ 314 w 323"/>
              <a:gd name="T13" fmla="*/ 167 h 188"/>
              <a:gd name="T14" fmla="*/ 280 w 323"/>
              <a:gd name="T15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3" h="188">
                <a:moveTo>
                  <a:pt x="280" y="188"/>
                </a:moveTo>
                <a:cubicBezTo>
                  <a:pt x="275" y="188"/>
                  <a:pt x="270" y="187"/>
                  <a:pt x="265" y="185"/>
                </a:cubicBezTo>
                <a:cubicBezTo>
                  <a:pt x="27" y="76"/>
                  <a:pt x="27" y="76"/>
                  <a:pt x="27" y="76"/>
                </a:cubicBezTo>
                <a:cubicBezTo>
                  <a:pt x="9" y="67"/>
                  <a:pt x="0" y="46"/>
                  <a:pt x="9" y="27"/>
                </a:cubicBezTo>
                <a:cubicBezTo>
                  <a:pt x="17" y="9"/>
                  <a:pt x="39" y="0"/>
                  <a:pt x="58" y="9"/>
                </a:cubicBezTo>
                <a:cubicBezTo>
                  <a:pt x="296" y="118"/>
                  <a:pt x="296" y="118"/>
                  <a:pt x="296" y="118"/>
                </a:cubicBezTo>
                <a:cubicBezTo>
                  <a:pt x="314" y="126"/>
                  <a:pt x="323" y="148"/>
                  <a:pt x="314" y="167"/>
                </a:cubicBezTo>
                <a:cubicBezTo>
                  <a:pt x="308" y="180"/>
                  <a:pt x="294" y="188"/>
                  <a:pt x="280" y="188"/>
                </a:cubicBezTo>
                <a:close/>
              </a:path>
            </a:pathLst>
          </a:custGeom>
          <a:solidFill>
            <a:srgbClr val="FFCC0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50">
              <a:solidFill>
                <a:srgbClr val="13A9AC"/>
              </a:solidFill>
            </a:endParaRPr>
          </a:p>
        </p:txBody>
      </p:sp>
      <p:sp>
        <p:nvSpPr>
          <p:cNvPr id="66" name="Freeform 2231"/>
          <p:cNvSpPr>
            <a:spLocks/>
          </p:cNvSpPr>
          <p:nvPr/>
        </p:nvSpPr>
        <p:spPr bwMode="auto">
          <a:xfrm>
            <a:off x="4538300" y="3064158"/>
            <a:ext cx="509950" cy="273105"/>
          </a:xfrm>
          <a:custGeom>
            <a:avLst/>
            <a:gdLst>
              <a:gd name="T0" fmla="*/ 41 w 350"/>
              <a:gd name="T1" fmla="*/ 187 h 187"/>
              <a:gd name="T2" fmla="*/ 7 w 350"/>
              <a:gd name="T3" fmla="*/ 164 h 187"/>
              <a:gd name="T4" fmla="*/ 27 w 350"/>
              <a:gd name="T5" fmla="*/ 116 h 187"/>
              <a:gd name="T6" fmla="*/ 294 w 350"/>
              <a:gd name="T7" fmla="*/ 7 h 187"/>
              <a:gd name="T8" fmla="*/ 342 w 350"/>
              <a:gd name="T9" fmla="*/ 28 h 187"/>
              <a:gd name="T10" fmla="*/ 322 w 350"/>
              <a:gd name="T11" fmla="*/ 76 h 187"/>
              <a:gd name="T12" fmla="*/ 55 w 350"/>
              <a:gd name="T13" fmla="*/ 184 h 187"/>
              <a:gd name="T14" fmla="*/ 41 w 350"/>
              <a:gd name="T15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0" h="187">
                <a:moveTo>
                  <a:pt x="41" y="187"/>
                </a:moveTo>
                <a:cubicBezTo>
                  <a:pt x="27" y="187"/>
                  <a:pt x="13" y="178"/>
                  <a:pt x="7" y="164"/>
                </a:cubicBezTo>
                <a:cubicBezTo>
                  <a:pt x="0" y="145"/>
                  <a:pt x="9" y="124"/>
                  <a:pt x="27" y="116"/>
                </a:cubicBezTo>
                <a:cubicBezTo>
                  <a:pt x="294" y="7"/>
                  <a:pt x="294" y="7"/>
                  <a:pt x="294" y="7"/>
                </a:cubicBezTo>
                <a:cubicBezTo>
                  <a:pt x="313" y="0"/>
                  <a:pt x="334" y="9"/>
                  <a:pt x="342" y="28"/>
                </a:cubicBezTo>
                <a:cubicBezTo>
                  <a:pt x="350" y="46"/>
                  <a:pt x="341" y="68"/>
                  <a:pt x="322" y="76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1" y="186"/>
                  <a:pt x="46" y="187"/>
                  <a:pt x="41" y="187"/>
                </a:cubicBezTo>
                <a:close/>
              </a:path>
            </a:pathLst>
          </a:custGeom>
          <a:solidFill>
            <a:srgbClr val="FFCC0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50">
              <a:solidFill>
                <a:srgbClr val="13A9AC"/>
              </a:solidFill>
            </a:endParaRPr>
          </a:p>
        </p:txBody>
      </p:sp>
      <p:sp>
        <p:nvSpPr>
          <p:cNvPr id="67" name="Freeform 2233"/>
          <p:cNvSpPr>
            <a:spLocks/>
          </p:cNvSpPr>
          <p:nvPr/>
        </p:nvSpPr>
        <p:spPr bwMode="auto">
          <a:xfrm>
            <a:off x="4208534" y="2262971"/>
            <a:ext cx="106523" cy="915641"/>
          </a:xfrm>
          <a:custGeom>
            <a:avLst/>
            <a:gdLst>
              <a:gd name="T0" fmla="*/ 36 w 73"/>
              <a:gd name="T1" fmla="*/ 628 h 628"/>
              <a:gd name="T2" fmla="*/ 36 w 73"/>
              <a:gd name="T3" fmla="*/ 628 h 628"/>
              <a:gd name="T4" fmla="*/ 0 w 73"/>
              <a:gd name="T5" fmla="*/ 591 h 628"/>
              <a:gd name="T6" fmla="*/ 0 w 73"/>
              <a:gd name="T7" fmla="*/ 37 h 628"/>
              <a:gd name="T8" fmla="*/ 37 w 73"/>
              <a:gd name="T9" fmla="*/ 0 h 628"/>
              <a:gd name="T10" fmla="*/ 37 w 73"/>
              <a:gd name="T11" fmla="*/ 0 h 628"/>
              <a:gd name="T12" fmla="*/ 73 w 73"/>
              <a:gd name="T13" fmla="*/ 37 h 628"/>
              <a:gd name="T14" fmla="*/ 73 w 73"/>
              <a:gd name="T15" fmla="*/ 591 h 628"/>
              <a:gd name="T16" fmla="*/ 36 w 73"/>
              <a:gd name="T17" fmla="*/ 628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628">
                <a:moveTo>
                  <a:pt x="36" y="628"/>
                </a:moveTo>
                <a:cubicBezTo>
                  <a:pt x="36" y="628"/>
                  <a:pt x="36" y="628"/>
                  <a:pt x="36" y="628"/>
                </a:cubicBezTo>
                <a:cubicBezTo>
                  <a:pt x="16" y="628"/>
                  <a:pt x="0" y="612"/>
                  <a:pt x="0" y="59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6"/>
                  <a:pt x="16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57" y="0"/>
                  <a:pt x="73" y="16"/>
                  <a:pt x="73" y="37"/>
                </a:cubicBezTo>
                <a:cubicBezTo>
                  <a:pt x="73" y="591"/>
                  <a:pt x="73" y="591"/>
                  <a:pt x="73" y="591"/>
                </a:cubicBezTo>
                <a:cubicBezTo>
                  <a:pt x="73" y="612"/>
                  <a:pt x="57" y="628"/>
                  <a:pt x="36" y="628"/>
                </a:cubicBezTo>
                <a:close/>
              </a:path>
            </a:pathLst>
          </a:custGeom>
          <a:solidFill>
            <a:srgbClr val="FFCC0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50">
              <a:solidFill>
                <a:srgbClr val="13A9A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9858" y="1450821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rPr>
              <a:t>总述</a:t>
            </a:r>
            <a:endParaRPr lang="zh-CN" altLang="en-US" sz="1100" b="1" dirty="0">
              <a:solidFill>
                <a:schemeClr val="bg1"/>
              </a:solidFill>
              <a:effectLst>
                <a:outerShdw blurRad="50800" algn="ctr" rotWithShape="0">
                  <a:prstClr val="black">
                    <a:alpha val="30000"/>
                  </a:prstClr>
                </a:outerShdw>
              </a:effectLst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4664332" y="1554626"/>
            <a:ext cx="99372" cy="54000"/>
            <a:chOff x="4566528" y="-486213"/>
            <a:chExt cx="396163" cy="215280"/>
          </a:xfrm>
          <a:solidFill>
            <a:schemeClr val="bg1"/>
          </a:solidFill>
        </p:grpSpPr>
        <p:sp>
          <p:nvSpPr>
            <p:cNvPr id="70" name="燕尾形 69"/>
            <p:cNvSpPr/>
            <p:nvPr/>
          </p:nvSpPr>
          <p:spPr>
            <a:xfrm>
              <a:off x="4566528" y="-486213"/>
              <a:ext cx="215280" cy="21528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747411" y="-486213"/>
              <a:ext cx="215280" cy="21528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01292" y="168581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部门总结展望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25945" y="3500564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优秀团队表彰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25945" y="3742556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结语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67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13" grpId="0"/>
      <p:bldP spid="13" grpId="1"/>
      <p:bldP spid="14" grpId="0"/>
      <p:bldP spid="14" grpId="1"/>
      <p:bldP spid="15" grpId="0"/>
      <p:bldP spid="15" grpId="1"/>
      <p:bldP spid="61" grpId="0" animBg="1"/>
      <p:bldP spid="62" grpId="0"/>
      <p:bldP spid="63" grpId="0" animBg="1"/>
      <p:bldP spid="64" grpId="0" animBg="1"/>
      <p:bldP spid="65" grpId="0" animBg="1"/>
      <p:bldP spid="66" grpId="0" animBg="1"/>
      <p:bldP spid="67" grpId="0" animBg="1"/>
      <p:bldP spid="12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5375" y="-98530"/>
            <a:ext cx="9394750" cy="534055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179127" y="2629207"/>
            <a:ext cx="782765" cy="307777"/>
            <a:chOff x="3179127" y="2629207"/>
            <a:chExt cx="782765" cy="307777"/>
          </a:xfrm>
        </p:grpSpPr>
        <p:grpSp>
          <p:nvGrpSpPr>
            <p:cNvPr id="17" name="组合 16"/>
            <p:cNvGrpSpPr/>
            <p:nvPr/>
          </p:nvGrpSpPr>
          <p:grpSpPr>
            <a:xfrm>
              <a:off x="3179127" y="2664283"/>
              <a:ext cx="782765" cy="256718"/>
              <a:chOff x="3243135" y="2664283"/>
              <a:chExt cx="782765" cy="256718"/>
            </a:xfrm>
          </p:grpSpPr>
          <p:sp>
            <p:nvSpPr>
              <p:cNvPr id="445" name="圆角矩形 444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243135" y="2664285"/>
                <a:ext cx="782765" cy="237355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338420" y="2629207"/>
              <a:ext cx="269156" cy="307777"/>
              <a:chOff x="3338420" y="2629207"/>
              <a:chExt cx="269156" cy="307777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3422845" y="262920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sz="140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26" name="燕尾形 25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27" name="燕尾形 26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211939" y="2359530"/>
            <a:ext cx="782765" cy="307777"/>
            <a:chOff x="6211939" y="2359530"/>
            <a:chExt cx="782765" cy="307777"/>
          </a:xfrm>
        </p:grpSpPr>
        <p:grpSp>
          <p:nvGrpSpPr>
            <p:cNvPr id="35" name="组合 34"/>
            <p:cNvGrpSpPr/>
            <p:nvPr/>
          </p:nvGrpSpPr>
          <p:grpSpPr>
            <a:xfrm>
              <a:off x="6211939" y="2389652"/>
              <a:ext cx="782765" cy="256718"/>
              <a:chOff x="3243135" y="2664283"/>
              <a:chExt cx="782765" cy="256718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331276" y="2359530"/>
              <a:ext cx="269156" cy="307777"/>
              <a:chOff x="3338420" y="2629207"/>
              <a:chExt cx="269156" cy="307777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422845" y="262920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45" name="组合 44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46" name="燕尾形 45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47" name="燕尾形 46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5101988" y="3483608"/>
            <a:ext cx="782765" cy="307777"/>
            <a:chOff x="5101988" y="3483608"/>
            <a:chExt cx="782765" cy="307777"/>
          </a:xfrm>
        </p:grpSpPr>
        <p:grpSp>
          <p:nvGrpSpPr>
            <p:cNvPr id="38" name="组合 37"/>
            <p:cNvGrpSpPr/>
            <p:nvPr/>
          </p:nvGrpSpPr>
          <p:grpSpPr>
            <a:xfrm>
              <a:off x="5101988" y="3503745"/>
              <a:ext cx="782765" cy="256718"/>
              <a:chOff x="3243135" y="2664283"/>
              <a:chExt cx="782765" cy="256718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225972" y="3483608"/>
              <a:ext cx="269156" cy="307777"/>
              <a:chOff x="3338420" y="2629207"/>
              <a:chExt cx="269156" cy="307777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422845" y="262920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54" name="组合 53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55" name="燕尾形 54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56" name="燕尾形 55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3653536" y="3942727"/>
            <a:ext cx="782765" cy="307777"/>
            <a:chOff x="3653536" y="3942727"/>
            <a:chExt cx="782765" cy="307777"/>
          </a:xfrm>
        </p:grpSpPr>
        <p:grpSp>
          <p:nvGrpSpPr>
            <p:cNvPr id="48" name="组合 47"/>
            <p:cNvGrpSpPr/>
            <p:nvPr/>
          </p:nvGrpSpPr>
          <p:grpSpPr>
            <a:xfrm>
              <a:off x="3653536" y="3968257"/>
              <a:ext cx="782765" cy="256718"/>
              <a:chOff x="3243135" y="2664283"/>
              <a:chExt cx="782765" cy="256718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770798" y="3942727"/>
              <a:ext cx="269156" cy="307777"/>
              <a:chOff x="3338420" y="2629207"/>
              <a:chExt cx="269156" cy="307777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3422845" y="262920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69" name="组合 68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70" name="燕尾形 69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71" name="燕尾形 70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FFCC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6140555" y="983051"/>
            <a:ext cx="525442" cy="106342"/>
            <a:chOff x="6140555" y="983051"/>
            <a:chExt cx="525442" cy="106342"/>
          </a:xfrm>
        </p:grpSpPr>
        <p:sp>
          <p:nvSpPr>
            <p:cNvPr id="2" name="燕尾形 1"/>
            <p:cNvSpPr/>
            <p:nvPr/>
          </p:nvSpPr>
          <p:spPr>
            <a:xfrm>
              <a:off x="6140555" y="983051"/>
              <a:ext cx="106342" cy="106342"/>
            </a:xfrm>
            <a:prstGeom prst="chevron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245330" y="983051"/>
              <a:ext cx="106342" cy="106342"/>
            </a:xfrm>
            <a:prstGeom prst="chevron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350105" y="983051"/>
              <a:ext cx="106342" cy="106342"/>
            </a:xfrm>
            <a:prstGeom prst="chevron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6454880" y="983051"/>
              <a:ext cx="106342" cy="106342"/>
            </a:xfrm>
            <a:prstGeom prst="chevron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6559655" y="983051"/>
              <a:ext cx="106342" cy="106342"/>
            </a:xfrm>
            <a:prstGeom prst="chevron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50734" y="468277"/>
            <a:ext cx="1431802" cy="1723549"/>
            <a:chOff x="2250734" y="468277"/>
            <a:chExt cx="1431802" cy="1723549"/>
          </a:xfrm>
        </p:grpSpPr>
        <p:sp>
          <p:nvSpPr>
            <p:cNvPr id="8" name="文本框 7"/>
            <p:cNvSpPr txBox="1"/>
            <p:nvPr/>
          </p:nvSpPr>
          <p:spPr>
            <a:xfrm>
              <a:off x="2250734" y="468277"/>
              <a:ext cx="1431802" cy="1723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600" dirty="0" smtClean="0">
                  <a:solidFill>
                    <a:srgbClr val="FFCC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0600" dirty="0">
                <a:solidFill>
                  <a:srgbClr val="FFCC0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500053" y="918574"/>
              <a:ext cx="400110" cy="822288"/>
              <a:chOff x="2500053" y="918574"/>
              <a:chExt cx="400110" cy="822288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542653" y="918574"/>
                <a:ext cx="314911" cy="822288"/>
              </a:xfrm>
              <a:prstGeom prst="roundRect">
                <a:avLst>
                  <a:gd name="adj" fmla="val 50000"/>
                </a:avLst>
              </a:prstGeom>
              <a:solidFill>
                <a:srgbClr val="044B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2500053" y="1035107"/>
                <a:ext cx="400110" cy="634662"/>
                <a:chOff x="3198861" y="1060480"/>
                <a:chExt cx="400110" cy="634662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3198861" y="1250148"/>
                  <a:ext cx="400110" cy="444994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明兰" panose="02010600030101010101" pitchFamily="2" charset="-122"/>
                      <a:ea typeface="明兰" panose="02010600030101010101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effectLst>
                        <a:outerShdw blurRad="50800" algn="ctr" rotWithShape="0">
                          <a:prstClr val="black">
                            <a:alpha val="30000"/>
                          </a:prstClr>
                        </a:outerShdw>
                      </a:effectLst>
                    </a:rPr>
                    <a:t>总述</a:t>
                  </a:r>
                  <a:endParaRPr lang="en-US" altLang="zh-CN" sz="1400" b="1" dirty="0"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</a:endParaRPr>
                </a:p>
              </p:txBody>
            </p:sp>
            <p:grpSp>
              <p:nvGrpSpPr>
                <p:cNvPr id="442" name="组合 441"/>
                <p:cNvGrpSpPr>
                  <a:grpSpLocks noChangeAspect="1"/>
                </p:cNvGrpSpPr>
                <p:nvPr/>
              </p:nvGrpSpPr>
              <p:grpSpPr>
                <a:xfrm rot="5400000">
                  <a:off x="3338420" y="1090728"/>
                  <a:ext cx="132496" cy="72000"/>
                  <a:chOff x="4664332" y="1554626"/>
                  <a:chExt cx="99372" cy="54000"/>
                </a:xfrm>
                <a:solidFill>
                  <a:schemeClr val="bg1"/>
                </a:solidFill>
              </p:grpSpPr>
              <p:sp>
                <p:nvSpPr>
                  <p:cNvPr id="440" name="燕尾形 439"/>
                  <p:cNvSpPr/>
                  <p:nvPr/>
                </p:nvSpPr>
                <p:spPr>
                  <a:xfrm>
                    <a:off x="4664332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1" name="燕尾形 440"/>
                  <p:cNvSpPr/>
                  <p:nvPr/>
                </p:nvSpPr>
                <p:spPr>
                  <a:xfrm>
                    <a:off x="4709704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cxnSp>
        <p:nvCxnSpPr>
          <p:cNvPr id="13" name="直接连接符 12"/>
          <p:cNvCxnSpPr>
            <a:stCxn id="19" idx="3"/>
            <a:endCxn id="5" idx="2"/>
          </p:cNvCxnSpPr>
          <p:nvPr/>
        </p:nvCxnSpPr>
        <p:spPr>
          <a:xfrm flipV="1">
            <a:off x="3607576" y="2390948"/>
            <a:ext cx="2499742" cy="392148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20" idx="2"/>
          </p:cNvCxnSpPr>
          <p:nvPr/>
        </p:nvCxnSpPr>
        <p:spPr>
          <a:xfrm>
            <a:off x="3797300" y="2956077"/>
            <a:ext cx="1160934" cy="573600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68" idx="2"/>
          </p:cNvCxnSpPr>
          <p:nvPr/>
        </p:nvCxnSpPr>
        <p:spPr>
          <a:xfrm>
            <a:off x="3947589" y="4250504"/>
            <a:ext cx="696982" cy="1003667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3042902" y="2539571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07318" y="2254703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528722" y="3838440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958234" y="3393432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cxnSp>
        <p:nvCxnSpPr>
          <p:cNvPr id="74" name="直接连接符 73"/>
          <p:cNvCxnSpPr>
            <a:stCxn id="68" idx="0"/>
          </p:cNvCxnSpPr>
          <p:nvPr/>
        </p:nvCxnSpPr>
        <p:spPr>
          <a:xfrm flipV="1">
            <a:off x="3947589" y="3580905"/>
            <a:ext cx="1006572" cy="361822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5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5" grpId="0" animBg="1"/>
      <p:bldP spid="5" grpId="1" animBg="1"/>
      <p:bldP spid="51" grpId="0" animBg="1"/>
      <p:bldP spid="51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985"/>
            <a:ext cx="9144793" cy="5145470"/>
          </a:xfrm>
          <a:prstGeom prst="rect">
            <a:avLst/>
          </a:prstGeom>
        </p:spPr>
      </p:pic>
      <p:cxnSp>
        <p:nvCxnSpPr>
          <p:cNvPr id="25" name="直接连接符 24"/>
          <p:cNvCxnSpPr>
            <a:stCxn id="5" idx="0"/>
          </p:cNvCxnSpPr>
          <p:nvPr/>
        </p:nvCxnSpPr>
        <p:spPr>
          <a:xfrm flipH="1">
            <a:off x="3571875" y="0"/>
            <a:ext cx="1000125" cy="1148360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2011680" y="1175656"/>
            <a:ext cx="1557637" cy="492766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8" idx="2"/>
          </p:cNvCxnSpPr>
          <p:nvPr/>
        </p:nvCxnSpPr>
        <p:spPr>
          <a:xfrm flipH="1">
            <a:off x="1168317" y="1704998"/>
            <a:ext cx="844738" cy="1839112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6" idx="2"/>
            <a:endCxn id="53" idx="0"/>
          </p:cNvCxnSpPr>
          <p:nvPr/>
        </p:nvCxnSpPr>
        <p:spPr>
          <a:xfrm flipV="1">
            <a:off x="1376401" y="3656736"/>
            <a:ext cx="1049560" cy="278757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53" idx="2"/>
            <a:endCxn id="56" idx="0"/>
          </p:cNvCxnSpPr>
          <p:nvPr/>
        </p:nvCxnSpPr>
        <p:spPr>
          <a:xfrm flipV="1">
            <a:off x="2682679" y="2199417"/>
            <a:ext cx="1165120" cy="1457319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56" idx="2"/>
            <a:endCxn id="59" idx="0"/>
          </p:cNvCxnSpPr>
          <p:nvPr/>
        </p:nvCxnSpPr>
        <p:spPr>
          <a:xfrm flipV="1">
            <a:off x="4104517" y="1943024"/>
            <a:ext cx="638331" cy="256393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>
            <a:stCxn id="59" idx="2"/>
            <a:endCxn id="62" idx="0"/>
          </p:cNvCxnSpPr>
          <p:nvPr/>
        </p:nvCxnSpPr>
        <p:spPr>
          <a:xfrm>
            <a:off x="4999566" y="1943024"/>
            <a:ext cx="939160" cy="1264930"/>
          </a:xfrm>
          <a:prstGeom prst="straightConnector1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62" idx="2"/>
            <a:endCxn id="65" idx="0"/>
          </p:cNvCxnSpPr>
          <p:nvPr/>
        </p:nvCxnSpPr>
        <p:spPr>
          <a:xfrm>
            <a:off x="6203924" y="3207954"/>
            <a:ext cx="692714" cy="220590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65" idx="2"/>
          </p:cNvCxnSpPr>
          <p:nvPr/>
        </p:nvCxnSpPr>
        <p:spPr>
          <a:xfrm>
            <a:off x="7153356" y="3428545"/>
            <a:ext cx="1317544" cy="1276805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组合 164"/>
          <p:cNvGrpSpPr/>
          <p:nvPr/>
        </p:nvGrpSpPr>
        <p:grpSpPr>
          <a:xfrm>
            <a:off x="1033398" y="3544110"/>
            <a:ext cx="400110" cy="782765"/>
            <a:chOff x="1033398" y="3544110"/>
            <a:chExt cx="400110" cy="782765"/>
          </a:xfrm>
        </p:grpSpPr>
        <p:grpSp>
          <p:nvGrpSpPr>
            <p:cNvPr id="34" name="组合 33"/>
            <p:cNvGrpSpPr/>
            <p:nvPr/>
          </p:nvGrpSpPr>
          <p:grpSpPr>
            <a:xfrm rot="16200000">
              <a:off x="862052" y="3801741"/>
              <a:ext cx="782765" cy="267504"/>
              <a:chOff x="3243135" y="2664283"/>
              <a:chExt cx="782765" cy="267504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3243135" y="2664284"/>
                <a:ext cx="782765" cy="267503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033398" y="3600746"/>
              <a:ext cx="400110" cy="646010"/>
              <a:chOff x="1033398" y="3600746"/>
              <a:chExt cx="400110" cy="646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103339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一月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80" name="组合 79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81" name="燕尾形 80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82" name="燕尾形 81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" name="组合 2"/>
          <p:cNvGrpSpPr/>
          <p:nvPr/>
        </p:nvGrpSpPr>
        <p:grpSpPr>
          <a:xfrm>
            <a:off x="2347593" y="3265353"/>
            <a:ext cx="400110" cy="782766"/>
            <a:chOff x="2347593" y="3265353"/>
            <a:chExt cx="400110" cy="782766"/>
          </a:xfrm>
        </p:grpSpPr>
        <p:grpSp>
          <p:nvGrpSpPr>
            <p:cNvPr id="52" name="组合 51"/>
            <p:cNvGrpSpPr/>
            <p:nvPr/>
          </p:nvGrpSpPr>
          <p:grpSpPr>
            <a:xfrm rot="16200000">
              <a:off x="2162937" y="3528376"/>
              <a:ext cx="782766" cy="256719"/>
              <a:chOff x="3243135" y="2664283"/>
              <a:chExt cx="782766" cy="256719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3243136" y="2664285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2347593" y="3314189"/>
              <a:ext cx="400110" cy="646010"/>
              <a:chOff x="1030858" y="3600746"/>
              <a:chExt cx="400110" cy="646010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03085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二月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86" name="组合 85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87" name="燕尾形 86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88" name="燕尾形 87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3766916" y="1808034"/>
            <a:ext cx="400110" cy="782766"/>
            <a:chOff x="3766916" y="1808034"/>
            <a:chExt cx="400110" cy="782766"/>
          </a:xfrm>
        </p:grpSpPr>
        <p:grpSp>
          <p:nvGrpSpPr>
            <p:cNvPr id="55" name="组合 54"/>
            <p:cNvGrpSpPr/>
            <p:nvPr/>
          </p:nvGrpSpPr>
          <p:grpSpPr>
            <a:xfrm rot="16200000">
              <a:off x="3584775" y="2071057"/>
              <a:ext cx="782766" cy="256719"/>
              <a:chOff x="3243135" y="2664283"/>
              <a:chExt cx="782766" cy="256719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3243136" y="2664285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3766916" y="1856864"/>
              <a:ext cx="400110" cy="646010"/>
              <a:chOff x="1030858" y="3600746"/>
              <a:chExt cx="400110" cy="646010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103085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三月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91" name="组合 90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92" name="燕尾形 91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93" name="燕尾形 92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4667981" y="1551641"/>
            <a:ext cx="400110" cy="782766"/>
            <a:chOff x="4667981" y="1551641"/>
            <a:chExt cx="400110" cy="782766"/>
          </a:xfrm>
        </p:grpSpPr>
        <p:grpSp>
          <p:nvGrpSpPr>
            <p:cNvPr id="58" name="组合 57"/>
            <p:cNvGrpSpPr/>
            <p:nvPr/>
          </p:nvGrpSpPr>
          <p:grpSpPr>
            <a:xfrm rot="16200000">
              <a:off x="4479824" y="1814664"/>
              <a:ext cx="782766" cy="256719"/>
              <a:chOff x="3243135" y="2664283"/>
              <a:chExt cx="782766" cy="256719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3243136" y="2664285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667981" y="1599983"/>
              <a:ext cx="400110" cy="646010"/>
              <a:chOff x="1046098" y="3600746"/>
              <a:chExt cx="400110" cy="646010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04609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四月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96" name="组合 95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97" name="燕尾形 96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98" name="燕尾形 97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5860156" y="2816571"/>
            <a:ext cx="400110" cy="782766"/>
            <a:chOff x="5860156" y="2816571"/>
            <a:chExt cx="400110" cy="782766"/>
          </a:xfrm>
        </p:grpSpPr>
        <p:grpSp>
          <p:nvGrpSpPr>
            <p:cNvPr id="61" name="组合 60"/>
            <p:cNvGrpSpPr/>
            <p:nvPr/>
          </p:nvGrpSpPr>
          <p:grpSpPr>
            <a:xfrm rot="16200000">
              <a:off x="5679944" y="3075355"/>
              <a:ext cx="782766" cy="265198"/>
              <a:chOff x="3243135" y="2664283"/>
              <a:chExt cx="782766" cy="256718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3243136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5860156" y="2857165"/>
              <a:ext cx="400110" cy="646010"/>
              <a:chOff x="1033398" y="3600746"/>
              <a:chExt cx="400110" cy="646010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103339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五月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104" name="组合 103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105" name="燕尾形 104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106" name="燕尾形 105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6831878" y="3037162"/>
            <a:ext cx="400110" cy="782766"/>
            <a:chOff x="6831878" y="3037162"/>
            <a:chExt cx="400110" cy="782766"/>
          </a:xfrm>
        </p:grpSpPr>
        <p:grpSp>
          <p:nvGrpSpPr>
            <p:cNvPr id="64" name="组合 63"/>
            <p:cNvGrpSpPr/>
            <p:nvPr/>
          </p:nvGrpSpPr>
          <p:grpSpPr>
            <a:xfrm rot="16200000">
              <a:off x="6633614" y="3300185"/>
              <a:ext cx="782766" cy="256719"/>
              <a:chOff x="3243135" y="2664283"/>
              <a:chExt cx="782766" cy="256719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3243136" y="2664285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6831878" y="3064014"/>
              <a:ext cx="400110" cy="646010"/>
              <a:chOff x="1042288" y="3600746"/>
              <a:chExt cx="400110" cy="646010"/>
            </a:xfrm>
          </p:grpSpPr>
          <p:sp>
            <p:nvSpPr>
              <p:cNvPr id="108" name="文本框 107"/>
              <p:cNvSpPr txBox="1"/>
              <p:nvPr/>
            </p:nvSpPr>
            <p:spPr>
              <a:xfrm>
                <a:off x="1042288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六</a:t>
                </a:r>
                <a:r>
                  <a:rPr lang="zh-CN" altLang="en-US" sz="1400" b="0" dirty="0" smtClean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月</a:t>
                </a:r>
                <a:endParaRPr lang="zh-CN" altLang="en-US" sz="1400" b="0" dirty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109" name="组合 108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110" name="燕尾形 109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111" name="燕尾形 110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75" name="文本框 174"/>
          <p:cNvSpPr txBox="1"/>
          <p:nvPr/>
        </p:nvSpPr>
        <p:spPr>
          <a:xfrm rot="20520000">
            <a:off x="1795074" y="901163"/>
            <a:ext cx="1895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defRPr>
            </a:lvl1pPr>
          </a:lstStyle>
          <a:p>
            <a:r>
              <a:rPr lang="zh-CN" altLang="en-US" sz="2400" b="1" dirty="0" smtClean="0">
                <a:effectLst/>
              </a:rPr>
              <a:t>公司</a:t>
            </a:r>
            <a:r>
              <a:rPr lang="zh-CN" altLang="en-US" sz="2800" b="1" dirty="0" smtClean="0">
                <a:solidFill>
                  <a:srgbClr val="FFCC00"/>
                </a:solidFill>
                <a:effectLst/>
              </a:rPr>
              <a:t>大事</a:t>
            </a:r>
            <a:r>
              <a:rPr lang="zh-CN" altLang="en-US" sz="2400" b="1" dirty="0" smtClean="0">
                <a:effectLst/>
              </a:rPr>
              <a:t>记</a:t>
            </a:r>
            <a:endParaRPr lang="zh-CN" altLang="en-US" sz="2400" b="1" dirty="0">
              <a:effectLst/>
            </a:endParaRPr>
          </a:p>
        </p:txBody>
      </p:sp>
      <p:grpSp>
        <p:nvGrpSpPr>
          <p:cNvPr id="178" name="组合 177"/>
          <p:cNvGrpSpPr/>
          <p:nvPr/>
        </p:nvGrpSpPr>
        <p:grpSpPr>
          <a:xfrm rot="7920000">
            <a:off x="3619353" y="794282"/>
            <a:ext cx="132496" cy="72000"/>
            <a:chOff x="5694935" y="1112538"/>
            <a:chExt cx="132496" cy="72000"/>
          </a:xfrm>
          <a:solidFill>
            <a:schemeClr val="bg1"/>
          </a:solidFill>
        </p:grpSpPr>
        <p:sp>
          <p:nvSpPr>
            <p:cNvPr id="176" name="燕尾形 175"/>
            <p:cNvSpPr/>
            <p:nvPr/>
          </p:nvSpPr>
          <p:spPr>
            <a:xfrm>
              <a:off x="5694935" y="1112538"/>
              <a:ext cx="72000" cy="72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sp>
          <p:nvSpPr>
            <p:cNvPr id="177" name="燕尾形 176"/>
            <p:cNvSpPr/>
            <p:nvPr/>
          </p:nvSpPr>
          <p:spPr>
            <a:xfrm>
              <a:off x="5755431" y="1112538"/>
              <a:ext cx="72000" cy="72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</p:grpSp>
      <p:sp>
        <p:nvSpPr>
          <p:cNvPr id="191" name="文本框 190"/>
          <p:cNvSpPr txBox="1"/>
          <p:nvPr/>
        </p:nvSpPr>
        <p:spPr>
          <a:xfrm>
            <a:off x="7301561" y="133051"/>
            <a:ext cx="136608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 smtClean="0">
                <a:solidFill>
                  <a:schemeClr val="bg1">
                    <a:alpha val="18000"/>
                  </a:schemeClr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1</a:t>
            </a:r>
            <a:endParaRPr lang="zh-CN" altLang="en-US" sz="18000" dirty="0">
              <a:solidFill>
                <a:schemeClr val="bg1">
                  <a:alpha val="18000"/>
                </a:schemeClr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24235" y="1680297"/>
            <a:ext cx="133134" cy="260400"/>
            <a:chOff x="1724235" y="1680297"/>
            <a:chExt cx="133134" cy="260400"/>
          </a:xfrm>
        </p:grpSpPr>
        <p:grpSp>
          <p:nvGrpSpPr>
            <p:cNvPr id="188" name="组合 187"/>
            <p:cNvGrpSpPr/>
            <p:nvPr/>
          </p:nvGrpSpPr>
          <p:grpSpPr>
            <a:xfrm rot="6780000">
              <a:off x="1755121" y="1710545"/>
              <a:ext cx="132496" cy="72000"/>
              <a:chOff x="5694935" y="1112538"/>
              <a:chExt cx="132496" cy="72000"/>
            </a:xfrm>
            <a:solidFill>
              <a:schemeClr val="bg1"/>
            </a:solidFill>
          </p:grpSpPr>
          <p:sp>
            <p:nvSpPr>
              <p:cNvPr id="189" name="燕尾形 188"/>
              <p:cNvSpPr/>
              <p:nvPr/>
            </p:nvSpPr>
            <p:spPr>
              <a:xfrm>
                <a:off x="5694935" y="1112538"/>
                <a:ext cx="72000" cy="72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90" name="燕尾形 189"/>
              <p:cNvSpPr/>
              <p:nvPr/>
            </p:nvSpPr>
            <p:spPr>
              <a:xfrm>
                <a:off x="5755431" y="1112538"/>
                <a:ext cx="72000" cy="72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 rot="6780000">
              <a:off x="1693987" y="1838449"/>
              <a:ext cx="132496" cy="72000"/>
              <a:chOff x="5694935" y="1112538"/>
              <a:chExt cx="132496" cy="72000"/>
            </a:xfrm>
            <a:solidFill>
              <a:schemeClr val="bg1"/>
            </a:solidFill>
          </p:grpSpPr>
          <p:sp>
            <p:nvSpPr>
              <p:cNvPr id="113" name="燕尾形 112"/>
              <p:cNvSpPr/>
              <p:nvPr/>
            </p:nvSpPr>
            <p:spPr>
              <a:xfrm>
                <a:off x="5694935" y="1112538"/>
                <a:ext cx="72000" cy="72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14" name="燕尾形 113"/>
              <p:cNvSpPr/>
              <p:nvPr/>
            </p:nvSpPr>
            <p:spPr>
              <a:xfrm>
                <a:off x="5755431" y="1112538"/>
                <a:ext cx="72000" cy="72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grpSp>
        <p:nvGrpSpPr>
          <p:cNvPr id="179" name="组合 178"/>
          <p:cNvGrpSpPr/>
          <p:nvPr/>
        </p:nvGrpSpPr>
        <p:grpSpPr>
          <a:xfrm>
            <a:off x="1037494" y="3544109"/>
            <a:ext cx="400110" cy="782768"/>
            <a:chOff x="1037494" y="3544109"/>
            <a:chExt cx="400110" cy="782768"/>
          </a:xfrm>
        </p:grpSpPr>
        <p:grpSp>
          <p:nvGrpSpPr>
            <p:cNvPr id="180" name="组合 179"/>
            <p:cNvGrpSpPr/>
            <p:nvPr/>
          </p:nvGrpSpPr>
          <p:grpSpPr>
            <a:xfrm rot="16200000">
              <a:off x="856659" y="3807133"/>
              <a:ext cx="782768" cy="256719"/>
              <a:chOff x="3243135" y="2664283"/>
              <a:chExt cx="782768" cy="256719"/>
            </a:xfrm>
          </p:grpSpPr>
          <p:sp>
            <p:nvSpPr>
              <p:cNvPr id="186" name="圆角矩形 185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FFC91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87" name="任意多边形 186"/>
              <p:cNvSpPr/>
              <p:nvPr/>
            </p:nvSpPr>
            <p:spPr>
              <a:xfrm>
                <a:off x="3243138" y="2664286"/>
                <a:ext cx="782765" cy="256716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1037494" y="3600746"/>
              <a:ext cx="400110" cy="646010"/>
              <a:chOff x="1037494" y="3600746"/>
              <a:chExt cx="400110" cy="646010"/>
            </a:xfrm>
          </p:grpSpPr>
          <p:sp>
            <p:nvSpPr>
              <p:cNvPr id="182" name="文本框 181"/>
              <p:cNvSpPr txBox="1"/>
              <p:nvPr/>
            </p:nvSpPr>
            <p:spPr>
              <a:xfrm>
                <a:off x="1037494" y="3600746"/>
                <a:ext cx="400110" cy="45140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102750"/>
                    </a:solidFill>
                    <a:effectLst/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sz="1400" b="0" dirty="0" smtClean="0"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明兰" panose="02010600030101010101" pitchFamily="2" charset="-122"/>
                    <a:ea typeface="明兰" panose="02010600030101010101" pitchFamily="2" charset="-122"/>
                  </a:rPr>
                  <a:t>一月</a:t>
                </a:r>
                <a:endParaRPr lang="zh-CN" altLang="en-US" sz="1400" b="0" dirty="0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183" name="组合 182"/>
              <p:cNvGrpSpPr>
                <a:grpSpLocks noChangeAspect="1"/>
              </p:cNvGrpSpPr>
              <p:nvPr/>
            </p:nvGrpSpPr>
            <p:grpSpPr>
              <a:xfrm rot="16200000" flipV="1">
                <a:off x="1175150" y="4144508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184" name="燕尾形 183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102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185" name="燕尾形 184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102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" name="椭圆 5"/>
          <p:cNvSpPr>
            <a:spLocks noChangeAspect="1"/>
          </p:cNvSpPr>
          <p:nvPr/>
        </p:nvSpPr>
        <p:spPr>
          <a:xfrm>
            <a:off x="1133398" y="4305701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2437942" y="4028333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3873550" y="2601869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769662" y="2315357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5964478" y="3581801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6924598" y="3810401"/>
            <a:ext cx="216000" cy="216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209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6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3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6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8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6" grpId="0" animBg="1"/>
      <p:bldP spid="6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4038" y="-86337"/>
            <a:ext cx="9352075" cy="5316173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980910" y="1721842"/>
            <a:ext cx="1182182" cy="205494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25945" y="3500564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优秀团队表彰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5945" y="3742556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结语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9858" y="1450821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rgbClr val="102750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总述</a:t>
            </a:r>
            <a:endParaRPr lang="zh-CN" altLang="en-US" sz="1100" b="1" dirty="0">
              <a:solidFill>
                <a:srgbClr val="102750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2812" y="1679461"/>
            <a:ext cx="1078545" cy="261610"/>
            <a:chOff x="4102812" y="1679461"/>
            <a:chExt cx="1078545" cy="261610"/>
          </a:xfrm>
        </p:grpSpPr>
        <p:sp>
          <p:nvSpPr>
            <p:cNvPr id="13" name="文本框 12"/>
            <p:cNvSpPr txBox="1"/>
            <p:nvPr/>
          </p:nvSpPr>
          <p:spPr>
            <a:xfrm>
              <a:off x="4169542" y="1679461"/>
              <a:ext cx="101181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 smtClean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rPr>
                <a:t>部门总结展望</a:t>
              </a:r>
              <a:endParaRPr lang="zh-CN" altLang="en-US" sz="1100" b="1" dirty="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4102812" y="1797581"/>
              <a:ext cx="99372" cy="54000"/>
              <a:chOff x="4566528" y="-486213"/>
              <a:chExt cx="396163" cy="215280"/>
            </a:xfrm>
            <a:solidFill>
              <a:schemeClr val="bg1"/>
            </a:solidFill>
          </p:grpSpPr>
          <p:sp>
            <p:nvSpPr>
              <p:cNvPr id="70" name="燕尾形 69"/>
              <p:cNvSpPr/>
              <p:nvPr/>
            </p:nvSpPr>
            <p:spPr>
              <a:xfrm>
                <a:off x="4566528" y="-486213"/>
                <a:ext cx="215280" cy="21528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燕尾形 70"/>
              <p:cNvSpPr/>
              <p:nvPr/>
            </p:nvSpPr>
            <p:spPr>
              <a:xfrm>
                <a:off x="4747411" y="-486213"/>
                <a:ext cx="215280" cy="21528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980909" y="1964296"/>
            <a:ext cx="1182182" cy="1512682"/>
            <a:chOff x="3980909" y="1964296"/>
            <a:chExt cx="1182182" cy="1512682"/>
          </a:xfrm>
        </p:grpSpPr>
        <p:sp>
          <p:nvSpPr>
            <p:cNvPr id="33" name="圆角矩形 32"/>
            <p:cNvSpPr/>
            <p:nvPr/>
          </p:nvSpPr>
          <p:spPr>
            <a:xfrm>
              <a:off x="3980909" y="1964296"/>
              <a:ext cx="1182182" cy="1512682"/>
            </a:xfrm>
            <a:prstGeom prst="roundRect">
              <a:avLst>
                <a:gd name="adj" fmla="val 6261"/>
              </a:avLst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294427" y="2240695"/>
              <a:ext cx="615553" cy="9817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ctr">
                <a:defRPr sz="4400" b="1">
                  <a:solidFill>
                    <a:schemeClr val="bg1"/>
                  </a:solidFill>
                  <a:effectLst>
                    <a:outerShdw blurRad="50800" sx="102000" sy="102000" algn="ctr" rotWithShape="0">
                      <a:prstClr val="black">
                        <a:alpha val="3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</a:defRPr>
              </a:lvl1pPr>
            </a:lstStyle>
            <a:p>
              <a:r>
                <a:rPr lang="zh-CN" altLang="en-US" sz="2800" b="0" spc="300" dirty="0" smtClean="0">
                  <a:solidFill>
                    <a:srgbClr val="102750"/>
                  </a:solidFill>
                  <a:effectLst/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目录</a:t>
              </a:r>
              <a:endParaRPr lang="zh-CN" altLang="en-US" sz="2800" b="0" spc="300" dirty="0">
                <a:solidFill>
                  <a:srgbClr val="102750"/>
                </a:solidFill>
                <a:effectLst/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047616" y="2104321"/>
              <a:ext cx="1000634" cy="1232942"/>
              <a:chOff x="921337" y="611716"/>
              <a:chExt cx="1096715" cy="1351329"/>
            </a:xfrm>
            <a:solidFill>
              <a:srgbClr val="FFC000">
                <a:alpha val="70000"/>
              </a:srgbClr>
            </a:solidFill>
          </p:grpSpPr>
          <p:sp>
            <p:nvSpPr>
              <p:cNvPr id="36" name="Freeform 2225"/>
              <p:cNvSpPr>
                <a:spLocks/>
              </p:cNvSpPr>
              <p:nvPr/>
            </p:nvSpPr>
            <p:spPr bwMode="auto">
              <a:xfrm>
                <a:off x="921337" y="611716"/>
                <a:ext cx="683118" cy="378819"/>
              </a:xfrm>
              <a:custGeom>
                <a:avLst/>
                <a:gdLst>
                  <a:gd name="T0" fmla="*/ 42 w 428"/>
                  <a:gd name="T1" fmla="*/ 237 h 237"/>
                  <a:gd name="T2" fmla="*/ 9 w 428"/>
                  <a:gd name="T3" fmla="*/ 215 h 237"/>
                  <a:gd name="T4" fmla="*/ 27 w 428"/>
                  <a:gd name="T5" fmla="*/ 166 h 237"/>
                  <a:gd name="T6" fmla="*/ 370 w 428"/>
                  <a:gd name="T7" fmla="*/ 9 h 237"/>
                  <a:gd name="T8" fmla="*/ 419 w 428"/>
                  <a:gd name="T9" fmla="*/ 27 h 237"/>
                  <a:gd name="T10" fmla="*/ 401 w 428"/>
                  <a:gd name="T11" fmla="*/ 76 h 237"/>
                  <a:gd name="T12" fmla="*/ 58 w 428"/>
                  <a:gd name="T13" fmla="*/ 233 h 237"/>
                  <a:gd name="T14" fmla="*/ 42 w 428"/>
                  <a:gd name="T15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8" h="237">
                    <a:moveTo>
                      <a:pt x="42" y="237"/>
                    </a:moveTo>
                    <a:cubicBezTo>
                      <a:pt x="28" y="237"/>
                      <a:pt x="15" y="229"/>
                      <a:pt x="9" y="215"/>
                    </a:cubicBezTo>
                    <a:cubicBezTo>
                      <a:pt x="0" y="197"/>
                      <a:pt x="8" y="175"/>
                      <a:pt x="27" y="166"/>
                    </a:cubicBezTo>
                    <a:cubicBezTo>
                      <a:pt x="370" y="9"/>
                      <a:pt x="370" y="9"/>
                      <a:pt x="370" y="9"/>
                    </a:cubicBezTo>
                    <a:cubicBezTo>
                      <a:pt x="389" y="0"/>
                      <a:pt x="411" y="9"/>
                      <a:pt x="419" y="27"/>
                    </a:cubicBezTo>
                    <a:cubicBezTo>
                      <a:pt x="428" y="46"/>
                      <a:pt x="419" y="68"/>
                      <a:pt x="401" y="76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53" y="236"/>
                      <a:pt x="48" y="237"/>
                      <a:pt x="42" y="237"/>
                    </a:cubicBezTo>
                    <a:close/>
                  </a:path>
                </a:pathLst>
              </a:custGeom>
              <a:solidFill>
                <a:srgbClr val="FFCC0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102750">
                      <a:alpha val="90000"/>
                    </a:srgbClr>
                  </a:solidFill>
                </a:endParaRPr>
              </a:p>
            </p:txBody>
          </p:sp>
          <p:sp>
            <p:nvSpPr>
              <p:cNvPr id="37" name="Freeform 2227"/>
              <p:cNvSpPr>
                <a:spLocks/>
              </p:cNvSpPr>
              <p:nvPr/>
            </p:nvSpPr>
            <p:spPr bwMode="auto">
              <a:xfrm>
                <a:off x="1457895" y="612958"/>
                <a:ext cx="560157" cy="312992"/>
              </a:xfrm>
              <a:custGeom>
                <a:avLst/>
                <a:gdLst>
                  <a:gd name="T0" fmla="*/ 309 w 351"/>
                  <a:gd name="T1" fmla="*/ 196 h 196"/>
                  <a:gd name="T2" fmla="*/ 294 w 351"/>
                  <a:gd name="T3" fmla="*/ 193 h 196"/>
                  <a:gd name="T4" fmla="*/ 27 w 351"/>
                  <a:gd name="T5" fmla="*/ 76 h 196"/>
                  <a:gd name="T6" fmla="*/ 9 w 351"/>
                  <a:gd name="T7" fmla="*/ 27 h 196"/>
                  <a:gd name="T8" fmla="*/ 57 w 351"/>
                  <a:gd name="T9" fmla="*/ 8 h 196"/>
                  <a:gd name="T10" fmla="*/ 324 w 351"/>
                  <a:gd name="T11" fmla="*/ 126 h 196"/>
                  <a:gd name="T12" fmla="*/ 343 w 351"/>
                  <a:gd name="T13" fmla="*/ 174 h 196"/>
                  <a:gd name="T14" fmla="*/ 309 w 351"/>
                  <a:gd name="T15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1" h="196">
                    <a:moveTo>
                      <a:pt x="309" y="196"/>
                    </a:moveTo>
                    <a:cubicBezTo>
                      <a:pt x="304" y="196"/>
                      <a:pt x="299" y="195"/>
                      <a:pt x="294" y="193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9" y="67"/>
                      <a:pt x="0" y="46"/>
                      <a:pt x="9" y="27"/>
                    </a:cubicBezTo>
                    <a:cubicBezTo>
                      <a:pt x="17" y="8"/>
                      <a:pt x="39" y="0"/>
                      <a:pt x="57" y="8"/>
                    </a:cubicBezTo>
                    <a:cubicBezTo>
                      <a:pt x="324" y="126"/>
                      <a:pt x="324" y="126"/>
                      <a:pt x="324" y="126"/>
                    </a:cubicBezTo>
                    <a:cubicBezTo>
                      <a:pt x="342" y="134"/>
                      <a:pt x="351" y="156"/>
                      <a:pt x="343" y="174"/>
                    </a:cubicBezTo>
                    <a:cubicBezTo>
                      <a:pt x="337" y="188"/>
                      <a:pt x="323" y="196"/>
                      <a:pt x="309" y="196"/>
                    </a:cubicBezTo>
                    <a:close/>
                  </a:path>
                </a:pathLst>
              </a:custGeom>
              <a:solidFill>
                <a:srgbClr val="FFCC0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102750">
                      <a:alpha val="90000"/>
                    </a:srgbClr>
                  </a:solidFill>
                </a:endParaRPr>
              </a:p>
            </p:txBody>
          </p:sp>
          <p:sp>
            <p:nvSpPr>
              <p:cNvPr id="38" name="Freeform 2229"/>
              <p:cNvSpPr>
                <a:spLocks/>
              </p:cNvSpPr>
              <p:nvPr/>
            </p:nvSpPr>
            <p:spPr bwMode="auto">
              <a:xfrm>
                <a:off x="1089011" y="1662474"/>
                <a:ext cx="515444" cy="300571"/>
              </a:xfrm>
              <a:custGeom>
                <a:avLst/>
                <a:gdLst>
                  <a:gd name="T0" fmla="*/ 280 w 323"/>
                  <a:gd name="T1" fmla="*/ 188 h 188"/>
                  <a:gd name="T2" fmla="*/ 265 w 323"/>
                  <a:gd name="T3" fmla="*/ 185 h 188"/>
                  <a:gd name="T4" fmla="*/ 27 w 323"/>
                  <a:gd name="T5" fmla="*/ 76 h 188"/>
                  <a:gd name="T6" fmla="*/ 9 w 323"/>
                  <a:gd name="T7" fmla="*/ 27 h 188"/>
                  <a:gd name="T8" fmla="*/ 58 w 323"/>
                  <a:gd name="T9" fmla="*/ 9 h 188"/>
                  <a:gd name="T10" fmla="*/ 296 w 323"/>
                  <a:gd name="T11" fmla="*/ 118 h 188"/>
                  <a:gd name="T12" fmla="*/ 314 w 323"/>
                  <a:gd name="T13" fmla="*/ 167 h 188"/>
                  <a:gd name="T14" fmla="*/ 280 w 323"/>
                  <a:gd name="T15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188">
                    <a:moveTo>
                      <a:pt x="280" y="188"/>
                    </a:moveTo>
                    <a:cubicBezTo>
                      <a:pt x="275" y="188"/>
                      <a:pt x="270" y="187"/>
                      <a:pt x="265" y="185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9" y="67"/>
                      <a:pt x="0" y="46"/>
                      <a:pt x="9" y="27"/>
                    </a:cubicBezTo>
                    <a:cubicBezTo>
                      <a:pt x="17" y="9"/>
                      <a:pt x="39" y="0"/>
                      <a:pt x="58" y="9"/>
                    </a:cubicBezTo>
                    <a:cubicBezTo>
                      <a:pt x="296" y="118"/>
                      <a:pt x="296" y="118"/>
                      <a:pt x="296" y="118"/>
                    </a:cubicBezTo>
                    <a:cubicBezTo>
                      <a:pt x="314" y="126"/>
                      <a:pt x="323" y="148"/>
                      <a:pt x="314" y="167"/>
                    </a:cubicBezTo>
                    <a:cubicBezTo>
                      <a:pt x="308" y="180"/>
                      <a:pt x="294" y="188"/>
                      <a:pt x="280" y="188"/>
                    </a:cubicBezTo>
                    <a:close/>
                  </a:path>
                </a:pathLst>
              </a:custGeom>
              <a:solidFill>
                <a:srgbClr val="FFCC0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102750">
                      <a:alpha val="90000"/>
                    </a:srgbClr>
                  </a:solidFill>
                </a:endParaRPr>
              </a:p>
            </p:txBody>
          </p:sp>
          <p:sp>
            <p:nvSpPr>
              <p:cNvPr id="39" name="Freeform 2231"/>
              <p:cNvSpPr>
                <a:spLocks/>
              </p:cNvSpPr>
              <p:nvPr/>
            </p:nvSpPr>
            <p:spPr bwMode="auto">
              <a:xfrm>
                <a:off x="1459137" y="1663716"/>
                <a:ext cx="558915" cy="299329"/>
              </a:xfrm>
              <a:custGeom>
                <a:avLst/>
                <a:gdLst>
                  <a:gd name="T0" fmla="*/ 41 w 350"/>
                  <a:gd name="T1" fmla="*/ 187 h 187"/>
                  <a:gd name="T2" fmla="*/ 7 w 350"/>
                  <a:gd name="T3" fmla="*/ 164 h 187"/>
                  <a:gd name="T4" fmla="*/ 27 w 350"/>
                  <a:gd name="T5" fmla="*/ 116 h 187"/>
                  <a:gd name="T6" fmla="*/ 294 w 350"/>
                  <a:gd name="T7" fmla="*/ 7 h 187"/>
                  <a:gd name="T8" fmla="*/ 342 w 350"/>
                  <a:gd name="T9" fmla="*/ 28 h 187"/>
                  <a:gd name="T10" fmla="*/ 322 w 350"/>
                  <a:gd name="T11" fmla="*/ 76 h 187"/>
                  <a:gd name="T12" fmla="*/ 55 w 350"/>
                  <a:gd name="T13" fmla="*/ 184 h 187"/>
                  <a:gd name="T14" fmla="*/ 41 w 350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0" h="187">
                    <a:moveTo>
                      <a:pt x="41" y="187"/>
                    </a:moveTo>
                    <a:cubicBezTo>
                      <a:pt x="27" y="187"/>
                      <a:pt x="13" y="178"/>
                      <a:pt x="7" y="164"/>
                    </a:cubicBezTo>
                    <a:cubicBezTo>
                      <a:pt x="0" y="145"/>
                      <a:pt x="9" y="124"/>
                      <a:pt x="27" y="116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313" y="0"/>
                      <a:pt x="334" y="9"/>
                      <a:pt x="342" y="28"/>
                    </a:cubicBezTo>
                    <a:cubicBezTo>
                      <a:pt x="350" y="46"/>
                      <a:pt x="341" y="68"/>
                      <a:pt x="322" y="76"/>
                    </a:cubicBezTo>
                    <a:cubicBezTo>
                      <a:pt x="55" y="184"/>
                      <a:pt x="55" y="184"/>
                      <a:pt x="55" y="184"/>
                    </a:cubicBezTo>
                    <a:cubicBezTo>
                      <a:pt x="51" y="186"/>
                      <a:pt x="46" y="187"/>
                      <a:pt x="41" y="187"/>
                    </a:cubicBezTo>
                    <a:close/>
                  </a:path>
                </a:pathLst>
              </a:custGeom>
              <a:solidFill>
                <a:srgbClr val="FFCC0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102750">
                      <a:alpha val="90000"/>
                    </a:srgbClr>
                  </a:solidFill>
                </a:endParaRPr>
              </a:p>
            </p:txBody>
          </p:sp>
          <p:sp>
            <p:nvSpPr>
              <p:cNvPr id="40" name="Freeform 2233"/>
              <p:cNvSpPr>
                <a:spLocks/>
              </p:cNvSpPr>
              <p:nvPr/>
            </p:nvSpPr>
            <p:spPr bwMode="auto">
              <a:xfrm>
                <a:off x="1097706" y="785600"/>
                <a:ext cx="116751" cy="1003561"/>
              </a:xfrm>
              <a:custGeom>
                <a:avLst/>
                <a:gdLst>
                  <a:gd name="T0" fmla="*/ 36 w 73"/>
                  <a:gd name="T1" fmla="*/ 628 h 628"/>
                  <a:gd name="T2" fmla="*/ 36 w 73"/>
                  <a:gd name="T3" fmla="*/ 628 h 628"/>
                  <a:gd name="T4" fmla="*/ 0 w 73"/>
                  <a:gd name="T5" fmla="*/ 591 h 628"/>
                  <a:gd name="T6" fmla="*/ 0 w 73"/>
                  <a:gd name="T7" fmla="*/ 37 h 628"/>
                  <a:gd name="T8" fmla="*/ 37 w 73"/>
                  <a:gd name="T9" fmla="*/ 0 h 628"/>
                  <a:gd name="T10" fmla="*/ 37 w 73"/>
                  <a:gd name="T11" fmla="*/ 0 h 628"/>
                  <a:gd name="T12" fmla="*/ 73 w 73"/>
                  <a:gd name="T13" fmla="*/ 37 h 628"/>
                  <a:gd name="T14" fmla="*/ 73 w 73"/>
                  <a:gd name="T15" fmla="*/ 591 h 628"/>
                  <a:gd name="T16" fmla="*/ 36 w 73"/>
                  <a:gd name="T17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628">
                    <a:moveTo>
                      <a:pt x="36" y="628"/>
                    </a:moveTo>
                    <a:cubicBezTo>
                      <a:pt x="36" y="628"/>
                      <a:pt x="36" y="628"/>
                      <a:pt x="36" y="628"/>
                    </a:cubicBezTo>
                    <a:cubicBezTo>
                      <a:pt x="16" y="628"/>
                      <a:pt x="0" y="612"/>
                      <a:pt x="0" y="59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6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7" y="0"/>
                      <a:pt x="73" y="16"/>
                      <a:pt x="73" y="37"/>
                    </a:cubicBezTo>
                    <a:cubicBezTo>
                      <a:pt x="73" y="591"/>
                      <a:pt x="73" y="591"/>
                      <a:pt x="73" y="591"/>
                    </a:cubicBezTo>
                    <a:cubicBezTo>
                      <a:pt x="73" y="612"/>
                      <a:pt x="57" y="628"/>
                      <a:pt x="36" y="628"/>
                    </a:cubicBezTo>
                    <a:close/>
                  </a:path>
                </a:pathLst>
              </a:custGeom>
              <a:solidFill>
                <a:srgbClr val="FFCC0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50">
                  <a:solidFill>
                    <a:srgbClr val="102750">
                      <a:alpha val="90000"/>
                    </a:srgb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364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686" y="-49757"/>
            <a:ext cx="9181372" cy="5299090"/>
          </a:xfrm>
          <a:prstGeom prst="rect">
            <a:avLst/>
          </a:prstGeom>
        </p:spPr>
      </p:pic>
      <p:grpSp>
        <p:nvGrpSpPr>
          <p:cNvPr id="21" name="组合 20"/>
          <p:cNvGrpSpPr>
            <a:grpSpLocks noChangeAspect="1"/>
          </p:cNvGrpSpPr>
          <p:nvPr/>
        </p:nvGrpSpPr>
        <p:grpSpPr>
          <a:xfrm rot="5400000">
            <a:off x="2892847" y="-389999"/>
            <a:ext cx="132496" cy="72000"/>
            <a:chOff x="4664332" y="1554626"/>
            <a:chExt cx="99372" cy="54000"/>
          </a:xfrm>
          <a:solidFill>
            <a:schemeClr val="bg1"/>
          </a:solidFill>
        </p:grpSpPr>
        <p:sp>
          <p:nvSpPr>
            <p:cNvPr id="22" name="燕尾形 21"/>
            <p:cNvSpPr/>
            <p:nvPr/>
          </p:nvSpPr>
          <p:spPr>
            <a:xfrm>
              <a:off x="4664332" y="1554626"/>
              <a:ext cx="54000" cy="54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5000"/>
                  </a:srgbClr>
                </a:solidFill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4709704" y="1554626"/>
              <a:ext cx="54000" cy="54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>
                    <a:alpha val="75000"/>
                  </a:srgbClr>
                </a:solidFill>
              </a:endParaRPr>
            </a:p>
          </p:txBody>
        </p:sp>
      </p:grpSp>
      <p:cxnSp>
        <p:nvCxnSpPr>
          <p:cNvPr id="88" name="直接连接符 87"/>
          <p:cNvCxnSpPr>
            <a:stCxn id="102" idx="3"/>
          </p:cNvCxnSpPr>
          <p:nvPr/>
        </p:nvCxnSpPr>
        <p:spPr>
          <a:xfrm>
            <a:off x="7769118" y="937686"/>
            <a:ext cx="1803507" cy="567264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6571302" y="797135"/>
            <a:ext cx="1197816" cy="307777"/>
            <a:chOff x="6753879" y="268005"/>
            <a:chExt cx="1197816" cy="307777"/>
          </a:xfrm>
        </p:grpSpPr>
        <p:grpSp>
          <p:nvGrpSpPr>
            <p:cNvPr id="27" name="组合 26"/>
            <p:cNvGrpSpPr/>
            <p:nvPr/>
          </p:nvGrpSpPr>
          <p:grpSpPr>
            <a:xfrm>
              <a:off x="6753879" y="280197"/>
              <a:ext cx="1197816" cy="256718"/>
              <a:chOff x="3243135" y="2664283"/>
              <a:chExt cx="782765" cy="256718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873215" y="268005"/>
              <a:ext cx="807700" cy="307777"/>
              <a:chOff x="3338420" y="2629207"/>
              <a:chExt cx="807700" cy="307777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422845" y="2629207"/>
                <a:ext cx="723275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latin typeface="明兰" panose="02010600030101010101" pitchFamily="2" charset="-122"/>
                    <a:ea typeface="明兰" panose="02010600030101010101" pitchFamily="2" charset="-122"/>
                  </a:rPr>
                  <a:t>项目部</a:t>
                </a:r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32" name="组合 31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33" name="燕尾形 32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34" name="燕尾形 33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cxnSp>
        <p:nvCxnSpPr>
          <p:cNvPr id="38" name="直接连接符 37"/>
          <p:cNvCxnSpPr>
            <a:stCxn id="14" idx="0"/>
            <a:endCxn id="15" idx="4"/>
          </p:cNvCxnSpPr>
          <p:nvPr/>
        </p:nvCxnSpPr>
        <p:spPr>
          <a:xfrm flipV="1">
            <a:off x="4918579" y="2346367"/>
            <a:ext cx="864870" cy="1312470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5" idx="0"/>
            <a:endCxn id="16" idx="3"/>
          </p:cNvCxnSpPr>
          <p:nvPr/>
        </p:nvCxnSpPr>
        <p:spPr>
          <a:xfrm flipV="1">
            <a:off x="5783449" y="1841642"/>
            <a:ext cx="37010" cy="232235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6" idx="0"/>
            <a:endCxn id="17" idx="3"/>
          </p:cNvCxnSpPr>
          <p:nvPr/>
        </p:nvCxnSpPr>
        <p:spPr>
          <a:xfrm flipV="1">
            <a:off x="5916799" y="1036432"/>
            <a:ext cx="468453" cy="572625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endCxn id="14" idx="3"/>
          </p:cNvCxnSpPr>
          <p:nvPr/>
        </p:nvCxnSpPr>
        <p:spPr>
          <a:xfrm flipV="1">
            <a:off x="3911336" y="3891422"/>
            <a:ext cx="910903" cy="291701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5987459" y="1582571"/>
            <a:ext cx="1197816" cy="307777"/>
            <a:chOff x="6753879" y="237525"/>
            <a:chExt cx="1197816" cy="307777"/>
          </a:xfrm>
        </p:grpSpPr>
        <p:grpSp>
          <p:nvGrpSpPr>
            <p:cNvPr id="53" name="组合 52"/>
            <p:cNvGrpSpPr/>
            <p:nvPr/>
          </p:nvGrpSpPr>
          <p:grpSpPr>
            <a:xfrm>
              <a:off x="6753879" y="280197"/>
              <a:ext cx="1197816" cy="256718"/>
              <a:chOff x="3243135" y="2664283"/>
              <a:chExt cx="782765" cy="256718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873215" y="237525"/>
              <a:ext cx="807700" cy="307777"/>
              <a:chOff x="3338420" y="2598727"/>
              <a:chExt cx="807700" cy="307777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3422845" y="2598727"/>
                <a:ext cx="723275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latin typeface="明兰" panose="02010600030101010101" pitchFamily="2" charset="-122"/>
                    <a:ea typeface="明兰" panose="02010600030101010101" pitchFamily="2" charset="-122"/>
                  </a:rPr>
                  <a:t>产品部</a:t>
                </a:r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56" name="组合 55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57" name="燕尾形 56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58" name="燕尾形 57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1" name="组合 60"/>
          <p:cNvGrpSpPr/>
          <p:nvPr/>
        </p:nvGrpSpPr>
        <p:grpSpPr>
          <a:xfrm>
            <a:off x="5843946" y="2149435"/>
            <a:ext cx="1197816" cy="307777"/>
            <a:chOff x="6753879" y="237525"/>
            <a:chExt cx="1197816" cy="307777"/>
          </a:xfrm>
        </p:grpSpPr>
        <p:grpSp>
          <p:nvGrpSpPr>
            <p:cNvPr id="62" name="组合 61"/>
            <p:cNvGrpSpPr/>
            <p:nvPr/>
          </p:nvGrpSpPr>
          <p:grpSpPr>
            <a:xfrm>
              <a:off x="6753879" y="280197"/>
              <a:ext cx="1197816" cy="256718"/>
              <a:chOff x="3243135" y="2664283"/>
              <a:chExt cx="782765" cy="256718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873215" y="237525"/>
              <a:ext cx="807700" cy="307777"/>
              <a:chOff x="3338420" y="2598727"/>
              <a:chExt cx="807700" cy="307777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3422845" y="2598727"/>
                <a:ext cx="723275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latin typeface="明兰" panose="02010600030101010101" pitchFamily="2" charset="-122"/>
                    <a:ea typeface="明兰" panose="02010600030101010101" pitchFamily="2" charset="-122"/>
                  </a:rPr>
                  <a:t>市场部</a:t>
                </a:r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65" name="组合 64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66" name="燕尾形 65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67" name="燕尾形 66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0" name="组合 69"/>
          <p:cNvGrpSpPr/>
          <p:nvPr/>
        </p:nvGrpSpPr>
        <p:grpSpPr>
          <a:xfrm>
            <a:off x="5001907" y="3653121"/>
            <a:ext cx="1197816" cy="307777"/>
            <a:chOff x="6753879" y="252765"/>
            <a:chExt cx="1197816" cy="307777"/>
          </a:xfrm>
        </p:grpSpPr>
        <p:grpSp>
          <p:nvGrpSpPr>
            <p:cNvPr id="71" name="组合 70"/>
            <p:cNvGrpSpPr/>
            <p:nvPr/>
          </p:nvGrpSpPr>
          <p:grpSpPr>
            <a:xfrm>
              <a:off x="6753879" y="280197"/>
              <a:ext cx="1197816" cy="256718"/>
              <a:chOff x="3243135" y="2664283"/>
              <a:chExt cx="782765" cy="256718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873215" y="252765"/>
              <a:ext cx="807700" cy="307777"/>
              <a:chOff x="3338420" y="2613967"/>
              <a:chExt cx="807700" cy="307777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3422845" y="2613967"/>
                <a:ext cx="723275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latin typeface="明兰" panose="02010600030101010101" pitchFamily="2" charset="-122"/>
                    <a:ea typeface="明兰" panose="02010600030101010101" pitchFamily="2" charset="-122"/>
                  </a:rPr>
                  <a:t>行政部</a:t>
                </a:r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74" name="组合 73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75" name="燕尾形 74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76" name="燕尾形 75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5" name="组合 94"/>
          <p:cNvGrpSpPr/>
          <p:nvPr/>
        </p:nvGrpSpPr>
        <p:grpSpPr>
          <a:xfrm>
            <a:off x="6571302" y="766655"/>
            <a:ext cx="1197816" cy="307777"/>
            <a:chOff x="6753879" y="237525"/>
            <a:chExt cx="1197816" cy="307777"/>
          </a:xfrm>
        </p:grpSpPr>
        <p:grpSp>
          <p:nvGrpSpPr>
            <p:cNvPr id="96" name="组合 95"/>
            <p:cNvGrpSpPr/>
            <p:nvPr/>
          </p:nvGrpSpPr>
          <p:grpSpPr>
            <a:xfrm>
              <a:off x="6753879" y="280197"/>
              <a:ext cx="1197816" cy="256718"/>
              <a:chOff x="3243135" y="2664283"/>
              <a:chExt cx="782765" cy="256718"/>
            </a:xfrm>
          </p:grpSpPr>
          <p:sp>
            <p:nvSpPr>
              <p:cNvPr id="102" name="圆角矩形 101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FFC91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43135" y="2664284"/>
                <a:ext cx="782765" cy="256717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873215" y="237525"/>
              <a:ext cx="807700" cy="307777"/>
              <a:chOff x="3338420" y="2598727"/>
              <a:chExt cx="807700" cy="307777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3422845" y="2598727"/>
                <a:ext cx="723275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solidFill>
                      <a:sysClr val="windowText" lastClr="000000"/>
                    </a:solidFill>
                    <a:latin typeface="明兰" panose="02010600030101010101" pitchFamily="2" charset="-122"/>
                    <a:ea typeface="明兰" panose="02010600030101010101" pitchFamily="2" charset="-122"/>
                  </a:rPr>
                  <a:t>项目部</a:t>
                </a:r>
                <a:endParaRPr lang="zh-CN" altLang="en-US" b="1" dirty="0">
                  <a:solidFill>
                    <a:sysClr val="windowText" lastClr="000000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99" name="组合 98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100" name="燕尾形 99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0613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101" name="燕尾形 100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0613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359686" y="1751341"/>
            <a:ext cx="1596912" cy="1723549"/>
            <a:chOff x="1477674" y="2259341"/>
            <a:chExt cx="1596912" cy="1723549"/>
          </a:xfrm>
        </p:grpSpPr>
        <p:sp>
          <p:nvSpPr>
            <p:cNvPr id="19" name="文本框 18"/>
            <p:cNvSpPr txBox="1"/>
            <p:nvPr/>
          </p:nvSpPr>
          <p:spPr>
            <a:xfrm>
              <a:off x="1477674" y="2259341"/>
              <a:ext cx="1596912" cy="1723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600" dirty="0" smtClean="0">
                  <a:solidFill>
                    <a:srgbClr val="FFCC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0600" dirty="0">
                <a:solidFill>
                  <a:srgbClr val="FFCC0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724723" y="2692810"/>
              <a:ext cx="400110" cy="822288"/>
              <a:chOff x="2500053" y="918574"/>
              <a:chExt cx="400110" cy="822288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2542653" y="918574"/>
                <a:ext cx="314911" cy="822288"/>
              </a:xfrm>
              <a:prstGeom prst="roundRect">
                <a:avLst>
                  <a:gd name="adj" fmla="val 50000"/>
                </a:avLst>
              </a:prstGeom>
              <a:solidFill>
                <a:srgbClr val="1027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2500053" y="1035107"/>
                <a:ext cx="400110" cy="634662"/>
                <a:chOff x="3198861" y="1060480"/>
                <a:chExt cx="400110" cy="634662"/>
              </a:xfrm>
            </p:grpSpPr>
            <p:sp>
              <p:nvSpPr>
                <p:cNvPr id="82" name="文本框 81"/>
                <p:cNvSpPr txBox="1"/>
                <p:nvPr/>
              </p:nvSpPr>
              <p:spPr>
                <a:xfrm>
                  <a:off x="3198861" y="1250148"/>
                  <a:ext cx="400110" cy="444994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明兰" panose="02010600030101010101" pitchFamily="2" charset="-122"/>
                      <a:ea typeface="明兰" panose="02010600030101010101" pitchFamily="2" charset="-122"/>
                    </a:defRPr>
                  </a:lvl1pPr>
                </a:lstStyle>
                <a:p>
                  <a:r>
                    <a:rPr lang="zh-CN" altLang="en-US" sz="1400" b="1" dirty="0" smtClean="0">
                      <a:effectLst>
                        <a:outerShdw blurRad="50800" algn="ctr" rotWithShape="0">
                          <a:prstClr val="black">
                            <a:alpha val="30000"/>
                          </a:prstClr>
                        </a:outerShdw>
                      </a:effectLst>
                    </a:rPr>
                    <a:t>分述</a:t>
                  </a:r>
                  <a:endParaRPr lang="en-US" altLang="zh-CN" sz="1400" b="1" dirty="0"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</a:endParaRPr>
                </a:p>
              </p:txBody>
            </p:sp>
            <p:grpSp>
              <p:nvGrpSpPr>
                <p:cNvPr id="83" name="组合 82"/>
                <p:cNvGrpSpPr>
                  <a:grpSpLocks noChangeAspect="1"/>
                </p:cNvGrpSpPr>
                <p:nvPr/>
              </p:nvGrpSpPr>
              <p:grpSpPr>
                <a:xfrm rot="5400000">
                  <a:off x="3338420" y="1090728"/>
                  <a:ext cx="132496" cy="72000"/>
                  <a:chOff x="4664332" y="1554626"/>
                  <a:chExt cx="99372" cy="54000"/>
                </a:xfrm>
                <a:solidFill>
                  <a:schemeClr val="bg1"/>
                </a:solidFill>
              </p:grpSpPr>
              <p:sp>
                <p:nvSpPr>
                  <p:cNvPr id="84" name="燕尾形 83"/>
                  <p:cNvSpPr/>
                  <p:nvPr/>
                </p:nvSpPr>
                <p:spPr>
                  <a:xfrm>
                    <a:off x="4664332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6" name="燕尾形 85"/>
                  <p:cNvSpPr/>
                  <p:nvPr/>
                </p:nvSpPr>
                <p:spPr>
                  <a:xfrm>
                    <a:off x="4709704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5" name="组合 34"/>
          <p:cNvGrpSpPr/>
          <p:nvPr/>
        </p:nvGrpSpPr>
        <p:grpSpPr>
          <a:xfrm>
            <a:off x="3425094" y="4209548"/>
            <a:ext cx="261193" cy="72000"/>
            <a:chOff x="3374294" y="4069848"/>
            <a:chExt cx="261193" cy="72000"/>
          </a:xfrm>
        </p:grpSpPr>
        <p:grpSp>
          <p:nvGrpSpPr>
            <p:cNvPr id="26" name="组合 25"/>
            <p:cNvGrpSpPr/>
            <p:nvPr/>
          </p:nvGrpSpPr>
          <p:grpSpPr>
            <a:xfrm rot="16200000">
              <a:off x="3404542" y="4039600"/>
              <a:ext cx="72000" cy="132496"/>
              <a:chOff x="3368668" y="1060480"/>
              <a:chExt cx="72000" cy="132496"/>
            </a:xfrm>
          </p:grpSpPr>
          <p:sp>
            <p:nvSpPr>
              <p:cNvPr id="24" name="燕尾形 23"/>
              <p:cNvSpPr/>
              <p:nvPr/>
            </p:nvSpPr>
            <p:spPr>
              <a:xfrm rot="5400000">
                <a:off x="3368668" y="1060480"/>
                <a:ext cx="72000" cy="72000"/>
              </a:xfrm>
              <a:prstGeom prst="chevron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 rot="5400000">
                <a:off x="3368668" y="1120976"/>
                <a:ext cx="72000" cy="72000"/>
              </a:xfrm>
              <a:prstGeom prst="chevron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rot="16200000">
              <a:off x="3533239" y="4039600"/>
              <a:ext cx="72000" cy="132496"/>
              <a:chOff x="3368668" y="1060480"/>
              <a:chExt cx="72000" cy="132496"/>
            </a:xfrm>
          </p:grpSpPr>
          <p:sp>
            <p:nvSpPr>
              <p:cNvPr id="89" name="燕尾形 88"/>
              <p:cNvSpPr/>
              <p:nvPr/>
            </p:nvSpPr>
            <p:spPr>
              <a:xfrm rot="5400000">
                <a:off x="3368668" y="1060480"/>
                <a:ext cx="72000" cy="72000"/>
              </a:xfrm>
              <a:prstGeom prst="chevron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90" name="燕尾形 89"/>
              <p:cNvSpPr/>
              <p:nvPr/>
            </p:nvSpPr>
            <p:spPr>
              <a:xfrm rot="5400000">
                <a:off x="3368668" y="1120976"/>
                <a:ext cx="72000" cy="72000"/>
              </a:xfrm>
              <a:prstGeom prst="chevron">
                <a:avLst/>
              </a:prstGeom>
              <a:solidFill>
                <a:schemeClr val="bg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sp>
        <p:nvSpPr>
          <p:cNvPr id="14" name="椭圆 13"/>
          <p:cNvSpPr/>
          <p:nvPr/>
        </p:nvSpPr>
        <p:spPr>
          <a:xfrm>
            <a:off x="4782334" y="3658837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7204" y="2073877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80554" y="1609057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45347" y="803847"/>
            <a:ext cx="272490" cy="2724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39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686" y="-985"/>
            <a:ext cx="9181372" cy="51454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-812394" y="1086458"/>
            <a:ext cx="3541080" cy="1177771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rot="1080000">
            <a:off x="690102" y="1335204"/>
            <a:ext cx="1785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solidFill>
                  <a:schemeClr val="bg1"/>
                </a:solidFill>
                <a:effectLst>
                  <a:outerShdw blurRad="50800" algn="ctr" rotWithShape="0">
                    <a:prstClr val="black">
                      <a:alpha val="30000"/>
                    </a:prstClr>
                  </a:outerShdw>
                </a:effectLst>
                <a:latin typeface="明兰" panose="02010600030101010101" pitchFamily="2" charset="-122"/>
                <a:ea typeface="明兰" panose="02010600030101010101" pitchFamily="2" charset="-122"/>
              </a:defRPr>
            </a:lvl1pPr>
          </a:lstStyle>
          <a:p>
            <a:r>
              <a:rPr lang="zh-CN" altLang="en-US" sz="2000" b="1" dirty="0">
                <a:effectLst/>
              </a:rPr>
              <a:t>项目</a:t>
            </a:r>
            <a:r>
              <a:rPr lang="zh-CN" altLang="en-US" sz="2000" b="1" dirty="0" smtClean="0">
                <a:effectLst/>
              </a:rPr>
              <a:t>部</a:t>
            </a:r>
            <a:r>
              <a:rPr lang="zh-CN" altLang="en-US" sz="2800" b="1" dirty="0" smtClean="0">
                <a:solidFill>
                  <a:srgbClr val="FFC91D"/>
                </a:solidFill>
                <a:effectLst/>
              </a:rPr>
              <a:t>总结</a:t>
            </a:r>
            <a:endParaRPr lang="zh-CN" altLang="en-US" sz="2400" b="1" dirty="0">
              <a:solidFill>
                <a:srgbClr val="FFC91D"/>
              </a:solidFill>
              <a:effectLst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583341" y="3754158"/>
            <a:ext cx="216000" cy="21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51832" y="2900902"/>
            <a:ext cx="216000" cy="21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420420" y="1762809"/>
            <a:ext cx="216000" cy="21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060506" y="888041"/>
            <a:ext cx="216000" cy="21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cxnSp>
        <p:nvCxnSpPr>
          <p:cNvPr id="17" name="直接连接符 16"/>
          <p:cNvCxnSpPr>
            <a:endCxn id="11" idx="0"/>
          </p:cNvCxnSpPr>
          <p:nvPr/>
        </p:nvCxnSpPr>
        <p:spPr>
          <a:xfrm flipH="1">
            <a:off x="1691341" y="2264229"/>
            <a:ext cx="1037345" cy="1489929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1" idx="3"/>
            <a:endCxn id="13" idx="1"/>
          </p:cNvCxnSpPr>
          <p:nvPr/>
        </p:nvCxnSpPr>
        <p:spPr>
          <a:xfrm flipV="1">
            <a:off x="1799341" y="3008902"/>
            <a:ext cx="1952491" cy="853256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3"/>
            <a:endCxn id="14" idx="1"/>
          </p:cNvCxnSpPr>
          <p:nvPr/>
        </p:nvCxnSpPr>
        <p:spPr>
          <a:xfrm flipV="1">
            <a:off x="3967832" y="1870809"/>
            <a:ext cx="1452588" cy="1138093"/>
          </a:xfrm>
          <a:prstGeom prst="line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11105" y="3951108"/>
            <a:ext cx="2452896" cy="307777"/>
            <a:chOff x="1611105" y="3951108"/>
            <a:chExt cx="2452896" cy="307777"/>
          </a:xfrm>
        </p:grpSpPr>
        <p:grpSp>
          <p:nvGrpSpPr>
            <p:cNvPr id="27" name="组合 26"/>
            <p:cNvGrpSpPr/>
            <p:nvPr/>
          </p:nvGrpSpPr>
          <p:grpSpPr>
            <a:xfrm>
              <a:off x="1611105" y="3982350"/>
              <a:ext cx="2452896" cy="255975"/>
              <a:chOff x="3243135" y="2664283"/>
              <a:chExt cx="782765" cy="256718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730441" y="3951108"/>
              <a:ext cx="294556" cy="307777"/>
              <a:chOff x="3338420" y="2610157"/>
              <a:chExt cx="294556" cy="307777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448245" y="261015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31" name="燕尾形 30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32" name="燕尾形 31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8" name="组合 37"/>
          <p:cNvGrpSpPr/>
          <p:nvPr/>
        </p:nvGrpSpPr>
        <p:grpSpPr>
          <a:xfrm rot="1200000">
            <a:off x="2291927" y="1987966"/>
            <a:ext cx="132496" cy="72000"/>
            <a:chOff x="5694935" y="1112538"/>
            <a:chExt cx="132496" cy="72000"/>
          </a:xfrm>
          <a:solidFill>
            <a:schemeClr val="bg1"/>
          </a:solidFill>
        </p:grpSpPr>
        <p:sp>
          <p:nvSpPr>
            <p:cNvPr id="39" name="燕尾形 38"/>
            <p:cNvSpPr/>
            <p:nvPr/>
          </p:nvSpPr>
          <p:spPr>
            <a:xfrm>
              <a:off x="5694935" y="1112538"/>
              <a:ext cx="72000" cy="72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5755431" y="1112538"/>
              <a:ext cx="72000" cy="7200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77232" y="3076757"/>
            <a:ext cx="2452896" cy="307777"/>
            <a:chOff x="1611105" y="3938408"/>
            <a:chExt cx="2452896" cy="307777"/>
          </a:xfrm>
        </p:grpSpPr>
        <p:sp>
          <p:nvSpPr>
            <p:cNvPr id="54" name="圆角矩形 53"/>
            <p:cNvSpPr/>
            <p:nvPr/>
          </p:nvSpPr>
          <p:spPr>
            <a:xfrm>
              <a:off x="1611105" y="3982350"/>
              <a:ext cx="2452896" cy="255975"/>
            </a:xfrm>
            <a:prstGeom prst="roundRect">
              <a:avLst/>
            </a:prstGeom>
            <a:solidFill>
              <a:srgbClr val="008FC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635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30441" y="3938408"/>
              <a:ext cx="294556" cy="307777"/>
              <a:chOff x="3338420" y="2597457"/>
              <a:chExt cx="294556" cy="30777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3448245" y="2597457"/>
                <a:ext cx="184731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endParaRPr lang="zh-CN" altLang="en-US" b="1" dirty="0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51" name="组合 50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52" name="燕尾形 51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53" name="燕尾形 52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3" name="文本框 62"/>
          <p:cNvSpPr txBox="1"/>
          <p:nvPr/>
        </p:nvSpPr>
        <p:spPr>
          <a:xfrm>
            <a:off x="4029064" y="3376674"/>
            <a:ext cx="7569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91D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2015.04</a:t>
            </a:r>
            <a:endParaRPr lang="zh-CN" altLang="en-US" dirty="0">
              <a:solidFill>
                <a:srgbClr val="FFC91D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68824" y="1985403"/>
            <a:ext cx="2452896" cy="255975"/>
            <a:chOff x="1611105" y="3982350"/>
            <a:chExt cx="2452896" cy="255975"/>
          </a:xfrm>
        </p:grpSpPr>
        <p:grpSp>
          <p:nvGrpSpPr>
            <p:cNvPr id="67" name="组合 66"/>
            <p:cNvGrpSpPr/>
            <p:nvPr/>
          </p:nvGrpSpPr>
          <p:grpSpPr>
            <a:xfrm>
              <a:off x="1611105" y="3982350"/>
              <a:ext cx="2452896" cy="255975"/>
              <a:chOff x="3243135" y="2664283"/>
              <a:chExt cx="782765" cy="256718"/>
            </a:xfrm>
          </p:grpSpPr>
          <p:sp>
            <p:nvSpPr>
              <p:cNvPr id="73" name="圆角矩形 72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1730441" y="4085268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71" name="燕尾形 70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72" name="燕尾形 71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5707956" y="2246718"/>
            <a:ext cx="75693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91D"/>
                </a:solidFill>
                <a:latin typeface="明兰" panose="02010600030101010101" pitchFamily="2" charset="-122"/>
                <a:ea typeface="明兰" panose="02010600030101010101" pitchFamily="2" charset="-122"/>
              </a:rPr>
              <a:t>2015.05</a:t>
            </a:r>
            <a:endParaRPr lang="zh-CN" altLang="en-US" dirty="0">
              <a:solidFill>
                <a:srgbClr val="FFC91D"/>
              </a:solidFill>
              <a:latin typeface="明兰" panose="02010600030101010101" pitchFamily="2" charset="-122"/>
              <a:ea typeface="明兰" panose="02010600030101010101" pitchFamily="2" charset="-122"/>
            </a:endParaRPr>
          </a:p>
        </p:txBody>
      </p:sp>
      <p:cxnSp>
        <p:nvCxnSpPr>
          <p:cNvPr id="88" name="直接箭头连接符 87"/>
          <p:cNvCxnSpPr>
            <a:stCxn id="14" idx="3"/>
            <a:endCxn id="15" idx="1"/>
          </p:cNvCxnSpPr>
          <p:nvPr/>
        </p:nvCxnSpPr>
        <p:spPr>
          <a:xfrm flipV="1">
            <a:off x="5636420" y="996041"/>
            <a:ext cx="1424086" cy="874768"/>
          </a:xfrm>
          <a:prstGeom prst="straightConnector1">
            <a:avLst/>
          </a:prstGeom>
          <a:ln w="3175">
            <a:solidFill>
              <a:schemeClr val="bg1"/>
            </a:solidFill>
            <a:prstDash val="dash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7095432" y="1076958"/>
            <a:ext cx="1344117" cy="307777"/>
            <a:chOff x="7821645" y="1084565"/>
            <a:chExt cx="1344117" cy="307777"/>
          </a:xfrm>
        </p:grpSpPr>
        <p:grpSp>
          <p:nvGrpSpPr>
            <p:cNvPr id="90" name="组合 89"/>
            <p:cNvGrpSpPr/>
            <p:nvPr/>
          </p:nvGrpSpPr>
          <p:grpSpPr>
            <a:xfrm>
              <a:off x="7821645" y="1122157"/>
              <a:ext cx="1344117" cy="262143"/>
              <a:chOff x="3243135" y="2664283"/>
              <a:chExt cx="782765" cy="256718"/>
            </a:xfrm>
          </p:grpSpPr>
          <p:sp>
            <p:nvSpPr>
              <p:cNvPr id="96" name="圆角矩形 95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FFC91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7940981" y="1084565"/>
              <a:ext cx="1147723" cy="307777"/>
              <a:chOff x="3338420" y="2603807"/>
              <a:chExt cx="1147723" cy="307777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3403795" y="2603807"/>
                <a:ext cx="1082348" cy="30777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1400" b="0">
                    <a:solidFill>
                      <a:schemeClr val="bg1"/>
                    </a:solidFill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  <a:latin typeface="TypeLand 康熙字典體試用版" pitchFamily="50" charset="-120"/>
                    <a:ea typeface="TypeLand 康熙字典體試用版" pitchFamily="50" charset="-120"/>
                  </a:defRPr>
                </a:lvl1pPr>
              </a:lstStyle>
              <a:p>
                <a:r>
                  <a:rPr lang="zh-CN" altLang="en-US" b="1" dirty="0" smtClean="0">
                    <a:solidFill>
                      <a:srgbClr val="061328"/>
                    </a:solidFill>
                    <a:latin typeface="明兰" panose="02010600030101010101" pitchFamily="2" charset="-122"/>
                    <a:ea typeface="明兰" panose="02010600030101010101" pitchFamily="2" charset="-122"/>
                  </a:rPr>
                  <a:t>下一站去哪</a:t>
                </a:r>
                <a:endParaRPr lang="zh-CN" altLang="en-US" b="1" dirty="0">
                  <a:solidFill>
                    <a:srgbClr val="061328"/>
                  </a:solidFill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grpSp>
            <p:nvGrpSpPr>
              <p:cNvPr id="93" name="组合 92"/>
              <p:cNvGrpSpPr>
                <a:grpSpLocks noChangeAspect="1"/>
              </p:cNvGrpSpPr>
              <p:nvPr/>
            </p:nvGrpSpPr>
            <p:grpSpPr>
              <a:xfrm>
                <a:off x="3338420" y="2744317"/>
                <a:ext cx="132496" cy="72000"/>
                <a:chOff x="4664332" y="1554626"/>
                <a:chExt cx="99372" cy="54000"/>
              </a:xfrm>
              <a:solidFill>
                <a:srgbClr val="FFC91D"/>
              </a:solidFill>
            </p:grpSpPr>
            <p:sp>
              <p:nvSpPr>
                <p:cNvPr id="94" name="燕尾形 93"/>
                <p:cNvSpPr/>
                <p:nvPr/>
              </p:nvSpPr>
              <p:spPr>
                <a:xfrm>
                  <a:off x="4664332" y="1554626"/>
                  <a:ext cx="54000" cy="54000"/>
                </a:xfrm>
                <a:prstGeom prst="chevron">
                  <a:avLst/>
                </a:prstGeom>
                <a:solidFill>
                  <a:srgbClr val="0613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  <p:sp>
              <p:nvSpPr>
                <p:cNvPr id="95" name="燕尾形 94"/>
                <p:cNvSpPr/>
                <p:nvPr/>
              </p:nvSpPr>
              <p:spPr>
                <a:xfrm>
                  <a:off x="4709704" y="1554626"/>
                  <a:ext cx="54000" cy="54000"/>
                </a:xfrm>
                <a:prstGeom prst="chevron">
                  <a:avLst/>
                </a:prstGeom>
                <a:solidFill>
                  <a:srgbClr val="0613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明兰" panose="02010600030101010101" pitchFamily="2" charset="-122"/>
                    <a:ea typeface="明兰" panose="02010600030101010101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960327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4" name="Group 4"/>
          <p:cNvGrpSpPr>
            <a:grpSpLocks noChangeAspect="1"/>
          </p:cNvGrpSpPr>
          <p:nvPr/>
        </p:nvGrpSpPr>
        <p:grpSpPr bwMode="auto">
          <a:xfrm>
            <a:off x="3402591" y="1764390"/>
            <a:ext cx="2338818" cy="2349502"/>
            <a:chOff x="1677" y="410"/>
            <a:chExt cx="2408" cy="2419"/>
          </a:xfrm>
          <a:solidFill>
            <a:schemeClr val="bg1"/>
          </a:solidFill>
        </p:grpSpPr>
        <p:grpSp>
          <p:nvGrpSpPr>
            <p:cNvPr id="425" name="Group 205"/>
            <p:cNvGrpSpPr>
              <a:grpSpLocks/>
            </p:cNvGrpSpPr>
            <p:nvPr/>
          </p:nvGrpSpPr>
          <p:grpSpPr bwMode="auto">
            <a:xfrm>
              <a:off x="1677" y="410"/>
              <a:ext cx="2408" cy="2419"/>
              <a:chOff x="1677" y="410"/>
              <a:chExt cx="2408" cy="2419"/>
            </a:xfrm>
            <a:grpFill/>
          </p:grpSpPr>
          <p:sp>
            <p:nvSpPr>
              <p:cNvPr id="639" name="Freeform 5"/>
              <p:cNvSpPr>
                <a:spLocks noEditPoints="1"/>
              </p:cNvSpPr>
              <p:nvPr/>
            </p:nvSpPr>
            <p:spPr bwMode="auto">
              <a:xfrm>
                <a:off x="1699" y="462"/>
                <a:ext cx="2376" cy="2358"/>
              </a:xfrm>
              <a:custGeom>
                <a:avLst/>
                <a:gdLst>
                  <a:gd name="T0" fmla="*/ 647 w 1594"/>
                  <a:gd name="T1" fmla="*/ 1579 h 1583"/>
                  <a:gd name="T2" fmla="*/ 641 w 1594"/>
                  <a:gd name="T3" fmla="*/ 1581 h 1583"/>
                  <a:gd name="T4" fmla="*/ 957 w 1594"/>
                  <a:gd name="T5" fmla="*/ 1583 h 1583"/>
                  <a:gd name="T6" fmla="*/ 957 w 1594"/>
                  <a:gd name="T7" fmla="*/ 1580 h 1583"/>
                  <a:gd name="T8" fmla="*/ 1261 w 1594"/>
                  <a:gd name="T9" fmla="*/ 1448 h 1583"/>
                  <a:gd name="T10" fmla="*/ 971 w 1594"/>
                  <a:gd name="T11" fmla="*/ 1576 h 1583"/>
                  <a:gd name="T12" fmla="*/ 1263 w 1594"/>
                  <a:gd name="T13" fmla="*/ 1450 h 1583"/>
                  <a:gd name="T14" fmla="*/ 333 w 1594"/>
                  <a:gd name="T15" fmla="*/ 1447 h 1583"/>
                  <a:gd name="T16" fmla="*/ 625 w 1594"/>
                  <a:gd name="T17" fmla="*/ 1581 h 1583"/>
                  <a:gd name="T18" fmla="*/ 333 w 1594"/>
                  <a:gd name="T19" fmla="*/ 1447 h 1583"/>
                  <a:gd name="T20" fmla="*/ 277 w 1594"/>
                  <a:gd name="T21" fmla="*/ 1394 h 1583"/>
                  <a:gd name="T22" fmla="*/ 322 w 1594"/>
                  <a:gd name="T23" fmla="*/ 1438 h 1583"/>
                  <a:gd name="T24" fmla="*/ 1484 w 1594"/>
                  <a:gd name="T25" fmla="*/ 1203 h 1583"/>
                  <a:gd name="T26" fmla="*/ 1274 w 1594"/>
                  <a:gd name="T27" fmla="*/ 1439 h 1583"/>
                  <a:gd name="T28" fmla="*/ 1488 w 1594"/>
                  <a:gd name="T29" fmla="*/ 1205 h 1583"/>
                  <a:gd name="T30" fmla="*/ 110 w 1594"/>
                  <a:gd name="T31" fmla="*/ 1203 h 1583"/>
                  <a:gd name="T32" fmla="*/ 276 w 1594"/>
                  <a:gd name="T33" fmla="*/ 1393 h 1583"/>
                  <a:gd name="T34" fmla="*/ 110 w 1594"/>
                  <a:gd name="T35" fmla="*/ 1203 h 1583"/>
                  <a:gd name="T36" fmla="*/ 99 w 1594"/>
                  <a:gd name="T37" fmla="*/ 1191 h 1583"/>
                  <a:gd name="T38" fmla="*/ 76 w 1594"/>
                  <a:gd name="T39" fmla="*/ 1106 h 1583"/>
                  <a:gd name="T40" fmla="*/ 42 w 1594"/>
                  <a:gd name="T41" fmla="*/ 1016 h 1583"/>
                  <a:gd name="T42" fmla="*/ 74 w 1594"/>
                  <a:gd name="T43" fmla="*/ 1100 h 1583"/>
                  <a:gd name="T44" fmla="*/ 42 w 1594"/>
                  <a:gd name="T45" fmla="*/ 1016 h 1583"/>
                  <a:gd name="T46" fmla="*/ 1586 w 1594"/>
                  <a:gd name="T47" fmla="*/ 897 h 1583"/>
                  <a:gd name="T48" fmla="*/ 1495 w 1594"/>
                  <a:gd name="T49" fmla="*/ 1191 h 1583"/>
                  <a:gd name="T50" fmla="*/ 1591 w 1594"/>
                  <a:gd name="T51" fmla="*/ 889 h 1583"/>
                  <a:gd name="T52" fmla="*/ 1 w 1594"/>
                  <a:gd name="T53" fmla="*/ 889 h 1583"/>
                  <a:gd name="T54" fmla="*/ 46 w 1594"/>
                  <a:gd name="T55" fmla="*/ 1016 h 1583"/>
                  <a:gd name="T56" fmla="*/ 34 w 1594"/>
                  <a:gd name="T57" fmla="*/ 560 h 1583"/>
                  <a:gd name="T58" fmla="*/ 1 w 1594"/>
                  <a:gd name="T59" fmla="*/ 873 h 1583"/>
                  <a:gd name="T60" fmla="*/ 37 w 1594"/>
                  <a:gd name="T61" fmla="*/ 561 h 1583"/>
                  <a:gd name="T62" fmla="*/ 34 w 1594"/>
                  <a:gd name="T63" fmla="*/ 560 h 1583"/>
                  <a:gd name="T64" fmla="*/ 1557 w 1594"/>
                  <a:gd name="T65" fmla="*/ 561 h 1583"/>
                  <a:gd name="T66" fmla="*/ 1590 w 1594"/>
                  <a:gd name="T67" fmla="*/ 874 h 1583"/>
                  <a:gd name="T68" fmla="*/ 1594 w 1594"/>
                  <a:gd name="T69" fmla="*/ 873 h 1583"/>
                  <a:gd name="T70" fmla="*/ 1398 w 1594"/>
                  <a:gd name="T71" fmla="*/ 271 h 1583"/>
                  <a:gd name="T72" fmla="*/ 1552 w 1594"/>
                  <a:gd name="T73" fmla="*/ 547 h 1583"/>
                  <a:gd name="T74" fmla="*/ 1398 w 1594"/>
                  <a:gd name="T75" fmla="*/ 271 h 1583"/>
                  <a:gd name="T76" fmla="*/ 38 w 1594"/>
                  <a:gd name="T77" fmla="*/ 545 h 1583"/>
                  <a:gd name="T78" fmla="*/ 200 w 1594"/>
                  <a:gd name="T79" fmla="*/ 273 h 1583"/>
                  <a:gd name="T80" fmla="*/ 355 w 1594"/>
                  <a:gd name="T81" fmla="*/ 151 h 1583"/>
                  <a:gd name="T82" fmla="*/ 209 w 1594"/>
                  <a:gd name="T83" fmla="*/ 263 h 1583"/>
                  <a:gd name="T84" fmla="*/ 355 w 1594"/>
                  <a:gd name="T85" fmla="*/ 151 h 1583"/>
                  <a:gd name="T86" fmla="*/ 1199 w 1594"/>
                  <a:gd name="T87" fmla="*/ 127 h 1583"/>
                  <a:gd name="T88" fmla="*/ 1387 w 1594"/>
                  <a:gd name="T89" fmla="*/ 259 h 1583"/>
                  <a:gd name="T90" fmla="*/ 465 w 1594"/>
                  <a:gd name="T91" fmla="*/ 71 h 1583"/>
                  <a:gd name="T92" fmla="*/ 359 w 1594"/>
                  <a:gd name="T93" fmla="*/ 154 h 1583"/>
                  <a:gd name="T94" fmla="*/ 467 w 1594"/>
                  <a:gd name="T95" fmla="*/ 74 h 1583"/>
                  <a:gd name="T96" fmla="*/ 1129 w 1594"/>
                  <a:gd name="T97" fmla="*/ 71 h 1583"/>
                  <a:gd name="T98" fmla="*/ 1196 w 1594"/>
                  <a:gd name="T99" fmla="*/ 125 h 1583"/>
                  <a:gd name="T100" fmla="*/ 1129 w 1594"/>
                  <a:gd name="T101" fmla="*/ 71 h 1583"/>
                  <a:gd name="T102" fmla="*/ 973 w 1594"/>
                  <a:gd name="T103" fmla="*/ 40 h 1583"/>
                  <a:gd name="T104" fmla="*/ 1113 w 1594"/>
                  <a:gd name="T105" fmla="*/ 69 h 1583"/>
                  <a:gd name="T106" fmla="*/ 981 w 1594"/>
                  <a:gd name="T107" fmla="*/ 37 h 1583"/>
                  <a:gd name="T108" fmla="*/ 480 w 1594"/>
                  <a:gd name="T109" fmla="*/ 65 h 1583"/>
                  <a:gd name="T110" fmla="*/ 481 w 1594"/>
                  <a:gd name="T111" fmla="*/ 69 h 1583"/>
                  <a:gd name="T112" fmla="*/ 789 w 1594"/>
                  <a:gd name="T113" fmla="*/ 1 h 1583"/>
                  <a:gd name="T114" fmla="*/ 805 w 1594"/>
                  <a:gd name="T115" fmla="*/ 0 h 1583"/>
                  <a:gd name="T116" fmla="*/ 805 w 1594"/>
                  <a:gd name="T117" fmla="*/ 4 h 1583"/>
                  <a:gd name="T118" fmla="*/ 977 w 1594"/>
                  <a:gd name="T119" fmla="*/ 36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94" h="1583">
                    <a:moveTo>
                      <a:pt x="951" y="1579"/>
                    </a:moveTo>
                    <a:cubicBezTo>
                      <a:pt x="647" y="1579"/>
                      <a:pt x="647" y="1579"/>
                      <a:pt x="647" y="1579"/>
                    </a:cubicBezTo>
                    <a:cubicBezTo>
                      <a:pt x="641" y="1580"/>
                      <a:pt x="641" y="1580"/>
                      <a:pt x="641" y="1580"/>
                    </a:cubicBezTo>
                    <a:cubicBezTo>
                      <a:pt x="641" y="1581"/>
                      <a:pt x="641" y="1581"/>
                      <a:pt x="641" y="1581"/>
                    </a:cubicBezTo>
                    <a:cubicBezTo>
                      <a:pt x="641" y="1582"/>
                      <a:pt x="641" y="1582"/>
                      <a:pt x="641" y="1583"/>
                    </a:cubicBezTo>
                    <a:cubicBezTo>
                      <a:pt x="957" y="1583"/>
                      <a:pt x="957" y="1583"/>
                      <a:pt x="957" y="1583"/>
                    </a:cubicBezTo>
                    <a:cubicBezTo>
                      <a:pt x="957" y="1582"/>
                      <a:pt x="957" y="1582"/>
                      <a:pt x="957" y="1581"/>
                    </a:cubicBezTo>
                    <a:cubicBezTo>
                      <a:pt x="957" y="1581"/>
                      <a:pt x="957" y="1581"/>
                      <a:pt x="957" y="1580"/>
                    </a:cubicBezTo>
                    <a:cubicBezTo>
                      <a:pt x="951" y="1579"/>
                      <a:pt x="951" y="1579"/>
                      <a:pt x="951" y="1579"/>
                    </a:cubicBezTo>
                    <a:moveTo>
                      <a:pt x="1261" y="1448"/>
                    </a:moveTo>
                    <a:cubicBezTo>
                      <a:pt x="1258" y="1448"/>
                      <a:pt x="1258" y="1448"/>
                      <a:pt x="1258" y="1448"/>
                    </a:cubicBezTo>
                    <a:cubicBezTo>
                      <a:pt x="971" y="1576"/>
                      <a:pt x="971" y="1576"/>
                      <a:pt x="971" y="1576"/>
                    </a:cubicBezTo>
                    <a:cubicBezTo>
                      <a:pt x="972" y="1576"/>
                      <a:pt x="972" y="1578"/>
                      <a:pt x="973" y="1579"/>
                    </a:cubicBezTo>
                    <a:cubicBezTo>
                      <a:pt x="1263" y="1450"/>
                      <a:pt x="1263" y="1450"/>
                      <a:pt x="1263" y="1450"/>
                    </a:cubicBezTo>
                    <a:cubicBezTo>
                      <a:pt x="1262" y="1450"/>
                      <a:pt x="1262" y="1449"/>
                      <a:pt x="1261" y="1448"/>
                    </a:cubicBezTo>
                    <a:moveTo>
                      <a:pt x="333" y="1447"/>
                    </a:moveTo>
                    <a:cubicBezTo>
                      <a:pt x="332" y="1448"/>
                      <a:pt x="332" y="1449"/>
                      <a:pt x="331" y="1450"/>
                    </a:cubicBezTo>
                    <a:cubicBezTo>
                      <a:pt x="625" y="1581"/>
                      <a:pt x="625" y="1581"/>
                      <a:pt x="625" y="1581"/>
                    </a:cubicBezTo>
                    <a:cubicBezTo>
                      <a:pt x="625" y="1579"/>
                      <a:pt x="625" y="1578"/>
                      <a:pt x="626" y="1577"/>
                    </a:cubicBezTo>
                    <a:cubicBezTo>
                      <a:pt x="333" y="1447"/>
                      <a:pt x="333" y="1447"/>
                      <a:pt x="333" y="1447"/>
                    </a:cubicBezTo>
                    <a:moveTo>
                      <a:pt x="279" y="1390"/>
                    </a:moveTo>
                    <a:cubicBezTo>
                      <a:pt x="277" y="1394"/>
                      <a:pt x="277" y="1394"/>
                      <a:pt x="277" y="1394"/>
                    </a:cubicBezTo>
                    <a:cubicBezTo>
                      <a:pt x="319" y="1440"/>
                      <a:pt x="319" y="1440"/>
                      <a:pt x="319" y="1440"/>
                    </a:cubicBezTo>
                    <a:cubicBezTo>
                      <a:pt x="319" y="1439"/>
                      <a:pt x="320" y="1438"/>
                      <a:pt x="322" y="1438"/>
                    </a:cubicBezTo>
                    <a:cubicBezTo>
                      <a:pt x="279" y="1390"/>
                      <a:pt x="279" y="1390"/>
                      <a:pt x="279" y="1390"/>
                    </a:cubicBezTo>
                    <a:moveTo>
                      <a:pt x="1484" y="1203"/>
                    </a:moveTo>
                    <a:cubicBezTo>
                      <a:pt x="1278" y="1432"/>
                      <a:pt x="1278" y="1432"/>
                      <a:pt x="1278" y="1432"/>
                    </a:cubicBezTo>
                    <a:cubicBezTo>
                      <a:pt x="1274" y="1439"/>
                      <a:pt x="1274" y="1439"/>
                      <a:pt x="1274" y="1439"/>
                    </a:cubicBezTo>
                    <a:cubicBezTo>
                      <a:pt x="1274" y="1439"/>
                      <a:pt x="1275" y="1440"/>
                      <a:pt x="1275" y="1440"/>
                    </a:cubicBezTo>
                    <a:cubicBezTo>
                      <a:pt x="1488" y="1205"/>
                      <a:pt x="1488" y="1205"/>
                      <a:pt x="1488" y="1205"/>
                    </a:cubicBezTo>
                    <a:cubicBezTo>
                      <a:pt x="1487" y="1205"/>
                      <a:pt x="1485" y="1204"/>
                      <a:pt x="1484" y="1203"/>
                    </a:cubicBezTo>
                    <a:moveTo>
                      <a:pt x="110" y="1203"/>
                    </a:moveTo>
                    <a:cubicBezTo>
                      <a:pt x="109" y="1204"/>
                      <a:pt x="108" y="1205"/>
                      <a:pt x="106" y="1205"/>
                    </a:cubicBezTo>
                    <a:cubicBezTo>
                      <a:pt x="276" y="1393"/>
                      <a:pt x="276" y="1393"/>
                      <a:pt x="276" y="1393"/>
                    </a:cubicBezTo>
                    <a:cubicBezTo>
                      <a:pt x="277" y="1388"/>
                      <a:pt x="277" y="1388"/>
                      <a:pt x="277" y="1388"/>
                    </a:cubicBezTo>
                    <a:cubicBezTo>
                      <a:pt x="110" y="1203"/>
                      <a:pt x="110" y="1203"/>
                      <a:pt x="110" y="1203"/>
                    </a:cubicBezTo>
                    <a:moveTo>
                      <a:pt x="68" y="1096"/>
                    </a:moveTo>
                    <a:cubicBezTo>
                      <a:pt x="99" y="1191"/>
                      <a:pt x="99" y="1191"/>
                      <a:pt x="99" y="1191"/>
                    </a:cubicBezTo>
                    <a:cubicBezTo>
                      <a:pt x="100" y="1190"/>
                      <a:pt x="102" y="1190"/>
                      <a:pt x="103" y="1189"/>
                    </a:cubicBezTo>
                    <a:cubicBezTo>
                      <a:pt x="76" y="1106"/>
                      <a:pt x="76" y="1106"/>
                      <a:pt x="76" y="1106"/>
                    </a:cubicBezTo>
                    <a:cubicBezTo>
                      <a:pt x="68" y="1096"/>
                      <a:pt x="68" y="1096"/>
                      <a:pt x="68" y="1096"/>
                    </a:cubicBezTo>
                    <a:moveTo>
                      <a:pt x="42" y="1016"/>
                    </a:moveTo>
                    <a:cubicBezTo>
                      <a:pt x="67" y="1091"/>
                      <a:pt x="67" y="1091"/>
                      <a:pt x="67" y="1091"/>
                    </a:cubicBezTo>
                    <a:cubicBezTo>
                      <a:pt x="74" y="1100"/>
                      <a:pt x="74" y="1100"/>
                      <a:pt x="74" y="1100"/>
                    </a:cubicBezTo>
                    <a:cubicBezTo>
                      <a:pt x="47" y="1018"/>
                      <a:pt x="47" y="1018"/>
                      <a:pt x="47" y="1018"/>
                    </a:cubicBezTo>
                    <a:cubicBezTo>
                      <a:pt x="42" y="1016"/>
                      <a:pt x="42" y="1016"/>
                      <a:pt x="42" y="1016"/>
                    </a:cubicBezTo>
                    <a:moveTo>
                      <a:pt x="1591" y="889"/>
                    </a:moveTo>
                    <a:cubicBezTo>
                      <a:pt x="1586" y="897"/>
                      <a:pt x="1586" y="897"/>
                      <a:pt x="1586" y="897"/>
                    </a:cubicBezTo>
                    <a:cubicBezTo>
                      <a:pt x="1491" y="1189"/>
                      <a:pt x="1491" y="1189"/>
                      <a:pt x="1491" y="1189"/>
                    </a:cubicBezTo>
                    <a:cubicBezTo>
                      <a:pt x="1493" y="1190"/>
                      <a:pt x="1494" y="1190"/>
                      <a:pt x="1495" y="1191"/>
                    </a:cubicBezTo>
                    <a:cubicBezTo>
                      <a:pt x="1593" y="889"/>
                      <a:pt x="1593" y="889"/>
                      <a:pt x="1593" y="889"/>
                    </a:cubicBezTo>
                    <a:cubicBezTo>
                      <a:pt x="1592" y="889"/>
                      <a:pt x="1592" y="889"/>
                      <a:pt x="1591" y="889"/>
                    </a:cubicBezTo>
                    <a:moveTo>
                      <a:pt x="5" y="888"/>
                    </a:moveTo>
                    <a:cubicBezTo>
                      <a:pt x="4" y="889"/>
                      <a:pt x="2" y="889"/>
                      <a:pt x="1" y="889"/>
                    </a:cubicBezTo>
                    <a:cubicBezTo>
                      <a:pt x="42" y="1014"/>
                      <a:pt x="42" y="1014"/>
                      <a:pt x="42" y="1014"/>
                    </a:cubicBezTo>
                    <a:cubicBezTo>
                      <a:pt x="46" y="1016"/>
                      <a:pt x="46" y="1016"/>
                      <a:pt x="46" y="1016"/>
                    </a:cubicBezTo>
                    <a:cubicBezTo>
                      <a:pt x="5" y="888"/>
                      <a:pt x="5" y="888"/>
                      <a:pt x="5" y="888"/>
                    </a:cubicBezTo>
                    <a:moveTo>
                      <a:pt x="34" y="560"/>
                    </a:moveTo>
                    <a:cubicBezTo>
                      <a:pt x="0" y="873"/>
                      <a:pt x="0" y="873"/>
                      <a:pt x="0" y="873"/>
                    </a:cubicBezTo>
                    <a:cubicBezTo>
                      <a:pt x="1" y="873"/>
                      <a:pt x="1" y="873"/>
                      <a:pt x="1" y="873"/>
                    </a:cubicBezTo>
                    <a:cubicBezTo>
                      <a:pt x="2" y="873"/>
                      <a:pt x="3" y="873"/>
                      <a:pt x="4" y="874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6" y="561"/>
                      <a:pt x="35" y="561"/>
                      <a:pt x="34" y="560"/>
                    </a:cubicBezTo>
                    <a:moveTo>
                      <a:pt x="1561" y="560"/>
                    </a:moveTo>
                    <a:cubicBezTo>
                      <a:pt x="1560" y="561"/>
                      <a:pt x="1558" y="561"/>
                      <a:pt x="1557" y="561"/>
                    </a:cubicBezTo>
                    <a:cubicBezTo>
                      <a:pt x="1557" y="561"/>
                      <a:pt x="1557" y="561"/>
                      <a:pt x="1557" y="561"/>
                    </a:cubicBezTo>
                    <a:cubicBezTo>
                      <a:pt x="1590" y="874"/>
                      <a:pt x="1590" y="874"/>
                      <a:pt x="1590" y="874"/>
                    </a:cubicBezTo>
                    <a:cubicBezTo>
                      <a:pt x="1591" y="873"/>
                      <a:pt x="1592" y="873"/>
                      <a:pt x="1593" y="873"/>
                    </a:cubicBezTo>
                    <a:cubicBezTo>
                      <a:pt x="1593" y="873"/>
                      <a:pt x="1593" y="873"/>
                      <a:pt x="1594" y="873"/>
                    </a:cubicBezTo>
                    <a:cubicBezTo>
                      <a:pt x="1561" y="560"/>
                      <a:pt x="1561" y="560"/>
                      <a:pt x="1561" y="560"/>
                    </a:cubicBezTo>
                    <a:moveTo>
                      <a:pt x="1398" y="271"/>
                    </a:moveTo>
                    <a:cubicBezTo>
                      <a:pt x="1397" y="272"/>
                      <a:pt x="1395" y="273"/>
                      <a:pt x="1394" y="273"/>
                    </a:cubicBezTo>
                    <a:cubicBezTo>
                      <a:pt x="1552" y="547"/>
                      <a:pt x="1552" y="547"/>
                      <a:pt x="1552" y="547"/>
                    </a:cubicBezTo>
                    <a:cubicBezTo>
                      <a:pt x="1553" y="546"/>
                      <a:pt x="1554" y="545"/>
                      <a:pt x="1556" y="545"/>
                    </a:cubicBezTo>
                    <a:cubicBezTo>
                      <a:pt x="1398" y="271"/>
                      <a:pt x="1398" y="271"/>
                      <a:pt x="1398" y="271"/>
                    </a:cubicBezTo>
                    <a:moveTo>
                      <a:pt x="196" y="271"/>
                    </a:moveTo>
                    <a:cubicBezTo>
                      <a:pt x="38" y="545"/>
                      <a:pt x="38" y="545"/>
                      <a:pt x="38" y="545"/>
                    </a:cubicBezTo>
                    <a:cubicBezTo>
                      <a:pt x="40" y="545"/>
                      <a:pt x="41" y="546"/>
                      <a:pt x="42" y="547"/>
                    </a:cubicBezTo>
                    <a:cubicBezTo>
                      <a:pt x="200" y="273"/>
                      <a:pt x="200" y="273"/>
                      <a:pt x="200" y="273"/>
                    </a:cubicBezTo>
                    <a:cubicBezTo>
                      <a:pt x="199" y="273"/>
                      <a:pt x="197" y="272"/>
                      <a:pt x="196" y="271"/>
                    </a:cubicBezTo>
                    <a:moveTo>
                      <a:pt x="355" y="151"/>
                    </a:moveTo>
                    <a:cubicBezTo>
                      <a:pt x="207" y="259"/>
                      <a:pt x="207" y="259"/>
                      <a:pt x="207" y="259"/>
                    </a:cubicBezTo>
                    <a:cubicBezTo>
                      <a:pt x="208" y="260"/>
                      <a:pt x="208" y="261"/>
                      <a:pt x="209" y="263"/>
                    </a:cubicBezTo>
                    <a:cubicBezTo>
                      <a:pt x="357" y="155"/>
                      <a:pt x="357" y="155"/>
                      <a:pt x="357" y="155"/>
                    </a:cubicBezTo>
                    <a:cubicBezTo>
                      <a:pt x="355" y="151"/>
                      <a:pt x="355" y="151"/>
                      <a:pt x="355" y="151"/>
                    </a:cubicBezTo>
                    <a:moveTo>
                      <a:pt x="1196" y="121"/>
                    </a:moveTo>
                    <a:cubicBezTo>
                      <a:pt x="1199" y="127"/>
                      <a:pt x="1199" y="127"/>
                      <a:pt x="1199" y="127"/>
                    </a:cubicBezTo>
                    <a:cubicBezTo>
                      <a:pt x="1385" y="263"/>
                      <a:pt x="1385" y="263"/>
                      <a:pt x="1385" y="263"/>
                    </a:cubicBezTo>
                    <a:cubicBezTo>
                      <a:pt x="1386" y="261"/>
                      <a:pt x="1386" y="260"/>
                      <a:pt x="1387" y="259"/>
                    </a:cubicBezTo>
                    <a:cubicBezTo>
                      <a:pt x="1196" y="121"/>
                      <a:pt x="1196" y="121"/>
                      <a:pt x="1196" y="121"/>
                    </a:cubicBezTo>
                    <a:moveTo>
                      <a:pt x="465" y="71"/>
                    </a:moveTo>
                    <a:cubicBezTo>
                      <a:pt x="357" y="150"/>
                      <a:pt x="357" y="150"/>
                      <a:pt x="357" y="150"/>
                    </a:cubicBezTo>
                    <a:cubicBezTo>
                      <a:pt x="359" y="154"/>
                      <a:pt x="359" y="154"/>
                      <a:pt x="359" y="154"/>
                    </a:cubicBezTo>
                    <a:cubicBezTo>
                      <a:pt x="466" y="76"/>
                      <a:pt x="466" y="76"/>
                      <a:pt x="466" y="76"/>
                    </a:cubicBezTo>
                    <a:cubicBezTo>
                      <a:pt x="467" y="74"/>
                      <a:pt x="467" y="74"/>
                      <a:pt x="467" y="74"/>
                    </a:cubicBezTo>
                    <a:cubicBezTo>
                      <a:pt x="466" y="74"/>
                      <a:pt x="466" y="73"/>
                      <a:pt x="465" y="71"/>
                    </a:cubicBezTo>
                    <a:moveTo>
                      <a:pt x="1129" y="71"/>
                    </a:moveTo>
                    <a:cubicBezTo>
                      <a:pt x="1128" y="73"/>
                      <a:pt x="1128" y="74"/>
                      <a:pt x="1127" y="75"/>
                    </a:cubicBezTo>
                    <a:cubicBezTo>
                      <a:pt x="1196" y="125"/>
                      <a:pt x="1196" y="125"/>
                      <a:pt x="1196" y="125"/>
                    </a:cubicBezTo>
                    <a:cubicBezTo>
                      <a:pt x="1194" y="119"/>
                      <a:pt x="1194" y="119"/>
                      <a:pt x="1194" y="119"/>
                    </a:cubicBezTo>
                    <a:cubicBezTo>
                      <a:pt x="1129" y="71"/>
                      <a:pt x="1129" y="71"/>
                      <a:pt x="1129" y="71"/>
                    </a:cubicBezTo>
                    <a:moveTo>
                      <a:pt x="981" y="37"/>
                    </a:moveTo>
                    <a:cubicBezTo>
                      <a:pt x="973" y="40"/>
                      <a:pt x="973" y="40"/>
                      <a:pt x="973" y="40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8"/>
                      <a:pt x="1113" y="66"/>
                      <a:pt x="1114" y="65"/>
                    </a:cubicBezTo>
                    <a:cubicBezTo>
                      <a:pt x="981" y="37"/>
                      <a:pt x="981" y="37"/>
                      <a:pt x="981" y="37"/>
                    </a:cubicBezTo>
                    <a:moveTo>
                      <a:pt x="789" y="0"/>
                    </a:moveTo>
                    <a:cubicBezTo>
                      <a:pt x="480" y="65"/>
                      <a:pt x="480" y="65"/>
                      <a:pt x="480" y="65"/>
                    </a:cubicBezTo>
                    <a:cubicBezTo>
                      <a:pt x="481" y="66"/>
                      <a:pt x="481" y="68"/>
                      <a:pt x="481" y="69"/>
                    </a:cubicBezTo>
                    <a:cubicBezTo>
                      <a:pt x="481" y="69"/>
                      <a:pt x="481" y="69"/>
                      <a:pt x="481" y="69"/>
                    </a:cubicBezTo>
                    <a:cubicBezTo>
                      <a:pt x="789" y="4"/>
                      <a:pt x="789" y="4"/>
                      <a:pt x="789" y="4"/>
                    </a:cubicBezTo>
                    <a:cubicBezTo>
                      <a:pt x="789" y="3"/>
                      <a:pt x="789" y="2"/>
                      <a:pt x="789" y="1"/>
                    </a:cubicBezTo>
                    <a:cubicBezTo>
                      <a:pt x="789" y="1"/>
                      <a:pt x="789" y="0"/>
                      <a:pt x="789" y="0"/>
                    </a:cubicBezTo>
                    <a:moveTo>
                      <a:pt x="805" y="0"/>
                    </a:moveTo>
                    <a:cubicBezTo>
                      <a:pt x="805" y="0"/>
                      <a:pt x="805" y="1"/>
                      <a:pt x="805" y="1"/>
                    </a:cubicBezTo>
                    <a:cubicBezTo>
                      <a:pt x="805" y="2"/>
                      <a:pt x="805" y="3"/>
                      <a:pt x="805" y="4"/>
                    </a:cubicBezTo>
                    <a:cubicBezTo>
                      <a:pt x="969" y="39"/>
                      <a:pt x="969" y="39"/>
                      <a:pt x="969" y="39"/>
                    </a:cubicBezTo>
                    <a:cubicBezTo>
                      <a:pt x="977" y="36"/>
                      <a:pt x="977" y="36"/>
                      <a:pt x="977" y="36"/>
                    </a:cubicBezTo>
                    <a:cubicBezTo>
                      <a:pt x="805" y="0"/>
                      <a:pt x="805" y="0"/>
                      <a:pt x="80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6"/>
              <p:cNvSpPr>
                <a:spLocks noEditPoints="1"/>
              </p:cNvSpPr>
              <p:nvPr/>
            </p:nvSpPr>
            <p:spPr bwMode="auto">
              <a:xfrm>
                <a:off x="1996" y="752"/>
                <a:ext cx="1782" cy="1773"/>
              </a:xfrm>
              <a:custGeom>
                <a:avLst/>
                <a:gdLst>
                  <a:gd name="T0" fmla="*/ 362 w 1196"/>
                  <a:gd name="T1" fmla="*/ 1140 h 1190"/>
                  <a:gd name="T2" fmla="*/ 590 w 1196"/>
                  <a:gd name="T3" fmla="*/ 1190 h 1190"/>
                  <a:gd name="T4" fmla="*/ 365 w 1196"/>
                  <a:gd name="T5" fmla="*/ 1138 h 1190"/>
                  <a:gd name="T6" fmla="*/ 606 w 1196"/>
                  <a:gd name="T7" fmla="*/ 1190 h 1190"/>
                  <a:gd name="T8" fmla="*/ 834 w 1196"/>
                  <a:gd name="T9" fmla="*/ 1142 h 1190"/>
                  <a:gd name="T10" fmla="*/ 834 w 1196"/>
                  <a:gd name="T11" fmla="*/ 1138 h 1190"/>
                  <a:gd name="T12" fmla="*/ 848 w 1196"/>
                  <a:gd name="T13" fmla="*/ 1133 h 1190"/>
                  <a:gd name="T14" fmla="*/ 871 w 1196"/>
                  <a:gd name="T15" fmla="*/ 1115 h 1190"/>
                  <a:gd name="T16" fmla="*/ 873 w 1196"/>
                  <a:gd name="T17" fmla="*/ 1118 h 1190"/>
                  <a:gd name="T18" fmla="*/ 1039 w 1196"/>
                  <a:gd name="T19" fmla="*/ 997 h 1190"/>
                  <a:gd name="T20" fmla="*/ 1039 w 1196"/>
                  <a:gd name="T21" fmla="*/ 997 h 1190"/>
                  <a:gd name="T22" fmla="*/ 1016 w 1196"/>
                  <a:gd name="T23" fmla="*/ 1014 h 1190"/>
                  <a:gd name="T24" fmla="*/ 1036 w 1196"/>
                  <a:gd name="T25" fmla="*/ 995 h 1190"/>
                  <a:gd name="T26" fmla="*/ 347 w 1196"/>
                  <a:gd name="T27" fmla="*/ 1135 h 1190"/>
                  <a:gd name="T28" fmla="*/ 1050 w 1196"/>
                  <a:gd name="T29" fmla="*/ 984 h 1190"/>
                  <a:gd name="T30" fmla="*/ 1050 w 1196"/>
                  <a:gd name="T31" fmla="*/ 984 h 1190"/>
                  <a:gd name="T32" fmla="*/ 145 w 1196"/>
                  <a:gd name="T33" fmla="*/ 984 h 1190"/>
                  <a:gd name="T34" fmla="*/ 146 w 1196"/>
                  <a:gd name="T35" fmla="*/ 977 h 1190"/>
                  <a:gd name="T36" fmla="*/ 149 w 1196"/>
                  <a:gd name="T37" fmla="*/ 982 h 1190"/>
                  <a:gd name="T38" fmla="*/ 144 w 1196"/>
                  <a:gd name="T39" fmla="*/ 975 h 1190"/>
                  <a:gd name="T40" fmla="*/ 108 w 1196"/>
                  <a:gd name="T41" fmla="*/ 919 h 1190"/>
                  <a:gd name="T42" fmla="*/ 122 w 1196"/>
                  <a:gd name="T43" fmla="*/ 936 h 1190"/>
                  <a:gd name="T44" fmla="*/ 76 w 1196"/>
                  <a:gd name="T45" fmla="*/ 863 h 1190"/>
                  <a:gd name="T46" fmla="*/ 83 w 1196"/>
                  <a:gd name="T47" fmla="*/ 868 h 1190"/>
                  <a:gd name="T48" fmla="*/ 1108 w 1196"/>
                  <a:gd name="T49" fmla="*/ 877 h 1190"/>
                  <a:gd name="T50" fmla="*/ 1053 w 1196"/>
                  <a:gd name="T51" fmla="*/ 979 h 1190"/>
                  <a:gd name="T52" fmla="*/ 1160 w 1196"/>
                  <a:gd name="T53" fmla="*/ 787 h 1190"/>
                  <a:gd name="T54" fmla="*/ 1167 w 1196"/>
                  <a:gd name="T55" fmla="*/ 782 h 1190"/>
                  <a:gd name="T56" fmla="*/ 29 w 1196"/>
                  <a:gd name="T57" fmla="*/ 782 h 1190"/>
                  <a:gd name="T58" fmla="*/ 32 w 1196"/>
                  <a:gd name="T59" fmla="*/ 779 h 1190"/>
                  <a:gd name="T60" fmla="*/ 26 w 1196"/>
                  <a:gd name="T61" fmla="*/ 766 h 1190"/>
                  <a:gd name="T62" fmla="*/ 1168 w 1196"/>
                  <a:gd name="T63" fmla="*/ 766 h 1190"/>
                  <a:gd name="T64" fmla="*/ 20 w 1196"/>
                  <a:gd name="T65" fmla="*/ 728 h 1190"/>
                  <a:gd name="T66" fmla="*/ 28 w 1196"/>
                  <a:gd name="T67" fmla="*/ 758 h 1190"/>
                  <a:gd name="T68" fmla="*/ 0 w 1196"/>
                  <a:gd name="T69" fmla="*/ 534 h 1190"/>
                  <a:gd name="T70" fmla="*/ 4 w 1196"/>
                  <a:gd name="T71" fmla="*/ 534 h 1190"/>
                  <a:gd name="T72" fmla="*/ 1196 w 1196"/>
                  <a:gd name="T73" fmla="*/ 534 h 1190"/>
                  <a:gd name="T74" fmla="*/ 1169 w 1196"/>
                  <a:gd name="T75" fmla="*/ 754 h 1190"/>
                  <a:gd name="T76" fmla="*/ 1196 w 1196"/>
                  <a:gd name="T77" fmla="*/ 534 h 1190"/>
                  <a:gd name="T78" fmla="*/ 6 w 1196"/>
                  <a:gd name="T79" fmla="*/ 519 h 1190"/>
                  <a:gd name="T80" fmla="*/ 1137 w 1196"/>
                  <a:gd name="T81" fmla="*/ 343 h 1190"/>
                  <a:gd name="T82" fmla="*/ 1192 w 1196"/>
                  <a:gd name="T83" fmla="*/ 518 h 1190"/>
                  <a:gd name="T84" fmla="*/ 1122 w 1196"/>
                  <a:gd name="T85" fmla="*/ 297 h 1190"/>
                  <a:gd name="T86" fmla="*/ 1135 w 1196"/>
                  <a:gd name="T87" fmla="*/ 349 h 1190"/>
                  <a:gd name="T88" fmla="*/ 74 w 1196"/>
                  <a:gd name="T89" fmla="*/ 297 h 1190"/>
                  <a:gd name="T90" fmla="*/ 76 w 1196"/>
                  <a:gd name="T91" fmla="*/ 304 h 1190"/>
                  <a:gd name="T92" fmla="*/ 1076 w 1196"/>
                  <a:gd name="T93" fmla="*/ 241 h 1190"/>
                  <a:gd name="T94" fmla="*/ 1114 w 1196"/>
                  <a:gd name="T95" fmla="*/ 283 h 1190"/>
                  <a:gd name="T96" fmla="*/ 237 w 1196"/>
                  <a:gd name="T97" fmla="*/ 111 h 1190"/>
                  <a:gd name="T98" fmla="*/ 241 w 1196"/>
                  <a:gd name="T99" fmla="*/ 112 h 1190"/>
                  <a:gd name="T100" fmla="*/ 954 w 1196"/>
                  <a:gd name="T101" fmla="*/ 109 h 1190"/>
                  <a:gd name="T102" fmla="*/ 1072 w 1196"/>
                  <a:gd name="T103" fmla="*/ 236 h 1190"/>
                  <a:gd name="T104" fmla="*/ 251 w 1196"/>
                  <a:gd name="T105" fmla="*/ 99 h 1190"/>
                  <a:gd name="T106" fmla="*/ 806 w 1196"/>
                  <a:gd name="T107" fmla="*/ 37 h 1190"/>
                  <a:gd name="T108" fmla="*/ 942 w 1196"/>
                  <a:gd name="T109" fmla="*/ 102 h 1190"/>
                  <a:gd name="T110" fmla="*/ 730 w 1196"/>
                  <a:gd name="T111" fmla="*/ 3 h 1190"/>
                  <a:gd name="T112" fmla="*/ 804 w 1196"/>
                  <a:gd name="T113" fmla="*/ 36 h 1190"/>
                  <a:gd name="T114" fmla="*/ 260 w 1196"/>
                  <a:gd name="T115" fmla="*/ 95 h 1190"/>
                  <a:gd name="T116" fmla="*/ 461 w 1196"/>
                  <a:gd name="T117" fmla="*/ 10 h 1190"/>
                  <a:gd name="T118" fmla="*/ 482 w 1196"/>
                  <a:gd name="T119" fmla="*/ 0 h 1190"/>
                  <a:gd name="T120" fmla="*/ 709 w 1196"/>
                  <a:gd name="T121" fmla="*/ 4 h 1190"/>
                  <a:gd name="T122" fmla="*/ 714 w 1196"/>
                  <a:gd name="T123" fmla="*/ 0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96" h="1190">
                    <a:moveTo>
                      <a:pt x="365" y="1138"/>
                    </a:moveTo>
                    <a:cubicBezTo>
                      <a:pt x="362" y="1139"/>
                      <a:pt x="362" y="1139"/>
                      <a:pt x="362" y="1139"/>
                    </a:cubicBezTo>
                    <a:cubicBezTo>
                      <a:pt x="362" y="1139"/>
                      <a:pt x="362" y="1140"/>
                      <a:pt x="362" y="1140"/>
                    </a:cubicBezTo>
                    <a:cubicBezTo>
                      <a:pt x="366" y="1143"/>
                      <a:pt x="366" y="1143"/>
                      <a:pt x="366" y="1143"/>
                    </a:cubicBezTo>
                    <a:cubicBezTo>
                      <a:pt x="589" y="1190"/>
                      <a:pt x="589" y="1190"/>
                      <a:pt x="589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89"/>
                      <a:pt x="590" y="1188"/>
                      <a:pt x="591" y="1186"/>
                    </a:cubicBezTo>
                    <a:cubicBezTo>
                      <a:pt x="365" y="1138"/>
                      <a:pt x="365" y="1138"/>
                      <a:pt x="365" y="1138"/>
                    </a:cubicBezTo>
                    <a:moveTo>
                      <a:pt x="834" y="1138"/>
                    </a:moveTo>
                    <a:cubicBezTo>
                      <a:pt x="605" y="1186"/>
                      <a:pt x="605" y="1186"/>
                      <a:pt x="605" y="1186"/>
                    </a:cubicBezTo>
                    <a:cubicBezTo>
                      <a:pt x="606" y="1188"/>
                      <a:pt x="606" y="1189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834" y="1142"/>
                      <a:pt x="834" y="1142"/>
                      <a:pt x="834" y="1142"/>
                    </a:cubicBezTo>
                    <a:cubicBezTo>
                      <a:pt x="835" y="1141"/>
                      <a:pt x="835" y="1141"/>
                      <a:pt x="835" y="1141"/>
                    </a:cubicBezTo>
                    <a:cubicBezTo>
                      <a:pt x="834" y="1140"/>
                      <a:pt x="834" y="1139"/>
                      <a:pt x="834" y="1138"/>
                    </a:cubicBezTo>
                    <a:cubicBezTo>
                      <a:pt x="834" y="1138"/>
                      <a:pt x="834" y="1138"/>
                      <a:pt x="834" y="1138"/>
                    </a:cubicBezTo>
                    <a:moveTo>
                      <a:pt x="871" y="1115"/>
                    </a:moveTo>
                    <a:cubicBezTo>
                      <a:pt x="852" y="1128"/>
                      <a:pt x="852" y="1128"/>
                      <a:pt x="852" y="1128"/>
                    </a:cubicBezTo>
                    <a:cubicBezTo>
                      <a:pt x="848" y="1133"/>
                      <a:pt x="848" y="1133"/>
                      <a:pt x="848" y="1133"/>
                    </a:cubicBezTo>
                    <a:cubicBezTo>
                      <a:pt x="849" y="1134"/>
                      <a:pt x="849" y="1134"/>
                      <a:pt x="849" y="1135"/>
                    </a:cubicBezTo>
                    <a:cubicBezTo>
                      <a:pt x="872" y="1119"/>
                      <a:pt x="872" y="1119"/>
                      <a:pt x="872" y="1119"/>
                    </a:cubicBezTo>
                    <a:cubicBezTo>
                      <a:pt x="871" y="1115"/>
                      <a:pt x="871" y="1115"/>
                      <a:pt x="871" y="1115"/>
                    </a:cubicBezTo>
                    <a:moveTo>
                      <a:pt x="1018" y="1008"/>
                    </a:moveTo>
                    <a:cubicBezTo>
                      <a:pt x="872" y="1114"/>
                      <a:pt x="872" y="1114"/>
                      <a:pt x="872" y="1114"/>
                    </a:cubicBezTo>
                    <a:cubicBezTo>
                      <a:pt x="873" y="1118"/>
                      <a:pt x="873" y="1118"/>
                      <a:pt x="873" y="1118"/>
                    </a:cubicBezTo>
                    <a:cubicBezTo>
                      <a:pt x="1011" y="1018"/>
                      <a:pt x="1011" y="1018"/>
                      <a:pt x="1011" y="1018"/>
                    </a:cubicBezTo>
                    <a:cubicBezTo>
                      <a:pt x="1018" y="1008"/>
                      <a:pt x="1018" y="1008"/>
                      <a:pt x="1018" y="1008"/>
                    </a:cubicBezTo>
                    <a:moveTo>
                      <a:pt x="1039" y="997"/>
                    </a:moveTo>
                    <a:cubicBezTo>
                      <a:pt x="1039" y="998"/>
                      <a:pt x="1039" y="998"/>
                      <a:pt x="1039" y="998"/>
                    </a:cubicBezTo>
                    <a:cubicBezTo>
                      <a:pt x="1039" y="997"/>
                      <a:pt x="1039" y="997"/>
                      <a:pt x="1039" y="997"/>
                    </a:cubicBezTo>
                    <a:cubicBezTo>
                      <a:pt x="1039" y="997"/>
                      <a:pt x="1039" y="997"/>
                      <a:pt x="1039" y="997"/>
                    </a:cubicBezTo>
                    <a:moveTo>
                      <a:pt x="1036" y="995"/>
                    </a:moveTo>
                    <a:cubicBezTo>
                      <a:pt x="1022" y="1005"/>
                      <a:pt x="1022" y="1005"/>
                      <a:pt x="1022" y="1005"/>
                    </a:cubicBezTo>
                    <a:cubicBezTo>
                      <a:pt x="1016" y="1014"/>
                      <a:pt x="1016" y="1014"/>
                      <a:pt x="1016" y="1014"/>
                    </a:cubicBezTo>
                    <a:cubicBezTo>
                      <a:pt x="1035" y="1001"/>
                      <a:pt x="1035" y="1001"/>
                      <a:pt x="1035" y="1001"/>
                    </a:cubicBezTo>
                    <a:cubicBezTo>
                      <a:pt x="1037" y="996"/>
                      <a:pt x="1037" y="996"/>
                      <a:pt x="1037" y="996"/>
                    </a:cubicBezTo>
                    <a:cubicBezTo>
                      <a:pt x="1037" y="996"/>
                      <a:pt x="1036" y="995"/>
                      <a:pt x="1036" y="995"/>
                    </a:cubicBezTo>
                    <a:moveTo>
                      <a:pt x="157" y="993"/>
                    </a:moveTo>
                    <a:cubicBezTo>
                      <a:pt x="157" y="994"/>
                      <a:pt x="156" y="995"/>
                      <a:pt x="155" y="996"/>
                    </a:cubicBezTo>
                    <a:cubicBezTo>
                      <a:pt x="347" y="1135"/>
                      <a:pt x="347" y="1135"/>
                      <a:pt x="347" y="1135"/>
                    </a:cubicBezTo>
                    <a:cubicBezTo>
                      <a:pt x="347" y="1134"/>
                      <a:pt x="348" y="1133"/>
                      <a:pt x="349" y="1132"/>
                    </a:cubicBezTo>
                    <a:cubicBezTo>
                      <a:pt x="157" y="993"/>
                      <a:pt x="157" y="993"/>
                      <a:pt x="157" y="993"/>
                    </a:cubicBezTo>
                    <a:moveTo>
                      <a:pt x="1050" y="984"/>
                    </a:move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50" y="984"/>
                      <a:pt x="1050" y="984"/>
                      <a:pt x="1050" y="984"/>
                    </a:cubicBezTo>
                    <a:moveTo>
                      <a:pt x="143" y="977"/>
                    </a:moveTo>
                    <a:cubicBezTo>
                      <a:pt x="142" y="977"/>
                      <a:pt x="142" y="977"/>
                      <a:pt x="142" y="977"/>
                    </a:cubicBezTo>
                    <a:cubicBezTo>
                      <a:pt x="145" y="984"/>
                      <a:pt x="145" y="984"/>
                      <a:pt x="145" y="984"/>
                    </a:cubicBezTo>
                    <a:cubicBezTo>
                      <a:pt x="145" y="983"/>
                      <a:pt x="145" y="983"/>
                      <a:pt x="146" y="983"/>
                    </a:cubicBezTo>
                    <a:cubicBezTo>
                      <a:pt x="143" y="977"/>
                      <a:pt x="143" y="977"/>
                      <a:pt x="143" y="977"/>
                    </a:cubicBezTo>
                    <a:moveTo>
                      <a:pt x="146" y="977"/>
                    </a:moveTo>
                    <a:cubicBezTo>
                      <a:pt x="145" y="977"/>
                      <a:pt x="145" y="977"/>
                      <a:pt x="145" y="977"/>
                    </a:cubicBezTo>
                    <a:cubicBezTo>
                      <a:pt x="147" y="982"/>
                      <a:pt x="147" y="982"/>
                      <a:pt x="147" y="982"/>
                    </a:cubicBezTo>
                    <a:cubicBezTo>
                      <a:pt x="148" y="982"/>
                      <a:pt x="148" y="982"/>
                      <a:pt x="149" y="982"/>
                    </a:cubicBezTo>
                    <a:cubicBezTo>
                      <a:pt x="146" y="977"/>
                      <a:pt x="146" y="977"/>
                      <a:pt x="146" y="977"/>
                    </a:cubicBezTo>
                    <a:moveTo>
                      <a:pt x="137" y="962"/>
                    </a:moveTo>
                    <a:cubicBezTo>
                      <a:pt x="144" y="975"/>
                      <a:pt x="144" y="975"/>
                      <a:pt x="144" y="975"/>
                    </a:cubicBezTo>
                    <a:cubicBezTo>
                      <a:pt x="145" y="975"/>
                      <a:pt x="145" y="975"/>
                      <a:pt x="145" y="975"/>
                    </a:cubicBezTo>
                    <a:cubicBezTo>
                      <a:pt x="137" y="962"/>
                      <a:pt x="137" y="962"/>
                      <a:pt x="137" y="962"/>
                    </a:cubicBezTo>
                    <a:moveTo>
                      <a:pt x="108" y="919"/>
                    </a:moveTo>
                    <a:cubicBezTo>
                      <a:pt x="141" y="976"/>
                      <a:pt x="141" y="976"/>
                      <a:pt x="141" y="976"/>
                    </a:cubicBezTo>
                    <a:cubicBezTo>
                      <a:pt x="142" y="975"/>
                      <a:pt x="142" y="975"/>
                      <a:pt x="142" y="975"/>
                    </a:cubicBezTo>
                    <a:cubicBezTo>
                      <a:pt x="122" y="936"/>
                      <a:pt x="122" y="936"/>
                      <a:pt x="122" y="936"/>
                    </a:cubicBezTo>
                    <a:cubicBezTo>
                      <a:pt x="114" y="921"/>
                      <a:pt x="114" y="921"/>
                      <a:pt x="114" y="921"/>
                    </a:cubicBezTo>
                    <a:cubicBezTo>
                      <a:pt x="108" y="919"/>
                      <a:pt x="108" y="919"/>
                      <a:pt x="108" y="919"/>
                    </a:cubicBezTo>
                    <a:moveTo>
                      <a:pt x="76" y="863"/>
                    </a:moveTo>
                    <a:cubicBezTo>
                      <a:pt x="106" y="916"/>
                      <a:pt x="106" y="916"/>
                      <a:pt x="106" y="916"/>
                    </a:cubicBezTo>
                    <a:cubicBezTo>
                      <a:pt x="112" y="919"/>
                      <a:pt x="112" y="919"/>
                      <a:pt x="112" y="919"/>
                    </a:cubicBezTo>
                    <a:cubicBezTo>
                      <a:pt x="83" y="868"/>
                      <a:pt x="83" y="868"/>
                      <a:pt x="83" y="868"/>
                    </a:cubicBezTo>
                    <a:cubicBezTo>
                      <a:pt x="76" y="863"/>
                      <a:pt x="76" y="863"/>
                      <a:pt x="76" y="863"/>
                    </a:cubicBezTo>
                    <a:moveTo>
                      <a:pt x="1141" y="826"/>
                    </a:moveTo>
                    <a:cubicBezTo>
                      <a:pt x="1108" y="877"/>
                      <a:pt x="1108" y="877"/>
                      <a:pt x="1108" y="877"/>
                    </a:cubicBezTo>
                    <a:cubicBezTo>
                      <a:pt x="1046" y="983"/>
                      <a:pt x="1046" y="983"/>
                      <a:pt x="1046" y="983"/>
                    </a:cubicBezTo>
                    <a:cubicBezTo>
                      <a:pt x="1047" y="984"/>
                      <a:pt x="1047" y="984"/>
                      <a:pt x="1047" y="984"/>
                    </a:cubicBezTo>
                    <a:cubicBezTo>
                      <a:pt x="1053" y="979"/>
                      <a:pt x="1053" y="979"/>
                      <a:pt x="1053" y="979"/>
                    </a:cubicBezTo>
                    <a:cubicBezTo>
                      <a:pt x="1141" y="826"/>
                      <a:pt x="1141" y="826"/>
                      <a:pt x="1141" y="826"/>
                    </a:cubicBezTo>
                    <a:moveTo>
                      <a:pt x="1165" y="781"/>
                    </a:moveTo>
                    <a:cubicBezTo>
                      <a:pt x="1160" y="787"/>
                      <a:pt x="1160" y="787"/>
                      <a:pt x="1160" y="787"/>
                    </a:cubicBezTo>
                    <a:cubicBezTo>
                      <a:pt x="1123" y="851"/>
                      <a:pt x="1123" y="851"/>
                      <a:pt x="1123" y="851"/>
                    </a:cubicBezTo>
                    <a:cubicBezTo>
                      <a:pt x="1157" y="800"/>
                      <a:pt x="1157" y="800"/>
                      <a:pt x="1157" y="800"/>
                    </a:cubicBezTo>
                    <a:cubicBezTo>
                      <a:pt x="1167" y="782"/>
                      <a:pt x="1167" y="782"/>
                      <a:pt x="1167" y="782"/>
                    </a:cubicBezTo>
                    <a:cubicBezTo>
                      <a:pt x="1167" y="781"/>
                      <a:pt x="1166" y="781"/>
                      <a:pt x="1165" y="781"/>
                    </a:cubicBezTo>
                    <a:moveTo>
                      <a:pt x="32" y="779"/>
                    </a:moveTo>
                    <a:cubicBezTo>
                      <a:pt x="31" y="780"/>
                      <a:pt x="30" y="781"/>
                      <a:pt x="29" y="782"/>
                    </a:cubicBezTo>
                    <a:cubicBezTo>
                      <a:pt x="73" y="859"/>
                      <a:pt x="73" y="859"/>
                      <a:pt x="73" y="859"/>
                    </a:cubicBezTo>
                    <a:cubicBezTo>
                      <a:pt x="81" y="864"/>
                      <a:pt x="81" y="864"/>
                      <a:pt x="81" y="864"/>
                    </a:cubicBezTo>
                    <a:cubicBezTo>
                      <a:pt x="32" y="779"/>
                      <a:pt x="32" y="779"/>
                      <a:pt x="32" y="779"/>
                    </a:cubicBezTo>
                    <a:moveTo>
                      <a:pt x="24" y="764"/>
                    </a:moveTo>
                    <a:cubicBezTo>
                      <a:pt x="24" y="766"/>
                      <a:pt x="24" y="766"/>
                      <a:pt x="24" y="766"/>
                    </a:cubicBezTo>
                    <a:cubicBezTo>
                      <a:pt x="25" y="766"/>
                      <a:pt x="25" y="766"/>
                      <a:pt x="26" y="766"/>
                    </a:cubicBezTo>
                    <a:cubicBezTo>
                      <a:pt x="24" y="764"/>
                      <a:pt x="24" y="764"/>
                      <a:pt x="24" y="764"/>
                    </a:cubicBezTo>
                    <a:moveTo>
                      <a:pt x="1168" y="764"/>
                    </a:move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4"/>
                      <a:pt x="1168" y="764"/>
                      <a:pt x="1168" y="764"/>
                    </a:cubicBezTo>
                    <a:moveTo>
                      <a:pt x="20" y="728"/>
                    </a:moveTo>
                    <a:cubicBezTo>
                      <a:pt x="24" y="761"/>
                      <a:pt x="24" y="761"/>
                      <a:pt x="24" y="761"/>
                    </a:cubicBezTo>
                    <a:cubicBezTo>
                      <a:pt x="27" y="764"/>
                      <a:pt x="27" y="764"/>
                      <a:pt x="27" y="764"/>
                    </a:cubicBezTo>
                    <a:cubicBezTo>
                      <a:pt x="28" y="758"/>
                      <a:pt x="28" y="758"/>
                      <a:pt x="28" y="758"/>
                    </a:cubicBezTo>
                    <a:cubicBezTo>
                      <a:pt x="25" y="738"/>
                      <a:pt x="25" y="738"/>
                      <a:pt x="25" y="738"/>
                    </a:cubicBezTo>
                    <a:cubicBezTo>
                      <a:pt x="20" y="728"/>
                      <a:pt x="20" y="728"/>
                      <a:pt x="20" y="728"/>
                    </a:cubicBezTo>
                    <a:moveTo>
                      <a:pt x="0" y="534"/>
                    </a:moveTo>
                    <a:cubicBezTo>
                      <a:pt x="20" y="722"/>
                      <a:pt x="20" y="722"/>
                      <a:pt x="20" y="722"/>
                    </a:cubicBezTo>
                    <a:cubicBezTo>
                      <a:pt x="25" y="732"/>
                      <a:pt x="25" y="732"/>
                      <a:pt x="25" y="732"/>
                    </a:cubicBezTo>
                    <a:cubicBezTo>
                      <a:pt x="4" y="534"/>
                      <a:pt x="4" y="534"/>
                      <a:pt x="4" y="534"/>
                    </a:cubicBezTo>
                    <a:cubicBezTo>
                      <a:pt x="3" y="534"/>
                      <a:pt x="3" y="534"/>
                      <a:pt x="2" y="534"/>
                    </a:cubicBezTo>
                    <a:cubicBezTo>
                      <a:pt x="1" y="534"/>
                      <a:pt x="1" y="534"/>
                      <a:pt x="0" y="534"/>
                    </a:cubicBezTo>
                    <a:moveTo>
                      <a:pt x="1196" y="534"/>
                    </a:moveTo>
                    <a:cubicBezTo>
                      <a:pt x="1195" y="534"/>
                      <a:pt x="1195" y="534"/>
                      <a:pt x="1194" y="534"/>
                    </a:cubicBezTo>
                    <a:cubicBezTo>
                      <a:pt x="1193" y="534"/>
                      <a:pt x="1193" y="534"/>
                      <a:pt x="1192" y="534"/>
                    </a:cubicBezTo>
                    <a:cubicBezTo>
                      <a:pt x="1169" y="754"/>
                      <a:pt x="1169" y="754"/>
                      <a:pt x="1169" y="754"/>
                    </a:cubicBezTo>
                    <a:cubicBezTo>
                      <a:pt x="1170" y="766"/>
                      <a:pt x="1170" y="766"/>
                      <a:pt x="1170" y="766"/>
                    </a:cubicBezTo>
                    <a:cubicBezTo>
                      <a:pt x="1171" y="766"/>
                      <a:pt x="1171" y="766"/>
                      <a:pt x="1172" y="766"/>
                    </a:cubicBezTo>
                    <a:cubicBezTo>
                      <a:pt x="1196" y="534"/>
                      <a:pt x="1196" y="534"/>
                      <a:pt x="1196" y="534"/>
                    </a:cubicBezTo>
                    <a:moveTo>
                      <a:pt x="54" y="359"/>
                    </a:moveTo>
                    <a:cubicBezTo>
                      <a:pt x="2" y="518"/>
                      <a:pt x="2" y="518"/>
                      <a:pt x="2" y="518"/>
                    </a:cubicBezTo>
                    <a:cubicBezTo>
                      <a:pt x="4" y="518"/>
                      <a:pt x="5" y="518"/>
                      <a:pt x="6" y="519"/>
                    </a:cubicBezTo>
                    <a:cubicBezTo>
                      <a:pt x="56" y="365"/>
                      <a:pt x="56" y="365"/>
                      <a:pt x="56" y="365"/>
                    </a:cubicBezTo>
                    <a:cubicBezTo>
                      <a:pt x="54" y="359"/>
                      <a:pt x="54" y="359"/>
                      <a:pt x="54" y="359"/>
                    </a:cubicBezTo>
                    <a:moveTo>
                      <a:pt x="1137" y="343"/>
                    </a:moveTo>
                    <a:cubicBezTo>
                      <a:pt x="1135" y="351"/>
                      <a:pt x="1135" y="351"/>
                      <a:pt x="1135" y="351"/>
                    </a:cubicBezTo>
                    <a:cubicBezTo>
                      <a:pt x="1182" y="495"/>
                      <a:pt x="1182" y="495"/>
                      <a:pt x="1182" y="495"/>
                    </a:cubicBezTo>
                    <a:cubicBezTo>
                      <a:pt x="1192" y="518"/>
                      <a:pt x="1192" y="518"/>
                      <a:pt x="1192" y="518"/>
                    </a:cubicBezTo>
                    <a:cubicBezTo>
                      <a:pt x="1192" y="518"/>
                      <a:pt x="1193" y="518"/>
                      <a:pt x="1194" y="518"/>
                    </a:cubicBezTo>
                    <a:cubicBezTo>
                      <a:pt x="1137" y="343"/>
                      <a:pt x="1137" y="343"/>
                      <a:pt x="1137" y="343"/>
                    </a:cubicBezTo>
                    <a:moveTo>
                      <a:pt x="1122" y="297"/>
                    </a:moveTo>
                    <a:cubicBezTo>
                      <a:pt x="1121" y="297"/>
                      <a:pt x="1120" y="298"/>
                      <a:pt x="1119" y="298"/>
                    </a:cubicBezTo>
                    <a:cubicBezTo>
                      <a:pt x="1120" y="304"/>
                      <a:pt x="1120" y="304"/>
                      <a:pt x="1120" y="304"/>
                    </a:cubicBezTo>
                    <a:cubicBezTo>
                      <a:pt x="1135" y="349"/>
                      <a:pt x="1135" y="349"/>
                      <a:pt x="1135" y="349"/>
                    </a:cubicBezTo>
                    <a:cubicBezTo>
                      <a:pt x="1136" y="341"/>
                      <a:pt x="1136" y="341"/>
                      <a:pt x="1136" y="341"/>
                    </a:cubicBezTo>
                    <a:cubicBezTo>
                      <a:pt x="1122" y="297"/>
                      <a:pt x="1122" y="297"/>
                      <a:pt x="1122" y="297"/>
                    </a:cubicBezTo>
                    <a:moveTo>
                      <a:pt x="74" y="297"/>
                    </a:moveTo>
                    <a:cubicBezTo>
                      <a:pt x="55" y="356"/>
                      <a:pt x="55" y="356"/>
                      <a:pt x="55" y="356"/>
                    </a:cubicBezTo>
                    <a:cubicBezTo>
                      <a:pt x="57" y="362"/>
                      <a:pt x="57" y="362"/>
                      <a:pt x="57" y="362"/>
                    </a:cubicBezTo>
                    <a:cubicBezTo>
                      <a:pt x="76" y="304"/>
                      <a:pt x="76" y="304"/>
                      <a:pt x="76" y="304"/>
                    </a:cubicBezTo>
                    <a:cubicBezTo>
                      <a:pt x="77" y="298"/>
                      <a:pt x="77" y="298"/>
                      <a:pt x="77" y="298"/>
                    </a:cubicBezTo>
                    <a:cubicBezTo>
                      <a:pt x="76" y="298"/>
                      <a:pt x="75" y="297"/>
                      <a:pt x="74" y="297"/>
                    </a:cubicBezTo>
                    <a:moveTo>
                      <a:pt x="1076" y="241"/>
                    </a:moveTo>
                    <a:cubicBezTo>
                      <a:pt x="1081" y="252"/>
                      <a:pt x="1081" y="252"/>
                      <a:pt x="1081" y="252"/>
                    </a:cubicBezTo>
                    <a:cubicBezTo>
                      <a:pt x="1111" y="286"/>
                      <a:pt x="1111" y="286"/>
                      <a:pt x="1111" y="286"/>
                    </a:cubicBezTo>
                    <a:cubicBezTo>
                      <a:pt x="1112" y="285"/>
                      <a:pt x="1113" y="284"/>
                      <a:pt x="1114" y="283"/>
                    </a:cubicBezTo>
                    <a:cubicBezTo>
                      <a:pt x="1076" y="241"/>
                      <a:pt x="1076" y="241"/>
                      <a:pt x="1076" y="241"/>
                    </a:cubicBezTo>
                    <a:moveTo>
                      <a:pt x="239" y="110"/>
                    </a:moveTo>
                    <a:cubicBezTo>
                      <a:pt x="237" y="111"/>
                      <a:pt x="237" y="111"/>
                      <a:pt x="237" y="111"/>
                    </a:cubicBezTo>
                    <a:cubicBezTo>
                      <a:pt x="82" y="283"/>
                      <a:pt x="82" y="283"/>
                      <a:pt x="82" y="283"/>
                    </a:cubicBezTo>
                    <a:cubicBezTo>
                      <a:pt x="83" y="284"/>
                      <a:pt x="84" y="285"/>
                      <a:pt x="85" y="286"/>
                    </a:cubicBezTo>
                    <a:cubicBezTo>
                      <a:pt x="241" y="112"/>
                      <a:pt x="241" y="112"/>
                      <a:pt x="241" y="112"/>
                    </a:cubicBezTo>
                    <a:cubicBezTo>
                      <a:pt x="240" y="111"/>
                      <a:pt x="239" y="111"/>
                      <a:pt x="239" y="110"/>
                    </a:cubicBezTo>
                    <a:moveTo>
                      <a:pt x="956" y="107"/>
                    </a:moveTo>
                    <a:cubicBezTo>
                      <a:pt x="956" y="108"/>
                      <a:pt x="955" y="108"/>
                      <a:pt x="954" y="109"/>
                    </a:cubicBezTo>
                    <a:cubicBezTo>
                      <a:pt x="959" y="116"/>
                      <a:pt x="959" y="116"/>
                      <a:pt x="959" y="116"/>
                    </a:cubicBezTo>
                    <a:cubicBezTo>
                      <a:pt x="1077" y="247"/>
                      <a:pt x="1077" y="247"/>
                      <a:pt x="1077" y="247"/>
                    </a:cubicBezTo>
                    <a:cubicBezTo>
                      <a:pt x="1072" y="236"/>
                      <a:pt x="1072" y="236"/>
                      <a:pt x="1072" y="236"/>
                    </a:cubicBezTo>
                    <a:cubicBezTo>
                      <a:pt x="956" y="107"/>
                      <a:pt x="956" y="107"/>
                      <a:pt x="956" y="107"/>
                    </a:cubicBezTo>
                    <a:moveTo>
                      <a:pt x="254" y="98"/>
                    </a:moveTo>
                    <a:cubicBezTo>
                      <a:pt x="251" y="99"/>
                      <a:pt x="251" y="99"/>
                      <a:pt x="251" y="99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4" y="98"/>
                      <a:pt x="254" y="98"/>
                      <a:pt x="254" y="98"/>
                    </a:cubicBezTo>
                    <a:moveTo>
                      <a:pt x="806" y="37"/>
                    </a:moveTo>
                    <a:cubicBezTo>
                      <a:pt x="803" y="40"/>
                      <a:pt x="803" y="40"/>
                      <a:pt x="803" y="40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1"/>
                      <a:pt x="942" y="99"/>
                      <a:pt x="943" y="98"/>
                    </a:cubicBezTo>
                    <a:cubicBezTo>
                      <a:pt x="806" y="37"/>
                      <a:pt x="806" y="37"/>
                      <a:pt x="806" y="37"/>
                    </a:cubicBezTo>
                    <a:moveTo>
                      <a:pt x="730" y="3"/>
                    </a:moveTo>
                    <a:cubicBezTo>
                      <a:pt x="730" y="4"/>
                      <a:pt x="729" y="6"/>
                      <a:pt x="728" y="7"/>
                    </a:cubicBezTo>
                    <a:cubicBezTo>
                      <a:pt x="801" y="39"/>
                      <a:pt x="801" y="39"/>
                      <a:pt x="801" y="39"/>
                    </a:cubicBezTo>
                    <a:cubicBezTo>
                      <a:pt x="804" y="36"/>
                      <a:pt x="804" y="36"/>
                      <a:pt x="804" y="36"/>
                    </a:cubicBezTo>
                    <a:cubicBezTo>
                      <a:pt x="730" y="3"/>
                      <a:pt x="730" y="3"/>
                      <a:pt x="730" y="3"/>
                    </a:cubicBezTo>
                    <a:moveTo>
                      <a:pt x="466" y="3"/>
                    </a:moveTo>
                    <a:cubicBezTo>
                      <a:pt x="260" y="95"/>
                      <a:pt x="260" y="95"/>
                      <a:pt x="260" y="95"/>
                    </a:cubicBezTo>
                    <a:cubicBezTo>
                      <a:pt x="253" y="102"/>
                      <a:pt x="253" y="102"/>
                      <a:pt x="253" y="102"/>
                    </a:cubicBezTo>
                    <a:cubicBezTo>
                      <a:pt x="253" y="102"/>
                      <a:pt x="253" y="102"/>
                      <a:pt x="253" y="103"/>
                    </a:cubicBezTo>
                    <a:cubicBezTo>
                      <a:pt x="461" y="10"/>
                      <a:pt x="461" y="10"/>
                      <a:pt x="461" y="10"/>
                    </a:cubicBezTo>
                    <a:cubicBezTo>
                      <a:pt x="467" y="6"/>
                      <a:pt x="467" y="6"/>
                      <a:pt x="467" y="6"/>
                    </a:cubicBezTo>
                    <a:cubicBezTo>
                      <a:pt x="466" y="5"/>
                      <a:pt x="466" y="4"/>
                      <a:pt x="466" y="3"/>
                    </a:cubicBezTo>
                    <a:moveTo>
                      <a:pt x="482" y="0"/>
                    </a:moveTo>
                    <a:cubicBezTo>
                      <a:pt x="482" y="1"/>
                      <a:pt x="482" y="1"/>
                      <a:pt x="482" y="2"/>
                    </a:cubicBezTo>
                    <a:cubicBezTo>
                      <a:pt x="482" y="3"/>
                      <a:pt x="482" y="3"/>
                      <a:pt x="482" y="4"/>
                    </a:cubicBezTo>
                    <a:cubicBezTo>
                      <a:pt x="709" y="4"/>
                      <a:pt x="709" y="4"/>
                      <a:pt x="709" y="4"/>
                    </a:cubicBezTo>
                    <a:cubicBezTo>
                      <a:pt x="714" y="3"/>
                      <a:pt x="714" y="3"/>
                      <a:pt x="714" y="3"/>
                    </a:cubicBezTo>
                    <a:cubicBezTo>
                      <a:pt x="714" y="3"/>
                      <a:pt x="714" y="2"/>
                      <a:pt x="714" y="2"/>
                    </a:cubicBezTo>
                    <a:cubicBezTo>
                      <a:pt x="714" y="1"/>
                      <a:pt x="714" y="1"/>
                      <a:pt x="714" y="0"/>
                    </a:cubicBezTo>
                    <a:cubicBezTo>
                      <a:pt x="482" y="0"/>
                      <a:pt x="482" y="0"/>
                      <a:pt x="48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7"/>
              <p:cNvSpPr>
                <a:spLocks noEditPoints="1"/>
              </p:cNvSpPr>
              <p:nvPr/>
            </p:nvSpPr>
            <p:spPr bwMode="auto">
              <a:xfrm>
                <a:off x="1709" y="472"/>
                <a:ext cx="2355" cy="2338"/>
              </a:xfrm>
              <a:custGeom>
                <a:avLst/>
                <a:gdLst>
                  <a:gd name="T0" fmla="*/ 907 w 1580"/>
                  <a:gd name="T1" fmla="*/ 1515 h 1569"/>
                  <a:gd name="T2" fmla="*/ 981 w 1580"/>
                  <a:gd name="T3" fmla="*/ 1499 h 1569"/>
                  <a:gd name="T4" fmla="*/ 599 w 1580"/>
                  <a:gd name="T5" fmla="*/ 1498 h 1569"/>
                  <a:gd name="T6" fmla="*/ 844 w 1580"/>
                  <a:gd name="T7" fmla="*/ 1443 h 1569"/>
                  <a:gd name="T8" fmla="*/ 677 w 1580"/>
                  <a:gd name="T9" fmla="*/ 1513 h 1569"/>
                  <a:gd name="T10" fmla="*/ 1008 w 1580"/>
                  <a:gd name="T11" fmla="*/ 1411 h 1569"/>
                  <a:gd name="T12" fmla="*/ 572 w 1580"/>
                  <a:gd name="T13" fmla="*/ 1407 h 1569"/>
                  <a:gd name="T14" fmla="*/ 784 w 1580"/>
                  <a:gd name="T15" fmla="*/ 1383 h 1569"/>
                  <a:gd name="T16" fmla="*/ 1121 w 1580"/>
                  <a:gd name="T17" fmla="*/ 1371 h 1569"/>
                  <a:gd name="T18" fmla="*/ 1120 w 1580"/>
                  <a:gd name="T19" fmla="*/ 1370 h 1569"/>
                  <a:gd name="T20" fmla="*/ 1101 w 1580"/>
                  <a:gd name="T21" fmla="*/ 1359 h 1569"/>
                  <a:gd name="T22" fmla="*/ 1031 w 1580"/>
                  <a:gd name="T23" fmla="*/ 1333 h 1569"/>
                  <a:gd name="T24" fmla="*/ 1042 w 1580"/>
                  <a:gd name="T25" fmla="*/ 1329 h 1569"/>
                  <a:gd name="T26" fmla="*/ 326 w 1580"/>
                  <a:gd name="T27" fmla="*/ 1435 h 1569"/>
                  <a:gd name="T28" fmla="*/ 106 w 1580"/>
                  <a:gd name="T29" fmla="*/ 1191 h 1569"/>
                  <a:gd name="T30" fmla="*/ 1475 w 1580"/>
                  <a:gd name="T31" fmla="*/ 1194 h 1569"/>
                  <a:gd name="T32" fmla="*/ 322 w 1580"/>
                  <a:gd name="T33" fmla="*/ 1431 h 1569"/>
                  <a:gd name="T34" fmla="*/ 1237 w 1580"/>
                  <a:gd name="T35" fmla="*/ 1185 h 1569"/>
                  <a:gd name="T36" fmla="*/ 334 w 1580"/>
                  <a:gd name="T37" fmla="*/ 1179 h 1569"/>
                  <a:gd name="T38" fmla="*/ 1242 w 1580"/>
                  <a:gd name="T39" fmla="*/ 1181 h 1569"/>
                  <a:gd name="T40" fmla="*/ 103 w 1580"/>
                  <a:gd name="T41" fmla="*/ 1184 h 1569"/>
                  <a:gd name="T42" fmla="*/ 1479 w 1580"/>
                  <a:gd name="T43" fmla="*/ 1183 h 1569"/>
                  <a:gd name="T44" fmla="*/ 168 w 1580"/>
                  <a:gd name="T45" fmla="*/ 1058 h 1569"/>
                  <a:gd name="T46" fmla="*/ 196 w 1580"/>
                  <a:gd name="T47" fmla="*/ 1005 h 1569"/>
                  <a:gd name="T48" fmla="*/ 1363 w 1580"/>
                  <a:gd name="T49" fmla="*/ 970 h 1569"/>
                  <a:gd name="T50" fmla="*/ 197 w 1580"/>
                  <a:gd name="T51" fmla="*/ 1003 h 1569"/>
                  <a:gd name="T52" fmla="*/ 1370 w 1580"/>
                  <a:gd name="T53" fmla="*/ 961 h 1569"/>
                  <a:gd name="T54" fmla="*/ 0 w 1580"/>
                  <a:gd name="T55" fmla="*/ 879 h 1569"/>
                  <a:gd name="T56" fmla="*/ 1579 w 1580"/>
                  <a:gd name="T57" fmla="*/ 878 h 1569"/>
                  <a:gd name="T58" fmla="*/ 1532 w 1580"/>
                  <a:gd name="T59" fmla="*/ 834 h 1569"/>
                  <a:gd name="T60" fmla="*/ 2 w 1580"/>
                  <a:gd name="T61" fmla="*/ 872 h 1569"/>
                  <a:gd name="T62" fmla="*/ 1530 w 1580"/>
                  <a:gd name="T63" fmla="*/ 831 h 1569"/>
                  <a:gd name="T64" fmla="*/ 136 w 1580"/>
                  <a:gd name="T65" fmla="*/ 760 h 1569"/>
                  <a:gd name="T66" fmla="*/ 187 w 1580"/>
                  <a:gd name="T67" fmla="*/ 719 h 1569"/>
                  <a:gd name="T68" fmla="*/ 1392 w 1580"/>
                  <a:gd name="T69" fmla="*/ 709 h 1569"/>
                  <a:gd name="T70" fmla="*/ 36 w 1580"/>
                  <a:gd name="T71" fmla="*/ 552 h 1569"/>
                  <a:gd name="T72" fmla="*/ 37 w 1580"/>
                  <a:gd name="T73" fmla="*/ 542 h 1569"/>
                  <a:gd name="T74" fmla="*/ 1542 w 1580"/>
                  <a:gd name="T75" fmla="*/ 544 h 1569"/>
                  <a:gd name="T76" fmla="*/ 1338 w 1580"/>
                  <a:gd name="T77" fmla="*/ 485 h 1569"/>
                  <a:gd name="T78" fmla="*/ 262 w 1580"/>
                  <a:gd name="T79" fmla="*/ 479 h 1569"/>
                  <a:gd name="T80" fmla="*/ 227 w 1580"/>
                  <a:gd name="T81" fmla="*/ 347 h 1569"/>
                  <a:gd name="T82" fmla="*/ 1150 w 1580"/>
                  <a:gd name="T83" fmla="*/ 290 h 1569"/>
                  <a:gd name="T84" fmla="*/ 1207 w 1580"/>
                  <a:gd name="T85" fmla="*/ 282 h 1569"/>
                  <a:gd name="T86" fmla="*/ 430 w 1580"/>
                  <a:gd name="T87" fmla="*/ 292 h 1569"/>
                  <a:gd name="T88" fmla="*/ 1383 w 1580"/>
                  <a:gd name="T89" fmla="*/ 265 h 1569"/>
                  <a:gd name="T90" fmla="*/ 199 w 1580"/>
                  <a:gd name="T91" fmla="*/ 264 h 1569"/>
                  <a:gd name="T92" fmla="*/ 1378 w 1580"/>
                  <a:gd name="T93" fmla="*/ 258 h 1569"/>
                  <a:gd name="T94" fmla="*/ 202 w 1580"/>
                  <a:gd name="T95" fmla="*/ 258 h 1569"/>
                  <a:gd name="T96" fmla="*/ 999 w 1580"/>
                  <a:gd name="T97" fmla="*/ 135 h 1569"/>
                  <a:gd name="T98" fmla="*/ 1115 w 1580"/>
                  <a:gd name="T99" fmla="*/ 70 h 1569"/>
                  <a:gd name="T100" fmla="*/ 463 w 1580"/>
                  <a:gd name="T101" fmla="*/ 69 h 1569"/>
                  <a:gd name="T102" fmla="*/ 463 w 1580"/>
                  <a:gd name="T103" fmla="*/ 69 h 1569"/>
                  <a:gd name="T104" fmla="*/ 473 w 1580"/>
                  <a:gd name="T105" fmla="*/ 66 h 1569"/>
                  <a:gd name="T106" fmla="*/ 784 w 1580"/>
                  <a:gd name="T107" fmla="*/ 0 h 1569"/>
                  <a:gd name="T108" fmla="*/ 794 w 1580"/>
                  <a:gd name="T109" fmla="*/ 1 h 1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569">
                    <a:moveTo>
                      <a:pt x="907" y="1515"/>
                    </a:moveTo>
                    <a:cubicBezTo>
                      <a:pt x="905" y="1515"/>
                      <a:pt x="905" y="1515"/>
                      <a:pt x="905" y="1515"/>
                    </a:cubicBezTo>
                    <a:cubicBezTo>
                      <a:pt x="950" y="1568"/>
                      <a:pt x="950" y="1568"/>
                      <a:pt x="950" y="1568"/>
                    </a:cubicBezTo>
                    <a:cubicBezTo>
                      <a:pt x="952" y="1569"/>
                      <a:pt x="952" y="1569"/>
                      <a:pt x="952" y="1569"/>
                    </a:cubicBezTo>
                    <a:cubicBezTo>
                      <a:pt x="952" y="1569"/>
                      <a:pt x="952" y="1568"/>
                      <a:pt x="953" y="1568"/>
                    </a:cubicBezTo>
                    <a:cubicBezTo>
                      <a:pt x="907" y="1515"/>
                      <a:pt x="907" y="1515"/>
                      <a:pt x="907" y="1515"/>
                    </a:cubicBezTo>
                    <a:moveTo>
                      <a:pt x="673" y="1514"/>
                    </a:moveTo>
                    <a:cubicBezTo>
                      <a:pt x="629" y="1566"/>
                      <a:pt x="629" y="1566"/>
                      <a:pt x="629" y="1566"/>
                    </a:cubicBezTo>
                    <a:cubicBezTo>
                      <a:pt x="629" y="1567"/>
                      <a:pt x="630" y="1567"/>
                      <a:pt x="631" y="1567"/>
                    </a:cubicBezTo>
                    <a:cubicBezTo>
                      <a:pt x="675" y="1515"/>
                      <a:pt x="675" y="1515"/>
                      <a:pt x="675" y="1515"/>
                    </a:cubicBezTo>
                    <a:cubicBezTo>
                      <a:pt x="673" y="1514"/>
                      <a:pt x="673" y="1514"/>
                      <a:pt x="673" y="1514"/>
                    </a:cubicBezTo>
                    <a:moveTo>
                      <a:pt x="981" y="1499"/>
                    </a:moveTo>
                    <a:cubicBezTo>
                      <a:pt x="979" y="1500"/>
                      <a:pt x="979" y="1500"/>
                      <a:pt x="979" y="1500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9" y="1566"/>
                      <a:pt x="959" y="1566"/>
                      <a:pt x="960" y="1566"/>
                    </a:cubicBezTo>
                    <a:cubicBezTo>
                      <a:pt x="981" y="1499"/>
                      <a:pt x="981" y="1499"/>
                      <a:pt x="981" y="1499"/>
                    </a:cubicBezTo>
                    <a:moveTo>
                      <a:pt x="599" y="1498"/>
                    </a:moveTo>
                    <a:cubicBezTo>
                      <a:pt x="621" y="1568"/>
                      <a:pt x="621" y="1568"/>
                      <a:pt x="621" y="1568"/>
                    </a:cubicBezTo>
                    <a:cubicBezTo>
                      <a:pt x="621" y="1568"/>
                      <a:pt x="622" y="1567"/>
                      <a:pt x="622" y="1567"/>
                    </a:cubicBezTo>
                    <a:cubicBezTo>
                      <a:pt x="601" y="1499"/>
                      <a:pt x="601" y="1499"/>
                      <a:pt x="601" y="1499"/>
                    </a:cubicBezTo>
                    <a:cubicBezTo>
                      <a:pt x="599" y="1498"/>
                      <a:pt x="599" y="1498"/>
                      <a:pt x="599" y="1498"/>
                    </a:cubicBezTo>
                    <a:moveTo>
                      <a:pt x="845" y="1442"/>
                    </a:moveTo>
                    <a:cubicBezTo>
                      <a:pt x="844" y="1443"/>
                      <a:pt x="844" y="1443"/>
                      <a:pt x="844" y="1443"/>
                    </a:cubicBezTo>
                    <a:cubicBezTo>
                      <a:pt x="904" y="1514"/>
                      <a:pt x="904" y="1514"/>
                      <a:pt x="904" y="1514"/>
                    </a:cubicBezTo>
                    <a:cubicBezTo>
                      <a:pt x="906" y="1513"/>
                      <a:pt x="906" y="1513"/>
                      <a:pt x="906" y="1513"/>
                    </a:cubicBezTo>
                    <a:cubicBezTo>
                      <a:pt x="845" y="1442"/>
                      <a:pt x="845" y="1442"/>
                      <a:pt x="845" y="1442"/>
                    </a:cubicBezTo>
                    <a:moveTo>
                      <a:pt x="736" y="1441"/>
                    </a:move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7" y="1513"/>
                      <a:pt x="677" y="1513"/>
                      <a:pt x="677" y="1513"/>
                    </a:cubicBezTo>
                    <a:cubicBezTo>
                      <a:pt x="737" y="1442"/>
                      <a:pt x="737" y="1442"/>
                      <a:pt x="737" y="1442"/>
                    </a:cubicBezTo>
                    <a:cubicBezTo>
                      <a:pt x="736" y="1441"/>
                      <a:pt x="736" y="1441"/>
                      <a:pt x="736" y="1441"/>
                    </a:cubicBezTo>
                    <a:moveTo>
                      <a:pt x="1006" y="1411"/>
                    </a:moveTo>
                    <a:cubicBezTo>
                      <a:pt x="979" y="1497"/>
                      <a:pt x="979" y="1497"/>
                      <a:pt x="979" y="1497"/>
                    </a:cubicBezTo>
                    <a:cubicBezTo>
                      <a:pt x="982" y="1497"/>
                      <a:pt x="982" y="1497"/>
                      <a:pt x="982" y="1497"/>
                    </a:cubicBezTo>
                    <a:cubicBezTo>
                      <a:pt x="1008" y="1411"/>
                      <a:pt x="1008" y="1411"/>
                      <a:pt x="1008" y="1411"/>
                    </a:cubicBezTo>
                    <a:cubicBezTo>
                      <a:pt x="1006" y="1411"/>
                      <a:pt x="1006" y="1411"/>
                      <a:pt x="1006" y="1411"/>
                    </a:cubicBezTo>
                    <a:moveTo>
                      <a:pt x="572" y="1407"/>
                    </a:moveTo>
                    <a:cubicBezTo>
                      <a:pt x="570" y="1407"/>
                      <a:pt x="570" y="1407"/>
                      <a:pt x="570" y="1407"/>
                    </a:cubicBezTo>
                    <a:cubicBezTo>
                      <a:pt x="598" y="1496"/>
                      <a:pt x="598" y="1496"/>
                      <a:pt x="598" y="1496"/>
                    </a:cubicBezTo>
                    <a:cubicBezTo>
                      <a:pt x="600" y="1496"/>
                      <a:pt x="600" y="1496"/>
                      <a:pt x="600" y="1496"/>
                    </a:cubicBezTo>
                    <a:cubicBezTo>
                      <a:pt x="572" y="1407"/>
                      <a:pt x="572" y="1407"/>
                      <a:pt x="572" y="1407"/>
                    </a:cubicBezTo>
                    <a:moveTo>
                      <a:pt x="796" y="1383"/>
                    </a:moveTo>
                    <a:cubicBezTo>
                      <a:pt x="795" y="1384"/>
                      <a:pt x="795" y="1384"/>
                      <a:pt x="794" y="1385"/>
                    </a:cubicBezTo>
                    <a:cubicBezTo>
                      <a:pt x="842" y="1441"/>
                      <a:pt x="842" y="1441"/>
                      <a:pt x="842" y="1441"/>
                    </a:cubicBezTo>
                    <a:cubicBezTo>
                      <a:pt x="844" y="1440"/>
                      <a:pt x="844" y="1440"/>
                      <a:pt x="844" y="1440"/>
                    </a:cubicBezTo>
                    <a:cubicBezTo>
                      <a:pt x="796" y="1383"/>
                      <a:pt x="796" y="1383"/>
                      <a:pt x="796" y="1383"/>
                    </a:cubicBezTo>
                    <a:moveTo>
                      <a:pt x="784" y="1383"/>
                    </a:moveTo>
                    <a:cubicBezTo>
                      <a:pt x="737" y="1439"/>
                      <a:pt x="737" y="1439"/>
                      <a:pt x="737" y="1439"/>
                    </a:cubicBezTo>
                    <a:cubicBezTo>
                      <a:pt x="739" y="1440"/>
                      <a:pt x="739" y="1440"/>
                      <a:pt x="739" y="1440"/>
                    </a:cubicBezTo>
                    <a:cubicBezTo>
                      <a:pt x="786" y="1385"/>
                      <a:pt x="786" y="1385"/>
                      <a:pt x="786" y="1385"/>
                    </a:cubicBezTo>
                    <a:cubicBezTo>
                      <a:pt x="785" y="1384"/>
                      <a:pt x="785" y="1384"/>
                      <a:pt x="784" y="1383"/>
                    </a:cubicBezTo>
                    <a:moveTo>
                      <a:pt x="1122" y="1369"/>
                    </a:moveTo>
                    <a:cubicBezTo>
                      <a:pt x="1121" y="1371"/>
                      <a:pt x="1121" y="1371"/>
                      <a:pt x="1121" y="1371"/>
                    </a:cubicBezTo>
                    <a:cubicBezTo>
                      <a:pt x="1254" y="1437"/>
                      <a:pt x="1254" y="1437"/>
                      <a:pt x="1254" y="1437"/>
                    </a:cubicBezTo>
                    <a:cubicBezTo>
                      <a:pt x="1254" y="1437"/>
                      <a:pt x="1254" y="1436"/>
                      <a:pt x="1254" y="1435"/>
                    </a:cubicBezTo>
                    <a:cubicBezTo>
                      <a:pt x="1122" y="1369"/>
                      <a:pt x="1122" y="1369"/>
                      <a:pt x="1122" y="1369"/>
                    </a:cubicBezTo>
                    <a:moveTo>
                      <a:pt x="1103" y="1359"/>
                    </a:moveTo>
                    <a:cubicBezTo>
                      <a:pt x="1102" y="1361"/>
                      <a:pt x="1102" y="1361"/>
                      <a:pt x="1102" y="1361"/>
                    </a:cubicBezTo>
                    <a:cubicBezTo>
                      <a:pt x="1120" y="1370"/>
                      <a:pt x="1120" y="1370"/>
                      <a:pt x="1120" y="1370"/>
                    </a:cubicBezTo>
                    <a:cubicBezTo>
                      <a:pt x="1121" y="1368"/>
                      <a:pt x="1121" y="1368"/>
                      <a:pt x="1121" y="1368"/>
                    </a:cubicBezTo>
                    <a:cubicBezTo>
                      <a:pt x="1103" y="1359"/>
                      <a:pt x="1103" y="1359"/>
                      <a:pt x="1103" y="1359"/>
                    </a:cubicBezTo>
                    <a:moveTo>
                      <a:pt x="1073" y="1345"/>
                    </a:moveTo>
                    <a:cubicBezTo>
                      <a:pt x="1074" y="1347"/>
                      <a:pt x="1074" y="1347"/>
                      <a:pt x="1074" y="1347"/>
                    </a:cubicBezTo>
                    <a:cubicBezTo>
                      <a:pt x="1100" y="1360"/>
                      <a:pt x="1100" y="1360"/>
                      <a:pt x="1100" y="1360"/>
                    </a:cubicBezTo>
                    <a:cubicBezTo>
                      <a:pt x="1101" y="1359"/>
                      <a:pt x="1101" y="1359"/>
                      <a:pt x="1101" y="1359"/>
                    </a:cubicBezTo>
                    <a:cubicBezTo>
                      <a:pt x="1073" y="1345"/>
                      <a:pt x="1073" y="1345"/>
                      <a:pt x="1073" y="1345"/>
                    </a:cubicBezTo>
                    <a:moveTo>
                      <a:pt x="1031" y="1333"/>
                    </a:moveTo>
                    <a:cubicBezTo>
                      <a:pt x="1007" y="1409"/>
                      <a:pt x="1007" y="1409"/>
                      <a:pt x="1007" y="1409"/>
                    </a:cubicBezTo>
                    <a:cubicBezTo>
                      <a:pt x="1009" y="1409"/>
                      <a:pt x="1009" y="1409"/>
                      <a:pt x="1009" y="1409"/>
                    </a:cubicBezTo>
                    <a:cubicBezTo>
                      <a:pt x="1033" y="1334"/>
                      <a:pt x="1033" y="1334"/>
                      <a:pt x="1033" y="1334"/>
                    </a:cubicBezTo>
                    <a:cubicBezTo>
                      <a:pt x="1032" y="1334"/>
                      <a:pt x="1031" y="1334"/>
                      <a:pt x="1031" y="1333"/>
                    </a:cubicBezTo>
                    <a:moveTo>
                      <a:pt x="549" y="1333"/>
                    </a:moveTo>
                    <a:cubicBezTo>
                      <a:pt x="549" y="1334"/>
                      <a:pt x="548" y="1334"/>
                      <a:pt x="547" y="1334"/>
                    </a:cubicBezTo>
                    <a:cubicBezTo>
                      <a:pt x="570" y="1405"/>
                      <a:pt x="570" y="1405"/>
                      <a:pt x="570" y="1405"/>
                    </a:cubicBezTo>
                    <a:cubicBezTo>
                      <a:pt x="572" y="1405"/>
                      <a:pt x="572" y="1405"/>
                      <a:pt x="572" y="1405"/>
                    </a:cubicBezTo>
                    <a:cubicBezTo>
                      <a:pt x="549" y="1333"/>
                      <a:pt x="549" y="1333"/>
                      <a:pt x="549" y="1333"/>
                    </a:cubicBezTo>
                    <a:moveTo>
                      <a:pt x="1042" y="1329"/>
                    </a:moveTo>
                    <a:cubicBezTo>
                      <a:pt x="1041" y="1329"/>
                      <a:pt x="1041" y="1330"/>
                      <a:pt x="1041" y="1331"/>
                    </a:cubicBezTo>
                    <a:cubicBezTo>
                      <a:pt x="1073" y="1347"/>
                      <a:pt x="1073" y="1347"/>
                      <a:pt x="1073" y="1347"/>
                    </a:cubicBezTo>
                    <a:cubicBezTo>
                      <a:pt x="1072" y="1344"/>
                      <a:pt x="1072" y="1344"/>
                      <a:pt x="1072" y="1344"/>
                    </a:cubicBezTo>
                    <a:cubicBezTo>
                      <a:pt x="1042" y="1329"/>
                      <a:pt x="1042" y="1329"/>
                      <a:pt x="1042" y="1329"/>
                    </a:cubicBezTo>
                    <a:moveTo>
                      <a:pt x="538" y="1329"/>
                    </a:moveTo>
                    <a:cubicBezTo>
                      <a:pt x="326" y="1435"/>
                      <a:pt x="326" y="1435"/>
                      <a:pt x="326" y="1435"/>
                    </a:cubicBezTo>
                    <a:cubicBezTo>
                      <a:pt x="326" y="1436"/>
                      <a:pt x="326" y="1436"/>
                      <a:pt x="326" y="1436"/>
                    </a:cubicBezTo>
                    <a:cubicBezTo>
                      <a:pt x="330" y="1435"/>
                      <a:pt x="330" y="1435"/>
                      <a:pt x="330" y="1435"/>
                    </a:cubicBezTo>
                    <a:cubicBezTo>
                      <a:pt x="539" y="1331"/>
                      <a:pt x="539" y="1331"/>
                      <a:pt x="539" y="1331"/>
                    </a:cubicBezTo>
                    <a:cubicBezTo>
                      <a:pt x="539" y="1330"/>
                      <a:pt x="539" y="1329"/>
                      <a:pt x="538" y="1329"/>
                    </a:cubicBezTo>
                    <a:moveTo>
                      <a:pt x="139" y="1189"/>
                    </a:moveTo>
                    <a:cubicBezTo>
                      <a:pt x="106" y="1191"/>
                      <a:pt x="106" y="1191"/>
                      <a:pt x="106" y="1191"/>
                    </a:cubicBezTo>
                    <a:cubicBezTo>
                      <a:pt x="106" y="1192"/>
                      <a:pt x="106" y="1193"/>
                      <a:pt x="105" y="1193"/>
                    </a:cubicBezTo>
                    <a:cubicBezTo>
                      <a:pt x="140" y="1191"/>
                      <a:pt x="140" y="1191"/>
                      <a:pt x="140" y="1191"/>
                    </a:cubicBezTo>
                    <a:cubicBezTo>
                      <a:pt x="139" y="1189"/>
                      <a:pt x="139" y="1189"/>
                      <a:pt x="139" y="1189"/>
                    </a:cubicBezTo>
                    <a:moveTo>
                      <a:pt x="1407" y="1188"/>
                    </a:moveTo>
                    <a:cubicBezTo>
                      <a:pt x="1406" y="1190"/>
                      <a:pt x="1406" y="1190"/>
                      <a:pt x="1406" y="1190"/>
                    </a:cubicBezTo>
                    <a:cubicBezTo>
                      <a:pt x="1475" y="1194"/>
                      <a:pt x="1475" y="1194"/>
                      <a:pt x="1475" y="1194"/>
                    </a:cubicBezTo>
                    <a:cubicBezTo>
                      <a:pt x="1475" y="1193"/>
                      <a:pt x="1474" y="1192"/>
                      <a:pt x="1474" y="1192"/>
                    </a:cubicBezTo>
                    <a:cubicBezTo>
                      <a:pt x="1407" y="1188"/>
                      <a:pt x="1407" y="1188"/>
                      <a:pt x="1407" y="1188"/>
                    </a:cubicBezTo>
                    <a:moveTo>
                      <a:pt x="345" y="1186"/>
                    </a:moveTo>
                    <a:cubicBezTo>
                      <a:pt x="344" y="1186"/>
                      <a:pt x="343" y="1186"/>
                      <a:pt x="342" y="1186"/>
                    </a:cubicBezTo>
                    <a:cubicBezTo>
                      <a:pt x="320" y="1430"/>
                      <a:pt x="320" y="1430"/>
                      <a:pt x="320" y="1430"/>
                    </a:cubicBezTo>
                    <a:cubicBezTo>
                      <a:pt x="320" y="1430"/>
                      <a:pt x="321" y="1431"/>
                      <a:pt x="322" y="1431"/>
                    </a:cubicBezTo>
                    <a:cubicBezTo>
                      <a:pt x="345" y="1186"/>
                      <a:pt x="345" y="1186"/>
                      <a:pt x="345" y="1186"/>
                    </a:cubicBezTo>
                    <a:moveTo>
                      <a:pt x="1237" y="1185"/>
                    </a:moveTo>
                    <a:cubicBezTo>
                      <a:pt x="1237" y="1186"/>
                      <a:pt x="1236" y="1186"/>
                      <a:pt x="1235" y="1186"/>
                    </a:cubicBezTo>
                    <a:cubicBezTo>
                      <a:pt x="1258" y="1431"/>
                      <a:pt x="1258" y="1431"/>
                      <a:pt x="1258" y="1431"/>
                    </a:cubicBezTo>
                    <a:cubicBezTo>
                      <a:pt x="1259" y="1431"/>
                      <a:pt x="1260" y="1430"/>
                      <a:pt x="1260" y="1430"/>
                    </a:cubicBezTo>
                    <a:cubicBezTo>
                      <a:pt x="1237" y="1185"/>
                      <a:pt x="1237" y="1185"/>
                      <a:pt x="1237" y="1185"/>
                    </a:cubicBezTo>
                    <a:moveTo>
                      <a:pt x="1318" y="1183"/>
                    </a:moveTo>
                    <a:cubicBezTo>
                      <a:pt x="1317" y="1185"/>
                      <a:pt x="1317" y="1185"/>
                      <a:pt x="1317" y="1185"/>
                    </a:cubicBezTo>
                    <a:cubicBezTo>
                      <a:pt x="1404" y="1190"/>
                      <a:pt x="1404" y="1190"/>
                      <a:pt x="1404" y="1190"/>
                    </a:cubicBezTo>
                    <a:cubicBezTo>
                      <a:pt x="1405" y="1188"/>
                      <a:pt x="1405" y="1188"/>
                      <a:pt x="1405" y="1188"/>
                    </a:cubicBezTo>
                    <a:cubicBezTo>
                      <a:pt x="1318" y="1183"/>
                      <a:pt x="1318" y="1183"/>
                      <a:pt x="1318" y="1183"/>
                    </a:cubicBezTo>
                    <a:moveTo>
                      <a:pt x="334" y="1179"/>
                    </a:moveTo>
                    <a:cubicBezTo>
                      <a:pt x="141" y="1189"/>
                      <a:pt x="141" y="1189"/>
                      <a:pt x="141" y="1189"/>
                    </a:cubicBezTo>
                    <a:cubicBezTo>
                      <a:pt x="143" y="1191"/>
                      <a:pt x="143" y="1191"/>
                      <a:pt x="143" y="1191"/>
                    </a:cubicBezTo>
                    <a:cubicBezTo>
                      <a:pt x="335" y="1181"/>
                      <a:pt x="335" y="1181"/>
                      <a:pt x="335" y="1181"/>
                    </a:cubicBezTo>
                    <a:cubicBezTo>
                      <a:pt x="334" y="1180"/>
                      <a:pt x="334" y="1180"/>
                      <a:pt x="334" y="1179"/>
                    </a:cubicBezTo>
                    <a:moveTo>
                      <a:pt x="1242" y="1179"/>
                    </a:moveTo>
                    <a:cubicBezTo>
                      <a:pt x="1242" y="1179"/>
                      <a:pt x="1242" y="1180"/>
                      <a:pt x="1242" y="1181"/>
                    </a:cubicBezTo>
                    <a:cubicBezTo>
                      <a:pt x="1315" y="1185"/>
                      <a:pt x="1315" y="1185"/>
                      <a:pt x="1315" y="1185"/>
                    </a:cubicBezTo>
                    <a:cubicBezTo>
                      <a:pt x="1315" y="1183"/>
                      <a:pt x="1315" y="1183"/>
                      <a:pt x="1315" y="1183"/>
                    </a:cubicBezTo>
                    <a:cubicBezTo>
                      <a:pt x="1242" y="1179"/>
                      <a:pt x="1242" y="1179"/>
                      <a:pt x="1242" y="1179"/>
                    </a:cubicBezTo>
                    <a:moveTo>
                      <a:pt x="115" y="1158"/>
                    </a:moveTo>
                    <a:cubicBezTo>
                      <a:pt x="101" y="1183"/>
                      <a:pt x="101" y="1183"/>
                      <a:pt x="101" y="1183"/>
                    </a:cubicBezTo>
                    <a:cubicBezTo>
                      <a:pt x="102" y="1183"/>
                      <a:pt x="103" y="1183"/>
                      <a:pt x="103" y="1184"/>
                    </a:cubicBezTo>
                    <a:cubicBezTo>
                      <a:pt x="116" y="1160"/>
                      <a:pt x="116" y="1160"/>
                      <a:pt x="116" y="1160"/>
                    </a:cubicBezTo>
                    <a:cubicBezTo>
                      <a:pt x="115" y="1158"/>
                      <a:pt x="115" y="1158"/>
                      <a:pt x="115" y="1158"/>
                    </a:cubicBezTo>
                    <a:moveTo>
                      <a:pt x="1446" y="1121"/>
                    </a:moveTo>
                    <a:cubicBezTo>
                      <a:pt x="1445" y="1123"/>
                      <a:pt x="1445" y="1123"/>
                      <a:pt x="1445" y="1123"/>
                    </a:cubicBezTo>
                    <a:cubicBezTo>
                      <a:pt x="1477" y="1184"/>
                      <a:pt x="1477" y="1184"/>
                      <a:pt x="1477" y="1184"/>
                    </a:cubicBezTo>
                    <a:cubicBezTo>
                      <a:pt x="1477" y="1183"/>
                      <a:pt x="1478" y="1183"/>
                      <a:pt x="1479" y="1183"/>
                    </a:cubicBezTo>
                    <a:cubicBezTo>
                      <a:pt x="1446" y="1121"/>
                      <a:pt x="1446" y="1121"/>
                      <a:pt x="1446" y="1121"/>
                    </a:cubicBezTo>
                    <a:moveTo>
                      <a:pt x="168" y="1058"/>
                    </a:moveTo>
                    <a:cubicBezTo>
                      <a:pt x="116" y="1156"/>
                      <a:pt x="116" y="1156"/>
                      <a:pt x="116" y="1156"/>
                    </a:cubicBezTo>
                    <a:cubicBezTo>
                      <a:pt x="117" y="1158"/>
                      <a:pt x="117" y="1158"/>
                      <a:pt x="117" y="1158"/>
                    </a:cubicBezTo>
                    <a:cubicBezTo>
                      <a:pt x="170" y="1059"/>
                      <a:pt x="170" y="1059"/>
                      <a:pt x="170" y="1059"/>
                    </a:cubicBezTo>
                    <a:cubicBezTo>
                      <a:pt x="168" y="1058"/>
                      <a:pt x="168" y="1058"/>
                      <a:pt x="168" y="1058"/>
                    </a:cubicBezTo>
                    <a:moveTo>
                      <a:pt x="1401" y="1036"/>
                    </a:moveTo>
                    <a:cubicBezTo>
                      <a:pt x="1399" y="1038"/>
                      <a:pt x="1399" y="1038"/>
                      <a:pt x="1399" y="1038"/>
                    </a:cubicBezTo>
                    <a:cubicBezTo>
                      <a:pt x="1443" y="1121"/>
                      <a:pt x="1443" y="1121"/>
                      <a:pt x="1443" y="1121"/>
                    </a:cubicBezTo>
                    <a:cubicBezTo>
                      <a:pt x="1445" y="1119"/>
                      <a:pt x="1445" y="1119"/>
                      <a:pt x="1445" y="1119"/>
                    </a:cubicBezTo>
                    <a:cubicBezTo>
                      <a:pt x="1401" y="1036"/>
                      <a:pt x="1401" y="1036"/>
                      <a:pt x="1401" y="1036"/>
                    </a:cubicBezTo>
                    <a:moveTo>
                      <a:pt x="196" y="1005"/>
                    </a:moveTo>
                    <a:cubicBezTo>
                      <a:pt x="169" y="1056"/>
                      <a:pt x="169" y="1056"/>
                      <a:pt x="169" y="1056"/>
                    </a:cubicBezTo>
                    <a:cubicBezTo>
                      <a:pt x="171" y="1057"/>
                      <a:pt x="171" y="1057"/>
                      <a:pt x="171" y="1057"/>
                    </a:cubicBezTo>
                    <a:cubicBezTo>
                      <a:pt x="198" y="1006"/>
                      <a:pt x="198" y="1006"/>
                      <a:pt x="198" y="1006"/>
                    </a:cubicBezTo>
                    <a:cubicBezTo>
                      <a:pt x="196" y="1005"/>
                      <a:pt x="196" y="1005"/>
                      <a:pt x="196" y="1005"/>
                    </a:cubicBezTo>
                    <a:moveTo>
                      <a:pt x="1365" y="969"/>
                    </a:moveTo>
                    <a:cubicBezTo>
                      <a:pt x="1364" y="970"/>
                      <a:pt x="1364" y="970"/>
                      <a:pt x="1363" y="970"/>
                    </a:cubicBezTo>
                    <a:cubicBezTo>
                      <a:pt x="1363" y="970"/>
                      <a:pt x="1363" y="970"/>
                      <a:pt x="1363" y="970"/>
                    </a:cubicBezTo>
                    <a:cubicBezTo>
                      <a:pt x="1398" y="1036"/>
                      <a:pt x="1398" y="1036"/>
                      <a:pt x="1398" y="1036"/>
                    </a:cubicBezTo>
                    <a:cubicBezTo>
                      <a:pt x="1400" y="1035"/>
                      <a:pt x="1400" y="1035"/>
                      <a:pt x="1400" y="1035"/>
                    </a:cubicBezTo>
                    <a:cubicBezTo>
                      <a:pt x="1365" y="969"/>
                      <a:pt x="1365" y="969"/>
                      <a:pt x="1365" y="969"/>
                    </a:cubicBezTo>
                    <a:moveTo>
                      <a:pt x="215" y="969"/>
                    </a:moveTo>
                    <a:cubicBezTo>
                      <a:pt x="197" y="1003"/>
                      <a:pt x="197" y="1003"/>
                      <a:pt x="197" y="1003"/>
                    </a:cubicBezTo>
                    <a:cubicBezTo>
                      <a:pt x="199" y="1004"/>
                      <a:pt x="199" y="1004"/>
                      <a:pt x="199" y="1004"/>
                    </a:cubicBezTo>
                    <a:cubicBezTo>
                      <a:pt x="217" y="970"/>
                      <a:pt x="217" y="970"/>
                      <a:pt x="217" y="970"/>
                    </a:cubicBezTo>
                    <a:cubicBezTo>
                      <a:pt x="216" y="970"/>
                      <a:pt x="216" y="970"/>
                      <a:pt x="215" y="969"/>
                    </a:cubicBezTo>
                    <a:moveTo>
                      <a:pt x="1521" y="901"/>
                    </a:moveTo>
                    <a:cubicBezTo>
                      <a:pt x="1369" y="959"/>
                      <a:pt x="1369" y="959"/>
                      <a:pt x="1369" y="959"/>
                    </a:cubicBezTo>
                    <a:cubicBezTo>
                      <a:pt x="1370" y="960"/>
                      <a:pt x="1370" y="960"/>
                      <a:pt x="1370" y="961"/>
                    </a:cubicBezTo>
                    <a:cubicBezTo>
                      <a:pt x="1521" y="903"/>
                      <a:pt x="1521" y="903"/>
                      <a:pt x="1521" y="903"/>
                    </a:cubicBezTo>
                    <a:cubicBezTo>
                      <a:pt x="1521" y="901"/>
                      <a:pt x="1521" y="901"/>
                      <a:pt x="1521" y="901"/>
                    </a:cubicBezTo>
                    <a:moveTo>
                      <a:pt x="0" y="879"/>
                    </a:moveTo>
                    <a:cubicBezTo>
                      <a:pt x="0" y="879"/>
                      <a:pt x="0" y="879"/>
                      <a:pt x="0" y="880"/>
                    </a:cubicBezTo>
                    <a:cubicBezTo>
                      <a:pt x="2" y="881"/>
                      <a:pt x="2" y="881"/>
                      <a:pt x="2" y="881"/>
                    </a:cubicBezTo>
                    <a:cubicBezTo>
                      <a:pt x="0" y="879"/>
                      <a:pt x="0" y="879"/>
                      <a:pt x="0" y="879"/>
                    </a:cubicBezTo>
                    <a:moveTo>
                      <a:pt x="3" y="879"/>
                    </a:moveTo>
                    <a:cubicBezTo>
                      <a:pt x="12" y="884"/>
                      <a:pt x="12" y="884"/>
                      <a:pt x="12" y="884"/>
                    </a:cubicBezTo>
                    <a:cubicBezTo>
                      <a:pt x="210" y="961"/>
                      <a:pt x="210" y="961"/>
                      <a:pt x="210" y="961"/>
                    </a:cubicBezTo>
                    <a:cubicBezTo>
                      <a:pt x="210" y="960"/>
                      <a:pt x="210" y="960"/>
                      <a:pt x="211" y="959"/>
                    </a:cubicBezTo>
                    <a:cubicBezTo>
                      <a:pt x="3" y="879"/>
                      <a:pt x="3" y="879"/>
                      <a:pt x="3" y="879"/>
                    </a:cubicBezTo>
                    <a:moveTo>
                      <a:pt x="1579" y="878"/>
                    </a:moveTo>
                    <a:cubicBezTo>
                      <a:pt x="1523" y="900"/>
                      <a:pt x="1523" y="900"/>
                      <a:pt x="1523" y="900"/>
                    </a:cubicBezTo>
                    <a:cubicBezTo>
                      <a:pt x="1523" y="902"/>
                      <a:pt x="1523" y="902"/>
                      <a:pt x="1523" y="902"/>
                    </a:cubicBezTo>
                    <a:cubicBezTo>
                      <a:pt x="1580" y="880"/>
                      <a:pt x="1580" y="880"/>
                      <a:pt x="1580" y="880"/>
                    </a:cubicBezTo>
                    <a:cubicBezTo>
                      <a:pt x="1580" y="879"/>
                      <a:pt x="1579" y="879"/>
                      <a:pt x="1579" y="878"/>
                    </a:cubicBezTo>
                    <a:moveTo>
                      <a:pt x="1532" y="832"/>
                    </a:moveTo>
                    <a:cubicBezTo>
                      <a:pt x="1532" y="834"/>
                      <a:pt x="1532" y="834"/>
                      <a:pt x="1532" y="834"/>
                    </a:cubicBezTo>
                    <a:cubicBezTo>
                      <a:pt x="1578" y="872"/>
                      <a:pt x="1578" y="872"/>
                      <a:pt x="1578" y="872"/>
                    </a:cubicBezTo>
                    <a:cubicBezTo>
                      <a:pt x="1578" y="871"/>
                      <a:pt x="1579" y="871"/>
                      <a:pt x="1579" y="870"/>
                    </a:cubicBezTo>
                    <a:cubicBezTo>
                      <a:pt x="1532" y="832"/>
                      <a:pt x="1532" y="832"/>
                      <a:pt x="1532" y="832"/>
                    </a:cubicBezTo>
                    <a:moveTo>
                      <a:pt x="70" y="814"/>
                    </a:moveTo>
                    <a:cubicBezTo>
                      <a:pt x="1" y="870"/>
                      <a:pt x="1" y="870"/>
                      <a:pt x="1" y="870"/>
                    </a:cubicBezTo>
                    <a:cubicBezTo>
                      <a:pt x="1" y="870"/>
                      <a:pt x="1" y="871"/>
                      <a:pt x="2" y="872"/>
                    </a:cubicBezTo>
                    <a:cubicBezTo>
                      <a:pt x="72" y="815"/>
                      <a:pt x="72" y="815"/>
                      <a:pt x="72" y="815"/>
                    </a:cubicBezTo>
                    <a:cubicBezTo>
                      <a:pt x="70" y="814"/>
                      <a:pt x="70" y="814"/>
                      <a:pt x="70" y="814"/>
                    </a:cubicBezTo>
                    <a:moveTo>
                      <a:pt x="1499" y="805"/>
                    </a:moveTo>
                    <a:cubicBezTo>
                      <a:pt x="1498" y="807"/>
                      <a:pt x="1498" y="807"/>
                      <a:pt x="1498" y="807"/>
                    </a:cubicBezTo>
                    <a:cubicBezTo>
                      <a:pt x="1530" y="833"/>
                      <a:pt x="1530" y="833"/>
                      <a:pt x="1530" y="833"/>
                    </a:cubicBezTo>
                    <a:cubicBezTo>
                      <a:pt x="1530" y="831"/>
                      <a:pt x="1530" y="831"/>
                      <a:pt x="1530" y="831"/>
                    </a:cubicBezTo>
                    <a:cubicBezTo>
                      <a:pt x="1499" y="805"/>
                      <a:pt x="1499" y="805"/>
                      <a:pt x="1499" y="805"/>
                    </a:cubicBezTo>
                    <a:moveTo>
                      <a:pt x="136" y="760"/>
                    </a:moveTo>
                    <a:cubicBezTo>
                      <a:pt x="72" y="813"/>
                      <a:pt x="72" y="813"/>
                      <a:pt x="72" y="813"/>
                    </a:cubicBezTo>
                    <a:cubicBezTo>
                      <a:pt x="73" y="814"/>
                      <a:pt x="73" y="814"/>
                      <a:pt x="73" y="814"/>
                    </a:cubicBezTo>
                    <a:cubicBezTo>
                      <a:pt x="137" y="762"/>
                      <a:pt x="137" y="762"/>
                      <a:pt x="137" y="762"/>
                    </a:cubicBezTo>
                    <a:cubicBezTo>
                      <a:pt x="136" y="760"/>
                      <a:pt x="136" y="760"/>
                      <a:pt x="136" y="760"/>
                    </a:cubicBezTo>
                    <a:moveTo>
                      <a:pt x="1392" y="719"/>
                    </a:moveTo>
                    <a:cubicBezTo>
                      <a:pt x="1392" y="719"/>
                      <a:pt x="1392" y="720"/>
                      <a:pt x="1391" y="720"/>
                    </a:cubicBezTo>
                    <a:cubicBezTo>
                      <a:pt x="1496" y="805"/>
                      <a:pt x="1496" y="805"/>
                      <a:pt x="1496" y="805"/>
                    </a:cubicBezTo>
                    <a:cubicBezTo>
                      <a:pt x="1498" y="804"/>
                      <a:pt x="1498" y="804"/>
                      <a:pt x="1498" y="804"/>
                    </a:cubicBezTo>
                    <a:cubicBezTo>
                      <a:pt x="1392" y="719"/>
                      <a:pt x="1392" y="719"/>
                      <a:pt x="1392" y="719"/>
                    </a:cubicBezTo>
                    <a:moveTo>
                      <a:pt x="187" y="719"/>
                    </a:moveTo>
                    <a:cubicBezTo>
                      <a:pt x="138" y="759"/>
                      <a:pt x="138" y="759"/>
                      <a:pt x="138" y="759"/>
                    </a:cubicBezTo>
                    <a:cubicBezTo>
                      <a:pt x="139" y="761"/>
                      <a:pt x="139" y="761"/>
                      <a:pt x="139" y="761"/>
                    </a:cubicBezTo>
                    <a:cubicBezTo>
                      <a:pt x="189" y="720"/>
                      <a:pt x="189" y="720"/>
                      <a:pt x="189" y="720"/>
                    </a:cubicBezTo>
                    <a:cubicBezTo>
                      <a:pt x="188" y="720"/>
                      <a:pt x="188" y="719"/>
                      <a:pt x="187" y="719"/>
                    </a:cubicBezTo>
                    <a:moveTo>
                      <a:pt x="1544" y="551"/>
                    </a:moveTo>
                    <a:cubicBezTo>
                      <a:pt x="1392" y="709"/>
                      <a:pt x="1392" y="709"/>
                      <a:pt x="1392" y="709"/>
                    </a:cubicBezTo>
                    <a:cubicBezTo>
                      <a:pt x="1392" y="709"/>
                      <a:pt x="1393" y="710"/>
                      <a:pt x="1393" y="710"/>
                    </a:cubicBezTo>
                    <a:cubicBezTo>
                      <a:pt x="1546" y="553"/>
                      <a:pt x="1546" y="553"/>
                      <a:pt x="1546" y="553"/>
                    </a:cubicBezTo>
                    <a:cubicBezTo>
                      <a:pt x="1545" y="552"/>
                      <a:pt x="1545" y="552"/>
                      <a:pt x="1544" y="551"/>
                    </a:cubicBezTo>
                    <a:moveTo>
                      <a:pt x="36" y="551"/>
                    </a:moveTo>
                    <a:cubicBezTo>
                      <a:pt x="36" y="552"/>
                      <a:pt x="36" y="552"/>
                      <a:pt x="35" y="552"/>
                    </a:cubicBezTo>
                    <a:cubicBezTo>
                      <a:pt x="36" y="552"/>
                      <a:pt x="36" y="552"/>
                      <a:pt x="36" y="552"/>
                    </a:cubicBezTo>
                    <a:cubicBezTo>
                      <a:pt x="39" y="557"/>
                      <a:pt x="39" y="557"/>
                      <a:pt x="39" y="557"/>
                    </a:cubicBezTo>
                    <a:cubicBezTo>
                      <a:pt x="187" y="710"/>
                      <a:pt x="187" y="710"/>
                      <a:pt x="187" y="710"/>
                    </a:cubicBezTo>
                    <a:cubicBezTo>
                      <a:pt x="187" y="710"/>
                      <a:pt x="188" y="709"/>
                      <a:pt x="188" y="708"/>
                    </a:cubicBezTo>
                    <a:cubicBezTo>
                      <a:pt x="36" y="551"/>
                      <a:pt x="36" y="551"/>
                      <a:pt x="36" y="551"/>
                    </a:cubicBezTo>
                    <a:moveTo>
                      <a:pt x="223" y="490"/>
                    </a:moveTo>
                    <a:cubicBezTo>
                      <a:pt x="37" y="542"/>
                      <a:pt x="37" y="542"/>
                      <a:pt x="37" y="542"/>
                    </a:cubicBezTo>
                    <a:cubicBezTo>
                      <a:pt x="37" y="543"/>
                      <a:pt x="38" y="544"/>
                      <a:pt x="38" y="544"/>
                    </a:cubicBezTo>
                    <a:cubicBezTo>
                      <a:pt x="224" y="492"/>
                      <a:pt x="224" y="492"/>
                      <a:pt x="224" y="492"/>
                    </a:cubicBezTo>
                    <a:cubicBezTo>
                      <a:pt x="223" y="490"/>
                      <a:pt x="223" y="490"/>
                      <a:pt x="223" y="490"/>
                    </a:cubicBezTo>
                    <a:moveTo>
                      <a:pt x="1338" y="485"/>
                    </a:moveTo>
                    <a:cubicBezTo>
                      <a:pt x="1338" y="487"/>
                      <a:pt x="1338" y="487"/>
                      <a:pt x="1338" y="487"/>
                    </a:cubicBezTo>
                    <a:cubicBezTo>
                      <a:pt x="1542" y="544"/>
                      <a:pt x="1542" y="544"/>
                      <a:pt x="1542" y="544"/>
                    </a:cubicBezTo>
                    <a:cubicBezTo>
                      <a:pt x="1542" y="544"/>
                      <a:pt x="1543" y="543"/>
                      <a:pt x="1543" y="542"/>
                    </a:cubicBezTo>
                    <a:cubicBezTo>
                      <a:pt x="1338" y="485"/>
                      <a:pt x="1338" y="485"/>
                      <a:pt x="1338" y="485"/>
                    </a:cubicBezTo>
                    <a:moveTo>
                      <a:pt x="1318" y="479"/>
                    </a:moveTo>
                    <a:cubicBezTo>
                      <a:pt x="1318" y="480"/>
                      <a:pt x="1318" y="481"/>
                      <a:pt x="1317" y="481"/>
                    </a:cubicBezTo>
                    <a:cubicBezTo>
                      <a:pt x="1337" y="487"/>
                      <a:pt x="1337" y="487"/>
                      <a:pt x="1337" y="487"/>
                    </a:cubicBezTo>
                    <a:cubicBezTo>
                      <a:pt x="1338" y="485"/>
                      <a:pt x="1338" y="485"/>
                      <a:pt x="1338" y="485"/>
                    </a:cubicBezTo>
                    <a:cubicBezTo>
                      <a:pt x="1318" y="479"/>
                      <a:pt x="1318" y="479"/>
                      <a:pt x="1318" y="479"/>
                    </a:cubicBezTo>
                    <a:moveTo>
                      <a:pt x="262" y="479"/>
                    </a:moveTo>
                    <a:cubicBezTo>
                      <a:pt x="225" y="489"/>
                      <a:pt x="225" y="489"/>
                      <a:pt x="225" y="489"/>
                    </a:cubicBezTo>
                    <a:cubicBezTo>
                      <a:pt x="226" y="491"/>
                      <a:pt x="226" y="491"/>
                      <a:pt x="226" y="491"/>
                    </a:cubicBezTo>
                    <a:cubicBezTo>
                      <a:pt x="263" y="481"/>
                      <a:pt x="263" y="481"/>
                      <a:pt x="263" y="481"/>
                    </a:cubicBezTo>
                    <a:cubicBezTo>
                      <a:pt x="262" y="480"/>
                      <a:pt x="262" y="480"/>
                      <a:pt x="262" y="479"/>
                    </a:cubicBezTo>
                    <a:moveTo>
                      <a:pt x="236" y="375"/>
                    </a:moveTo>
                    <a:cubicBezTo>
                      <a:pt x="235" y="376"/>
                      <a:pt x="235" y="376"/>
                      <a:pt x="235" y="376"/>
                    </a:cubicBezTo>
                    <a:cubicBezTo>
                      <a:pt x="267" y="471"/>
                      <a:pt x="267" y="471"/>
                      <a:pt x="267" y="471"/>
                    </a:cubicBezTo>
                    <a:cubicBezTo>
                      <a:pt x="268" y="470"/>
                      <a:pt x="268" y="470"/>
                      <a:pt x="269" y="470"/>
                    </a:cubicBezTo>
                    <a:cubicBezTo>
                      <a:pt x="236" y="375"/>
                      <a:pt x="236" y="375"/>
                      <a:pt x="236" y="375"/>
                    </a:cubicBezTo>
                    <a:moveTo>
                      <a:pt x="227" y="347"/>
                    </a:moveTo>
                    <a:cubicBezTo>
                      <a:pt x="225" y="349"/>
                      <a:pt x="225" y="349"/>
                      <a:pt x="225" y="349"/>
                    </a:cubicBezTo>
                    <a:cubicBezTo>
                      <a:pt x="234" y="374"/>
                      <a:pt x="234" y="374"/>
                      <a:pt x="234" y="374"/>
                    </a:cubicBezTo>
                    <a:cubicBezTo>
                      <a:pt x="236" y="373"/>
                      <a:pt x="236" y="373"/>
                      <a:pt x="236" y="373"/>
                    </a:cubicBezTo>
                    <a:cubicBezTo>
                      <a:pt x="227" y="347"/>
                      <a:pt x="227" y="347"/>
                      <a:pt x="227" y="347"/>
                    </a:cubicBezTo>
                    <a:moveTo>
                      <a:pt x="1205" y="282"/>
                    </a:move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1"/>
                      <a:pt x="1150" y="291"/>
                      <a:pt x="1150" y="292"/>
                    </a:cubicBezTo>
                    <a:cubicBezTo>
                      <a:pt x="1206" y="284"/>
                      <a:pt x="1206" y="284"/>
                      <a:pt x="1206" y="284"/>
                    </a:cubicBezTo>
                    <a:cubicBezTo>
                      <a:pt x="1205" y="282"/>
                      <a:pt x="1205" y="282"/>
                      <a:pt x="1205" y="282"/>
                    </a:cubicBezTo>
                    <a:moveTo>
                      <a:pt x="1242" y="277"/>
                    </a:moveTo>
                    <a:cubicBezTo>
                      <a:pt x="1207" y="282"/>
                      <a:pt x="1207" y="282"/>
                      <a:pt x="1207" y="282"/>
                    </a:cubicBezTo>
                    <a:cubicBezTo>
                      <a:pt x="1208" y="284"/>
                      <a:pt x="1208" y="284"/>
                      <a:pt x="1208" y="284"/>
                    </a:cubicBezTo>
                    <a:cubicBezTo>
                      <a:pt x="1242" y="279"/>
                      <a:pt x="1242" y="279"/>
                      <a:pt x="1242" y="279"/>
                    </a:cubicBezTo>
                    <a:cubicBezTo>
                      <a:pt x="1242" y="277"/>
                      <a:pt x="1242" y="277"/>
                      <a:pt x="1242" y="277"/>
                    </a:cubicBezTo>
                    <a:moveTo>
                      <a:pt x="292" y="270"/>
                    </a:moveTo>
                    <a:cubicBezTo>
                      <a:pt x="290" y="272"/>
                      <a:pt x="290" y="272"/>
                      <a:pt x="290" y="272"/>
                    </a:cubicBezTo>
                    <a:cubicBezTo>
                      <a:pt x="430" y="292"/>
                      <a:pt x="430" y="292"/>
                      <a:pt x="430" y="292"/>
                    </a:cubicBezTo>
                    <a:cubicBezTo>
                      <a:pt x="430" y="291"/>
                      <a:pt x="431" y="291"/>
                      <a:pt x="431" y="290"/>
                    </a:cubicBezTo>
                    <a:cubicBezTo>
                      <a:pt x="292" y="270"/>
                      <a:pt x="292" y="270"/>
                      <a:pt x="292" y="270"/>
                    </a:cubicBezTo>
                    <a:moveTo>
                      <a:pt x="1381" y="264"/>
                    </a:moveTo>
                    <a:cubicBezTo>
                      <a:pt x="1311" y="470"/>
                      <a:pt x="1311" y="470"/>
                      <a:pt x="1311" y="470"/>
                    </a:cubicBezTo>
                    <a:cubicBezTo>
                      <a:pt x="1312" y="470"/>
                      <a:pt x="1313" y="470"/>
                      <a:pt x="1313" y="471"/>
                    </a:cubicBezTo>
                    <a:cubicBezTo>
                      <a:pt x="1383" y="265"/>
                      <a:pt x="1383" y="265"/>
                      <a:pt x="1383" y="265"/>
                    </a:cubicBezTo>
                    <a:cubicBezTo>
                      <a:pt x="1382" y="265"/>
                      <a:pt x="1382" y="265"/>
                      <a:pt x="1381" y="264"/>
                    </a:cubicBezTo>
                    <a:moveTo>
                      <a:pt x="199" y="264"/>
                    </a:moveTo>
                    <a:cubicBezTo>
                      <a:pt x="198" y="265"/>
                      <a:pt x="198" y="265"/>
                      <a:pt x="197" y="265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6" y="345"/>
                      <a:pt x="226" y="345"/>
                      <a:pt x="226" y="345"/>
                    </a:cubicBezTo>
                    <a:cubicBezTo>
                      <a:pt x="199" y="264"/>
                      <a:pt x="199" y="264"/>
                      <a:pt x="199" y="264"/>
                    </a:cubicBezTo>
                    <a:moveTo>
                      <a:pt x="1378" y="258"/>
                    </a:moveTo>
                    <a:cubicBezTo>
                      <a:pt x="1244" y="277"/>
                      <a:pt x="1244" y="277"/>
                      <a:pt x="1244" y="277"/>
                    </a:cubicBezTo>
                    <a:cubicBezTo>
                      <a:pt x="1244" y="279"/>
                      <a:pt x="1244" y="279"/>
                      <a:pt x="1244" y="279"/>
                    </a:cubicBezTo>
                    <a:cubicBezTo>
                      <a:pt x="1378" y="260"/>
                      <a:pt x="1378" y="260"/>
                      <a:pt x="1378" y="260"/>
                    </a:cubicBezTo>
                    <a:cubicBezTo>
                      <a:pt x="1378" y="259"/>
                      <a:pt x="1378" y="259"/>
                      <a:pt x="1378" y="258"/>
                    </a:cubicBezTo>
                    <a:cubicBezTo>
                      <a:pt x="1378" y="258"/>
                      <a:pt x="1378" y="258"/>
                      <a:pt x="1378" y="258"/>
                    </a:cubicBezTo>
                    <a:moveTo>
                      <a:pt x="202" y="258"/>
                    </a:moveTo>
                    <a:cubicBezTo>
                      <a:pt x="202" y="258"/>
                      <a:pt x="202" y="258"/>
                      <a:pt x="202" y="258"/>
                    </a:cubicBezTo>
                    <a:cubicBezTo>
                      <a:pt x="202" y="259"/>
                      <a:pt x="202" y="259"/>
                      <a:pt x="202" y="260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202" y="258"/>
                      <a:pt x="202" y="258"/>
                      <a:pt x="202" y="258"/>
                    </a:cubicBezTo>
                    <a:moveTo>
                      <a:pt x="607" y="152"/>
                    </a:moveTo>
                    <a:cubicBezTo>
                      <a:pt x="605" y="153"/>
                      <a:pt x="605" y="153"/>
                      <a:pt x="605" y="153"/>
                    </a:cubicBezTo>
                    <a:cubicBezTo>
                      <a:pt x="659" y="187"/>
                      <a:pt x="659" y="187"/>
                      <a:pt x="659" y="187"/>
                    </a:cubicBezTo>
                    <a:cubicBezTo>
                      <a:pt x="659" y="186"/>
                      <a:pt x="659" y="186"/>
                      <a:pt x="660" y="185"/>
                    </a:cubicBezTo>
                    <a:cubicBezTo>
                      <a:pt x="607" y="152"/>
                      <a:pt x="607" y="152"/>
                      <a:pt x="607" y="152"/>
                    </a:cubicBezTo>
                    <a:moveTo>
                      <a:pt x="999" y="135"/>
                    </a:moveTo>
                    <a:cubicBezTo>
                      <a:pt x="920" y="185"/>
                      <a:pt x="920" y="185"/>
                      <a:pt x="920" y="185"/>
                    </a:cubicBezTo>
                    <a:cubicBezTo>
                      <a:pt x="921" y="186"/>
                      <a:pt x="921" y="186"/>
                      <a:pt x="921" y="187"/>
                    </a:cubicBezTo>
                    <a:cubicBezTo>
                      <a:pt x="1000" y="137"/>
                      <a:pt x="1000" y="137"/>
                      <a:pt x="1000" y="137"/>
                    </a:cubicBezTo>
                    <a:cubicBezTo>
                      <a:pt x="999" y="135"/>
                      <a:pt x="999" y="135"/>
                      <a:pt x="999" y="135"/>
                    </a:cubicBezTo>
                    <a:moveTo>
                      <a:pt x="1116" y="70"/>
                    </a:moveTo>
                    <a:cubicBezTo>
                      <a:pt x="1116" y="70"/>
                      <a:pt x="1116" y="70"/>
                      <a:pt x="1115" y="70"/>
                    </a:cubicBezTo>
                    <a:cubicBezTo>
                      <a:pt x="1140" y="282"/>
                      <a:pt x="1140" y="282"/>
                      <a:pt x="1140" y="282"/>
                    </a:cubicBezTo>
                    <a:cubicBezTo>
                      <a:pt x="1141" y="282"/>
                      <a:pt x="1141" y="282"/>
                      <a:pt x="1142" y="282"/>
                    </a:cubicBezTo>
                    <a:cubicBezTo>
                      <a:pt x="1142" y="282"/>
                      <a:pt x="1142" y="282"/>
                      <a:pt x="1142" y="282"/>
                    </a:cubicBezTo>
                    <a:cubicBezTo>
                      <a:pt x="1118" y="74"/>
                      <a:pt x="1118" y="74"/>
                      <a:pt x="1118" y="74"/>
                    </a:cubicBezTo>
                    <a:cubicBezTo>
                      <a:pt x="1116" y="70"/>
                      <a:pt x="1116" y="70"/>
                      <a:pt x="1116" y="70"/>
                    </a:cubicBezTo>
                    <a:moveTo>
                      <a:pt x="463" y="69"/>
                    </a:moveTo>
                    <a:cubicBezTo>
                      <a:pt x="463" y="70"/>
                      <a:pt x="463" y="70"/>
                      <a:pt x="463" y="70"/>
                    </a:cubicBezTo>
                    <a:cubicBezTo>
                      <a:pt x="437" y="286"/>
                      <a:pt x="437" y="286"/>
                      <a:pt x="437" y="286"/>
                    </a:cubicBezTo>
                    <a:cubicBezTo>
                      <a:pt x="437" y="286"/>
                      <a:pt x="438" y="286"/>
                      <a:pt x="438" y="286"/>
                    </a:cubicBezTo>
                    <a:cubicBezTo>
                      <a:pt x="438" y="286"/>
                      <a:pt x="439" y="286"/>
                      <a:pt x="439" y="286"/>
                    </a:cubicBezTo>
                    <a:cubicBezTo>
                      <a:pt x="465" y="70"/>
                      <a:pt x="465" y="70"/>
                      <a:pt x="465" y="70"/>
                    </a:cubicBezTo>
                    <a:cubicBezTo>
                      <a:pt x="464" y="70"/>
                      <a:pt x="463" y="70"/>
                      <a:pt x="463" y="69"/>
                    </a:cubicBezTo>
                    <a:moveTo>
                      <a:pt x="1107" y="66"/>
                    </a:moveTo>
                    <a:cubicBezTo>
                      <a:pt x="1001" y="134"/>
                      <a:pt x="1001" y="134"/>
                      <a:pt x="1001" y="134"/>
                    </a:cubicBezTo>
                    <a:cubicBezTo>
                      <a:pt x="1002" y="136"/>
                      <a:pt x="1002" y="136"/>
                      <a:pt x="1002" y="136"/>
                    </a:cubicBezTo>
                    <a:cubicBezTo>
                      <a:pt x="1108" y="68"/>
                      <a:pt x="1108" y="68"/>
                      <a:pt x="1108" y="68"/>
                    </a:cubicBezTo>
                    <a:cubicBezTo>
                      <a:pt x="1108" y="67"/>
                      <a:pt x="1108" y="67"/>
                      <a:pt x="1107" y="66"/>
                    </a:cubicBezTo>
                    <a:moveTo>
                      <a:pt x="473" y="66"/>
                    </a:moveTo>
                    <a:cubicBezTo>
                      <a:pt x="472" y="67"/>
                      <a:pt x="472" y="67"/>
                      <a:pt x="472" y="68"/>
                    </a:cubicBezTo>
                    <a:cubicBezTo>
                      <a:pt x="603" y="152"/>
                      <a:pt x="603" y="152"/>
                      <a:pt x="603" y="152"/>
                    </a:cubicBezTo>
                    <a:cubicBezTo>
                      <a:pt x="605" y="150"/>
                      <a:pt x="605" y="150"/>
                      <a:pt x="605" y="150"/>
                    </a:cubicBezTo>
                    <a:cubicBezTo>
                      <a:pt x="473" y="66"/>
                      <a:pt x="473" y="66"/>
                      <a:pt x="473" y="66"/>
                    </a:cubicBezTo>
                    <a:moveTo>
                      <a:pt x="785" y="0"/>
                    </a:moveTo>
                    <a:cubicBezTo>
                      <a:pt x="784" y="0"/>
                      <a:pt x="784" y="0"/>
                      <a:pt x="784" y="0"/>
                    </a:cubicBezTo>
                    <a:cubicBezTo>
                      <a:pt x="669" y="183"/>
                      <a:pt x="669" y="183"/>
                      <a:pt x="669" y="183"/>
                    </a:cubicBezTo>
                    <a:cubicBezTo>
                      <a:pt x="669" y="183"/>
                      <a:pt x="670" y="183"/>
                      <a:pt x="671" y="183"/>
                    </a:cubicBezTo>
                    <a:cubicBezTo>
                      <a:pt x="786" y="1"/>
                      <a:pt x="786" y="1"/>
                      <a:pt x="786" y="1"/>
                    </a:cubicBezTo>
                    <a:cubicBezTo>
                      <a:pt x="786" y="1"/>
                      <a:pt x="785" y="0"/>
                      <a:pt x="785" y="0"/>
                    </a:cubicBezTo>
                    <a:moveTo>
                      <a:pt x="796" y="0"/>
                    </a:moveTo>
                    <a:cubicBezTo>
                      <a:pt x="795" y="0"/>
                      <a:pt x="794" y="1"/>
                      <a:pt x="794" y="1"/>
                    </a:cubicBezTo>
                    <a:cubicBezTo>
                      <a:pt x="909" y="183"/>
                      <a:pt x="909" y="183"/>
                      <a:pt x="909" y="183"/>
                    </a:cubicBezTo>
                    <a:cubicBezTo>
                      <a:pt x="910" y="183"/>
                      <a:pt x="911" y="183"/>
                      <a:pt x="911" y="183"/>
                    </a:cubicBezTo>
                    <a:cubicBezTo>
                      <a:pt x="796" y="0"/>
                      <a:pt x="796" y="0"/>
                      <a:pt x="79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8"/>
              <p:cNvSpPr>
                <a:spLocks/>
              </p:cNvSpPr>
              <p:nvPr/>
            </p:nvSpPr>
            <p:spPr bwMode="auto">
              <a:xfrm>
                <a:off x="3906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3 w 16"/>
                  <a:gd name="T5" fmla="*/ 2 h 16"/>
                  <a:gd name="T6" fmla="*/ 0 w 16"/>
                  <a:gd name="T7" fmla="*/ 8 h 16"/>
                  <a:gd name="T8" fmla="*/ 0 w 16"/>
                  <a:gd name="T9" fmla="*/ 10 h 16"/>
                  <a:gd name="T10" fmla="*/ 1 w 16"/>
                  <a:gd name="T11" fmla="*/ 12 h 16"/>
                  <a:gd name="T12" fmla="*/ 3 w 16"/>
                  <a:gd name="T13" fmla="*/ 14 h 16"/>
                  <a:gd name="T14" fmla="*/ 7 w 16"/>
                  <a:gd name="T15" fmla="*/ 16 h 16"/>
                  <a:gd name="T16" fmla="*/ 8 w 16"/>
                  <a:gd name="T17" fmla="*/ 16 h 16"/>
                  <a:gd name="T18" fmla="*/ 16 w 16"/>
                  <a:gd name="T19" fmla="*/ 8 h 16"/>
                  <a:gd name="T20" fmla="*/ 14 w 16"/>
                  <a:gd name="T21" fmla="*/ 2 h 16"/>
                  <a:gd name="T22" fmla="*/ 10 w 16"/>
                  <a:gd name="T23" fmla="*/ 0 h 16"/>
                  <a:gd name="T24" fmla="*/ 10 w 16"/>
                  <a:gd name="T25" fmla="*/ 0 h 16"/>
                  <a:gd name="T26" fmla="*/ 9 w 16"/>
                  <a:gd name="T27" fmla="*/ 8 h 16"/>
                  <a:gd name="T28" fmla="*/ 7 w 16"/>
                  <a:gd name="T29" fmla="*/ 8 h 16"/>
                  <a:gd name="T30" fmla="*/ 8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3"/>
                      <a:pt x="2" y="14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2"/>
                    </a:cubicBezTo>
                    <a:cubicBezTo>
                      <a:pt x="13" y="1"/>
                      <a:pt x="12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9"/>
              <p:cNvSpPr>
                <a:spLocks noEditPoints="1"/>
              </p:cNvSpPr>
              <p:nvPr/>
            </p:nvSpPr>
            <p:spPr bwMode="auto">
              <a:xfrm>
                <a:off x="3727" y="1893"/>
                <a:ext cx="24" cy="24"/>
              </a:xfrm>
              <a:custGeom>
                <a:avLst/>
                <a:gdLst>
                  <a:gd name="T0" fmla="*/ 14 w 16"/>
                  <a:gd name="T1" fmla="*/ 3 h 16"/>
                  <a:gd name="T2" fmla="*/ 9 w 16"/>
                  <a:gd name="T3" fmla="*/ 9 h 16"/>
                  <a:gd name="T4" fmla="*/ 3 w 16"/>
                  <a:gd name="T5" fmla="*/ 15 h 16"/>
                  <a:gd name="T6" fmla="*/ 5 w 16"/>
                  <a:gd name="T7" fmla="*/ 16 h 16"/>
                  <a:gd name="T8" fmla="*/ 7 w 16"/>
                  <a:gd name="T9" fmla="*/ 16 h 16"/>
                  <a:gd name="T10" fmla="*/ 10 w 16"/>
                  <a:gd name="T11" fmla="*/ 11 h 16"/>
                  <a:gd name="T12" fmla="*/ 9 w 16"/>
                  <a:gd name="T13" fmla="*/ 16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15 w 16"/>
                  <a:gd name="T21" fmla="*/ 5 h 16"/>
                  <a:gd name="T22" fmla="*/ 14 w 16"/>
                  <a:gd name="T23" fmla="*/ 3 h 16"/>
                  <a:gd name="T24" fmla="*/ 6 w 16"/>
                  <a:gd name="T25" fmla="*/ 0 h 16"/>
                  <a:gd name="T26" fmla="*/ 6 w 16"/>
                  <a:gd name="T27" fmla="*/ 0 h 16"/>
                  <a:gd name="T28" fmla="*/ 0 w 16"/>
                  <a:gd name="T29" fmla="*/ 8 h 16"/>
                  <a:gd name="T30" fmla="*/ 2 w 16"/>
                  <a:gd name="T31" fmla="*/ 13 h 16"/>
                  <a:gd name="T32" fmla="*/ 7 w 16"/>
                  <a:gd name="T33" fmla="*/ 8 h 16"/>
                  <a:gd name="T34" fmla="*/ 6 w 16"/>
                  <a:gd name="T35" fmla="*/ 0 h 16"/>
                  <a:gd name="T36" fmla="*/ 8 w 16"/>
                  <a:gd name="T37" fmla="*/ 0 h 16"/>
                  <a:gd name="T38" fmla="*/ 9 w 16"/>
                  <a:gd name="T39" fmla="*/ 6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5" y="15"/>
                      <a:pt x="5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5" y="4"/>
                      <a:pt x="15" y="3"/>
                      <a:pt x="14" y="3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0"/>
              <p:cNvSpPr>
                <a:spLocks noEditPoints="1"/>
              </p:cNvSpPr>
              <p:nvPr/>
            </p:nvSpPr>
            <p:spPr bwMode="auto">
              <a:xfrm>
                <a:off x="3537" y="2215"/>
                <a:ext cx="23" cy="24"/>
              </a:xfrm>
              <a:custGeom>
                <a:avLst/>
                <a:gdLst>
                  <a:gd name="T0" fmla="*/ 1 w 16"/>
                  <a:gd name="T1" fmla="*/ 4 h 16"/>
                  <a:gd name="T2" fmla="*/ 0 w 16"/>
                  <a:gd name="T3" fmla="*/ 8 h 16"/>
                  <a:gd name="T4" fmla="*/ 2 w 16"/>
                  <a:gd name="T5" fmla="*/ 13 h 16"/>
                  <a:gd name="T6" fmla="*/ 3 w 16"/>
                  <a:gd name="T7" fmla="*/ 14 h 16"/>
                  <a:gd name="T8" fmla="*/ 7 w 16"/>
                  <a:gd name="T9" fmla="*/ 8 h 16"/>
                  <a:gd name="T10" fmla="*/ 1 w 16"/>
                  <a:gd name="T11" fmla="*/ 4 h 16"/>
                  <a:gd name="T12" fmla="*/ 15 w 16"/>
                  <a:gd name="T13" fmla="*/ 4 h 16"/>
                  <a:gd name="T14" fmla="*/ 9 w 16"/>
                  <a:gd name="T15" fmla="*/ 9 h 16"/>
                  <a:gd name="T16" fmla="*/ 5 w 16"/>
                  <a:gd name="T17" fmla="*/ 15 h 16"/>
                  <a:gd name="T18" fmla="*/ 5 w 16"/>
                  <a:gd name="T19" fmla="*/ 15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6 w 16"/>
                  <a:gd name="T27" fmla="*/ 11 h 16"/>
                  <a:gd name="T28" fmla="*/ 16 w 16"/>
                  <a:gd name="T29" fmla="*/ 9 h 16"/>
                  <a:gd name="T30" fmla="*/ 16 w 16"/>
                  <a:gd name="T31" fmla="*/ 8 h 16"/>
                  <a:gd name="T32" fmla="*/ 15 w 16"/>
                  <a:gd name="T33" fmla="*/ 4 h 16"/>
                  <a:gd name="T34" fmla="*/ 15 w 16"/>
                  <a:gd name="T35" fmla="*/ 4 h 16"/>
                  <a:gd name="T36" fmla="*/ 2 w 16"/>
                  <a:gd name="T37" fmla="*/ 2 h 16"/>
                  <a:gd name="T38" fmla="*/ 2 w 16"/>
                  <a:gd name="T39" fmla="*/ 3 h 16"/>
                  <a:gd name="T40" fmla="*/ 5 w 16"/>
                  <a:gd name="T41" fmla="*/ 6 h 16"/>
                  <a:gd name="T42" fmla="*/ 2 w 16"/>
                  <a:gd name="T43" fmla="*/ 2 h 16"/>
                  <a:gd name="T44" fmla="*/ 4 w 16"/>
                  <a:gd name="T45" fmla="*/ 1 h 16"/>
                  <a:gd name="T46" fmla="*/ 3 w 16"/>
                  <a:gd name="T47" fmla="*/ 2 h 16"/>
                  <a:gd name="T48" fmla="*/ 5 w 16"/>
                  <a:gd name="T49" fmla="*/ 3 h 16"/>
                  <a:gd name="T50" fmla="*/ 4 w 16"/>
                  <a:gd name="T51" fmla="*/ 1 h 16"/>
                  <a:gd name="T52" fmla="*/ 7 w 16"/>
                  <a:gd name="T53" fmla="*/ 0 h 16"/>
                  <a:gd name="T54" fmla="*/ 4 w 16"/>
                  <a:gd name="T55" fmla="*/ 1 h 16"/>
                  <a:gd name="T56" fmla="*/ 7 w 16"/>
                  <a:gd name="T57" fmla="*/ 6 h 16"/>
                  <a:gd name="T58" fmla="*/ 7 w 16"/>
                  <a:gd name="T59" fmla="*/ 0 h 16"/>
                  <a:gd name="T60" fmla="*/ 8 w 16"/>
                  <a:gd name="T61" fmla="*/ 0 h 16"/>
                  <a:gd name="T62" fmla="*/ 8 w 16"/>
                  <a:gd name="T63" fmla="*/ 0 h 16"/>
                  <a:gd name="T64" fmla="*/ 8 w 16"/>
                  <a:gd name="T65" fmla="*/ 6 h 16"/>
                  <a:gd name="T66" fmla="*/ 13 w 16"/>
                  <a:gd name="T67" fmla="*/ 2 h 16"/>
                  <a:gd name="T68" fmla="*/ 12 w 16"/>
                  <a:gd name="T69" fmla="*/ 1 h 16"/>
                  <a:gd name="T70" fmla="*/ 8 w 16"/>
                  <a:gd name="T7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" h="16">
                    <a:moveTo>
                      <a:pt x="1" y="4"/>
                    </a:move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3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5" y="4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4"/>
                      <a:pt x="15" y="13"/>
                      <a:pt x="16" y="11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1"/>
              <p:cNvSpPr>
                <a:spLocks noEditPoints="1"/>
              </p:cNvSpPr>
              <p:nvPr/>
            </p:nvSpPr>
            <p:spPr bwMode="auto">
              <a:xfrm>
                <a:off x="3578" y="2603"/>
                <a:ext cx="24" cy="23"/>
              </a:xfrm>
              <a:custGeom>
                <a:avLst/>
                <a:gdLst>
                  <a:gd name="T0" fmla="*/ 13 w 16"/>
                  <a:gd name="T1" fmla="*/ 2 h 16"/>
                  <a:gd name="T2" fmla="*/ 6 w 16"/>
                  <a:gd name="T3" fmla="*/ 14 h 16"/>
                  <a:gd name="T4" fmla="*/ 7 w 16"/>
                  <a:gd name="T5" fmla="*/ 9 h 16"/>
                  <a:gd name="T6" fmla="*/ 0 w 16"/>
                  <a:gd name="T7" fmla="*/ 11 h 16"/>
                  <a:gd name="T8" fmla="*/ 2 w 16"/>
                  <a:gd name="T9" fmla="*/ 13 h 16"/>
                  <a:gd name="T10" fmla="*/ 8 w 16"/>
                  <a:gd name="T11" fmla="*/ 16 h 16"/>
                  <a:gd name="T12" fmla="*/ 16 w 16"/>
                  <a:gd name="T13" fmla="*/ 8 h 16"/>
                  <a:gd name="T14" fmla="*/ 14 w 16"/>
                  <a:gd name="T15" fmla="*/ 3 h 16"/>
                  <a:gd name="T16" fmla="*/ 13 w 16"/>
                  <a:gd name="T17" fmla="*/ 2 h 16"/>
                  <a:gd name="T18" fmla="*/ 11 w 16"/>
                  <a:gd name="T19" fmla="*/ 0 h 16"/>
                  <a:gd name="T20" fmla="*/ 10 w 16"/>
                  <a:gd name="T21" fmla="*/ 2 h 16"/>
                  <a:gd name="T22" fmla="*/ 11 w 16"/>
                  <a:gd name="T23" fmla="*/ 1 h 16"/>
                  <a:gd name="T24" fmla="*/ 11 w 16"/>
                  <a:gd name="T25" fmla="*/ 0 h 16"/>
                  <a:gd name="T26" fmla="*/ 8 w 16"/>
                  <a:gd name="T27" fmla="*/ 0 h 16"/>
                  <a:gd name="T28" fmla="*/ 6 w 16"/>
                  <a:gd name="T29" fmla="*/ 0 h 16"/>
                  <a:gd name="T30" fmla="*/ 4 w 16"/>
                  <a:gd name="T31" fmla="*/ 1 h 16"/>
                  <a:gd name="T32" fmla="*/ 0 w 16"/>
                  <a:gd name="T33" fmla="*/ 5 h 16"/>
                  <a:gd name="T34" fmla="*/ 0 w 16"/>
                  <a:gd name="T35" fmla="*/ 7 h 16"/>
                  <a:gd name="T36" fmla="*/ 0 w 16"/>
                  <a:gd name="T37" fmla="*/ 8 h 16"/>
                  <a:gd name="T38" fmla="*/ 0 w 16"/>
                  <a:gd name="T39" fmla="*/ 9 h 16"/>
                  <a:gd name="T40" fmla="*/ 7 w 16"/>
                  <a:gd name="T41" fmla="*/ 7 h 16"/>
                  <a:gd name="T42" fmla="*/ 9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5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1" y="3"/>
                      <a:pt x="0" y="5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2"/>
              <p:cNvSpPr>
                <a:spLocks noEditPoints="1"/>
              </p:cNvSpPr>
              <p:nvPr/>
            </p:nvSpPr>
            <p:spPr bwMode="auto">
              <a:xfrm>
                <a:off x="3238" y="2436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3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6 h 16"/>
                  <a:gd name="T10" fmla="*/ 0 w 16"/>
                  <a:gd name="T11" fmla="*/ 8 h 16"/>
                  <a:gd name="T12" fmla="*/ 0 w 16"/>
                  <a:gd name="T13" fmla="*/ 8 h 16"/>
                  <a:gd name="T14" fmla="*/ 1 w 16"/>
                  <a:gd name="T15" fmla="*/ 11 h 16"/>
                  <a:gd name="T16" fmla="*/ 6 w 16"/>
                  <a:gd name="T17" fmla="*/ 8 h 16"/>
                  <a:gd name="T18" fmla="*/ 0 w 16"/>
                  <a:gd name="T19" fmla="*/ 6 h 16"/>
                  <a:gd name="T20" fmla="*/ 14 w 16"/>
                  <a:gd name="T21" fmla="*/ 3 h 16"/>
                  <a:gd name="T22" fmla="*/ 9 w 16"/>
                  <a:gd name="T23" fmla="*/ 9 h 16"/>
                  <a:gd name="T24" fmla="*/ 12 w 16"/>
                  <a:gd name="T25" fmla="*/ 10 h 16"/>
                  <a:gd name="T26" fmla="*/ 12 w 16"/>
                  <a:gd name="T27" fmla="*/ 11 h 16"/>
                  <a:gd name="T28" fmla="*/ 8 w 16"/>
                  <a:gd name="T29" fmla="*/ 9 h 16"/>
                  <a:gd name="T30" fmla="*/ 4 w 16"/>
                  <a:gd name="T31" fmla="*/ 15 h 16"/>
                  <a:gd name="T32" fmla="*/ 5 w 16"/>
                  <a:gd name="T33" fmla="*/ 15 h 16"/>
                  <a:gd name="T34" fmla="*/ 7 w 16"/>
                  <a:gd name="T35" fmla="*/ 16 h 16"/>
                  <a:gd name="T36" fmla="*/ 8 w 16"/>
                  <a:gd name="T37" fmla="*/ 16 h 16"/>
                  <a:gd name="T38" fmla="*/ 15 w 16"/>
                  <a:gd name="T39" fmla="*/ 13 h 16"/>
                  <a:gd name="T40" fmla="*/ 16 w 16"/>
                  <a:gd name="T41" fmla="*/ 11 h 16"/>
                  <a:gd name="T42" fmla="*/ 16 w 16"/>
                  <a:gd name="T43" fmla="*/ 8 h 16"/>
                  <a:gd name="T44" fmla="*/ 15 w 16"/>
                  <a:gd name="T45" fmla="*/ 5 h 16"/>
                  <a:gd name="T46" fmla="*/ 14 w 16"/>
                  <a:gd name="T47" fmla="*/ 3 h 16"/>
                  <a:gd name="T48" fmla="*/ 6 w 16"/>
                  <a:gd name="T49" fmla="*/ 0 h 16"/>
                  <a:gd name="T50" fmla="*/ 0 w 16"/>
                  <a:gd name="T51" fmla="*/ 5 h 16"/>
                  <a:gd name="T52" fmla="*/ 7 w 16"/>
                  <a:gd name="T53" fmla="*/ 8 h 16"/>
                  <a:gd name="T54" fmla="*/ 7 w 16"/>
                  <a:gd name="T55" fmla="*/ 7 h 16"/>
                  <a:gd name="T56" fmla="*/ 7 w 16"/>
                  <a:gd name="T57" fmla="*/ 7 h 16"/>
                  <a:gd name="T58" fmla="*/ 6 w 16"/>
                  <a:gd name="T59" fmla="*/ 0 h 16"/>
                  <a:gd name="T60" fmla="*/ 8 w 16"/>
                  <a:gd name="T61" fmla="*/ 0 h 16"/>
                  <a:gd name="T62" fmla="*/ 7 w 16"/>
                  <a:gd name="T63" fmla="*/ 0 h 16"/>
                  <a:gd name="T64" fmla="*/ 8 w 16"/>
                  <a:gd name="T65" fmla="*/ 6 h 16"/>
                  <a:gd name="T66" fmla="*/ 11 w 16"/>
                  <a:gd name="T67" fmla="*/ 1 h 16"/>
                  <a:gd name="T68" fmla="*/ 8 w 16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1" y="16"/>
                      <a:pt x="13" y="15"/>
                      <a:pt x="15" y="13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3"/>
              <p:cNvSpPr>
                <a:spLocks noEditPoints="1"/>
              </p:cNvSpPr>
              <p:nvPr/>
            </p:nvSpPr>
            <p:spPr bwMode="auto">
              <a:xfrm>
                <a:off x="3125" y="2805"/>
                <a:ext cx="24" cy="24"/>
              </a:xfrm>
              <a:custGeom>
                <a:avLst/>
                <a:gdLst>
                  <a:gd name="T0" fmla="*/ 1 w 16"/>
                  <a:gd name="T1" fmla="*/ 5 h 16"/>
                  <a:gd name="T2" fmla="*/ 0 w 16"/>
                  <a:gd name="T3" fmla="*/ 5 h 16"/>
                  <a:gd name="T4" fmla="*/ 2 w 16"/>
                  <a:gd name="T5" fmla="*/ 6 h 16"/>
                  <a:gd name="T6" fmla="*/ 1 w 16"/>
                  <a:gd name="T7" fmla="*/ 5 h 16"/>
                  <a:gd name="T8" fmla="*/ 13 w 16"/>
                  <a:gd name="T9" fmla="*/ 2 h 16"/>
                  <a:gd name="T10" fmla="*/ 9 w 16"/>
                  <a:gd name="T11" fmla="*/ 8 h 16"/>
                  <a:gd name="T12" fmla="*/ 14 w 16"/>
                  <a:gd name="T13" fmla="*/ 10 h 16"/>
                  <a:gd name="T14" fmla="*/ 0 w 16"/>
                  <a:gd name="T15" fmla="*/ 7 h 16"/>
                  <a:gd name="T16" fmla="*/ 0 w 16"/>
                  <a:gd name="T17" fmla="*/ 8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16 w 16"/>
                  <a:gd name="T25" fmla="*/ 6 h 16"/>
                  <a:gd name="T26" fmla="*/ 14 w 16"/>
                  <a:gd name="T27" fmla="*/ 3 h 16"/>
                  <a:gd name="T28" fmla="*/ 13 w 16"/>
                  <a:gd name="T29" fmla="*/ 2 h 16"/>
                  <a:gd name="T30" fmla="*/ 8 w 16"/>
                  <a:gd name="T31" fmla="*/ 0 h 16"/>
                  <a:gd name="T32" fmla="*/ 8 w 16"/>
                  <a:gd name="T33" fmla="*/ 0 h 16"/>
                  <a:gd name="T34" fmla="*/ 3 w 16"/>
                  <a:gd name="T35" fmla="*/ 2 h 16"/>
                  <a:gd name="T36" fmla="*/ 2 w 16"/>
                  <a:gd name="T37" fmla="*/ 3 h 16"/>
                  <a:gd name="T38" fmla="*/ 8 w 16"/>
                  <a:gd name="T39" fmla="*/ 7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3" y="2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4" y="2"/>
                      <a:pt x="13" y="2"/>
                      <a:pt x="1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14"/>
              <p:cNvSpPr>
                <a:spLocks noEditPoints="1"/>
              </p:cNvSpPr>
              <p:nvPr/>
            </p:nvSpPr>
            <p:spPr bwMode="auto">
              <a:xfrm>
                <a:off x="2875" y="2513"/>
                <a:ext cx="24" cy="24"/>
              </a:xfrm>
              <a:custGeom>
                <a:avLst/>
                <a:gdLst>
                  <a:gd name="T0" fmla="*/ 8 w 16"/>
                  <a:gd name="T1" fmla="*/ 9 h 16"/>
                  <a:gd name="T2" fmla="*/ 0 w 16"/>
                  <a:gd name="T3" fmla="*/ 10 h 16"/>
                  <a:gd name="T4" fmla="*/ 2 w 16"/>
                  <a:gd name="T5" fmla="*/ 13 h 16"/>
                  <a:gd name="T6" fmla="*/ 4 w 16"/>
                  <a:gd name="T7" fmla="*/ 15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3 h 16"/>
                  <a:gd name="T14" fmla="*/ 16 w 16"/>
                  <a:gd name="T15" fmla="*/ 10 h 16"/>
                  <a:gd name="T16" fmla="*/ 8 w 16"/>
                  <a:gd name="T17" fmla="*/ 9 h 16"/>
                  <a:gd name="T18" fmla="*/ 8 w 16"/>
                  <a:gd name="T19" fmla="*/ 0 h 16"/>
                  <a:gd name="T20" fmla="*/ 1 w 16"/>
                  <a:gd name="T21" fmla="*/ 4 h 16"/>
                  <a:gd name="T22" fmla="*/ 0 w 16"/>
                  <a:gd name="T23" fmla="*/ 8 h 16"/>
                  <a:gd name="T24" fmla="*/ 0 w 16"/>
                  <a:gd name="T25" fmla="*/ 8 h 16"/>
                  <a:gd name="T26" fmla="*/ 8 w 16"/>
                  <a:gd name="T27" fmla="*/ 7 h 16"/>
                  <a:gd name="T28" fmla="*/ 8 w 16"/>
                  <a:gd name="T29" fmla="*/ 7 h 16"/>
                  <a:gd name="T30" fmla="*/ 16 w 16"/>
                  <a:gd name="T31" fmla="*/ 8 h 16"/>
                  <a:gd name="T32" fmla="*/ 16 w 16"/>
                  <a:gd name="T33" fmla="*/ 8 h 16"/>
                  <a:gd name="T34" fmla="*/ 15 w 16"/>
                  <a:gd name="T35" fmla="*/ 4 h 16"/>
                  <a:gd name="T36" fmla="*/ 8 w 16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6">
                    <a:moveTo>
                      <a:pt x="8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6"/>
                      <a:pt x="6" y="16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4"/>
                      <a:pt x="13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15"/>
              <p:cNvSpPr>
                <a:spLocks noEditPoints="1"/>
              </p:cNvSpPr>
              <p:nvPr/>
            </p:nvSpPr>
            <p:spPr bwMode="auto">
              <a:xfrm>
                <a:off x="2630" y="2805"/>
                <a:ext cx="24" cy="24"/>
              </a:xfrm>
              <a:custGeom>
                <a:avLst/>
                <a:gdLst>
                  <a:gd name="T0" fmla="*/ 15 w 16"/>
                  <a:gd name="T1" fmla="*/ 5 h 16"/>
                  <a:gd name="T2" fmla="*/ 14 w 16"/>
                  <a:gd name="T3" fmla="*/ 6 h 16"/>
                  <a:gd name="T4" fmla="*/ 16 w 16"/>
                  <a:gd name="T5" fmla="*/ 5 h 16"/>
                  <a:gd name="T6" fmla="*/ 15 w 16"/>
                  <a:gd name="T7" fmla="*/ 5 h 16"/>
                  <a:gd name="T8" fmla="*/ 8 w 16"/>
                  <a:gd name="T9" fmla="*/ 0 h 16"/>
                  <a:gd name="T10" fmla="*/ 4 w 16"/>
                  <a:gd name="T11" fmla="*/ 1 h 16"/>
                  <a:gd name="T12" fmla="*/ 3 w 16"/>
                  <a:gd name="T13" fmla="*/ 2 h 16"/>
                  <a:gd name="T14" fmla="*/ 1 w 16"/>
                  <a:gd name="T15" fmla="*/ 4 h 16"/>
                  <a:gd name="T16" fmla="*/ 0 w 16"/>
                  <a:gd name="T17" fmla="*/ 8 h 16"/>
                  <a:gd name="T18" fmla="*/ 0 w 16"/>
                  <a:gd name="T19" fmla="*/ 8 h 16"/>
                  <a:gd name="T20" fmla="*/ 8 w 16"/>
                  <a:gd name="T21" fmla="*/ 16 h 16"/>
                  <a:gd name="T22" fmla="*/ 16 w 16"/>
                  <a:gd name="T23" fmla="*/ 10 h 16"/>
                  <a:gd name="T24" fmla="*/ 16 w 16"/>
                  <a:gd name="T25" fmla="*/ 8 h 16"/>
                  <a:gd name="T26" fmla="*/ 16 w 16"/>
                  <a:gd name="T27" fmla="*/ 7 h 16"/>
                  <a:gd name="T28" fmla="*/ 2 w 16"/>
                  <a:gd name="T29" fmla="*/ 10 h 16"/>
                  <a:gd name="T30" fmla="*/ 7 w 16"/>
                  <a:gd name="T31" fmla="*/ 7 h 16"/>
                  <a:gd name="T32" fmla="*/ 14 w 16"/>
                  <a:gd name="T33" fmla="*/ 3 h 16"/>
                  <a:gd name="T34" fmla="*/ 13 w 16"/>
                  <a:gd name="T35" fmla="*/ 1 h 16"/>
                  <a:gd name="T36" fmla="*/ 11 w 16"/>
                  <a:gd name="T37" fmla="*/ 0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15" y="5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3" y="2"/>
                      <a:pt x="13" y="1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6"/>
              <p:cNvSpPr>
                <a:spLocks noEditPoints="1"/>
              </p:cNvSpPr>
              <p:nvPr/>
            </p:nvSpPr>
            <p:spPr bwMode="auto">
              <a:xfrm>
                <a:off x="2511" y="2436"/>
                <a:ext cx="24" cy="24"/>
              </a:xfrm>
              <a:custGeom>
                <a:avLst/>
                <a:gdLst>
                  <a:gd name="T0" fmla="*/ 16 w 16"/>
                  <a:gd name="T1" fmla="*/ 9 h 16"/>
                  <a:gd name="T2" fmla="*/ 13 w 16"/>
                  <a:gd name="T3" fmla="*/ 9 h 16"/>
                  <a:gd name="T4" fmla="*/ 16 w 16"/>
                  <a:gd name="T5" fmla="*/ 10 h 16"/>
                  <a:gd name="T6" fmla="*/ 16 w 16"/>
                  <a:gd name="T7" fmla="*/ 9 h 16"/>
                  <a:gd name="T8" fmla="*/ 8 w 16"/>
                  <a:gd name="T9" fmla="*/ 0 h 16"/>
                  <a:gd name="T10" fmla="*/ 3 w 16"/>
                  <a:gd name="T11" fmla="*/ 2 h 16"/>
                  <a:gd name="T12" fmla="*/ 1 w 16"/>
                  <a:gd name="T13" fmla="*/ 5 h 16"/>
                  <a:gd name="T14" fmla="*/ 0 w 16"/>
                  <a:gd name="T15" fmla="*/ 8 h 16"/>
                  <a:gd name="T16" fmla="*/ 0 w 16"/>
                  <a:gd name="T17" fmla="*/ 11 h 16"/>
                  <a:gd name="T18" fmla="*/ 1 w 16"/>
                  <a:gd name="T19" fmla="*/ 13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5 w 16"/>
                  <a:gd name="T27" fmla="*/ 12 h 16"/>
                  <a:gd name="T28" fmla="*/ 7 w 16"/>
                  <a:gd name="T29" fmla="*/ 7 h 16"/>
                  <a:gd name="T30" fmla="*/ 10 w 16"/>
                  <a:gd name="T31" fmla="*/ 7 h 16"/>
                  <a:gd name="T32" fmla="*/ 16 w 16"/>
                  <a:gd name="T33" fmla="*/ 7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1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3" y="15"/>
                      <a:pt x="5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7"/>
              <p:cNvSpPr>
                <a:spLocks/>
              </p:cNvSpPr>
              <p:nvPr/>
            </p:nvSpPr>
            <p:spPr bwMode="auto">
              <a:xfrm>
                <a:off x="2171" y="260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2 w 16"/>
                  <a:gd name="T5" fmla="*/ 3 h 16"/>
                  <a:gd name="T6" fmla="*/ 0 w 16"/>
                  <a:gd name="T7" fmla="*/ 8 h 16"/>
                  <a:gd name="T8" fmla="*/ 8 w 16"/>
                  <a:gd name="T9" fmla="*/ 16 h 16"/>
                  <a:gd name="T10" fmla="*/ 14 w 16"/>
                  <a:gd name="T11" fmla="*/ 13 h 16"/>
                  <a:gd name="T12" fmla="*/ 16 w 16"/>
                  <a:gd name="T13" fmla="*/ 10 h 16"/>
                  <a:gd name="T14" fmla="*/ 16 w 16"/>
                  <a:gd name="T15" fmla="*/ 10 h 16"/>
                  <a:gd name="T16" fmla="*/ 12 w 16"/>
                  <a:gd name="T17" fmla="*/ 9 h 16"/>
                  <a:gd name="T18" fmla="*/ 13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6 w 16"/>
                  <a:gd name="T27" fmla="*/ 5 h 16"/>
                  <a:gd name="T28" fmla="*/ 12 w 16"/>
                  <a:gd name="T29" fmla="*/ 1 h 16"/>
                  <a:gd name="T30" fmla="*/ 10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5" y="3"/>
                      <a:pt x="13" y="2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8"/>
              <p:cNvSpPr>
                <a:spLocks noEditPoints="1"/>
              </p:cNvSpPr>
              <p:nvPr/>
            </p:nvSpPr>
            <p:spPr bwMode="auto">
              <a:xfrm>
                <a:off x="2207" y="2215"/>
                <a:ext cx="24" cy="24"/>
              </a:xfrm>
              <a:custGeom>
                <a:avLst/>
                <a:gdLst>
                  <a:gd name="T0" fmla="*/ 9 w 16"/>
                  <a:gd name="T1" fmla="*/ 9 h 16"/>
                  <a:gd name="T2" fmla="*/ 6 w 16"/>
                  <a:gd name="T3" fmla="*/ 16 h 16"/>
                  <a:gd name="T4" fmla="*/ 8 w 16"/>
                  <a:gd name="T5" fmla="*/ 16 h 16"/>
                  <a:gd name="T6" fmla="*/ 8 w 16"/>
                  <a:gd name="T7" fmla="*/ 16 h 16"/>
                  <a:gd name="T8" fmla="*/ 11 w 16"/>
                  <a:gd name="T9" fmla="*/ 16 h 16"/>
                  <a:gd name="T10" fmla="*/ 13 w 16"/>
                  <a:gd name="T11" fmla="*/ 14 h 16"/>
                  <a:gd name="T12" fmla="*/ 15 w 16"/>
                  <a:gd name="T13" fmla="*/ 11 h 16"/>
                  <a:gd name="T14" fmla="*/ 16 w 16"/>
                  <a:gd name="T15" fmla="*/ 10 h 16"/>
                  <a:gd name="T16" fmla="*/ 9 w 16"/>
                  <a:gd name="T17" fmla="*/ 9 h 16"/>
                  <a:gd name="T18" fmla="*/ 4 w 16"/>
                  <a:gd name="T19" fmla="*/ 1 h 16"/>
                  <a:gd name="T20" fmla="*/ 3 w 16"/>
                  <a:gd name="T21" fmla="*/ 2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8 h 16"/>
                  <a:gd name="T32" fmla="*/ 4 w 16"/>
                  <a:gd name="T33" fmla="*/ 1 h 16"/>
                  <a:gd name="T34" fmla="*/ 8 w 16"/>
                  <a:gd name="T35" fmla="*/ 0 h 16"/>
                  <a:gd name="T36" fmla="*/ 7 w 16"/>
                  <a:gd name="T37" fmla="*/ 0 h 16"/>
                  <a:gd name="T38" fmla="*/ 5 w 16"/>
                  <a:gd name="T39" fmla="*/ 0 h 16"/>
                  <a:gd name="T40" fmla="*/ 9 w 16"/>
                  <a:gd name="T41" fmla="*/ 8 h 16"/>
                  <a:gd name="T42" fmla="*/ 16 w 16"/>
                  <a:gd name="T43" fmla="*/ 9 h 16"/>
                  <a:gd name="T44" fmla="*/ 16 w 16"/>
                  <a:gd name="T45" fmla="*/ 8 h 16"/>
                  <a:gd name="T46" fmla="*/ 8 w 16"/>
                  <a:gd name="T4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6">
                    <a:moveTo>
                      <a:pt x="9" y="9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3" y="14"/>
                      <a:pt x="4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9"/>
              <p:cNvSpPr>
                <a:spLocks/>
              </p:cNvSpPr>
              <p:nvPr/>
            </p:nvSpPr>
            <p:spPr bwMode="auto">
              <a:xfrm>
                <a:off x="1843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6 w 16"/>
                  <a:gd name="T3" fmla="*/ 0 h 16"/>
                  <a:gd name="T4" fmla="*/ 2 w 16"/>
                  <a:gd name="T5" fmla="*/ 2 h 16"/>
                  <a:gd name="T6" fmla="*/ 0 w 16"/>
                  <a:gd name="T7" fmla="*/ 8 h 16"/>
                  <a:gd name="T8" fmla="*/ 8 w 16"/>
                  <a:gd name="T9" fmla="*/ 16 h 16"/>
                  <a:gd name="T10" fmla="*/ 9 w 16"/>
                  <a:gd name="T11" fmla="*/ 16 h 16"/>
                  <a:gd name="T12" fmla="*/ 13 w 16"/>
                  <a:gd name="T13" fmla="*/ 14 h 16"/>
                  <a:gd name="T14" fmla="*/ 15 w 16"/>
                  <a:gd name="T15" fmla="*/ 11 h 16"/>
                  <a:gd name="T16" fmla="*/ 16 w 16"/>
                  <a:gd name="T17" fmla="*/ 9 h 16"/>
                  <a:gd name="T18" fmla="*/ 16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3 w 16"/>
                  <a:gd name="T27" fmla="*/ 2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6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4"/>
                      <a:pt x="14" y="3"/>
                      <a:pt x="13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20"/>
              <p:cNvSpPr>
                <a:spLocks noEditPoints="1"/>
              </p:cNvSpPr>
              <p:nvPr/>
            </p:nvSpPr>
            <p:spPr bwMode="auto">
              <a:xfrm>
                <a:off x="2022" y="1893"/>
                <a:ext cx="24" cy="24"/>
              </a:xfrm>
              <a:custGeom>
                <a:avLst/>
                <a:gdLst>
                  <a:gd name="T0" fmla="*/ 13 w 16"/>
                  <a:gd name="T1" fmla="*/ 5 h 16"/>
                  <a:gd name="T2" fmla="*/ 9 w 16"/>
                  <a:gd name="T3" fmla="*/ 16 h 16"/>
                  <a:gd name="T4" fmla="*/ 11 w 16"/>
                  <a:gd name="T5" fmla="*/ 16 h 16"/>
                  <a:gd name="T6" fmla="*/ 14 w 16"/>
                  <a:gd name="T7" fmla="*/ 13 h 16"/>
                  <a:gd name="T8" fmla="*/ 16 w 16"/>
                  <a:gd name="T9" fmla="*/ 8 h 16"/>
                  <a:gd name="T10" fmla="*/ 16 w 16"/>
                  <a:gd name="T11" fmla="*/ 8 h 16"/>
                  <a:gd name="T12" fmla="*/ 13 w 16"/>
                  <a:gd name="T13" fmla="*/ 5 h 16"/>
                  <a:gd name="T14" fmla="*/ 10 w 16"/>
                  <a:gd name="T15" fmla="*/ 3 h 16"/>
                  <a:gd name="T16" fmla="*/ 10 w 16"/>
                  <a:gd name="T17" fmla="*/ 7 h 16"/>
                  <a:gd name="T18" fmla="*/ 11 w 16"/>
                  <a:gd name="T19" fmla="*/ 3 h 16"/>
                  <a:gd name="T20" fmla="*/ 10 w 16"/>
                  <a:gd name="T21" fmla="*/ 3 h 16"/>
                  <a:gd name="T22" fmla="*/ 14 w 16"/>
                  <a:gd name="T23" fmla="*/ 2 h 16"/>
                  <a:gd name="T24" fmla="*/ 13 w 16"/>
                  <a:gd name="T25" fmla="*/ 3 h 16"/>
                  <a:gd name="T26" fmla="*/ 15 w 16"/>
                  <a:gd name="T27" fmla="*/ 4 h 16"/>
                  <a:gd name="T28" fmla="*/ 14 w 16"/>
                  <a:gd name="T29" fmla="*/ 2 h 16"/>
                  <a:gd name="T30" fmla="*/ 12 w 16"/>
                  <a:gd name="T31" fmla="*/ 1 h 16"/>
                  <a:gd name="T32" fmla="*/ 12 w 16"/>
                  <a:gd name="T33" fmla="*/ 1 h 16"/>
                  <a:gd name="T34" fmla="*/ 12 w 16"/>
                  <a:gd name="T35" fmla="*/ 1 h 16"/>
                  <a:gd name="T36" fmla="*/ 12 w 16"/>
                  <a:gd name="T37" fmla="*/ 1 h 16"/>
                  <a:gd name="T38" fmla="*/ 8 w 16"/>
                  <a:gd name="T39" fmla="*/ 0 h 16"/>
                  <a:gd name="T40" fmla="*/ 6 w 16"/>
                  <a:gd name="T41" fmla="*/ 0 h 16"/>
                  <a:gd name="T42" fmla="*/ 1 w 16"/>
                  <a:gd name="T43" fmla="*/ 5 h 16"/>
                  <a:gd name="T44" fmla="*/ 0 w 16"/>
                  <a:gd name="T45" fmla="*/ 7 h 16"/>
                  <a:gd name="T46" fmla="*/ 0 w 16"/>
                  <a:gd name="T47" fmla="*/ 8 h 16"/>
                  <a:gd name="T48" fmla="*/ 5 w 16"/>
                  <a:gd name="T49" fmla="*/ 15 h 16"/>
                  <a:gd name="T50" fmla="*/ 7 w 16"/>
                  <a:gd name="T51" fmla="*/ 16 h 16"/>
                  <a:gd name="T52" fmla="*/ 7 w 16"/>
                  <a:gd name="T53" fmla="*/ 16 h 16"/>
                  <a:gd name="T54" fmla="*/ 8 w 16"/>
                  <a:gd name="T55" fmla="*/ 8 h 16"/>
                  <a:gd name="T56" fmla="*/ 7 w 16"/>
                  <a:gd name="T57" fmla="*/ 8 h 16"/>
                  <a:gd name="T58" fmla="*/ 9 w 16"/>
                  <a:gd name="T59" fmla="*/ 1 h 16"/>
                  <a:gd name="T60" fmla="*/ 8 w 16"/>
                  <a:gd name="T6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6">
                    <a:moveTo>
                      <a:pt x="13" y="5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3" y="5"/>
                      <a:pt x="13" y="5"/>
                      <a:pt x="13" y="5"/>
                    </a:cubicBezTo>
                    <a:moveTo>
                      <a:pt x="10" y="3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4" y="2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4" y="3"/>
                      <a:pt x="14" y="2"/>
                    </a:cubicBezTo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21"/>
              <p:cNvSpPr>
                <a:spLocks/>
              </p:cNvSpPr>
              <p:nvPr/>
            </p:nvSpPr>
            <p:spPr bwMode="auto">
              <a:xfrm>
                <a:off x="1688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0 w 16"/>
                  <a:gd name="T5" fmla="*/ 8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4 h 16"/>
                  <a:gd name="T14" fmla="*/ 14 w 16"/>
                  <a:gd name="T15" fmla="*/ 13 h 16"/>
                  <a:gd name="T16" fmla="*/ 7 w 16"/>
                  <a:gd name="T17" fmla="*/ 9 h 16"/>
                  <a:gd name="T18" fmla="*/ 9 w 16"/>
                  <a:gd name="T19" fmla="*/ 7 h 16"/>
                  <a:gd name="T20" fmla="*/ 15 w 16"/>
                  <a:gd name="T21" fmla="*/ 11 h 16"/>
                  <a:gd name="T22" fmla="*/ 16 w 16"/>
                  <a:gd name="T23" fmla="*/ 8 h 16"/>
                  <a:gd name="T24" fmla="*/ 16 w 16"/>
                  <a:gd name="T25" fmla="*/ 6 h 16"/>
                  <a:gd name="T26" fmla="*/ 15 w 16"/>
                  <a:gd name="T27" fmla="*/ 4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22"/>
              <p:cNvSpPr>
                <a:spLocks/>
              </p:cNvSpPr>
              <p:nvPr/>
            </p:nvSpPr>
            <p:spPr bwMode="auto">
              <a:xfrm>
                <a:off x="1987" y="1524"/>
                <a:ext cx="23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1 w 16"/>
                  <a:gd name="T5" fmla="*/ 4 h 16"/>
                  <a:gd name="T6" fmla="*/ 0 w 16"/>
                  <a:gd name="T7" fmla="*/ 8 h 16"/>
                  <a:gd name="T8" fmla="*/ 1 w 16"/>
                  <a:gd name="T9" fmla="*/ 13 h 16"/>
                  <a:gd name="T10" fmla="*/ 3 w 16"/>
                  <a:gd name="T11" fmla="*/ 14 h 16"/>
                  <a:gd name="T12" fmla="*/ 6 w 16"/>
                  <a:gd name="T13" fmla="*/ 16 h 16"/>
                  <a:gd name="T14" fmla="*/ 8 w 16"/>
                  <a:gd name="T15" fmla="*/ 16 h 16"/>
                  <a:gd name="T16" fmla="*/ 10 w 16"/>
                  <a:gd name="T17" fmla="*/ 16 h 16"/>
                  <a:gd name="T18" fmla="*/ 16 w 16"/>
                  <a:gd name="T19" fmla="*/ 8 h 16"/>
                  <a:gd name="T20" fmla="*/ 12 w 16"/>
                  <a:gd name="T21" fmla="*/ 1 h 16"/>
                  <a:gd name="T22" fmla="*/ 8 w 16"/>
                  <a:gd name="T23" fmla="*/ 0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4" y="15"/>
                      <a:pt x="5" y="15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23"/>
              <p:cNvSpPr>
                <a:spLocks/>
              </p:cNvSpPr>
              <p:nvPr/>
            </p:nvSpPr>
            <p:spPr bwMode="auto">
              <a:xfrm>
                <a:off x="1742" y="1274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5 w 16"/>
                  <a:gd name="T5" fmla="*/ 15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3 w 16"/>
                  <a:gd name="T15" fmla="*/ 14 h 16"/>
                  <a:gd name="T16" fmla="*/ 14 w 16"/>
                  <a:gd name="T17" fmla="*/ 13 h 16"/>
                  <a:gd name="T18" fmla="*/ 16 w 16"/>
                  <a:gd name="T19" fmla="*/ 8 h 16"/>
                  <a:gd name="T20" fmla="*/ 16 w 16"/>
                  <a:gd name="T21" fmla="*/ 6 h 16"/>
                  <a:gd name="T22" fmla="*/ 15 w 16"/>
                  <a:gd name="T23" fmla="*/ 4 h 16"/>
                  <a:gd name="T24" fmla="*/ 13 w 16"/>
                  <a:gd name="T25" fmla="*/ 2 h 16"/>
                  <a:gd name="T26" fmla="*/ 9 w 16"/>
                  <a:gd name="T27" fmla="*/ 0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24"/>
              <p:cNvSpPr>
                <a:spLocks noEditPoints="1"/>
              </p:cNvSpPr>
              <p:nvPr/>
            </p:nvSpPr>
            <p:spPr bwMode="auto">
              <a:xfrm>
                <a:off x="2100" y="1172"/>
                <a:ext cx="24" cy="24"/>
              </a:xfrm>
              <a:custGeom>
                <a:avLst/>
                <a:gdLst>
                  <a:gd name="T0" fmla="*/ 9 w 16"/>
                  <a:gd name="T1" fmla="*/ 12 h 16"/>
                  <a:gd name="T2" fmla="*/ 9 w 16"/>
                  <a:gd name="T3" fmla="*/ 12 h 16"/>
                  <a:gd name="T4" fmla="*/ 9 w 16"/>
                  <a:gd name="T5" fmla="*/ 16 h 16"/>
                  <a:gd name="T6" fmla="*/ 10 w 16"/>
                  <a:gd name="T7" fmla="*/ 16 h 16"/>
                  <a:gd name="T8" fmla="*/ 9 w 16"/>
                  <a:gd name="T9" fmla="*/ 12 h 16"/>
                  <a:gd name="T10" fmla="*/ 16 w 16"/>
                  <a:gd name="T11" fmla="*/ 7 h 16"/>
                  <a:gd name="T12" fmla="*/ 10 w 16"/>
                  <a:gd name="T13" fmla="*/ 11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2 w 16"/>
                  <a:gd name="T21" fmla="*/ 3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16 h 16"/>
                  <a:gd name="T32" fmla="*/ 7 w 16"/>
                  <a:gd name="T33" fmla="*/ 8 h 16"/>
                  <a:gd name="T34" fmla="*/ 2 w 16"/>
                  <a:gd name="T35" fmla="*/ 3 h 16"/>
                  <a:gd name="T36" fmla="*/ 8 w 16"/>
                  <a:gd name="T37" fmla="*/ 0 h 16"/>
                  <a:gd name="T38" fmla="*/ 7 w 16"/>
                  <a:gd name="T39" fmla="*/ 0 h 16"/>
                  <a:gd name="T40" fmla="*/ 5 w 16"/>
                  <a:gd name="T41" fmla="*/ 1 h 16"/>
                  <a:gd name="T42" fmla="*/ 3 w 16"/>
                  <a:gd name="T43" fmla="*/ 1 h 16"/>
                  <a:gd name="T44" fmla="*/ 9 w 16"/>
                  <a:gd name="T45" fmla="*/ 7 h 16"/>
                  <a:gd name="T46" fmla="*/ 9 w 16"/>
                  <a:gd name="T47" fmla="*/ 9 h 16"/>
                  <a:gd name="T48" fmla="*/ 9 w 16"/>
                  <a:gd name="T49" fmla="*/ 9 h 16"/>
                  <a:gd name="T50" fmla="*/ 15 w 16"/>
                  <a:gd name="T51" fmla="*/ 5 h 16"/>
                  <a:gd name="T52" fmla="*/ 15 w 16"/>
                  <a:gd name="T53" fmla="*/ 4 h 16"/>
                  <a:gd name="T54" fmla="*/ 12 w 16"/>
                  <a:gd name="T55" fmla="*/ 1 h 16"/>
                  <a:gd name="T56" fmla="*/ 8 w 16"/>
                  <a:gd name="T5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16"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9" y="12"/>
                      <a:pt x="9" y="12"/>
                      <a:pt x="9" y="12"/>
                    </a:cubicBezTo>
                    <a:moveTo>
                      <a:pt x="16" y="7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5" y="15"/>
                      <a:pt x="6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3" y="2"/>
                      <a:pt x="12" y="1"/>
                    </a:cubicBezTo>
                    <a:cubicBezTo>
                      <a:pt x="11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25"/>
              <p:cNvSpPr>
                <a:spLocks/>
              </p:cNvSpPr>
              <p:nvPr/>
            </p:nvSpPr>
            <p:spPr bwMode="auto">
              <a:xfrm>
                <a:off x="1987" y="845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3 w 16"/>
                  <a:gd name="T5" fmla="*/ 14 h 16"/>
                  <a:gd name="T6" fmla="*/ 7 w 16"/>
                  <a:gd name="T7" fmla="*/ 16 h 16"/>
                  <a:gd name="T8" fmla="*/ 8 w 16"/>
                  <a:gd name="T9" fmla="*/ 16 h 16"/>
                  <a:gd name="T10" fmla="*/ 8 w 16"/>
                  <a:gd name="T11" fmla="*/ 8 h 16"/>
                  <a:gd name="T12" fmla="*/ 10 w 16"/>
                  <a:gd name="T13" fmla="*/ 8 h 16"/>
                  <a:gd name="T14" fmla="*/ 10 w 16"/>
                  <a:gd name="T15" fmla="*/ 16 h 16"/>
                  <a:gd name="T16" fmla="*/ 11 w 16"/>
                  <a:gd name="T17" fmla="*/ 15 h 16"/>
                  <a:gd name="T18" fmla="*/ 13 w 16"/>
                  <a:gd name="T19" fmla="*/ 14 h 16"/>
                  <a:gd name="T20" fmla="*/ 16 w 16"/>
                  <a:gd name="T21" fmla="*/ 10 h 16"/>
                  <a:gd name="T22" fmla="*/ 16 w 16"/>
                  <a:gd name="T23" fmla="*/ 8 h 16"/>
                  <a:gd name="T24" fmla="*/ 16 w 16"/>
                  <a:gd name="T25" fmla="*/ 8 h 16"/>
                  <a:gd name="T26" fmla="*/ 16 w 16"/>
                  <a:gd name="T27" fmla="*/ 6 h 16"/>
                  <a:gd name="T28" fmla="*/ 14 w 16"/>
                  <a:gd name="T29" fmla="*/ 2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1" y="13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4"/>
                      <a:pt x="15" y="3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26"/>
              <p:cNvSpPr>
                <a:spLocks noEditPoints="1"/>
              </p:cNvSpPr>
              <p:nvPr/>
            </p:nvSpPr>
            <p:spPr bwMode="auto">
              <a:xfrm>
                <a:off x="2350" y="898"/>
                <a:ext cx="24" cy="24"/>
              </a:xfrm>
              <a:custGeom>
                <a:avLst/>
                <a:gdLst>
                  <a:gd name="T0" fmla="*/ 6 w 16"/>
                  <a:gd name="T1" fmla="*/ 10 h 16"/>
                  <a:gd name="T2" fmla="*/ 1 w 16"/>
                  <a:gd name="T3" fmla="*/ 12 h 16"/>
                  <a:gd name="T4" fmla="*/ 3 w 16"/>
                  <a:gd name="T5" fmla="*/ 14 h 16"/>
                  <a:gd name="T6" fmla="*/ 5 w 16"/>
                  <a:gd name="T7" fmla="*/ 15 h 16"/>
                  <a:gd name="T8" fmla="*/ 6 w 16"/>
                  <a:gd name="T9" fmla="*/ 10 h 16"/>
                  <a:gd name="T10" fmla="*/ 8 w 16"/>
                  <a:gd name="T11" fmla="*/ 10 h 16"/>
                  <a:gd name="T12" fmla="*/ 6 w 16"/>
                  <a:gd name="T13" fmla="*/ 16 h 16"/>
                  <a:gd name="T14" fmla="*/ 8 w 16"/>
                  <a:gd name="T15" fmla="*/ 16 h 16"/>
                  <a:gd name="T16" fmla="*/ 12 w 16"/>
                  <a:gd name="T17" fmla="*/ 15 h 16"/>
                  <a:gd name="T18" fmla="*/ 8 w 16"/>
                  <a:gd name="T19" fmla="*/ 10 h 16"/>
                  <a:gd name="T20" fmla="*/ 16 w 16"/>
                  <a:gd name="T21" fmla="*/ 7 h 16"/>
                  <a:gd name="T22" fmla="*/ 9 w 16"/>
                  <a:gd name="T23" fmla="*/ 9 h 16"/>
                  <a:gd name="T24" fmla="*/ 13 w 16"/>
                  <a:gd name="T25" fmla="*/ 14 h 16"/>
                  <a:gd name="T26" fmla="*/ 16 w 16"/>
                  <a:gd name="T27" fmla="*/ 8 h 16"/>
                  <a:gd name="T28" fmla="*/ 16 w 16"/>
                  <a:gd name="T29" fmla="*/ 7 h 16"/>
                  <a:gd name="T30" fmla="*/ 15 w 16"/>
                  <a:gd name="T31" fmla="*/ 4 h 16"/>
                  <a:gd name="T32" fmla="*/ 12 w 16"/>
                  <a:gd name="T33" fmla="*/ 6 h 16"/>
                  <a:gd name="T34" fmla="*/ 16 w 16"/>
                  <a:gd name="T35" fmla="*/ 5 h 16"/>
                  <a:gd name="T36" fmla="*/ 15 w 16"/>
                  <a:gd name="T37" fmla="*/ 5 h 16"/>
                  <a:gd name="T38" fmla="*/ 15 w 16"/>
                  <a:gd name="T39" fmla="*/ 4 h 16"/>
                  <a:gd name="T40" fmla="*/ 8 w 16"/>
                  <a:gd name="T41" fmla="*/ 0 h 16"/>
                  <a:gd name="T42" fmla="*/ 7 w 16"/>
                  <a:gd name="T43" fmla="*/ 0 h 16"/>
                  <a:gd name="T44" fmla="*/ 1 w 16"/>
                  <a:gd name="T45" fmla="*/ 4 h 16"/>
                  <a:gd name="T46" fmla="*/ 0 w 16"/>
                  <a:gd name="T47" fmla="*/ 6 h 16"/>
                  <a:gd name="T48" fmla="*/ 0 w 16"/>
                  <a:gd name="T49" fmla="*/ 8 h 16"/>
                  <a:gd name="T50" fmla="*/ 0 w 16"/>
                  <a:gd name="T51" fmla="*/ 10 h 16"/>
                  <a:gd name="T52" fmla="*/ 7 w 16"/>
                  <a:gd name="T53" fmla="*/ 7 h 16"/>
                  <a:gd name="T54" fmla="*/ 7 w 16"/>
                  <a:gd name="T55" fmla="*/ 7 h 16"/>
                  <a:gd name="T56" fmla="*/ 8 w 16"/>
                  <a:gd name="T57" fmla="*/ 7 h 16"/>
                  <a:gd name="T58" fmla="*/ 13 w 16"/>
                  <a:gd name="T59" fmla="*/ 2 h 16"/>
                  <a:gd name="T60" fmla="*/ 13 w 16"/>
                  <a:gd name="T61" fmla="*/ 1 h 16"/>
                  <a:gd name="T62" fmla="*/ 9 w 16"/>
                  <a:gd name="T63" fmla="*/ 0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6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8" y="10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16" y="7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moveTo>
                      <a:pt x="15" y="4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27"/>
              <p:cNvSpPr>
                <a:spLocks/>
              </p:cNvSpPr>
              <p:nvPr/>
            </p:nvSpPr>
            <p:spPr bwMode="auto">
              <a:xfrm>
                <a:off x="2392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0 w 16"/>
                  <a:gd name="T5" fmla="*/ 10 h 16"/>
                  <a:gd name="T6" fmla="*/ 2 w 16"/>
                  <a:gd name="T7" fmla="*/ 13 h 16"/>
                  <a:gd name="T8" fmla="*/ 7 w 16"/>
                  <a:gd name="T9" fmla="*/ 7 h 16"/>
                  <a:gd name="T10" fmla="*/ 9 w 16"/>
                  <a:gd name="T11" fmla="*/ 9 h 16"/>
                  <a:gd name="T12" fmla="*/ 5 w 16"/>
                  <a:gd name="T13" fmla="*/ 15 h 16"/>
                  <a:gd name="T14" fmla="*/ 7 w 16"/>
                  <a:gd name="T15" fmla="*/ 16 h 16"/>
                  <a:gd name="T16" fmla="*/ 8 w 16"/>
                  <a:gd name="T17" fmla="*/ 16 h 16"/>
                  <a:gd name="T18" fmla="*/ 14 w 16"/>
                  <a:gd name="T19" fmla="*/ 14 h 16"/>
                  <a:gd name="T20" fmla="*/ 15 w 16"/>
                  <a:gd name="T21" fmla="*/ 12 h 16"/>
                  <a:gd name="T22" fmla="*/ 16 w 16"/>
                  <a:gd name="T23" fmla="*/ 8 h 16"/>
                  <a:gd name="T24" fmla="*/ 16 w 16"/>
                  <a:gd name="T25" fmla="*/ 8 h 16"/>
                  <a:gd name="T26" fmla="*/ 15 w 16"/>
                  <a:gd name="T27" fmla="*/ 4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4" y="13"/>
                      <a:pt x="14" y="13"/>
                      <a:pt x="15" y="12"/>
                    </a:cubicBezTo>
                    <a:cubicBezTo>
                      <a:pt x="16" y="11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28"/>
              <p:cNvSpPr>
                <a:spLocks/>
              </p:cNvSpPr>
              <p:nvPr/>
            </p:nvSpPr>
            <p:spPr bwMode="auto">
              <a:xfrm>
                <a:off x="2690" y="74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3 h 16"/>
                  <a:gd name="T4" fmla="*/ 1 w 16"/>
                  <a:gd name="T5" fmla="*/ 5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7 w 16"/>
                  <a:gd name="T13" fmla="*/ 7 h 16"/>
                  <a:gd name="T14" fmla="*/ 8 w 16"/>
                  <a:gd name="T15" fmla="*/ 9 h 16"/>
                  <a:gd name="T16" fmla="*/ 2 w 16"/>
                  <a:gd name="T17" fmla="*/ 13 h 16"/>
                  <a:gd name="T18" fmla="*/ 8 w 16"/>
                  <a:gd name="T19" fmla="*/ 16 h 16"/>
                  <a:gd name="T20" fmla="*/ 14 w 16"/>
                  <a:gd name="T21" fmla="*/ 13 h 16"/>
                  <a:gd name="T22" fmla="*/ 8 w 16"/>
                  <a:gd name="T23" fmla="*/ 8 h 16"/>
                  <a:gd name="T24" fmla="*/ 8 w 16"/>
                  <a:gd name="T25" fmla="*/ 8 h 16"/>
                  <a:gd name="T26" fmla="*/ 15 w 16"/>
                  <a:gd name="T27" fmla="*/ 12 h 16"/>
                  <a:gd name="T28" fmla="*/ 16 w 16"/>
                  <a:gd name="T29" fmla="*/ 10 h 16"/>
                  <a:gd name="T30" fmla="*/ 16 w 16"/>
                  <a:gd name="T31" fmla="*/ 8 h 16"/>
                  <a:gd name="T32" fmla="*/ 16 w 16"/>
                  <a:gd name="T33" fmla="*/ 6 h 16"/>
                  <a:gd name="T34" fmla="*/ 13 w 16"/>
                  <a:gd name="T35" fmla="*/ 1 h 16"/>
                  <a:gd name="T36" fmla="*/ 11 w 16"/>
                  <a:gd name="T37" fmla="*/ 1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5"/>
                      <a:pt x="6" y="16"/>
                      <a:pt x="8" y="16"/>
                    </a:cubicBezTo>
                    <a:cubicBezTo>
                      <a:pt x="11" y="16"/>
                      <a:pt x="13" y="15"/>
                      <a:pt x="14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4"/>
                      <a:pt x="14" y="3"/>
                      <a:pt x="13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29"/>
              <p:cNvSpPr>
                <a:spLocks/>
              </p:cNvSpPr>
              <p:nvPr/>
            </p:nvSpPr>
            <p:spPr bwMode="auto">
              <a:xfrm>
                <a:off x="2875" y="451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7 h 16"/>
                  <a:gd name="T4" fmla="*/ 0 w 16"/>
                  <a:gd name="T5" fmla="*/ 8 h 16"/>
                  <a:gd name="T6" fmla="*/ 0 w 16"/>
                  <a:gd name="T7" fmla="*/ 11 h 16"/>
                  <a:gd name="T8" fmla="*/ 1 w 16"/>
                  <a:gd name="T9" fmla="*/ 12 h 16"/>
                  <a:gd name="T10" fmla="*/ 7 w 16"/>
                  <a:gd name="T11" fmla="*/ 7 h 16"/>
                  <a:gd name="T12" fmla="*/ 9 w 16"/>
                  <a:gd name="T13" fmla="*/ 9 h 16"/>
                  <a:gd name="T14" fmla="*/ 3 w 16"/>
                  <a:gd name="T15" fmla="*/ 14 h 16"/>
                  <a:gd name="T16" fmla="*/ 4 w 16"/>
                  <a:gd name="T17" fmla="*/ 15 h 16"/>
                  <a:gd name="T18" fmla="*/ 8 w 16"/>
                  <a:gd name="T19" fmla="*/ 16 h 16"/>
                  <a:gd name="T20" fmla="*/ 12 w 16"/>
                  <a:gd name="T21" fmla="*/ 15 h 16"/>
                  <a:gd name="T22" fmla="*/ 14 w 16"/>
                  <a:gd name="T23" fmla="*/ 14 h 16"/>
                  <a:gd name="T24" fmla="*/ 16 w 16"/>
                  <a:gd name="T25" fmla="*/ 11 h 16"/>
                  <a:gd name="T26" fmla="*/ 16 w 16"/>
                  <a:gd name="T27" fmla="*/ 8 h 16"/>
                  <a:gd name="T28" fmla="*/ 16 w 16"/>
                  <a:gd name="T29" fmla="*/ 7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1" y="3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4" y="15"/>
                    </a:cubicBezTo>
                    <a:cubicBezTo>
                      <a:pt x="5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4" y="13"/>
                      <a:pt x="15" y="12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30"/>
              <p:cNvSpPr>
                <a:spLocks noEditPoints="1"/>
              </p:cNvSpPr>
              <p:nvPr/>
            </p:nvSpPr>
            <p:spPr bwMode="auto">
              <a:xfrm>
                <a:off x="3060" y="743"/>
                <a:ext cx="23" cy="24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4 w 16"/>
                  <a:gd name="T5" fmla="*/ 15 h 16"/>
                  <a:gd name="T6" fmla="*/ 7 w 16"/>
                  <a:gd name="T7" fmla="*/ 9 h 16"/>
                  <a:gd name="T8" fmla="*/ 8 w 16"/>
                  <a:gd name="T9" fmla="*/ 9 h 16"/>
                  <a:gd name="T10" fmla="*/ 5 w 16"/>
                  <a:gd name="T11" fmla="*/ 15 h 16"/>
                  <a:gd name="T12" fmla="*/ 8 w 16"/>
                  <a:gd name="T13" fmla="*/ 16 h 16"/>
                  <a:gd name="T14" fmla="*/ 10 w 16"/>
                  <a:gd name="T15" fmla="*/ 16 h 16"/>
                  <a:gd name="T16" fmla="*/ 8 w 16"/>
                  <a:gd name="T17" fmla="*/ 9 h 16"/>
                  <a:gd name="T18" fmla="*/ 8 w 16"/>
                  <a:gd name="T19" fmla="*/ 0 h 16"/>
                  <a:gd name="T20" fmla="*/ 5 w 16"/>
                  <a:gd name="T21" fmla="*/ 1 h 16"/>
                  <a:gd name="T22" fmla="*/ 3 w 16"/>
                  <a:gd name="T23" fmla="*/ 1 h 16"/>
                  <a:gd name="T24" fmla="*/ 0 w 16"/>
                  <a:gd name="T25" fmla="*/ 6 h 16"/>
                  <a:gd name="T26" fmla="*/ 0 w 16"/>
                  <a:gd name="T27" fmla="*/ 8 h 16"/>
                  <a:gd name="T28" fmla="*/ 0 w 16"/>
                  <a:gd name="T29" fmla="*/ 9 h 16"/>
                  <a:gd name="T30" fmla="*/ 8 w 16"/>
                  <a:gd name="T31" fmla="*/ 7 h 16"/>
                  <a:gd name="T32" fmla="*/ 8 w 16"/>
                  <a:gd name="T33" fmla="*/ 7 h 16"/>
                  <a:gd name="T34" fmla="*/ 8 w 16"/>
                  <a:gd name="T35" fmla="*/ 7 h 16"/>
                  <a:gd name="T36" fmla="*/ 9 w 16"/>
                  <a:gd name="T37" fmla="*/ 7 h 16"/>
                  <a:gd name="T38" fmla="*/ 9 w 16"/>
                  <a:gd name="T39" fmla="*/ 9 h 16"/>
                  <a:gd name="T40" fmla="*/ 9 w 16"/>
                  <a:gd name="T41" fmla="*/ 9 h 16"/>
                  <a:gd name="T42" fmla="*/ 11 w 16"/>
                  <a:gd name="T43" fmla="*/ 15 h 16"/>
                  <a:gd name="T44" fmla="*/ 14 w 16"/>
                  <a:gd name="T45" fmla="*/ 13 h 16"/>
                  <a:gd name="T46" fmla="*/ 16 w 16"/>
                  <a:gd name="T47" fmla="*/ 9 h 16"/>
                  <a:gd name="T48" fmla="*/ 16 w 16"/>
                  <a:gd name="T49" fmla="*/ 8 h 16"/>
                  <a:gd name="T50" fmla="*/ 15 w 16"/>
                  <a:gd name="T51" fmla="*/ 5 h 16"/>
                  <a:gd name="T52" fmla="*/ 14 w 16"/>
                  <a:gd name="T53" fmla="*/ 3 h 16"/>
                  <a:gd name="T54" fmla="*/ 8 w 16"/>
                  <a:gd name="T5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9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2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31"/>
              <p:cNvSpPr>
                <a:spLocks/>
              </p:cNvSpPr>
              <p:nvPr/>
            </p:nvSpPr>
            <p:spPr bwMode="auto">
              <a:xfrm>
                <a:off x="3358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1 w 16"/>
                  <a:gd name="T3" fmla="*/ 4 h 16"/>
                  <a:gd name="T4" fmla="*/ 0 w 16"/>
                  <a:gd name="T5" fmla="*/ 8 h 16"/>
                  <a:gd name="T6" fmla="*/ 0 w 16"/>
                  <a:gd name="T7" fmla="*/ 8 h 16"/>
                  <a:gd name="T8" fmla="*/ 1 w 16"/>
                  <a:gd name="T9" fmla="*/ 12 h 16"/>
                  <a:gd name="T10" fmla="*/ 2 w 16"/>
                  <a:gd name="T11" fmla="*/ 14 h 16"/>
                  <a:gd name="T12" fmla="*/ 8 w 16"/>
                  <a:gd name="T13" fmla="*/ 16 h 16"/>
                  <a:gd name="T14" fmla="*/ 9 w 16"/>
                  <a:gd name="T15" fmla="*/ 16 h 16"/>
                  <a:gd name="T16" fmla="*/ 10 w 16"/>
                  <a:gd name="T17" fmla="*/ 16 h 16"/>
                  <a:gd name="T18" fmla="*/ 7 w 16"/>
                  <a:gd name="T19" fmla="*/ 8 h 16"/>
                  <a:gd name="T20" fmla="*/ 9 w 16"/>
                  <a:gd name="T21" fmla="*/ 8 h 16"/>
                  <a:gd name="T22" fmla="*/ 12 w 16"/>
                  <a:gd name="T23" fmla="*/ 15 h 16"/>
                  <a:gd name="T24" fmla="*/ 14 w 16"/>
                  <a:gd name="T25" fmla="*/ 14 h 16"/>
                  <a:gd name="T26" fmla="*/ 16 w 16"/>
                  <a:gd name="T27" fmla="*/ 10 h 16"/>
                  <a:gd name="T28" fmla="*/ 16 w 16"/>
                  <a:gd name="T29" fmla="*/ 8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0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32"/>
              <p:cNvSpPr>
                <a:spLocks noEditPoints="1"/>
              </p:cNvSpPr>
              <p:nvPr/>
            </p:nvSpPr>
            <p:spPr bwMode="auto">
              <a:xfrm>
                <a:off x="3399" y="892"/>
                <a:ext cx="24" cy="24"/>
              </a:xfrm>
              <a:custGeom>
                <a:avLst/>
                <a:gdLst>
                  <a:gd name="T0" fmla="*/ 10 w 16"/>
                  <a:gd name="T1" fmla="*/ 14 h 16"/>
                  <a:gd name="T2" fmla="*/ 10 w 16"/>
                  <a:gd name="T3" fmla="*/ 16 h 16"/>
                  <a:gd name="T4" fmla="*/ 11 w 16"/>
                  <a:gd name="T5" fmla="*/ 16 h 16"/>
                  <a:gd name="T6" fmla="*/ 10 w 16"/>
                  <a:gd name="T7" fmla="*/ 14 h 16"/>
                  <a:gd name="T8" fmla="*/ 8 w 16"/>
                  <a:gd name="T9" fmla="*/ 0 h 16"/>
                  <a:gd name="T10" fmla="*/ 6 w 16"/>
                  <a:gd name="T11" fmla="*/ 0 h 16"/>
                  <a:gd name="T12" fmla="*/ 1 w 16"/>
                  <a:gd name="T13" fmla="*/ 4 h 16"/>
                  <a:gd name="T14" fmla="*/ 0 w 16"/>
                  <a:gd name="T15" fmla="*/ 8 h 16"/>
                  <a:gd name="T16" fmla="*/ 0 w 16"/>
                  <a:gd name="T17" fmla="*/ 8 h 16"/>
                  <a:gd name="T18" fmla="*/ 8 w 16"/>
                  <a:gd name="T19" fmla="*/ 16 h 16"/>
                  <a:gd name="T20" fmla="*/ 9 w 16"/>
                  <a:gd name="T21" fmla="*/ 16 h 16"/>
                  <a:gd name="T22" fmla="*/ 8 w 16"/>
                  <a:gd name="T23" fmla="*/ 11 h 16"/>
                  <a:gd name="T24" fmla="*/ 8 w 16"/>
                  <a:gd name="T25" fmla="*/ 11 h 16"/>
                  <a:gd name="T26" fmla="*/ 8 w 16"/>
                  <a:gd name="T27" fmla="*/ 10 h 16"/>
                  <a:gd name="T28" fmla="*/ 7 w 16"/>
                  <a:gd name="T29" fmla="*/ 5 h 16"/>
                  <a:gd name="T30" fmla="*/ 8 w 16"/>
                  <a:gd name="T31" fmla="*/ 8 h 16"/>
                  <a:gd name="T32" fmla="*/ 9 w 16"/>
                  <a:gd name="T33" fmla="*/ 10 h 16"/>
                  <a:gd name="T34" fmla="*/ 10 w 16"/>
                  <a:gd name="T35" fmla="*/ 10 h 16"/>
                  <a:gd name="T36" fmla="*/ 12 w 16"/>
                  <a:gd name="T37" fmla="*/ 15 h 16"/>
                  <a:gd name="T38" fmla="*/ 14 w 16"/>
                  <a:gd name="T39" fmla="*/ 13 h 16"/>
                  <a:gd name="T40" fmla="*/ 16 w 16"/>
                  <a:gd name="T41" fmla="*/ 10 h 16"/>
                  <a:gd name="T42" fmla="*/ 16 w 16"/>
                  <a:gd name="T43" fmla="*/ 8 h 16"/>
                  <a:gd name="T44" fmla="*/ 16 w 16"/>
                  <a:gd name="T45" fmla="*/ 8 h 16"/>
                  <a:gd name="T46" fmla="*/ 8 w 16"/>
                  <a:gd name="T47" fmla="*/ 0 h 16"/>
                  <a:gd name="T48" fmla="*/ 8 w 16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10" y="14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0" y="14"/>
                      <a:pt x="10" y="14"/>
                      <a:pt x="10" y="14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33"/>
              <p:cNvSpPr>
                <a:spLocks/>
              </p:cNvSpPr>
              <p:nvPr/>
            </p:nvSpPr>
            <p:spPr bwMode="auto">
              <a:xfrm>
                <a:off x="3763" y="845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6 h 16"/>
                  <a:gd name="T6" fmla="*/ 0 w 16"/>
                  <a:gd name="T7" fmla="*/ 8 h 16"/>
                  <a:gd name="T8" fmla="*/ 0 w 16"/>
                  <a:gd name="T9" fmla="*/ 8 h 16"/>
                  <a:gd name="T10" fmla="*/ 0 w 16"/>
                  <a:gd name="T11" fmla="*/ 10 h 16"/>
                  <a:gd name="T12" fmla="*/ 3 w 16"/>
                  <a:gd name="T13" fmla="*/ 14 h 16"/>
                  <a:gd name="T14" fmla="*/ 5 w 16"/>
                  <a:gd name="T15" fmla="*/ 15 h 16"/>
                  <a:gd name="T16" fmla="*/ 6 w 16"/>
                  <a:gd name="T17" fmla="*/ 16 h 16"/>
                  <a:gd name="T18" fmla="*/ 8 w 16"/>
                  <a:gd name="T19" fmla="*/ 8 h 16"/>
                  <a:gd name="T20" fmla="*/ 8 w 16"/>
                  <a:gd name="T21" fmla="*/ 8 h 16"/>
                  <a:gd name="T22" fmla="*/ 7 w 16"/>
                  <a:gd name="T23" fmla="*/ 16 h 16"/>
                  <a:gd name="T24" fmla="*/ 8 w 16"/>
                  <a:gd name="T25" fmla="*/ 16 h 16"/>
                  <a:gd name="T26" fmla="*/ 9 w 16"/>
                  <a:gd name="T27" fmla="*/ 16 h 16"/>
                  <a:gd name="T28" fmla="*/ 13 w 16"/>
                  <a:gd name="T29" fmla="*/ 14 h 16"/>
                  <a:gd name="T30" fmla="*/ 16 w 16"/>
                  <a:gd name="T31" fmla="*/ 8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2"/>
                      <a:pt x="2" y="13"/>
                      <a:pt x="3" y="14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34"/>
              <p:cNvSpPr>
                <a:spLocks noEditPoints="1"/>
              </p:cNvSpPr>
              <p:nvPr/>
            </p:nvSpPr>
            <p:spPr bwMode="auto">
              <a:xfrm>
                <a:off x="3650" y="1172"/>
                <a:ext cx="24" cy="24"/>
              </a:xfrm>
              <a:custGeom>
                <a:avLst/>
                <a:gdLst>
                  <a:gd name="T0" fmla="*/ 4 w 16"/>
                  <a:gd name="T1" fmla="*/ 1 h 16"/>
                  <a:gd name="T2" fmla="*/ 4 w 16"/>
                  <a:gd name="T3" fmla="*/ 1 h 16"/>
                  <a:gd name="T4" fmla="*/ 1 w 16"/>
                  <a:gd name="T5" fmla="*/ 4 h 16"/>
                  <a:gd name="T6" fmla="*/ 0 w 16"/>
                  <a:gd name="T7" fmla="*/ 8 h 16"/>
                  <a:gd name="T8" fmla="*/ 7 w 16"/>
                  <a:gd name="T9" fmla="*/ 16 h 16"/>
                  <a:gd name="T10" fmla="*/ 7 w 16"/>
                  <a:gd name="T11" fmla="*/ 8 h 16"/>
                  <a:gd name="T12" fmla="*/ 4 w 16"/>
                  <a:gd name="T13" fmla="*/ 1 h 16"/>
                  <a:gd name="T14" fmla="*/ 8 w 16"/>
                  <a:gd name="T15" fmla="*/ 0 h 16"/>
                  <a:gd name="T16" fmla="*/ 6 w 16"/>
                  <a:gd name="T17" fmla="*/ 0 h 16"/>
                  <a:gd name="T18" fmla="*/ 9 w 16"/>
                  <a:gd name="T19" fmla="*/ 8 h 16"/>
                  <a:gd name="T20" fmla="*/ 9 w 16"/>
                  <a:gd name="T21" fmla="*/ 16 h 16"/>
                  <a:gd name="T22" fmla="*/ 12 w 16"/>
                  <a:gd name="T23" fmla="*/ 15 h 16"/>
                  <a:gd name="T24" fmla="*/ 15 w 16"/>
                  <a:gd name="T25" fmla="*/ 11 h 16"/>
                  <a:gd name="T26" fmla="*/ 16 w 16"/>
                  <a:gd name="T27" fmla="*/ 9 h 16"/>
                  <a:gd name="T28" fmla="*/ 16 w 16"/>
                  <a:gd name="T29" fmla="*/ 8 h 16"/>
                  <a:gd name="T30" fmla="*/ 11 w 16"/>
                  <a:gd name="T31" fmla="*/ 1 h 16"/>
                  <a:gd name="T32" fmla="*/ 9 w 16"/>
                  <a:gd name="T33" fmla="*/ 0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12"/>
                      <a:pt x="3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3" y="14"/>
                      <a:pt x="15" y="13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5"/>
                      <a:pt x="14" y="2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35"/>
              <p:cNvSpPr>
                <a:spLocks/>
              </p:cNvSpPr>
              <p:nvPr/>
            </p:nvSpPr>
            <p:spPr bwMode="auto">
              <a:xfrm>
                <a:off x="4008" y="1274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3 w 16"/>
                  <a:gd name="T5" fmla="*/ 2 h 16"/>
                  <a:gd name="T6" fmla="*/ 1 w 16"/>
                  <a:gd name="T7" fmla="*/ 4 h 16"/>
                  <a:gd name="T8" fmla="*/ 0 w 16"/>
                  <a:gd name="T9" fmla="*/ 6 h 16"/>
                  <a:gd name="T10" fmla="*/ 0 w 16"/>
                  <a:gd name="T11" fmla="*/ 8 h 16"/>
                  <a:gd name="T12" fmla="*/ 2 w 16"/>
                  <a:gd name="T13" fmla="*/ 13 h 16"/>
                  <a:gd name="T14" fmla="*/ 4 w 16"/>
                  <a:gd name="T15" fmla="*/ 15 h 16"/>
                  <a:gd name="T16" fmla="*/ 8 w 16"/>
                  <a:gd name="T17" fmla="*/ 16 h 16"/>
                  <a:gd name="T18" fmla="*/ 8 w 16"/>
                  <a:gd name="T19" fmla="*/ 16 h 16"/>
                  <a:gd name="T20" fmla="*/ 12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36"/>
              <p:cNvSpPr>
                <a:spLocks noEditPoints="1"/>
              </p:cNvSpPr>
              <p:nvPr/>
            </p:nvSpPr>
            <p:spPr bwMode="auto">
              <a:xfrm>
                <a:off x="3763" y="1524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4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5 h 16"/>
                  <a:gd name="T10" fmla="*/ 0 w 16"/>
                  <a:gd name="T11" fmla="*/ 8 h 16"/>
                  <a:gd name="T12" fmla="*/ 2 w 16"/>
                  <a:gd name="T13" fmla="*/ 13 h 16"/>
                  <a:gd name="T14" fmla="*/ 6 w 16"/>
                  <a:gd name="T15" fmla="*/ 9 h 16"/>
                  <a:gd name="T16" fmla="*/ 7 w 16"/>
                  <a:gd name="T17" fmla="*/ 8 h 16"/>
                  <a:gd name="T18" fmla="*/ 0 w 16"/>
                  <a:gd name="T19" fmla="*/ 5 h 16"/>
                  <a:gd name="T20" fmla="*/ 3 w 16"/>
                  <a:gd name="T21" fmla="*/ 2 h 16"/>
                  <a:gd name="T22" fmla="*/ 1 w 16"/>
                  <a:gd name="T23" fmla="*/ 5 h 16"/>
                  <a:gd name="T24" fmla="*/ 6 w 16"/>
                  <a:gd name="T25" fmla="*/ 7 h 16"/>
                  <a:gd name="T26" fmla="*/ 3 w 16"/>
                  <a:gd name="T27" fmla="*/ 2 h 16"/>
                  <a:gd name="T28" fmla="*/ 8 w 16"/>
                  <a:gd name="T29" fmla="*/ 0 h 16"/>
                  <a:gd name="T30" fmla="*/ 8 w 16"/>
                  <a:gd name="T31" fmla="*/ 0 h 16"/>
                  <a:gd name="T32" fmla="*/ 6 w 16"/>
                  <a:gd name="T33" fmla="*/ 0 h 16"/>
                  <a:gd name="T34" fmla="*/ 9 w 16"/>
                  <a:gd name="T35" fmla="*/ 8 h 16"/>
                  <a:gd name="T36" fmla="*/ 8 w 16"/>
                  <a:gd name="T37" fmla="*/ 8 h 16"/>
                  <a:gd name="T38" fmla="*/ 9 w 16"/>
                  <a:gd name="T39" fmla="*/ 8 h 16"/>
                  <a:gd name="T40" fmla="*/ 9 w 16"/>
                  <a:gd name="T41" fmla="*/ 8 h 16"/>
                  <a:gd name="T42" fmla="*/ 9 w 16"/>
                  <a:gd name="T43" fmla="*/ 9 h 16"/>
                  <a:gd name="T44" fmla="*/ 9 w 16"/>
                  <a:gd name="T45" fmla="*/ 9 h 16"/>
                  <a:gd name="T46" fmla="*/ 5 w 16"/>
                  <a:gd name="T47" fmla="*/ 15 h 16"/>
                  <a:gd name="T48" fmla="*/ 6 w 16"/>
                  <a:gd name="T49" fmla="*/ 16 h 16"/>
                  <a:gd name="T50" fmla="*/ 8 w 16"/>
                  <a:gd name="T51" fmla="*/ 16 h 16"/>
                  <a:gd name="T52" fmla="*/ 10 w 16"/>
                  <a:gd name="T53" fmla="*/ 16 h 16"/>
                  <a:gd name="T54" fmla="*/ 13 w 16"/>
                  <a:gd name="T55" fmla="*/ 14 h 16"/>
                  <a:gd name="T56" fmla="*/ 14 w 16"/>
                  <a:gd name="T57" fmla="*/ 13 h 16"/>
                  <a:gd name="T58" fmla="*/ 16 w 16"/>
                  <a:gd name="T59" fmla="*/ 8 h 16"/>
                  <a:gd name="T60" fmla="*/ 15 w 16"/>
                  <a:gd name="T61" fmla="*/ 4 h 16"/>
                  <a:gd name="T62" fmla="*/ 14 w 16"/>
                  <a:gd name="T63" fmla="*/ 3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2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1" y="15"/>
                      <a:pt x="12" y="15"/>
                      <a:pt x="13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37"/>
              <p:cNvSpPr>
                <a:spLocks/>
              </p:cNvSpPr>
              <p:nvPr/>
            </p:nvSpPr>
            <p:spPr bwMode="auto">
              <a:xfrm>
                <a:off x="4061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1 w 16"/>
                  <a:gd name="T5" fmla="*/ 4 h 16"/>
                  <a:gd name="T6" fmla="*/ 0 w 16"/>
                  <a:gd name="T7" fmla="*/ 6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4 h 16"/>
                  <a:gd name="T14" fmla="*/ 2 w 16"/>
                  <a:gd name="T15" fmla="*/ 14 h 16"/>
                  <a:gd name="T16" fmla="*/ 11 w 16"/>
                  <a:gd name="T17" fmla="*/ 6 h 16"/>
                  <a:gd name="T18" fmla="*/ 8 w 16"/>
                  <a:gd name="T19" fmla="*/ 11 h 16"/>
                  <a:gd name="T20" fmla="*/ 6 w 16"/>
                  <a:gd name="T21" fmla="*/ 16 h 16"/>
                  <a:gd name="T22" fmla="*/ 8 w 16"/>
                  <a:gd name="T23" fmla="*/ 16 h 16"/>
                  <a:gd name="T24" fmla="*/ 8 w 16"/>
                  <a:gd name="T25" fmla="*/ 16 h 16"/>
                  <a:gd name="T26" fmla="*/ 16 w 16"/>
                  <a:gd name="T27" fmla="*/ 8 h 16"/>
                  <a:gd name="T28" fmla="*/ 9 w 16"/>
                  <a:gd name="T29" fmla="*/ 0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3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38"/>
              <p:cNvSpPr>
                <a:spLocks/>
              </p:cNvSpPr>
              <p:nvPr/>
            </p:nvSpPr>
            <p:spPr bwMode="auto">
              <a:xfrm>
                <a:off x="2076" y="410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1 w 16"/>
                  <a:gd name="T7" fmla="*/ 15 h 16"/>
                  <a:gd name="T8" fmla="*/ 7 w 16"/>
                  <a:gd name="T9" fmla="*/ 8 h 16"/>
                  <a:gd name="T10" fmla="*/ 9 w 16"/>
                  <a:gd name="T11" fmla="*/ 8 h 16"/>
                  <a:gd name="T12" fmla="*/ 13 w 16"/>
                  <a:gd name="T13" fmla="*/ 15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39"/>
              <p:cNvSpPr>
                <a:spLocks noEditPoints="1"/>
              </p:cNvSpPr>
              <p:nvPr/>
            </p:nvSpPr>
            <p:spPr bwMode="auto">
              <a:xfrm>
                <a:off x="2267" y="767"/>
                <a:ext cx="24" cy="24"/>
              </a:xfrm>
              <a:custGeom>
                <a:avLst/>
                <a:gdLst>
                  <a:gd name="T0" fmla="*/ 3 w 16"/>
                  <a:gd name="T1" fmla="*/ 1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8 h 16"/>
                  <a:gd name="T8" fmla="*/ 13 w 16"/>
                  <a:gd name="T9" fmla="*/ 2 h 16"/>
                  <a:gd name="T10" fmla="*/ 8 w 16"/>
                  <a:gd name="T11" fmla="*/ 10 h 16"/>
                  <a:gd name="T12" fmla="*/ 3 w 16"/>
                  <a:gd name="T13" fmla="*/ 1 h 16"/>
                  <a:gd name="T14" fmla="*/ 8 w 16"/>
                  <a:gd name="T15" fmla="*/ 0 h 16"/>
                  <a:gd name="T16" fmla="*/ 5 w 16"/>
                  <a:gd name="T17" fmla="*/ 1 h 16"/>
                  <a:gd name="T18" fmla="*/ 8 w 16"/>
                  <a:gd name="T19" fmla="*/ 6 h 16"/>
                  <a:gd name="T20" fmla="*/ 11 w 16"/>
                  <a:gd name="T21" fmla="*/ 1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3" y="1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40"/>
              <p:cNvSpPr>
                <a:spLocks noEditPoints="1"/>
              </p:cNvSpPr>
              <p:nvPr/>
            </p:nvSpPr>
            <p:spPr bwMode="auto">
              <a:xfrm>
                <a:off x="3399" y="422"/>
                <a:ext cx="24" cy="23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8 w 16"/>
                  <a:gd name="T5" fmla="*/ 16 h 16"/>
                  <a:gd name="T6" fmla="*/ 10 w 16"/>
                  <a:gd name="T7" fmla="*/ 16 h 16"/>
                  <a:gd name="T8" fmla="*/ 7 w 16"/>
                  <a:gd name="T9" fmla="*/ 9 h 16"/>
                  <a:gd name="T10" fmla="*/ 8 w 16"/>
                  <a:gd name="T11" fmla="*/ 0 h 16"/>
                  <a:gd name="T12" fmla="*/ 0 w 16"/>
                  <a:gd name="T13" fmla="*/ 8 h 16"/>
                  <a:gd name="T14" fmla="*/ 0 w 16"/>
                  <a:gd name="T15" fmla="*/ 10 h 16"/>
                  <a:gd name="T16" fmla="*/ 9 w 16"/>
                  <a:gd name="T17" fmla="*/ 7 h 16"/>
                  <a:gd name="T18" fmla="*/ 9 w 16"/>
                  <a:gd name="T19" fmla="*/ 8 h 16"/>
                  <a:gd name="T20" fmla="*/ 11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4"/>
                      <a:pt x="5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41"/>
              <p:cNvSpPr>
                <a:spLocks noEditPoints="1"/>
              </p:cNvSpPr>
              <p:nvPr/>
            </p:nvSpPr>
            <p:spPr bwMode="auto">
              <a:xfrm>
                <a:off x="3072" y="529"/>
                <a:ext cx="23" cy="24"/>
              </a:xfrm>
              <a:custGeom>
                <a:avLst/>
                <a:gdLst>
                  <a:gd name="T0" fmla="*/ 16 w 16"/>
                  <a:gd name="T1" fmla="*/ 6 h 16"/>
                  <a:gd name="T2" fmla="*/ 10 w 16"/>
                  <a:gd name="T3" fmla="*/ 8 h 16"/>
                  <a:gd name="T4" fmla="*/ 14 w 16"/>
                  <a:gd name="T5" fmla="*/ 13 h 16"/>
                  <a:gd name="T6" fmla="*/ 16 w 16"/>
                  <a:gd name="T7" fmla="*/ 8 h 16"/>
                  <a:gd name="T8" fmla="*/ 16 w 16"/>
                  <a:gd name="T9" fmla="*/ 6 h 16"/>
                  <a:gd name="T10" fmla="*/ 8 w 16"/>
                  <a:gd name="T11" fmla="*/ 0 h 16"/>
                  <a:gd name="T12" fmla="*/ 0 w 16"/>
                  <a:gd name="T13" fmla="*/ 8 h 16"/>
                  <a:gd name="T14" fmla="*/ 8 w 16"/>
                  <a:gd name="T15" fmla="*/ 16 h 16"/>
                  <a:gd name="T16" fmla="*/ 12 w 16"/>
                  <a:gd name="T17" fmla="*/ 15 h 16"/>
                  <a:gd name="T18" fmla="*/ 6 w 16"/>
                  <a:gd name="T19" fmla="*/ 8 h 16"/>
                  <a:gd name="T20" fmla="*/ 8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42"/>
              <p:cNvSpPr>
                <a:spLocks noEditPoints="1"/>
              </p:cNvSpPr>
              <p:nvPr/>
            </p:nvSpPr>
            <p:spPr bwMode="auto">
              <a:xfrm>
                <a:off x="3244" y="725"/>
                <a:ext cx="24" cy="24"/>
              </a:xfrm>
              <a:custGeom>
                <a:avLst/>
                <a:gdLst>
                  <a:gd name="T0" fmla="*/ 2 w 16"/>
                  <a:gd name="T1" fmla="*/ 3 h 16"/>
                  <a:gd name="T2" fmla="*/ 0 w 16"/>
                  <a:gd name="T3" fmla="*/ 8 h 16"/>
                  <a:gd name="T4" fmla="*/ 2 w 16"/>
                  <a:gd name="T5" fmla="*/ 13 h 16"/>
                  <a:gd name="T6" fmla="*/ 7 w 16"/>
                  <a:gd name="T7" fmla="*/ 8 h 16"/>
                  <a:gd name="T8" fmla="*/ 2 w 16"/>
                  <a:gd name="T9" fmla="*/ 3 h 16"/>
                  <a:gd name="T10" fmla="*/ 8 w 16"/>
                  <a:gd name="T11" fmla="*/ 0 h 16"/>
                  <a:gd name="T12" fmla="*/ 4 w 16"/>
                  <a:gd name="T13" fmla="*/ 1 h 16"/>
                  <a:gd name="T14" fmla="*/ 9 w 16"/>
                  <a:gd name="T15" fmla="*/ 8 h 16"/>
                  <a:gd name="T16" fmla="*/ 9 w 16"/>
                  <a:gd name="T17" fmla="*/ 9 h 16"/>
                  <a:gd name="T18" fmla="*/ 4 w 16"/>
                  <a:gd name="T19" fmla="*/ 15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43"/>
              <p:cNvSpPr>
                <a:spLocks noEditPoints="1"/>
              </p:cNvSpPr>
              <p:nvPr/>
            </p:nvSpPr>
            <p:spPr bwMode="auto">
              <a:xfrm>
                <a:off x="3036" y="964"/>
                <a:ext cx="24" cy="24"/>
              </a:xfrm>
              <a:custGeom>
                <a:avLst/>
                <a:gdLst>
                  <a:gd name="T0" fmla="*/ 0 w 16"/>
                  <a:gd name="T1" fmla="*/ 11 h 16"/>
                  <a:gd name="T2" fmla="*/ 8 w 16"/>
                  <a:gd name="T3" fmla="*/ 16 h 16"/>
                  <a:gd name="T4" fmla="*/ 9 w 16"/>
                  <a:gd name="T5" fmla="*/ 16 h 16"/>
                  <a:gd name="T6" fmla="*/ 0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0 w 16"/>
                  <a:gd name="T13" fmla="*/ 9 h 16"/>
                  <a:gd name="T14" fmla="*/ 10 w 16"/>
                  <a:gd name="T15" fmla="*/ 16 h 16"/>
                  <a:gd name="T16" fmla="*/ 16 w 16"/>
                  <a:gd name="T17" fmla="*/ 8 h 16"/>
                  <a:gd name="T18" fmla="*/ 14 w 16"/>
                  <a:gd name="T19" fmla="*/ 3 h 16"/>
                  <a:gd name="T20" fmla="*/ 9 w 16"/>
                  <a:gd name="T21" fmla="*/ 9 h 16"/>
                  <a:gd name="T22" fmla="*/ 7 w 16"/>
                  <a:gd name="T23" fmla="*/ 7 h 16"/>
                  <a:gd name="T24" fmla="*/ 12 w 16"/>
                  <a:gd name="T25" fmla="*/ 1 h 16"/>
                  <a:gd name="T26" fmla="*/ 8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0" y="11"/>
                    </a:moveTo>
                    <a:cubicBezTo>
                      <a:pt x="1" y="14"/>
                      <a:pt x="4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44"/>
              <p:cNvSpPr>
                <a:spLocks noEditPoints="1"/>
              </p:cNvSpPr>
              <p:nvPr/>
            </p:nvSpPr>
            <p:spPr bwMode="auto">
              <a:xfrm>
                <a:off x="2124" y="1423"/>
                <a:ext cx="24" cy="23"/>
              </a:xfrm>
              <a:custGeom>
                <a:avLst/>
                <a:gdLst>
                  <a:gd name="T0" fmla="*/ 4 w 16"/>
                  <a:gd name="T1" fmla="*/ 1 h 16"/>
                  <a:gd name="T2" fmla="*/ 0 w 16"/>
                  <a:gd name="T3" fmla="*/ 8 h 16"/>
                  <a:gd name="T4" fmla="*/ 5 w 16"/>
                  <a:gd name="T5" fmla="*/ 16 h 16"/>
                  <a:gd name="T6" fmla="*/ 7 w 16"/>
                  <a:gd name="T7" fmla="*/ 8 h 16"/>
                  <a:gd name="T8" fmla="*/ 4 w 16"/>
                  <a:gd name="T9" fmla="*/ 1 h 16"/>
                  <a:gd name="T10" fmla="*/ 8 w 16"/>
                  <a:gd name="T11" fmla="*/ 0 h 16"/>
                  <a:gd name="T12" fmla="*/ 6 w 16"/>
                  <a:gd name="T13" fmla="*/ 0 h 16"/>
                  <a:gd name="T14" fmla="*/ 9 w 16"/>
                  <a:gd name="T15" fmla="*/ 8 h 16"/>
                  <a:gd name="T16" fmla="*/ 9 w 16"/>
                  <a:gd name="T17" fmla="*/ 8 h 16"/>
                  <a:gd name="T18" fmla="*/ 7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45"/>
              <p:cNvSpPr>
                <a:spLocks/>
              </p:cNvSpPr>
              <p:nvPr/>
            </p:nvSpPr>
            <p:spPr bwMode="auto">
              <a:xfrm>
                <a:off x="1754" y="1625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3 w 16"/>
                  <a:gd name="T7" fmla="*/ 14 h 16"/>
                  <a:gd name="T8" fmla="*/ 7 w 16"/>
                  <a:gd name="T9" fmla="*/ 9 h 16"/>
                  <a:gd name="T10" fmla="*/ 9 w 16"/>
                  <a:gd name="T11" fmla="*/ 7 h 16"/>
                  <a:gd name="T12" fmla="*/ 14 w 16"/>
                  <a:gd name="T13" fmla="*/ 13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46"/>
              <p:cNvSpPr>
                <a:spLocks noEditPoints="1"/>
              </p:cNvSpPr>
              <p:nvPr/>
            </p:nvSpPr>
            <p:spPr bwMode="auto">
              <a:xfrm>
                <a:off x="1677" y="1935"/>
                <a:ext cx="23" cy="24"/>
              </a:xfrm>
              <a:custGeom>
                <a:avLst/>
                <a:gdLst>
                  <a:gd name="T0" fmla="*/ 11 w 16"/>
                  <a:gd name="T1" fmla="*/ 10 h 16"/>
                  <a:gd name="T2" fmla="*/ 14 w 16"/>
                  <a:gd name="T3" fmla="*/ 14 h 16"/>
                  <a:gd name="T4" fmla="*/ 15 w 16"/>
                  <a:gd name="T5" fmla="*/ 12 h 16"/>
                  <a:gd name="T6" fmla="*/ 11 w 16"/>
                  <a:gd name="T7" fmla="*/ 10 h 16"/>
                  <a:gd name="T8" fmla="*/ 8 w 16"/>
                  <a:gd name="T9" fmla="*/ 0 h 16"/>
                  <a:gd name="T10" fmla="*/ 0 w 16"/>
                  <a:gd name="T11" fmla="*/ 8 h 16"/>
                  <a:gd name="T12" fmla="*/ 8 w 16"/>
                  <a:gd name="T13" fmla="*/ 16 h 16"/>
                  <a:gd name="T14" fmla="*/ 12 w 16"/>
                  <a:gd name="T15" fmla="*/ 15 h 16"/>
                  <a:gd name="T16" fmla="*/ 5 w 16"/>
                  <a:gd name="T17" fmla="*/ 6 h 16"/>
                  <a:gd name="T18" fmla="*/ 16 w 16"/>
                  <a:gd name="T19" fmla="*/ 10 h 16"/>
                  <a:gd name="T20" fmla="*/ 16 w 16"/>
                  <a:gd name="T21" fmla="*/ 8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1" y="1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7"/>
              <p:cNvSpPr>
                <a:spLocks/>
              </p:cNvSpPr>
              <p:nvPr/>
            </p:nvSpPr>
            <p:spPr bwMode="auto">
              <a:xfrm>
                <a:off x="2022" y="238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4 w 16"/>
                  <a:gd name="T3" fmla="*/ 1 h 16"/>
                  <a:gd name="T4" fmla="*/ 9 w 16"/>
                  <a:gd name="T5" fmla="*/ 7 h 16"/>
                  <a:gd name="T6" fmla="*/ 7 w 16"/>
                  <a:gd name="T7" fmla="*/ 9 h 16"/>
                  <a:gd name="T8" fmla="*/ 2 w 16"/>
                  <a:gd name="T9" fmla="*/ 2 h 16"/>
                  <a:gd name="T10" fmla="*/ 0 w 16"/>
                  <a:gd name="T11" fmla="*/ 8 h 16"/>
                  <a:gd name="T12" fmla="*/ 8 w 16"/>
                  <a:gd name="T13" fmla="*/ 16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5" y="0"/>
                      <a:pt x="4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8"/>
              <p:cNvSpPr>
                <a:spLocks noEditPoints="1"/>
              </p:cNvSpPr>
              <p:nvPr/>
            </p:nvSpPr>
            <p:spPr bwMode="auto">
              <a:xfrm>
                <a:off x="2338" y="2179"/>
                <a:ext cx="24" cy="24"/>
              </a:xfrm>
              <a:custGeom>
                <a:avLst/>
                <a:gdLst>
                  <a:gd name="T0" fmla="*/ 0 w 16"/>
                  <a:gd name="T1" fmla="*/ 6 h 16"/>
                  <a:gd name="T2" fmla="*/ 0 w 16"/>
                  <a:gd name="T3" fmla="*/ 8 h 16"/>
                  <a:gd name="T4" fmla="*/ 4 w 16"/>
                  <a:gd name="T5" fmla="*/ 7 h 16"/>
                  <a:gd name="T6" fmla="*/ 0 w 16"/>
                  <a:gd name="T7" fmla="*/ 6 h 16"/>
                  <a:gd name="T8" fmla="*/ 8 w 16"/>
                  <a:gd name="T9" fmla="*/ 0 h 16"/>
                  <a:gd name="T10" fmla="*/ 3 w 16"/>
                  <a:gd name="T11" fmla="*/ 2 h 16"/>
                  <a:gd name="T12" fmla="*/ 9 w 16"/>
                  <a:gd name="T13" fmla="*/ 7 h 16"/>
                  <a:gd name="T14" fmla="*/ 12 w 16"/>
                  <a:gd name="T15" fmla="*/ 9 h 16"/>
                  <a:gd name="T16" fmla="*/ 8 w 16"/>
                  <a:gd name="T17" fmla="*/ 9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9"/>
              <p:cNvSpPr>
                <a:spLocks noEditPoints="1"/>
              </p:cNvSpPr>
              <p:nvPr/>
            </p:nvSpPr>
            <p:spPr bwMode="auto">
              <a:xfrm>
                <a:off x="2064" y="2626"/>
                <a:ext cx="24" cy="24"/>
              </a:xfrm>
              <a:custGeom>
                <a:avLst/>
                <a:gdLst>
                  <a:gd name="T0" fmla="*/ 12 w 16"/>
                  <a:gd name="T1" fmla="*/ 1 h 16"/>
                  <a:gd name="T2" fmla="*/ 9 w 16"/>
                  <a:gd name="T3" fmla="*/ 9 h 16"/>
                  <a:gd name="T4" fmla="*/ 8 w 16"/>
                  <a:gd name="T5" fmla="*/ 9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2 w 16"/>
                  <a:gd name="T13" fmla="*/ 1 h 16"/>
                  <a:gd name="T14" fmla="*/ 8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10 w 16"/>
                  <a:gd name="T21" fmla="*/ 0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moveTo>
                      <a:pt x="8" y="0"/>
                    </a:moveTo>
                    <a:cubicBezTo>
                      <a:pt x="4" y="0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50"/>
              <p:cNvSpPr>
                <a:spLocks/>
              </p:cNvSpPr>
              <p:nvPr/>
            </p:nvSpPr>
            <p:spPr bwMode="auto">
              <a:xfrm>
                <a:off x="1718" y="2591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10 h 16"/>
                  <a:gd name="T8" fmla="*/ 8 w 16"/>
                  <a:gd name="T9" fmla="*/ 9 h 16"/>
                  <a:gd name="T10" fmla="*/ 8 w 16"/>
                  <a:gd name="T11" fmla="*/ 7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51"/>
              <p:cNvSpPr>
                <a:spLocks/>
              </p:cNvSpPr>
              <p:nvPr/>
            </p:nvSpPr>
            <p:spPr bwMode="auto">
              <a:xfrm>
                <a:off x="3167" y="2388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7 h 16"/>
                  <a:gd name="T6" fmla="*/ 8 w 16"/>
                  <a:gd name="T7" fmla="*/ 9 h 16"/>
                  <a:gd name="T8" fmla="*/ 0 w 16"/>
                  <a:gd name="T9" fmla="*/ 10 h 16"/>
                  <a:gd name="T10" fmla="*/ 8 w 16"/>
                  <a:gd name="T11" fmla="*/ 16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52"/>
              <p:cNvSpPr>
                <a:spLocks noEditPoints="1"/>
              </p:cNvSpPr>
              <p:nvPr/>
            </p:nvSpPr>
            <p:spPr bwMode="auto">
              <a:xfrm>
                <a:off x="3322" y="2579"/>
                <a:ext cx="24" cy="24"/>
              </a:xfrm>
              <a:custGeom>
                <a:avLst/>
                <a:gdLst>
                  <a:gd name="T0" fmla="*/ 13 w 16"/>
                  <a:gd name="T1" fmla="*/ 2 h 16"/>
                  <a:gd name="T2" fmla="*/ 9 w 16"/>
                  <a:gd name="T3" fmla="*/ 9 h 16"/>
                  <a:gd name="T4" fmla="*/ 0 w 16"/>
                  <a:gd name="T5" fmla="*/ 8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3 w 16"/>
                  <a:gd name="T13" fmla="*/ 2 h 16"/>
                  <a:gd name="T14" fmla="*/ 6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6 w 16"/>
                  <a:gd name="T21" fmla="*/ 0 h 16"/>
                  <a:gd name="T22" fmla="*/ 8 w 16"/>
                  <a:gd name="T23" fmla="*/ 0 h 16"/>
                  <a:gd name="T24" fmla="*/ 7 w 16"/>
                  <a:gd name="T25" fmla="*/ 0 h 16"/>
                  <a:gd name="T26" fmla="*/ 8 w 16"/>
                  <a:gd name="T27" fmla="*/ 6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53"/>
              <p:cNvSpPr>
                <a:spLocks noEditPoints="1"/>
              </p:cNvSpPr>
              <p:nvPr/>
            </p:nvSpPr>
            <p:spPr bwMode="auto">
              <a:xfrm>
                <a:off x="3996" y="1584"/>
                <a:ext cx="23" cy="23"/>
              </a:xfrm>
              <a:custGeom>
                <a:avLst/>
                <a:gdLst>
                  <a:gd name="T0" fmla="*/ 7 w 16"/>
                  <a:gd name="T1" fmla="*/ 11 h 16"/>
                  <a:gd name="T2" fmla="*/ 4 w 16"/>
                  <a:gd name="T3" fmla="*/ 15 h 16"/>
                  <a:gd name="T4" fmla="*/ 6 w 16"/>
                  <a:gd name="T5" fmla="*/ 16 h 16"/>
                  <a:gd name="T6" fmla="*/ 7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2 w 16"/>
                  <a:gd name="T13" fmla="*/ 13 h 16"/>
                  <a:gd name="T14" fmla="*/ 9 w 16"/>
                  <a:gd name="T15" fmla="*/ 5 h 16"/>
                  <a:gd name="T16" fmla="*/ 9 w 16"/>
                  <a:gd name="T17" fmla="*/ 8 h 16"/>
                  <a:gd name="T18" fmla="*/ 8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11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7" y="11"/>
                      <a:pt x="7" y="11"/>
                      <a:pt x="7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54"/>
              <p:cNvSpPr>
                <a:spLocks noEditPoints="1"/>
              </p:cNvSpPr>
              <p:nvPr/>
            </p:nvSpPr>
            <p:spPr bwMode="auto">
              <a:xfrm>
                <a:off x="1975" y="1047"/>
                <a:ext cx="23" cy="24"/>
              </a:xfrm>
              <a:custGeom>
                <a:avLst/>
                <a:gdLst>
                  <a:gd name="T0" fmla="*/ 11 w 16"/>
                  <a:gd name="T1" fmla="*/ 12 h 16"/>
                  <a:gd name="T2" fmla="*/ 12 w 16"/>
                  <a:gd name="T3" fmla="*/ 15 h 16"/>
                  <a:gd name="T4" fmla="*/ 13 w 16"/>
                  <a:gd name="T5" fmla="*/ 14 h 16"/>
                  <a:gd name="T6" fmla="*/ 11 w 16"/>
                  <a:gd name="T7" fmla="*/ 12 h 16"/>
                  <a:gd name="T8" fmla="*/ 16 w 16"/>
                  <a:gd name="T9" fmla="*/ 6 h 16"/>
                  <a:gd name="T10" fmla="*/ 10 w 16"/>
                  <a:gd name="T11" fmla="*/ 8 h 16"/>
                  <a:gd name="T12" fmla="*/ 14 w 16"/>
                  <a:gd name="T13" fmla="*/ 13 h 16"/>
                  <a:gd name="T14" fmla="*/ 16 w 16"/>
                  <a:gd name="T15" fmla="*/ 8 h 16"/>
                  <a:gd name="T16" fmla="*/ 16 w 16"/>
                  <a:gd name="T17" fmla="*/ 6 h 16"/>
                  <a:gd name="T18" fmla="*/ 14 w 16"/>
                  <a:gd name="T19" fmla="*/ 3 h 16"/>
                  <a:gd name="T20" fmla="*/ 11 w 16"/>
                  <a:gd name="T21" fmla="*/ 6 h 16"/>
                  <a:gd name="T22" fmla="*/ 15 w 16"/>
                  <a:gd name="T23" fmla="*/ 4 h 16"/>
                  <a:gd name="T24" fmla="*/ 14 w 16"/>
                  <a:gd name="T25" fmla="*/ 3 h 16"/>
                  <a:gd name="T26" fmla="*/ 10 w 16"/>
                  <a:gd name="T27" fmla="*/ 0 h 16"/>
                  <a:gd name="T28" fmla="*/ 9 w 16"/>
                  <a:gd name="T29" fmla="*/ 5 h 16"/>
                  <a:gd name="T30" fmla="*/ 12 w 16"/>
                  <a:gd name="T31" fmla="*/ 1 h 16"/>
                  <a:gd name="T32" fmla="*/ 10 w 16"/>
                  <a:gd name="T33" fmla="*/ 0 h 16"/>
                  <a:gd name="T34" fmla="*/ 8 w 16"/>
                  <a:gd name="T35" fmla="*/ 0 h 16"/>
                  <a:gd name="T36" fmla="*/ 0 w 16"/>
                  <a:gd name="T37" fmla="*/ 8 h 16"/>
                  <a:gd name="T38" fmla="*/ 8 w 16"/>
                  <a:gd name="T39" fmla="*/ 16 h 16"/>
                  <a:gd name="T40" fmla="*/ 10 w 16"/>
                  <a:gd name="T41" fmla="*/ 16 h 16"/>
                  <a:gd name="T42" fmla="*/ 7 w 16"/>
                  <a:gd name="T43" fmla="*/ 9 h 16"/>
                  <a:gd name="T44" fmla="*/ 7 w 16"/>
                  <a:gd name="T45" fmla="*/ 10 h 16"/>
                  <a:gd name="T46" fmla="*/ 7 w 16"/>
                  <a:gd name="T47" fmla="*/ 8 h 16"/>
                  <a:gd name="T48" fmla="*/ 7 w 16"/>
                  <a:gd name="T49" fmla="*/ 8 h 16"/>
                  <a:gd name="T50" fmla="*/ 7 w 16"/>
                  <a:gd name="T51" fmla="*/ 8 h 16"/>
                  <a:gd name="T52" fmla="*/ 8 w 16"/>
                  <a:gd name="T5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6">
                    <a:moveTo>
                      <a:pt x="11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1" y="12"/>
                      <a:pt x="11" y="12"/>
                      <a:pt x="11" y="12"/>
                    </a:cubicBezTo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14" y="3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moveTo>
                      <a:pt x="8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55"/>
              <p:cNvSpPr>
                <a:spLocks noEditPoints="1"/>
              </p:cNvSpPr>
              <p:nvPr/>
            </p:nvSpPr>
            <p:spPr bwMode="auto">
              <a:xfrm>
                <a:off x="2042" y="1335"/>
                <a:ext cx="92" cy="532"/>
              </a:xfrm>
              <a:custGeom>
                <a:avLst/>
                <a:gdLst>
                  <a:gd name="T0" fmla="*/ 60 w 62"/>
                  <a:gd name="T1" fmla="*/ 75 h 357"/>
                  <a:gd name="T2" fmla="*/ 0 w 62"/>
                  <a:gd name="T3" fmla="*/ 354 h 357"/>
                  <a:gd name="T4" fmla="*/ 2 w 62"/>
                  <a:gd name="T5" fmla="*/ 357 h 357"/>
                  <a:gd name="T6" fmla="*/ 62 w 62"/>
                  <a:gd name="T7" fmla="*/ 75 h 357"/>
                  <a:gd name="T8" fmla="*/ 60 w 62"/>
                  <a:gd name="T9" fmla="*/ 75 h 357"/>
                  <a:gd name="T10" fmla="*/ 38 w 62"/>
                  <a:gd name="T11" fmla="*/ 0 h 357"/>
                  <a:gd name="T12" fmla="*/ 37 w 62"/>
                  <a:gd name="T13" fmla="*/ 5 h 357"/>
                  <a:gd name="T14" fmla="*/ 59 w 62"/>
                  <a:gd name="T15" fmla="*/ 60 h 357"/>
                  <a:gd name="T16" fmla="*/ 61 w 62"/>
                  <a:gd name="T17" fmla="*/ 59 h 357"/>
                  <a:gd name="T18" fmla="*/ 38 w 62"/>
                  <a:gd name="T1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57">
                    <a:moveTo>
                      <a:pt x="60" y="75"/>
                    </a:moveTo>
                    <a:cubicBezTo>
                      <a:pt x="0" y="354"/>
                      <a:pt x="0" y="354"/>
                      <a:pt x="0" y="354"/>
                    </a:cubicBezTo>
                    <a:cubicBezTo>
                      <a:pt x="2" y="357"/>
                      <a:pt x="2" y="357"/>
                      <a:pt x="2" y="357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1" y="75"/>
                      <a:pt x="60" y="75"/>
                    </a:cubicBezTo>
                    <a:moveTo>
                      <a:pt x="38" y="0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0" y="60"/>
                      <a:pt x="60" y="59"/>
                      <a:pt x="61" y="59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56"/>
              <p:cNvSpPr>
                <a:spLocks/>
              </p:cNvSpPr>
              <p:nvPr/>
            </p:nvSpPr>
            <p:spPr bwMode="auto">
              <a:xfrm>
                <a:off x="2130" y="1423"/>
                <a:ext cx="7" cy="23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1 w 5"/>
                  <a:gd name="T7" fmla="*/ 16 h 16"/>
                  <a:gd name="T8" fmla="*/ 3 w 5"/>
                  <a:gd name="T9" fmla="*/ 16 h 16"/>
                  <a:gd name="T10" fmla="*/ 5 w 5"/>
                  <a:gd name="T11" fmla="*/ 8 h 16"/>
                  <a:gd name="T12" fmla="*/ 5 w 5"/>
                  <a:gd name="T13" fmla="*/ 8 h 16"/>
                  <a:gd name="T14" fmla="*/ 2 w 5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57"/>
              <p:cNvSpPr>
                <a:spLocks noEditPoints="1"/>
              </p:cNvSpPr>
              <p:nvPr/>
            </p:nvSpPr>
            <p:spPr bwMode="auto">
              <a:xfrm>
                <a:off x="1990" y="1070"/>
                <a:ext cx="105" cy="266"/>
              </a:xfrm>
              <a:custGeom>
                <a:avLst/>
                <a:gdLst>
                  <a:gd name="T0" fmla="*/ 61 w 71"/>
                  <a:gd name="T1" fmla="*/ 149 h 179"/>
                  <a:gd name="T2" fmla="*/ 60 w 71"/>
                  <a:gd name="T3" fmla="*/ 152 h 179"/>
                  <a:gd name="T4" fmla="*/ 71 w 71"/>
                  <a:gd name="T5" fmla="*/ 179 h 179"/>
                  <a:gd name="T6" fmla="*/ 71 w 71"/>
                  <a:gd name="T7" fmla="*/ 174 h 179"/>
                  <a:gd name="T8" fmla="*/ 61 w 71"/>
                  <a:gd name="T9" fmla="*/ 149 h 179"/>
                  <a:gd name="T10" fmla="*/ 38 w 71"/>
                  <a:gd name="T11" fmla="*/ 90 h 179"/>
                  <a:gd name="T12" fmla="*/ 36 w 71"/>
                  <a:gd name="T13" fmla="*/ 91 h 179"/>
                  <a:gd name="T14" fmla="*/ 58 w 71"/>
                  <a:gd name="T15" fmla="*/ 146 h 179"/>
                  <a:gd name="T16" fmla="*/ 59 w 71"/>
                  <a:gd name="T17" fmla="*/ 143 h 179"/>
                  <a:gd name="T18" fmla="*/ 38 w 71"/>
                  <a:gd name="T19" fmla="*/ 90 h 179"/>
                  <a:gd name="T20" fmla="*/ 2 w 71"/>
                  <a:gd name="T21" fmla="*/ 0 h 179"/>
                  <a:gd name="T22" fmla="*/ 0 w 71"/>
                  <a:gd name="T23" fmla="*/ 1 h 179"/>
                  <a:gd name="T24" fmla="*/ 35 w 71"/>
                  <a:gd name="T25" fmla="*/ 89 h 179"/>
                  <a:gd name="T26" fmla="*/ 37 w 71"/>
                  <a:gd name="T27" fmla="*/ 88 h 179"/>
                  <a:gd name="T28" fmla="*/ 2 w 71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79">
                    <a:moveTo>
                      <a:pt x="61" y="149"/>
                    </a:moveTo>
                    <a:cubicBezTo>
                      <a:pt x="60" y="152"/>
                      <a:pt x="60" y="152"/>
                      <a:pt x="60" y="152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71" y="174"/>
                      <a:pt x="71" y="174"/>
                      <a:pt x="71" y="174"/>
                    </a:cubicBezTo>
                    <a:cubicBezTo>
                      <a:pt x="61" y="149"/>
                      <a:pt x="61" y="149"/>
                      <a:pt x="61" y="149"/>
                    </a:cubicBezTo>
                    <a:moveTo>
                      <a:pt x="38" y="90"/>
                    </a:moveTo>
                    <a:cubicBezTo>
                      <a:pt x="36" y="91"/>
                      <a:pt x="36" y="91"/>
                      <a:pt x="36" y="91"/>
                    </a:cubicBezTo>
                    <a:cubicBezTo>
                      <a:pt x="58" y="146"/>
                      <a:pt x="58" y="146"/>
                      <a:pt x="58" y="146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8" y="90"/>
                      <a:pt x="38" y="90"/>
                      <a:pt x="38" y="90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58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59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60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61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62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63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64"/>
              <p:cNvSpPr>
                <a:spLocks/>
              </p:cNvSpPr>
              <p:nvPr/>
            </p:nvSpPr>
            <p:spPr bwMode="auto">
              <a:xfrm>
                <a:off x="1985" y="1061"/>
                <a:ext cx="8" cy="10"/>
              </a:xfrm>
              <a:custGeom>
                <a:avLst/>
                <a:gdLst>
                  <a:gd name="T0" fmla="*/ 1 w 5"/>
                  <a:gd name="T1" fmla="*/ 0 h 7"/>
                  <a:gd name="T2" fmla="*/ 0 w 5"/>
                  <a:gd name="T3" fmla="*/ 0 h 7"/>
                  <a:gd name="T4" fmla="*/ 3 w 5"/>
                  <a:gd name="T5" fmla="*/ 7 h 7"/>
                  <a:gd name="T6" fmla="*/ 5 w 5"/>
                  <a:gd name="T7" fmla="*/ 6 h 7"/>
                  <a:gd name="T8" fmla="*/ 4 w 5"/>
                  <a:gd name="T9" fmla="*/ 3 h 7"/>
                  <a:gd name="T10" fmla="*/ 1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65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66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67"/>
              <p:cNvSpPr>
                <a:spLocks noEditPoints="1"/>
              </p:cNvSpPr>
              <p:nvPr/>
            </p:nvSpPr>
            <p:spPr bwMode="auto">
              <a:xfrm>
                <a:off x="1773" y="1645"/>
                <a:ext cx="258" cy="245"/>
              </a:xfrm>
              <a:custGeom>
                <a:avLst/>
                <a:gdLst>
                  <a:gd name="T0" fmla="*/ 30 w 173"/>
                  <a:gd name="T1" fmla="*/ 27 h 165"/>
                  <a:gd name="T2" fmla="*/ 29 w 173"/>
                  <a:gd name="T3" fmla="*/ 28 h 165"/>
                  <a:gd name="T4" fmla="*/ 173 w 173"/>
                  <a:gd name="T5" fmla="*/ 165 h 165"/>
                  <a:gd name="T6" fmla="*/ 173 w 173"/>
                  <a:gd name="T7" fmla="*/ 162 h 165"/>
                  <a:gd name="T8" fmla="*/ 30 w 173"/>
                  <a:gd name="T9" fmla="*/ 27 h 165"/>
                  <a:gd name="T10" fmla="*/ 1 w 173"/>
                  <a:gd name="T11" fmla="*/ 0 h 165"/>
                  <a:gd name="T12" fmla="*/ 0 w 173"/>
                  <a:gd name="T13" fmla="*/ 1 h 165"/>
                  <a:gd name="T14" fmla="*/ 27 w 173"/>
                  <a:gd name="T15" fmla="*/ 27 h 165"/>
                  <a:gd name="T16" fmla="*/ 29 w 173"/>
                  <a:gd name="T17" fmla="*/ 26 h 165"/>
                  <a:gd name="T18" fmla="*/ 1 w 173"/>
                  <a:gd name="T1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165">
                    <a:moveTo>
                      <a:pt x="30" y="27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173" y="165"/>
                      <a:pt x="173" y="165"/>
                      <a:pt x="173" y="165"/>
                    </a:cubicBezTo>
                    <a:cubicBezTo>
                      <a:pt x="173" y="162"/>
                      <a:pt x="173" y="162"/>
                      <a:pt x="173" y="162"/>
                    </a:cubicBezTo>
                    <a:cubicBezTo>
                      <a:pt x="30" y="27"/>
                      <a:pt x="30" y="27"/>
                      <a:pt x="30" y="27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68"/>
              <p:cNvSpPr>
                <a:spLocks/>
              </p:cNvSpPr>
              <p:nvPr/>
            </p:nvSpPr>
            <p:spPr bwMode="auto">
              <a:xfrm>
                <a:off x="2031" y="1886"/>
                <a:ext cx="5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2 w 3"/>
                  <a:gd name="T5" fmla="*/ 5 h 5"/>
                  <a:gd name="T6" fmla="*/ 2 w 3"/>
                  <a:gd name="T7" fmla="*/ 5 h 5"/>
                  <a:gd name="T8" fmla="*/ 3 w 3"/>
                  <a:gd name="T9" fmla="*/ 5 h 5"/>
                  <a:gd name="T10" fmla="*/ 3 w 3"/>
                  <a:gd name="T11" fmla="*/ 3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69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70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71"/>
              <p:cNvSpPr>
                <a:spLocks/>
              </p:cNvSpPr>
              <p:nvPr/>
            </p:nvSpPr>
            <p:spPr bwMode="auto">
              <a:xfrm>
                <a:off x="2034" y="189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72"/>
              <p:cNvSpPr>
                <a:spLocks/>
              </p:cNvSpPr>
              <p:nvPr/>
            </p:nvSpPr>
            <p:spPr bwMode="auto">
              <a:xfrm>
                <a:off x="2039" y="189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73"/>
              <p:cNvSpPr>
                <a:spLocks/>
              </p:cNvSpPr>
              <p:nvPr/>
            </p:nvSpPr>
            <p:spPr bwMode="auto">
              <a:xfrm>
                <a:off x="2037" y="1893"/>
                <a:ext cx="3" cy="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1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74"/>
              <p:cNvSpPr>
                <a:spLocks/>
              </p:cNvSpPr>
              <p:nvPr/>
            </p:nvSpPr>
            <p:spPr bwMode="auto">
              <a:xfrm>
                <a:off x="1764" y="1636"/>
                <a:ext cx="11" cy="10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2 h 7"/>
                  <a:gd name="T4" fmla="*/ 6 w 7"/>
                  <a:gd name="T5" fmla="*/ 7 h 7"/>
                  <a:gd name="T6" fmla="*/ 7 w 7"/>
                  <a:gd name="T7" fmla="*/ 6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75"/>
              <p:cNvSpPr>
                <a:spLocks noEditPoints="1"/>
              </p:cNvSpPr>
              <p:nvPr/>
            </p:nvSpPr>
            <p:spPr bwMode="auto">
              <a:xfrm>
                <a:off x="1711" y="1779"/>
                <a:ext cx="422" cy="274"/>
              </a:xfrm>
              <a:custGeom>
                <a:avLst/>
                <a:gdLst>
                  <a:gd name="T0" fmla="*/ 272 w 283"/>
                  <a:gd name="T1" fmla="*/ 175 h 184"/>
                  <a:gd name="T2" fmla="*/ 274 w 283"/>
                  <a:gd name="T3" fmla="*/ 179 h 184"/>
                  <a:gd name="T4" fmla="*/ 283 w 283"/>
                  <a:gd name="T5" fmla="*/ 184 h 184"/>
                  <a:gd name="T6" fmla="*/ 281 w 283"/>
                  <a:gd name="T7" fmla="*/ 181 h 184"/>
                  <a:gd name="T8" fmla="*/ 272 w 283"/>
                  <a:gd name="T9" fmla="*/ 175 h 184"/>
                  <a:gd name="T10" fmla="*/ 198 w 283"/>
                  <a:gd name="T11" fmla="*/ 127 h 184"/>
                  <a:gd name="T12" fmla="*/ 197 w 283"/>
                  <a:gd name="T13" fmla="*/ 129 h 184"/>
                  <a:gd name="T14" fmla="*/ 267 w 283"/>
                  <a:gd name="T15" fmla="*/ 174 h 184"/>
                  <a:gd name="T16" fmla="*/ 264 w 283"/>
                  <a:gd name="T17" fmla="*/ 170 h 184"/>
                  <a:gd name="T18" fmla="*/ 198 w 283"/>
                  <a:gd name="T19" fmla="*/ 127 h 184"/>
                  <a:gd name="T20" fmla="*/ 1 w 283"/>
                  <a:gd name="T21" fmla="*/ 4 h 184"/>
                  <a:gd name="T22" fmla="*/ 195 w 283"/>
                  <a:gd name="T23" fmla="*/ 128 h 184"/>
                  <a:gd name="T24" fmla="*/ 196 w 283"/>
                  <a:gd name="T25" fmla="*/ 126 h 184"/>
                  <a:gd name="T26" fmla="*/ 11 w 283"/>
                  <a:gd name="T27" fmla="*/ 7 h 184"/>
                  <a:gd name="T28" fmla="*/ 1 w 283"/>
                  <a:gd name="T29" fmla="*/ 4 h 184"/>
                  <a:gd name="T30" fmla="*/ 0 w 283"/>
                  <a:gd name="T31" fmla="*/ 0 h 184"/>
                  <a:gd name="T32" fmla="*/ 0 w 283"/>
                  <a:gd name="T33" fmla="*/ 1 h 184"/>
                  <a:gd name="T34" fmla="*/ 2 w 283"/>
                  <a:gd name="T35" fmla="*/ 2 h 184"/>
                  <a:gd name="T36" fmla="*/ 0 w 283"/>
                  <a:gd name="T3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184">
                    <a:moveTo>
                      <a:pt x="272" y="175"/>
                    </a:moveTo>
                    <a:cubicBezTo>
                      <a:pt x="274" y="179"/>
                      <a:pt x="274" y="179"/>
                      <a:pt x="274" y="179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1" y="181"/>
                      <a:pt x="281" y="181"/>
                      <a:pt x="281" y="181"/>
                    </a:cubicBezTo>
                    <a:cubicBezTo>
                      <a:pt x="272" y="175"/>
                      <a:pt x="272" y="175"/>
                      <a:pt x="272" y="175"/>
                    </a:cubicBezTo>
                    <a:moveTo>
                      <a:pt x="198" y="127"/>
                    </a:moveTo>
                    <a:cubicBezTo>
                      <a:pt x="197" y="129"/>
                      <a:pt x="197" y="129"/>
                      <a:pt x="197" y="129"/>
                    </a:cubicBezTo>
                    <a:cubicBezTo>
                      <a:pt x="267" y="174"/>
                      <a:pt x="267" y="174"/>
                      <a:pt x="267" y="174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198" y="127"/>
                      <a:pt x="198" y="127"/>
                      <a:pt x="198" y="127"/>
                    </a:cubicBezTo>
                    <a:moveTo>
                      <a:pt x="1" y="4"/>
                    </a:moveTo>
                    <a:cubicBezTo>
                      <a:pt x="195" y="128"/>
                      <a:pt x="195" y="128"/>
                      <a:pt x="195" y="128"/>
                    </a:cubicBezTo>
                    <a:cubicBezTo>
                      <a:pt x="196" y="126"/>
                      <a:pt x="196" y="126"/>
                      <a:pt x="196" y="12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76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77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78"/>
              <p:cNvSpPr>
                <a:spLocks noEditPoints="1"/>
              </p:cNvSpPr>
              <p:nvPr/>
            </p:nvSpPr>
            <p:spPr bwMode="auto">
              <a:xfrm>
                <a:off x="1709" y="1780"/>
                <a:ext cx="297" cy="191"/>
              </a:xfrm>
              <a:custGeom>
                <a:avLst/>
                <a:gdLst>
                  <a:gd name="T0" fmla="*/ 197 w 199"/>
                  <a:gd name="T1" fmla="*/ 125 h 128"/>
                  <a:gd name="T2" fmla="*/ 196 w 199"/>
                  <a:gd name="T3" fmla="*/ 127 h 128"/>
                  <a:gd name="T4" fmla="*/ 198 w 199"/>
                  <a:gd name="T5" fmla="*/ 128 h 128"/>
                  <a:gd name="T6" fmla="*/ 199 w 199"/>
                  <a:gd name="T7" fmla="*/ 126 h 128"/>
                  <a:gd name="T8" fmla="*/ 197 w 199"/>
                  <a:gd name="T9" fmla="*/ 125 h 128"/>
                  <a:gd name="T10" fmla="*/ 1 w 199"/>
                  <a:gd name="T11" fmla="*/ 0 h 128"/>
                  <a:gd name="T12" fmla="*/ 0 w 199"/>
                  <a:gd name="T13" fmla="*/ 1 h 128"/>
                  <a:gd name="T14" fmla="*/ 2 w 199"/>
                  <a:gd name="T15" fmla="*/ 3 h 128"/>
                  <a:gd name="T16" fmla="*/ 12 w 199"/>
                  <a:gd name="T17" fmla="*/ 6 h 128"/>
                  <a:gd name="T18" fmla="*/ 3 w 199"/>
                  <a:gd name="T19" fmla="*/ 1 h 128"/>
                  <a:gd name="T20" fmla="*/ 1 w 199"/>
                  <a:gd name="T2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" h="128">
                    <a:moveTo>
                      <a:pt x="197" y="125"/>
                    </a:move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8" y="128"/>
                      <a:pt x="198" y="128"/>
                      <a:pt x="198" y="128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97" y="125"/>
                      <a:pt x="197" y="125"/>
                      <a:pt x="197" y="125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79"/>
              <p:cNvSpPr>
                <a:spLocks/>
              </p:cNvSpPr>
              <p:nvPr/>
            </p:nvSpPr>
            <p:spPr bwMode="auto">
              <a:xfrm>
                <a:off x="1699" y="1773"/>
                <a:ext cx="12" cy="9"/>
              </a:xfrm>
              <a:custGeom>
                <a:avLst/>
                <a:gdLst>
                  <a:gd name="T0" fmla="*/ 2 w 8"/>
                  <a:gd name="T1" fmla="*/ 0 h 6"/>
                  <a:gd name="T2" fmla="*/ 0 w 8"/>
                  <a:gd name="T3" fmla="*/ 2 h 6"/>
                  <a:gd name="T4" fmla="*/ 7 w 8"/>
                  <a:gd name="T5" fmla="*/ 6 h 6"/>
                  <a:gd name="T6" fmla="*/ 8 w 8"/>
                  <a:gd name="T7" fmla="*/ 5 h 6"/>
                  <a:gd name="T8" fmla="*/ 8 w 8"/>
                  <a:gd name="T9" fmla="*/ 4 h 6"/>
                  <a:gd name="T10" fmla="*/ 2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80"/>
              <p:cNvSpPr>
                <a:spLocks/>
              </p:cNvSpPr>
              <p:nvPr/>
            </p:nvSpPr>
            <p:spPr bwMode="auto">
              <a:xfrm>
                <a:off x="2045" y="1899"/>
                <a:ext cx="27" cy="30"/>
              </a:xfrm>
              <a:custGeom>
                <a:avLst/>
                <a:gdLst>
                  <a:gd name="T0" fmla="*/ 0 w 18"/>
                  <a:gd name="T1" fmla="*/ 0 h 20"/>
                  <a:gd name="T2" fmla="*/ 1 w 18"/>
                  <a:gd name="T3" fmla="*/ 4 h 20"/>
                  <a:gd name="T4" fmla="*/ 18 w 18"/>
                  <a:gd name="T5" fmla="*/ 20 h 20"/>
                  <a:gd name="T6" fmla="*/ 15 w 18"/>
                  <a:gd name="T7" fmla="*/ 14 h 20"/>
                  <a:gd name="T8" fmla="*/ 0 w 1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81"/>
              <p:cNvSpPr>
                <a:spLocks/>
              </p:cNvSpPr>
              <p:nvPr/>
            </p:nvSpPr>
            <p:spPr bwMode="auto">
              <a:xfrm>
                <a:off x="2042" y="1898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2 w 3"/>
                  <a:gd name="T7" fmla="*/ 1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82"/>
              <p:cNvSpPr>
                <a:spLocks/>
              </p:cNvSpPr>
              <p:nvPr/>
            </p:nvSpPr>
            <p:spPr bwMode="auto">
              <a:xfrm>
                <a:off x="2073" y="1926"/>
                <a:ext cx="270" cy="259"/>
              </a:xfrm>
              <a:custGeom>
                <a:avLst/>
                <a:gdLst>
                  <a:gd name="T0" fmla="*/ 0 w 181"/>
                  <a:gd name="T1" fmla="*/ 0 h 174"/>
                  <a:gd name="T2" fmla="*/ 3 w 181"/>
                  <a:gd name="T3" fmla="*/ 6 h 174"/>
                  <a:gd name="T4" fmla="*/ 178 w 181"/>
                  <a:gd name="T5" fmla="*/ 171 h 174"/>
                  <a:gd name="T6" fmla="*/ 41 w 181"/>
                  <a:gd name="T7" fmla="*/ 84 h 174"/>
                  <a:gd name="T8" fmla="*/ 43 w 181"/>
                  <a:gd name="T9" fmla="*/ 87 h 174"/>
                  <a:gd name="T10" fmla="*/ 178 w 181"/>
                  <a:gd name="T11" fmla="*/ 174 h 174"/>
                  <a:gd name="T12" fmla="*/ 179 w 181"/>
                  <a:gd name="T13" fmla="*/ 174 h 174"/>
                  <a:gd name="T14" fmla="*/ 181 w 181"/>
                  <a:gd name="T15" fmla="*/ 172 h 174"/>
                  <a:gd name="T16" fmla="*/ 0 w 181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74">
                    <a:moveTo>
                      <a:pt x="0" y="0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78" y="171"/>
                      <a:pt x="178" y="171"/>
                      <a:pt x="178" y="171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78" y="174"/>
                      <a:pt x="178" y="174"/>
                      <a:pt x="178" y="174"/>
                    </a:cubicBezTo>
                    <a:cubicBezTo>
                      <a:pt x="179" y="174"/>
                      <a:pt x="179" y="174"/>
                      <a:pt x="179" y="174"/>
                    </a:cubicBezTo>
                    <a:cubicBezTo>
                      <a:pt x="179" y="173"/>
                      <a:pt x="180" y="172"/>
                      <a:pt x="181" y="1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83"/>
              <p:cNvSpPr>
                <a:spLocks/>
              </p:cNvSpPr>
              <p:nvPr/>
            </p:nvSpPr>
            <p:spPr bwMode="auto">
              <a:xfrm>
                <a:off x="2340" y="2182"/>
                <a:ext cx="12" cy="8"/>
              </a:xfrm>
              <a:custGeom>
                <a:avLst/>
                <a:gdLst>
                  <a:gd name="T0" fmla="*/ 2 w 8"/>
                  <a:gd name="T1" fmla="*/ 0 h 5"/>
                  <a:gd name="T2" fmla="*/ 0 w 8"/>
                  <a:gd name="T3" fmla="*/ 2 h 5"/>
                  <a:gd name="T4" fmla="*/ 8 w 8"/>
                  <a:gd name="T5" fmla="*/ 5 h 5"/>
                  <a:gd name="T6" fmla="*/ 2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84"/>
              <p:cNvSpPr>
                <a:spLocks noEditPoints="1"/>
              </p:cNvSpPr>
              <p:nvPr/>
            </p:nvSpPr>
            <p:spPr bwMode="auto">
              <a:xfrm>
                <a:off x="1699" y="1950"/>
                <a:ext cx="468" cy="176"/>
              </a:xfrm>
              <a:custGeom>
                <a:avLst/>
                <a:gdLst>
                  <a:gd name="T0" fmla="*/ 311 w 314"/>
                  <a:gd name="T1" fmla="*/ 115 h 118"/>
                  <a:gd name="T2" fmla="*/ 313 w 314"/>
                  <a:gd name="T3" fmla="*/ 117 h 118"/>
                  <a:gd name="T4" fmla="*/ 314 w 314"/>
                  <a:gd name="T5" fmla="*/ 118 h 118"/>
                  <a:gd name="T6" fmla="*/ 313 w 314"/>
                  <a:gd name="T7" fmla="*/ 115 h 118"/>
                  <a:gd name="T8" fmla="*/ 311 w 314"/>
                  <a:gd name="T9" fmla="*/ 115 h 118"/>
                  <a:gd name="T10" fmla="*/ 178 w 314"/>
                  <a:gd name="T11" fmla="*/ 65 h 118"/>
                  <a:gd name="T12" fmla="*/ 177 w 314"/>
                  <a:gd name="T13" fmla="*/ 67 h 118"/>
                  <a:gd name="T14" fmla="*/ 307 w 314"/>
                  <a:gd name="T15" fmla="*/ 115 h 118"/>
                  <a:gd name="T16" fmla="*/ 305 w 314"/>
                  <a:gd name="T17" fmla="*/ 112 h 118"/>
                  <a:gd name="T18" fmla="*/ 178 w 314"/>
                  <a:gd name="T19" fmla="*/ 65 h 118"/>
                  <a:gd name="T20" fmla="*/ 46 w 314"/>
                  <a:gd name="T21" fmla="*/ 17 h 118"/>
                  <a:gd name="T22" fmla="*/ 47 w 314"/>
                  <a:gd name="T23" fmla="*/ 19 h 118"/>
                  <a:gd name="T24" fmla="*/ 175 w 314"/>
                  <a:gd name="T25" fmla="*/ 66 h 118"/>
                  <a:gd name="T26" fmla="*/ 176 w 314"/>
                  <a:gd name="T27" fmla="*/ 64 h 118"/>
                  <a:gd name="T28" fmla="*/ 46 w 314"/>
                  <a:gd name="T29" fmla="*/ 17 h 118"/>
                  <a:gd name="T30" fmla="*/ 1 w 314"/>
                  <a:gd name="T31" fmla="*/ 0 h 118"/>
                  <a:gd name="T32" fmla="*/ 0 w 314"/>
                  <a:gd name="T33" fmla="*/ 2 h 118"/>
                  <a:gd name="T34" fmla="*/ 42 w 314"/>
                  <a:gd name="T35" fmla="*/ 17 h 118"/>
                  <a:gd name="T36" fmla="*/ 42 w 314"/>
                  <a:gd name="T37" fmla="*/ 15 h 118"/>
                  <a:gd name="T38" fmla="*/ 1 w 314"/>
                  <a:gd name="T3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4" h="118">
                    <a:moveTo>
                      <a:pt x="311" y="115"/>
                    </a:moveTo>
                    <a:cubicBezTo>
                      <a:pt x="313" y="117"/>
                      <a:pt x="313" y="117"/>
                      <a:pt x="313" y="117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313" y="115"/>
                      <a:pt x="313" y="115"/>
                      <a:pt x="313" y="115"/>
                    </a:cubicBezTo>
                    <a:cubicBezTo>
                      <a:pt x="311" y="115"/>
                      <a:pt x="311" y="115"/>
                      <a:pt x="311" y="115"/>
                    </a:cubicBezTo>
                    <a:moveTo>
                      <a:pt x="178" y="65"/>
                    </a:moveTo>
                    <a:cubicBezTo>
                      <a:pt x="177" y="67"/>
                      <a:pt x="177" y="67"/>
                      <a:pt x="177" y="67"/>
                    </a:cubicBezTo>
                    <a:cubicBezTo>
                      <a:pt x="307" y="115"/>
                      <a:pt x="307" y="115"/>
                      <a:pt x="307" y="115"/>
                    </a:cubicBezTo>
                    <a:cubicBezTo>
                      <a:pt x="305" y="112"/>
                      <a:pt x="305" y="112"/>
                      <a:pt x="305" y="112"/>
                    </a:cubicBezTo>
                    <a:cubicBezTo>
                      <a:pt x="178" y="65"/>
                      <a:pt x="178" y="65"/>
                      <a:pt x="178" y="65"/>
                    </a:cubicBezTo>
                    <a:moveTo>
                      <a:pt x="46" y="17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46" y="17"/>
                      <a:pt x="46" y="17"/>
                      <a:pt x="46" y="17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85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86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87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88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89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90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91"/>
              <p:cNvSpPr>
                <a:spLocks noEditPoints="1"/>
              </p:cNvSpPr>
              <p:nvPr/>
            </p:nvSpPr>
            <p:spPr bwMode="auto">
              <a:xfrm>
                <a:off x="1694" y="1956"/>
                <a:ext cx="513" cy="429"/>
              </a:xfrm>
              <a:custGeom>
                <a:avLst/>
                <a:gdLst>
                  <a:gd name="T0" fmla="*/ 153 w 344"/>
                  <a:gd name="T1" fmla="*/ 195 h 288"/>
                  <a:gd name="T2" fmla="*/ 150 w 344"/>
                  <a:gd name="T3" fmla="*/ 195 h 288"/>
                  <a:gd name="T4" fmla="*/ 222 w 344"/>
                  <a:gd name="T5" fmla="*/ 288 h 288"/>
                  <a:gd name="T6" fmla="*/ 224 w 344"/>
                  <a:gd name="T7" fmla="*/ 287 h 288"/>
                  <a:gd name="T8" fmla="*/ 153 w 344"/>
                  <a:gd name="T9" fmla="*/ 195 h 288"/>
                  <a:gd name="T10" fmla="*/ 127 w 344"/>
                  <a:gd name="T11" fmla="*/ 162 h 288"/>
                  <a:gd name="T12" fmla="*/ 126 w 344"/>
                  <a:gd name="T13" fmla="*/ 164 h 288"/>
                  <a:gd name="T14" fmla="*/ 145 w 344"/>
                  <a:gd name="T15" fmla="*/ 189 h 288"/>
                  <a:gd name="T16" fmla="*/ 116 w 344"/>
                  <a:gd name="T17" fmla="*/ 192 h 288"/>
                  <a:gd name="T18" fmla="*/ 116 w 344"/>
                  <a:gd name="T19" fmla="*/ 194 h 288"/>
                  <a:gd name="T20" fmla="*/ 116 w 344"/>
                  <a:gd name="T21" fmla="*/ 194 h 288"/>
                  <a:gd name="T22" fmla="*/ 147 w 344"/>
                  <a:gd name="T23" fmla="*/ 191 h 288"/>
                  <a:gd name="T24" fmla="*/ 149 w 344"/>
                  <a:gd name="T25" fmla="*/ 193 h 288"/>
                  <a:gd name="T26" fmla="*/ 151 w 344"/>
                  <a:gd name="T27" fmla="*/ 193 h 288"/>
                  <a:gd name="T28" fmla="*/ 149 w 344"/>
                  <a:gd name="T29" fmla="*/ 191 h 288"/>
                  <a:gd name="T30" fmla="*/ 344 w 344"/>
                  <a:gd name="T31" fmla="*/ 169 h 288"/>
                  <a:gd name="T32" fmla="*/ 343 w 344"/>
                  <a:gd name="T33" fmla="*/ 168 h 288"/>
                  <a:gd name="T34" fmla="*/ 148 w 344"/>
                  <a:gd name="T35" fmla="*/ 189 h 288"/>
                  <a:gd name="T36" fmla="*/ 127 w 344"/>
                  <a:gd name="T37" fmla="*/ 162 h 288"/>
                  <a:gd name="T38" fmla="*/ 77 w 344"/>
                  <a:gd name="T39" fmla="*/ 97 h 288"/>
                  <a:gd name="T40" fmla="*/ 79 w 344"/>
                  <a:gd name="T41" fmla="*/ 103 h 288"/>
                  <a:gd name="T42" fmla="*/ 125 w 344"/>
                  <a:gd name="T43" fmla="*/ 162 h 288"/>
                  <a:gd name="T44" fmla="*/ 126 w 344"/>
                  <a:gd name="T45" fmla="*/ 160 h 288"/>
                  <a:gd name="T46" fmla="*/ 77 w 344"/>
                  <a:gd name="T47" fmla="*/ 97 h 288"/>
                  <a:gd name="T48" fmla="*/ 2 w 344"/>
                  <a:gd name="T49" fmla="*/ 0 h 288"/>
                  <a:gd name="T50" fmla="*/ 0 w 344"/>
                  <a:gd name="T51" fmla="*/ 1 h 288"/>
                  <a:gd name="T52" fmla="*/ 71 w 344"/>
                  <a:gd name="T53" fmla="*/ 93 h 288"/>
                  <a:gd name="T54" fmla="*/ 70 w 344"/>
                  <a:gd name="T55" fmla="*/ 88 h 288"/>
                  <a:gd name="T56" fmla="*/ 2 w 344"/>
                  <a:gd name="T5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4" h="288">
                    <a:moveTo>
                      <a:pt x="153" y="195"/>
                    </a:moveTo>
                    <a:cubicBezTo>
                      <a:pt x="150" y="195"/>
                      <a:pt x="150" y="195"/>
                      <a:pt x="150" y="195"/>
                    </a:cubicBezTo>
                    <a:cubicBezTo>
                      <a:pt x="222" y="288"/>
                      <a:pt x="222" y="288"/>
                      <a:pt x="222" y="288"/>
                    </a:cubicBezTo>
                    <a:cubicBezTo>
                      <a:pt x="223" y="288"/>
                      <a:pt x="223" y="287"/>
                      <a:pt x="224" y="287"/>
                    </a:cubicBezTo>
                    <a:cubicBezTo>
                      <a:pt x="153" y="195"/>
                      <a:pt x="153" y="195"/>
                      <a:pt x="153" y="195"/>
                    </a:cubicBezTo>
                    <a:moveTo>
                      <a:pt x="127" y="162"/>
                    </a:move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45" y="189"/>
                      <a:pt x="145" y="189"/>
                      <a:pt x="145" y="189"/>
                    </a:cubicBezTo>
                    <a:cubicBezTo>
                      <a:pt x="116" y="192"/>
                      <a:pt x="116" y="192"/>
                      <a:pt x="116" y="192"/>
                    </a:cubicBezTo>
                    <a:cubicBezTo>
                      <a:pt x="116" y="193"/>
                      <a:pt x="116" y="193"/>
                      <a:pt x="116" y="194"/>
                    </a:cubicBezTo>
                    <a:cubicBezTo>
                      <a:pt x="116" y="194"/>
                      <a:pt x="116" y="194"/>
                      <a:pt x="116" y="194"/>
                    </a:cubicBezTo>
                    <a:cubicBezTo>
                      <a:pt x="147" y="191"/>
                      <a:pt x="147" y="191"/>
                      <a:pt x="147" y="191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51" y="193"/>
                      <a:pt x="151" y="193"/>
                      <a:pt x="151" y="193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344" y="169"/>
                      <a:pt x="344" y="169"/>
                      <a:pt x="344" y="169"/>
                    </a:cubicBezTo>
                    <a:cubicBezTo>
                      <a:pt x="343" y="168"/>
                      <a:pt x="343" y="168"/>
                      <a:pt x="343" y="168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27" y="162"/>
                      <a:pt x="127" y="162"/>
                      <a:pt x="127" y="162"/>
                    </a:cubicBezTo>
                    <a:moveTo>
                      <a:pt x="77" y="97"/>
                    </a:moveTo>
                    <a:cubicBezTo>
                      <a:pt x="79" y="103"/>
                      <a:pt x="79" y="103"/>
                      <a:pt x="79" y="103"/>
                    </a:cubicBezTo>
                    <a:cubicBezTo>
                      <a:pt x="125" y="162"/>
                      <a:pt x="125" y="162"/>
                      <a:pt x="125" y="162"/>
                    </a:cubicBezTo>
                    <a:cubicBezTo>
                      <a:pt x="126" y="160"/>
                      <a:pt x="126" y="160"/>
                      <a:pt x="126" y="160"/>
                    </a:cubicBezTo>
                    <a:cubicBezTo>
                      <a:pt x="77" y="97"/>
                      <a:pt x="77" y="97"/>
                      <a:pt x="77" y="97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92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93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94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95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96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close/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97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98"/>
              <p:cNvSpPr>
                <a:spLocks/>
              </p:cNvSpPr>
              <p:nvPr/>
            </p:nvSpPr>
            <p:spPr bwMode="auto">
              <a:xfrm>
                <a:off x="1855" y="2242"/>
                <a:ext cx="12" cy="4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8 w 8"/>
                  <a:gd name="T7" fmla="*/ 2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99"/>
              <p:cNvSpPr>
                <a:spLocks/>
              </p:cNvSpPr>
              <p:nvPr/>
            </p:nvSpPr>
            <p:spPr bwMode="auto">
              <a:xfrm>
                <a:off x="1684" y="1944"/>
                <a:ext cx="16" cy="13"/>
              </a:xfrm>
              <a:custGeom>
                <a:avLst/>
                <a:gdLst>
                  <a:gd name="T0" fmla="*/ 0 w 11"/>
                  <a:gd name="T1" fmla="*/ 0 h 9"/>
                  <a:gd name="T2" fmla="*/ 7 w 11"/>
                  <a:gd name="T3" fmla="*/ 9 h 9"/>
                  <a:gd name="T4" fmla="*/ 9 w 11"/>
                  <a:gd name="T5" fmla="*/ 8 h 9"/>
                  <a:gd name="T6" fmla="*/ 6 w 11"/>
                  <a:gd name="T7" fmla="*/ 4 h 9"/>
                  <a:gd name="T8" fmla="*/ 10 w 11"/>
                  <a:gd name="T9" fmla="*/ 6 h 9"/>
                  <a:gd name="T10" fmla="*/ 11 w 11"/>
                  <a:gd name="T11" fmla="*/ 4 h 9"/>
                  <a:gd name="T12" fmla="*/ 0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1" y="4"/>
                      <a:pt x="11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00"/>
              <p:cNvSpPr>
                <a:spLocks/>
              </p:cNvSpPr>
              <p:nvPr/>
            </p:nvSpPr>
            <p:spPr bwMode="auto">
              <a:xfrm>
                <a:off x="2025" y="2384"/>
                <a:ext cx="11" cy="11"/>
              </a:xfrm>
              <a:custGeom>
                <a:avLst/>
                <a:gdLst>
                  <a:gd name="T0" fmla="*/ 2 w 7"/>
                  <a:gd name="T1" fmla="*/ 0 h 8"/>
                  <a:gd name="T2" fmla="*/ 0 w 7"/>
                  <a:gd name="T3" fmla="*/ 1 h 8"/>
                  <a:gd name="T4" fmla="*/ 5 w 7"/>
                  <a:gd name="T5" fmla="*/ 8 h 8"/>
                  <a:gd name="T6" fmla="*/ 7 w 7"/>
                  <a:gd name="T7" fmla="*/ 6 h 8"/>
                  <a:gd name="T8" fmla="*/ 2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01"/>
              <p:cNvSpPr>
                <a:spLocks noEditPoints="1"/>
              </p:cNvSpPr>
              <p:nvPr/>
            </p:nvSpPr>
            <p:spPr bwMode="auto">
              <a:xfrm>
                <a:off x="2170" y="2123"/>
                <a:ext cx="170" cy="85"/>
              </a:xfrm>
              <a:custGeom>
                <a:avLst/>
                <a:gdLst>
                  <a:gd name="T0" fmla="*/ 113 w 114"/>
                  <a:gd name="T1" fmla="*/ 46 h 57"/>
                  <a:gd name="T2" fmla="*/ 28 w 114"/>
                  <a:gd name="T3" fmla="*/ 55 h 57"/>
                  <a:gd name="T4" fmla="*/ 29 w 114"/>
                  <a:gd name="T5" fmla="*/ 57 h 57"/>
                  <a:gd name="T6" fmla="*/ 113 w 114"/>
                  <a:gd name="T7" fmla="*/ 48 h 57"/>
                  <a:gd name="T8" fmla="*/ 113 w 114"/>
                  <a:gd name="T9" fmla="*/ 46 h 57"/>
                  <a:gd name="T10" fmla="*/ 113 w 114"/>
                  <a:gd name="T11" fmla="*/ 46 h 57"/>
                  <a:gd name="T12" fmla="*/ 0 w 114"/>
                  <a:gd name="T13" fmla="*/ 0 h 57"/>
                  <a:gd name="T14" fmla="*/ 1 w 114"/>
                  <a:gd name="T15" fmla="*/ 3 h 57"/>
                  <a:gd name="T16" fmla="*/ 113 w 114"/>
                  <a:gd name="T17" fmla="*/ 44 h 57"/>
                  <a:gd name="T18" fmla="*/ 114 w 114"/>
                  <a:gd name="T19" fmla="*/ 42 h 57"/>
                  <a:gd name="T20" fmla="*/ 113 w 114"/>
                  <a:gd name="T21" fmla="*/ 42 h 57"/>
                  <a:gd name="T22" fmla="*/ 0 w 114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57">
                    <a:moveTo>
                      <a:pt x="113" y="46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4"/>
                      <a:pt x="114" y="43"/>
                      <a:pt x="114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02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03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04"/>
              <p:cNvSpPr>
                <a:spLocks/>
              </p:cNvSpPr>
              <p:nvPr/>
            </p:nvSpPr>
            <p:spPr bwMode="auto">
              <a:xfrm>
                <a:off x="2338" y="2185"/>
                <a:ext cx="18" cy="9"/>
              </a:xfrm>
              <a:custGeom>
                <a:avLst/>
                <a:gdLst>
                  <a:gd name="T0" fmla="*/ 1 w 12"/>
                  <a:gd name="T1" fmla="*/ 0 h 6"/>
                  <a:gd name="T2" fmla="*/ 0 w 12"/>
                  <a:gd name="T3" fmla="*/ 2 h 6"/>
                  <a:gd name="T4" fmla="*/ 4 w 12"/>
                  <a:gd name="T5" fmla="*/ 3 h 6"/>
                  <a:gd name="T6" fmla="*/ 0 w 12"/>
                  <a:gd name="T7" fmla="*/ 4 h 6"/>
                  <a:gd name="T8" fmla="*/ 0 w 12"/>
                  <a:gd name="T9" fmla="*/ 4 h 6"/>
                  <a:gd name="T10" fmla="*/ 0 w 12"/>
                  <a:gd name="T11" fmla="*/ 6 h 6"/>
                  <a:gd name="T12" fmla="*/ 8 w 12"/>
                  <a:gd name="T13" fmla="*/ 5 h 6"/>
                  <a:gd name="T14" fmla="*/ 12 w 12"/>
                  <a:gd name="T15" fmla="*/ 5 h 6"/>
                  <a:gd name="T16" fmla="*/ 9 w 12"/>
                  <a:gd name="T17" fmla="*/ 3 h 6"/>
                  <a:gd name="T18" fmla="*/ 1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05"/>
              <p:cNvSpPr>
                <a:spLocks noEditPoints="1"/>
              </p:cNvSpPr>
              <p:nvPr/>
            </p:nvSpPr>
            <p:spPr bwMode="auto">
              <a:xfrm>
                <a:off x="1760" y="1296"/>
                <a:ext cx="279" cy="566"/>
              </a:xfrm>
              <a:custGeom>
                <a:avLst/>
                <a:gdLst>
                  <a:gd name="T0" fmla="*/ 183 w 187"/>
                  <a:gd name="T1" fmla="*/ 367 h 380"/>
                  <a:gd name="T2" fmla="*/ 183 w 187"/>
                  <a:gd name="T3" fmla="*/ 373 h 380"/>
                  <a:gd name="T4" fmla="*/ 187 w 187"/>
                  <a:gd name="T5" fmla="*/ 380 h 380"/>
                  <a:gd name="T6" fmla="*/ 187 w 187"/>
                  <a:gd name="T7" fmla="*/ 376 h 380"/>
                  <a:gd name="T8" fmla="*/ 183 w 187"/>
                  <a:gd name="T9" fmla="*/ 367 h 380"/>
                  <a:gd name="T10" fmla="*/ 105 w 187"/>
                  <a:gd name="T11" fmla="*/ 208 h 380"/>
                  <a:gd name="T12" fmla="*/ 103 w 187"/>
                  <a:gd name="T13" fmla="*/ 209 h 380"/>
                  <a:gd name="T14" fmla="*/ 178 w 187"/>
                  <a:gd name="T15" fmla="*/ 363 h 380"/>
                  <a:gd name="T16" fmla="*/ 178 w 187"/>
                  <a:gd name="T17" fmla="*/ 357 h 380"/>
                  <a:gd name="T18" fmla="*/ 105 w 187"/>
                  <a:gd name="T19" fmla="*/ 208 h 380"/>
                  <a:gd name="T20" fmla="*/ 0 w 187"/>
                  <a:gd name="T21" fmla="*/ 0 h 380"/>
                  <a:gd name="T22" fmla="*/ 0 w 187"/>
                  <a:gd name="T23" fmla="*/ 0 h 380"/>
                  <a:gd name="T24" fmla="*/ 102 w 187"/>
                  <a:gd name="T25" fmla="*/ 207 h 380"/>
                  <a:gd name="T26" fmla="*/ 104 w 187"/>
                  <a:gd name="T27" fmla="*/ 206 h 380"/>
                  <a:gd name="T28" fmla="*/ 5 w 187"/>
                  <a:gd name="T29" fmla="*/ 4 h 380"/>
                  <a:gd name="T30" fmla="*/ 0 w 187"/>
                  <a:gd name="T3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380">
                    <a:moveTo>
                      <a:pt x="183" y="367"/>
                    </a:moveTo>
                    <a:cubicBezTo>
                      <a:pt x="183" y="373"/>
                      <a:pt x="183" y="373"/>
                      <a:pt x="183" y="373"/>
                    </a:cubicBezTo>
                    <a:cubicBezTo>
                      <a:pt x="187" y="380"/>
                      <a:pt x="187" y="380"/>
                      <a:pt x="187" y="380"/>
                    </a:cubicBezTo>
                    <a:cubicBezTo>
                      <a:pt x="187" y="376"/>
                      <a:pt x="187" y="376"/>
                      <a:pt x="187" y="376"/>
                    </a:cubicBezTo>
                    <a:cubicBezTo>
                      <a:pt x="183" y="367"/>
                      <a:pt x="183" y="367"/>
                      <a:pt x="183" y="367"/>
                    </a:cubicBezTo>
                    <a:moveTo>
                      <a:pt x="105" y="208"/>
                    </a:moveTo>
                    <a:cubicBezTo>
                      <a:pt x="103" y="209"/>
                      <a:pt x="103" y="209"/>
                      <a:pt x="103" y="209"/>
                    </a:cubicBezTo>
                    <a:cubicBezTo>
                      <a:pt x="178" y="363"/>
                      <a:pt x="178" y="363"/>
                      <a:pt x="178" y="363"/>
                    </a:cubicBezTo>
                    <a:cubicBezTo>
                      <a:pt x="178" y="357"/>
                      <a:pt x="178" y="357"/>
                      <a:pt x="178" y="357"/>
                    </a:cubicBezTo>
                    <a:cubicBezTo>
                      <a:pt x="105" y="208"/>
                      <a:pt x="105" y="208"/>
                      <a:pt x="105" y="20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2" y="207"/>
                      <a:pt x="102" y="207"/>
                      <a:pt x="102" y="207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06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07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08"/>
              <p:cNvSpPr>
                <a:spLocks noEditPoints="1"/>
              </p:cNvSpPr>
              <p:nvPr/>
            </p:nvSpPr>
            <p:spPr bwMode="auto">
              <a:xfrm>
                <a:off x="1760" y="1295"/>
                <a:ext cx="157" cy="312"/>
              </a:xfrm>
              <a:custGeom>
                <a:avLst/>
                <a:gdLst>
                  <a:gd name="T0" fmla="*/ 104 w 105"/>
                  <a:gd name="T1" fmla="*/ 207 h 210"/>
                  <a:gd name="T2" fmla="*/ 102 w 105"/>
                  <a:gd name="T3" fmla="*/ 208 h 210"/>
                  <a:gd name="T4" fmla="*/ 103 w 105"/>
                  <a:gd name="T5" fmla="*/ 210 h 210"/>
                  <a:gd name="T6" fmla="*/ 105 w 105"/>
                  <a:gd name="T7" fmla="*/ 209 h 210"/>
                  <a:gd name="T8" fmla="*/ 104 w 105"/>
                  <a:gd name="T9" fmla="*/ 207 h 210"/>
                  <a:gd name="T10" fmla="*/ 2 w 105"/>
                  <a:gd name="T11" fmla="*/ 0 h 210"/>
                  <a:gd name="T12" fmla="*/ 1 w 105"/>
                  <a:gd name="T13" fmla="*/ 0 h 210"/>
                  <a:gd name="T14" fmla="*/ 0 w 105"/>
                  <a:gd name="T15" fmla="*/ 1 h 210"/>
                  <a:gd name="T16" fmla="*/ 5 w 105"/>
                  <a:gd name="T17" fmla="*/ 5 h 210"/>
                  <a:gd name="T18" fmla="*/ 2 w 105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210">
                    <a:moveTo>
                      <a:pt x="104" y="207"/>
                    </a:moveTo>
                    <a:cubicBezTo>
                      <a:pt x="102" y="208"/>
                      <a:pt x="102" y="208"/>
                      <a:pt x="102" y="208"/>
                    </a:cubicBezTo>
                    <a:cubicBezTo>
                      <a:pt x="103" y="210"/>
                      <a:pt x="103" y="210"/>
                      <a:pt x="103" y="210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4" y="207"/>
                      <a:pt x="104" y="207"/>
                      <a:pt x="104" y="207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09"/>
              <p:cNvSpPr>
                <a:spLocks/>
              </p:cNvSpPr>
              <p:nvPr/>
            </p:nvSpPr>
            <p:spPr bwMode="auto">
              <a:xfrm>
                <a:off x="1760" y="129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10"/>
              <p:cNvSpPr>
                <a:spLocks noEditPoints="1"/>
              </p:cNvSpPr>
              <p:nvPr/>
            </p:nvSpPr>
            <p:spPr bwMode="auto">
              <a:xfrm>
                <a:off x="2042" y="1862"/>
                <a:ext cx="174" cy="766"/>
              </a:xfrm>
              <a:custGeom>
                <a:avLst/>
                <a:gdLst>
                  <a:gd name="T0" fmla="*/ 46 w 117"/>
                  <a:gd name="T1" fmla="*/ 453 h 514"/>
                  <a:gd name="T2" fmla="*/ 25 w 117"/>
                  <a:gd name="T3" fmla="*/ 513 h 514"/>
                  <a:gd name="T4" fmla="*/ 27 w 117"/>
                  <a:gd name="T5" fmla="*/ 514 h 514"/>
                  <a:gd name="T6" fmla="*/ 47 w 117"/>
                  <a:gd name="T7" fmla="*/ 454 h 514"/>
                  <a:gd name="T8" fmla="*/ 46 w 117"/>
                  <a:gd name="T9" fmla="*/ 453 h 514"/>
                  <a:gd name="T10" fmla="*/ 115 w 117"/>
                  <a:gd name="T11" fmla="*/ 252 h 514"/>
                  <a:gd name="T12" fmla="*/ 47 w 117"/>
                  <a:gd name="T13" fmla="*/ 448 h 514"/>
                  <a:gd name="T14" fmla="*/ 49 w 117"/>
                  <a:gd name="T15" fmla="*/ 450 h 514"/>
                  <a:gd name="T16" fmla="*/ 117 w 117"/>
                  <a:gd name="T17" fmla="*/ 253 h 514"/>
                  <a:gd name="T18" fmla="*/ 115 w 117"/>
                  <a:gd name="T19" fmla="*/ 252 h 514"/>
                  <a:gd name="T20" fmla="*/ 5 w 117"/>
                  <a:gd name="T21" fmla="*/ 10 h 514"/>
                  <a:gd name="T22" fmla="*/ 4 w 117"/>
                  <a:gd name="T23" fmla="*/ 13 h 514"/>
                  <a:gd name="T24" fmla="*/ 17 w 117"/>
                  <a:gd name="T25" fmla="*/ 39 h 514"/>
                  <a:gd name="T26" fmla="*/ 20 w 117"/>
                  <a:gd name="T27" fmla="*/ 45 h 514"/>
                  <a:gd name="T28" fmla="*/ 59 w 117"/>
                  <a:gd name="T29" fmla="*/ 125 h 514"/>
                  <a:gd name="T30" fmla="*/ 61 w 117"/>
                  <a:gd name="T31" fmla="*/ 128 h 514"/>
                  <a:gd name="T32" fmla="*/ 83 w 117"/>
                  <a:gd name="T33" fmla="*/ 174 h 514"/>
                  <a:gd name="T34" fmla="*/ 84 w 117"/>
                  <a:gd name="T35" fmla="*/ 177 h 514"/>
                  <a:gd name="T36" fmla="*/ 91 w 117"/>
                  <a:gd name="T37" fmla="*/ 191 h 514"/>
                  <a:gd name="T38" fmla="*/ 106 w 117"/>
                  <a:gd name="T39" fmla="*/ 217 h 514"/>
                  <a:gd name="T40" fmla="*/ 87 w 117"/>
                  <a:gd name="T41" fmla="*/ 178 h 514"/>
                  <a:gd name="T42" fmla="*/ 86 w 117"/>
                  <a:gd name="T43" fmla="*/ 175 h 514"/>
                  <a:gd name="T44" fmla="*/ 64 w 117"/>
                  <a:gd name="T45" fmla="*/ 130 h 514"/>
                  <a:gd name="T46" fmla="*/ 62 w 117"/>
                  <a:gd name="T47" fmla="*/ 127 h 514"/>
                  <a:gd name="T48" fmla="*/ 24 w 117"/>
                  <a:gd name="T49" fmla="*/ 49 h 514"/>
                  <a:gd name="T50" fmla="*/ 21 w 117"/>
                  <a:gd name="T51" fmla="*/ 43 h 514"/>
                  <a:gd name="T52" fmla="*/ 5 w 117"/>
                  <a:gd name="T53" fmla="*/ 10 h 514"/>
                  <a:gd name="T54" fmla="*/ 0 w 117"/>
                  <a:gd name="T55" fmla="*/ 0 h 514"/>
                  <a:gd name="T56" fmla="*/ 0 w 117"/>
                  <a:gd name="T57" fmla="*/ 4 h 514"/>
                  <a:gd name="T58" fmla="*/ 1 w 117"/>
                  <a:gd name="T59" fmla="*/ 6 h 514"/>
                  <a:gd name="T60" fmla="*/ 3 w 117"/>
                  <a:gd name="T61" fmla="*/ 10 h 514"/>
                  <a:gd name="T62" fmla="*/ 4 w 117"/>
                  <a:gd name="T63" fmla="*/ 7 h 514"/>
                  <a:gd name="T64" fmla="*/ 2 w 117"/>
                  <a:gd name="T65" fmla="*/ 3 h 514"/>
                  <a:gd name="T66" fmla="*/ 0 w 117"/>
                  <a:gd name="T67" fmla="*/ 0 h 514"/>
                  <a:gd name="T68" fmla="*/ 0 w 117"/>
                  <a:gd name="T69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7" h="514">
                    <a:moveTo>
                      <a:pt x="46" y="453"/>
                    </a:moveTo>
                    <a:cubicBezTo>
                      <a:pt x="25" y="513"/>
                      <a:pt x="25" y="513"/>
                      <a:pt x="25" y="513"/>
                    </a:cubicBezTo>
                    <a:cubicBezTo>
                      <a:pt x="25" y="513"/>
                      <a:pt x="26" y="514"/>
                      <a:pt x="27" y="514"/>
                    </a:cubicBezTo>
                    <a:cubicBezTo>
                      <a:pt x="47" y="454"/>
                      <a:pt x="47" y="454"/>
                      <a:pt x="47" y="454"/>
                    </a:cubicBezTo>
                    <a:cubicBezTo>
                      <a:pt x="46" y="453"/>
                      <a:pt x="46" y="453"/>
                      <a:pt x="46" y="453"/>
                    </a:cubicBezTo>
                    <a:moveTo>
                      <a:pt x="115" y="252"/>
                    </a:moveTo>
                    <a:cubicBezTo>
                      <a:pt x="47" y="448"/>
                      <a:pt x="47" y="448"/>
                      <a:pt x="47" y="448"/>
                    </a:cubicBezTo>
                    <a:cubicBezTo>
                      <a:pt x="49" y="450"/>
                      <a:pt x="49" y="450"/>
                      <a:pt x="49" y="450"/>
                    </a:cubicBezTo>
                    <a:cubicBezTo>
                      <a:pt x="117" y="253"/>
                      <a:pt x="117" y="253"/>
                      <a:pt x="117" y="253"/>
                    </a:cubicBezTo>
                    <a:cubicBezTo>
                      <a:pt x="117" y="253"/>
                      <a:pt x="116" y="252"/>
                      <a:pt x="115" y="252"/>
                    </a:cubicBezTo>
                    <a:moveTo>
                      <a:pt x="5" y="1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91" y="191"/>
                      <a:pt x="91" y="191"/>
                      <a:pt x="91" y="191"/>
                    </a:cubicBezTo>
                    <a:cubicBezTo>
                      <a:pt x="106" y="217"/>
                      <a:pt x="106" y="217"/>
                      <a:pt x="106" y="217"/>
                    </a:cubicBezTo>
                    <a:cubicBezTo>
                      <a:pt x="87" y="178"/>
                      <a:pt x="87" y="178"/>
                      <a:pt x="87" y="178"/>
                    </a:cubicBezTo>
                    <a:cubicBezTo>
                      <a:pt x="86" y="175"/>
                      <a:pt x="86" y="175"/>
                      <a:pt x="86" y="17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11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12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13"/>
              <p:cNvSpPr>
                <a:spLocks/>
              </p:cNvSpPr>
              <p:nvPr/>
            </p:nvSpPr>
            <p:spPr bwMode="auto">
              <a:xfrm>
                <a:off x="2177" y="2147"/>
                <a:ext cx="38" cy="70"/>
              </a:xfrm>
              <a:custGeom>
                <a:avLst/>
                <a:gdLst>
                  <a:gd name="T0" fmla="*/ 0 w 25"/>
                  <a:gd name="T1" fmla="*/ 0 h 47"/>
                  <a:gd name="T2" fmla="*/ 20 w 25"/>
                  <a:gd name="T3" fmla="*/ 39 h 47"/>
                  <a:gd name="T4" fmla="*/ 21 w 25"/>
                  <a:gd name="T5" fmla="*/ 41 h 47"/>
                  <a:gd name="T6" fmla="*/ 24 w 25"/>
                  <a:gd name="T7" fmla="*/ 47 h 47"/>
                  <a:gd name="T8" fmla="*/ 25 w 25"/>
                  <a:gd name="T9" fmla="*/ 46 h 47"/>
                  <a:gd name="T10" fmla="*/ 23 w 25"/>
                  <a:gd name="T11" fmla="*/ 41 h 47"/>
                  <a:gd name="T12" fmla="*/ 22 w 25"/>
                  <a:gd name="T13" fmla="*/ 39 h 47"/>
                  <a:gd name="T14" fmla="*/ 15 w 25"/>
                  <a:gd name="T15" fmla="*/ 26 h 47"/>
                  <a:gd name="T16" fmla="*/ 0 w 25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7">
                    <a:moveTo>
                      <a:pt x="0" y="0"/>
                    </a:move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5" y="47"/>
                      <a:pt x="25" y="46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14"/>
              <p:cNvSpPr>
                <a:spLocks/>
              </p:cNvSpPr>
              <p:nvPr/>
            </p:nvSpPr>
            <p:spPr bwMode="auto">
              <a:xfrm>
                <a:off x="2213" y="2215"/>
                <a:ext cx="8" cy="24"/>
              </a:xfrm>
              <a:custGeom>
                <a:avLst/>
                <a:gdLst>
                  <a:gd name="T0" fmla="*/ 1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0 w 5"/>
                  <a:gd name="T7" fmla="*/ 15 h 16"/>
                  <a:gd name="T8" fmla="*/ 2 w 5"/>
                  <a:gd name="T9" fmla="*/ 16 h 16"/>
                  <a:gd name="T10" fmla="*/ 5 w 5"/>
                  <a:gd name="T11" fmla="*/ 9 h 16"/>
                  <a:gd name="T12" fmla="*/ 4 w 5"/>
                  <a:gd name="T13" fmla="*/ 8 h 16"/>
                  <a:gd name="T14" fmla="*/ 4 w 5"/>
                  <a:gd name="T15" fmla="*/ 8 h 16"/>
                  <a:gd name="T16" fmla="*/ 5 w 5"/>
                  <a:gd name="T17" fmla="*/ 8 h 16"/>
                  <a:gd name="T18" fmla="*/ 1 w 5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6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2" y="16"/>
                      <a:pt x="2" y="1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15"/>
              <p:cNvSpPr>
                <a:spLocks/>
              </p:cNvSpPr>
              <p:nvPr/>
            </p:nvSpPr>
            <p:spPr bwMode="auto">
              <a:xfrm>
                <a:off x="1742" y="2603"/>
                <a:ext cx="322" cy="35"/>
              </a:xfrm>
              <a:custGeom>
                <a:avLst/>
                <a:gdLst>
                  <a:gd name="T0" fmla="*/ 0 w 216"/>
                  <a:gd name="T1" fmla="*/ 0 h 24"/>
                  <a:gd name="T2" fmla="*/ 0 w 216"/>
                  <a:gd name="T3" fmla="*/ 0 h 24"/>
                  <a:gd name="T4" fmla="*/ 0 w 216"/>
                  <a:gd name="T5" fmla="*/ 2 h 24"/>
                  <a:gd name="T6" fmla="*/ 216 w 216"/>
                  <a:gd name="T7" fmla="*/ 24 h 24"/>
                  <a:gd name="T8" fmla="*/ 216 w 216"/>
                  <a:gd name="T9" fmla="*/ 24 h 24"/>
                  <a:gd name="T10" fmla="*/ 216 w 216"/>
                  <a:gd name="T11" fmla="*/ 22 h 24"/>
                  <a:gd name="T12" fmla="*/ 0 w 2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3"/>
                      <a:pt x="216" y="23"/>
                      <a:pt x="216" y="2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16"/>
              <p:cNvSpPr>
                <a:spLocks/>
              </p:cNvSpPr>
              <p:nvPr/>
            </p:nvSpPr>
            <p:spPr bwMode="auto">
              <a:xfrm>
                <a:off x="2064" y="2626"/>
                <a:ext cx="18" cy="14"/>
              </a:xfrm>
              <a:custGeom>
                <a:avLst/>
                <a:gdLst>
                  <a:gd name="T0" fmla="*/ 10 w 12"/>
                  <a:gd name="T1" fmla="*/ 0 h 9"/>
                  <a:gd name="T2" fmla="*/ 7 w 12"/>
                  <a:gd name="T3" fmla="*/ 7 h 9"/>
                  <a:gd name="T4" fmla="*/ 0 w 12"/>
                  <a:gd name="T5" fmla="*/ 6 h 9"/>
                  <a:gd name="T6" fmla="*/ 0 w 12"/>
                  <a:gd name="T7" fmla="*/ 8 h 9"/>
                  <a:gd name="T8" fmla="*/ 0 w 12"/>
                  <a:gd name="T9" fmla="*/ 8 h 9"/>
                  <a:gd name="T10" fmla="*/ 8 w 12"/>
                  <a:gd name="T11" fmla="*/ 9 h 9"/>
                  <a:gd name="T12" fmla="*/ 9 w 12"/>
                  <a:gd name="T13" fmla="*/ 9 h 9"/>
                  <a:gd name="T14" fmla="*/ 12 w 12"/>
                  <a:gd name="T15" fmla="*/ 1 h 9"/>
                  <a:gd name="T16" fmla="*/ 10 w 1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9">
                    <a:moveTo>
                      <a:pt x="10" y="0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17"/>
              <p:cNvSpPr>
                <a:spLocks/>
              </p:cNvSpPr>
              <p:nvPr/>
            </p:nvSpPr>
            <p:spPr bwMode="auto">
              <a:xfrm>
                <a:off x="1730" y="2601"/>
                <a:ext cx="12" cy="5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2 h 3"/>
                  <a:gd name="T4" fmla="*/ 8 w 8"/>
                  <a:gd name="T5" fmla="*/ 3 h 3"/>
                  <a:gd name="T6" fmla="*/ 8 w 8"/>
                  <a:gd name="T7" fmla="*/ 1 h 3"/>
                  <a:gd name="T8" fmla="*/ 8 w 8"/>
                  <a:gd name="T9" fmla="*/ 1 h 3"/>
                  <a:gd name="T10" fmla="*/ 0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18"/>
              <p:cNvSpPr>
                <a:spLocks noEditPoints="1"/>
              </p:cNvSpPr>
              <p:nvPr/>
            </p:nvSpPr>
            <p:spPr bwMode="auto">
              <a:xfrm>
                <a:off x="2534" y="2400"/>
                <a:ext cx="633" cy="149"/>
              </a:xfrm>
              <a:custGeom>
                <a:avLst/>
                <a:gdLst>
                  <a:gd name="T0" fmla="*/ 0 w 425"/>
                  <a:gd name="T1" fmla="*/ 36 h 100"/>
                  <a:gd name="T2" fmla="*/ 0 w 425"/>
                  <a:gd name="T3" fmla="*/ 36 h 100"/>
                  <a:gd name="T4" fmla="*/ 105 w 425"/>
                  <a:gd name="T5" fmla="*/ 100 h 100"/>
                  <a:gd name="T6" fmla="*/ 108 w 425"/>
                  <a:gd name="T7" fmla="*/ 99 h 100"/>
                  <a:gd name="T8" fmla="*/ 5 w 425"/>
                  <a:gd name="T9" fmla="*/ 37 h 100"/>
                  <a:gd name="T10" fmla="*/ 0 w 425"/>
                  <a:gd name="T11" fmla="*/ 36 h 100"/>
                  <a:gd name="T12" fmla="*/ 393 w 425"/>
                  <a:gd name="T13" fmla="*/ 2 h 100"/>
                  <a:gd name="T14" fmla="*/ 1 w 425"/>
                  <a:gd name="T15" fmla="*/ 31 h 100"/>
                  <a:gd name="T16" fmla="*/ 1 w 425"/>
                  <a:gd name="T17" fmla="*/ 32 h 100"/>
                  <a:gd name="T18" fmla="*/ 4 w 425"/>
                  <a:gd name="T19" fmla="*/ 32 h 100"/>
                  <a:gd name="T20" fmla="*/ 398 w 425"/>
                  <a:gd name="T21" fmla="*/ 4 h 100"/>
                  <a:gd name="T22" fmla="*/ 393 w 425"/>
                  <a:gd name="T23" fmla="*/ 2 h 100"/>
                  <a:gd name="T24" fmla="*/ 425 w 425"/>
                  <a:gd name="T25" fmla="*/ 0 h 100"/>
                  <a:gd name="T26" fmla="*/ 395 w 425"/>
                  <a:gd name="T27" fmla="*/ 2 h 100"/>
                  <a:gd name="T28" fmla="*/ 400 w 425"/>
                  <a:gd name="T29" fmla="*/ 3 h 100"/>
                  <a:gd name="T30" fmla="*/ 425 w 425"/>
                  <a:gd name="T31" fmla="*/ 2 h 100"/>
                  <a:gd name="T32" fmla="*/ 425 w 425"/>
                  <a:gd name="T33" fmla="*/ 0 h 100"/>
                  <a:gd name="T34" fmla="*/ 425 w 425"/>
                  <a:gd name="T3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5" h="100"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0" y="36"/>
                      <a:pt x="0" y="36"/>
                      <a:pt x="0" y="36"/>
                    </a:cubicBezTo>
                    <a:moveTo>
                      <a:pt x="393" y="2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393" y="2"/>
                      <a:pt x="393" y="2"/>
                      <a:pt x="393" y="2"/>
                    </a:cubicBezTo>
                    <a:moveTo>
                      <a:pt x="425" y="0"/>
                    </a:moveTo>
                    <a:cubicBezTo>
                      <a:pt x="395" y="2"/>
                      <a:pt x="395" y="2"/>
                      <a:pt x="395" y="2"/>
                    </a:cubicBezTo>
                    <a:cubicBezTo>
                      <a:pt x="400" y="3"/>
                      <a:pt x="400" y="3"/>
                      <a:pt x="400" y="3"/>
                    </a:cubicBezTo>
                    <a:cubicBezTo>
                      <a:pt x="425" y="2"/>
                      <a:pt x="425" y="2"/>
                      <a:pt x="425" y="2"/>
                    </a:cubicBezTo>
                    <a:cubicBezTo>
                      <a:pt x="425" y="1"/>
                      <a:pt x="425" y="1"/>
                      <a:pt x="425" y="0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19"/>
              <p:cNvSpPr>
                <a:spLocks noEditPoints="1"/>
              </p:cNvSpPr>
              <p:nvPr/>
            </p:nvSpPr>
            <p:spPr bwMode="auto">
              <a:xfrm>
                <a:off x="2534" y="2448"/>
                <a:ext cx="7" cy="7"/>
              </a:xfrm>
              <a:custGeom>
                <a:avLst/>
                <a:gdLst>
                  <a:gd name="T0" fmla="*/ 1 w 5"/>
                  <a:gd name="T1" fmla="*/ 2 h 5"/>
                  <a:gd name="T2" fmla="*/ 0 w 5"/>
                  <a:gd name="T3" fmla="*/ 4 h 5"/>
                  <a:gd name="T4" fmla="*/ 5 w 5"/>
                  <a:gd name="T5" fmla="*/ 5 h 5"/>
                  <a:gd name="T6" fmla="*/ 1 w 5"/>
                  <a:gd name="T7" fmla="*/ 2 h 5"/>
                  <a:gd name="T8" fmla="*/ 1 w 5"/>
                  <a:gd name="T9" fmla="*/ 0 h 5"/>
                  <a:gd name="T10" fmla="*/ 1 w 5"/>
                  <a:gd name="T11" fmla="*/ 0 h 5"/>
                  <a:gd name="T12" fmla="*/ 1 w 5"/>
                  <a:gd name="T13" fmla="*/ 1 h 5"/>
                  <a:gd name="T14" fmla="*/ 4 w 5"/>
                  <a:gd name="T15" fmla="*/ 0 h 5"/>
                  <a:gd name="T16" fmla="*/ 1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20"/>
              <p:cNvSpPr>
                <a:spLocks/>
              </p:cNvSpPr>
              <p:nvPr/>
            </p:nvSpPr>
            <p:spPr bwMode="auto">
              <a:xfrm>
                <a:off x="2522" y="2446"/>
                <a:ext cx="13" cy="8"/>
              </a:xfrm>
              <a:custGeom>
                <a:avLst/>
                <a:gdLst>
                  <a:gd name="T0" fmla="*/ 9 w 9"/>
                  <a:gd name="T1" fmla="*/ 0 h 5"/>
                  <a:gd name="T2" fmla="*/ 3 w 9"/>
                  <a:gd name="T3" fmla="*/ 0 h 5"/>
                  <a:gd name="T4" fmla="*/ 0 w 9"/>
                  <a:gd name="T5" fmla="*/ 0 h 5"/>
                  <a:gd name="T6" fmla="*/ 8 w 9"/>
                  <a:gd name="T7" fmla="*/ 5 h 5"/>
                  <a:gd name="T8" fmla="*/ 8 w 9"/>
                  <a:gd name="T9" fmla="*/ 5 h 5"/>
                  <a:gd name="T10" fmla="*/ 9 w 9"/>
                  <a:gd name="T11" fmla="*/ 3 h 5"/>
                  <a:gd name="T12" fmla="*/ 6 w 9"/>
                  <a:gd name="T13" fmla="*/ 2 h 5"/>
                  <a:gd name="T14" fmla="*/ 9 w 9"/>
                  <a:gd name="T15" fmla="*/ 2 h 5"/>
                  <a:gd name="T16" fmla="*/ 9 w 9"/>
                  <a:gd name="T17" fmla="*/ 1 h 5"/>
                  <a:gd name="T18" fmla="*/ 9 w 9"/>
                  <a:gd name="T19" fmla="*/ 1 h 5"/>
                  <a:gd name="T20" fmla="*/ 9 w 9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21"/>
              <p:cNvSpPr>
                <a:spLocks/>
              </p:cNvSpPr>
              <p:nvPr/>
            </p:nvSpPr>
            <p:spPr bwMode="auto">
              <a:xfrm>
                <a:off x="3167" y="2398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1 h 3"/>
                  <a:gd name="T6" fmla="*/ 0 w 8"/>
                  <a:gd name="T7" fmla="*/ 3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22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23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24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25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26"/>
              <p:cNvSpPr>
                <a:spLocks noEditPoints="1"/>
              </p:cNvSpPr>
              <p:nvPr/>
            </p:nvSpPr>
            <p:spPr bwMode="auto">
              <a:xfrm>
                <a:off x="2195" y="2614"/>
                <a:ext cx="576" cy="126"/>
              </a:xfrm>
              <a:custGeom>
                <a:avLst/>
                <a:gdLst>
                  <a:gd name="T0" fmla="*/ 351 w 386"/>
                  <a:gd name="T1" fmla="*/ 75 h 84"/>
                  <a:gd name="T2" fmla="*/ 349 w 386"/>
                  <a:gd name="T3" fmla="*/ 77 h 84"/>
                  <a:gd name="T4" fmla="*/ 384 w 386"/>
                  <a:gd name="T5" fmla="*/ 84 h 84"/>
                  <a:gd name="T6" fmla="*/ 386 w 386"/>
                  <a:gd name="T7" fmla="*/ 82 h 84"/>
                  <a:gd name="T8" fmla="*/ 351 w 386"/>
                  <a:gd name="T9" fmla="*/ 75 h 84"/>
                  <a:gd name="T10" fmla="*/ 274 w 386"/>
                  <a:gd name="T11" fmla="*/ 58 h 84"/>
                  <a:gd name="T12" fmla="*/ 275 w 386"/>
                  <a:gd name="T13" fmla="*/ 61 h 84"/>
                  <a:gd name="T14" fmla="*/ 347 w 386"/>
                  <a:gd name="T15" fmla="*/ 76 h 84"/>
                  <a:gd name="T16" fmla="*/ 349 w 386"/>
                  <a:gd name="T17" fmla="*/ 74 h 84"/>
                  <a:gd name="T18" fmla="*/ 274 w 386"/>
                  <a:gd name="T19" fmla="*/ 58 h 84"/>
                  <a:gd name="T20" fmla="*/ 1 w 386"/>
                  <a:gd name="T21" fmla="*/ 0 h 84"/>
                  <a:gd name="T22" fmla="*/ 0 w 386"/>
                  <a:gd name="T23" fmla="*/ 0 h 84"/>
                  <a:gd name="T24" fmla="*/ 0 w 386"/>
                  <a:gd name="T25" fmla="*/ 0 h 84"/>
                  <a:gd name="T26" fmla="*/ 0 w 386"/>
                  <a:gd name="T27" fmla="*/ 2 h 84"/>
                  <a:gd name="T28" fmla="*/ 273 w 386"/>
                  <a:gd name="T29" fmla="*/ 60 h 84"/>
                  <a:gd name="T30" fmla="*/ 272 w 386"/>
                  <a:gd name="T31" fmla="*/ 58 h 84"/>
                  <a:gd name="T32" fmla="*/ 1 w 386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6" h="84">
                    <a:moveTo>
                      <a:pt x="351" y="75"/>
                    </a:moveTo>
                    <a:cubicBezTo>
                      <a:pt x="349" y="77"/>
                      <a:pt x="349" y="77"/>
                      <a:pt x="349" y="77"/>
                    </a:cubicBezTo>
                    <a:cubicBezTo>
                      <a:pt x="384" y="84"/>
                      <a:pt x="384" y="84"/>
                      <a:pt x="384" y="84"/>
                    </a:cubicBezTo>
                    <a:cubicBezTo>
                      <a:pt x="386" y="82"/>
                      <a:pt x="386" y="82"/>
                      <a:pt x="386" y="82"/>
                    </a:cubicBezTo>
                    <a:cubicBezTo>
                      <a:pt x="351" y="75"/>
                      <a:pt x="351" y="75"/>
                      <a:pt x="351" y="75"/>
                    </a:cubicBezTo>
                    <a:moveTo>
                      <a:pt x="274" y="58"/>
                    </a:moveTo>
                    <a:cubicBezTo>
                      <a:pt x="275" y="61"/>
                      <a:pt x="275" y="61"/>
                      <a:pt x="275" y="61"/>
                    </a:cubicBezTo>
                    <a:cubicBezTo>
                      <a:pt x="347" y="76"/>
                      <a:pt x="347" y="76"/>
                      <a:pt x="347" y="76"/>
                    </a:cubicBezTo>
                    <a:cubicBezTo>
                      <a:pt x="349" y="74"/>
                      <a:pt x="349" y="74"/>
                      <a:pt x="349" y="74"/>
                    </a:cubicBezTo>
                    <a:cubicBezTo>
                      <a:pt x="274" y="58"/>
                      <a:pt x="274" y="58"/>
                      <a:pt x="274" y="58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2" y="58"/>
                      <a:pt x="272" y="58"/>
                      <a:pt x="272" y="5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27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close/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28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29"/>
              <p:cNvSpPr>
                <a:spLocks/>
              </p:cNvSpPr>
              <p:nvPr/>
            </p:nvSpPr>
            <p:spPr bwMode="auto">
              <a:xfrm>
                <a:off x="2189" y="2614"/>
                <a:ext cx="6" cy="3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30"/>
              <p:cNvSpPr>
                <a:spLocks noEditPoints="1"/>
              </p:cNvSpPr>
              <p:nvPr/>
            </p:nvSpPr>
            <p:spPr bwMode="auto">
              <a:xfrm>
                <a:off x="2772" y="2667"/>
                <a:ext cx="355" cy="147"/>
              </a:xfrm>
              <a:custGeom>
                <a:avLst/>
                <a:gdLst>
                  <a:gd name="T0" fmla="*/ 84 w 238"/>
                  <a:gd name="T1" fmla="*/ 65 h 99"/>
                  <a:gd name="T2" fmla="*/ 79 w 238"/>
                  <a:gd name="T3" fmla="*/ 67 h 99"/>
                  <a:gd name="T4" fmla="*/ 231 w 238"/>
                  <a:gd name="T5" fmla="*/ 99 h 99"/>
                  <a:gd name="T6" fmla="*/ 237 w 238"/>
                  <a:gd name="T7" fmla="*/ 99 h 99"/>
                  <a:gd name="T8" fmla="*/ 237 w 238"/>
                  <a:gd name="T9" fmla="*/ 98 h 99"/>
                  <a:gd name="T10" fmla="*/ 84 w 238"/>
                  <a:gd name="T11" fmla="*/ 65 h 99"/>
                  <a:gd name="T12" fmla="*/ 161 w 238"/>
                  <a:gd name="T13" fmla="*/ 49 h 99"/>
                  <a:gd name="T14" fmla="*/ 158 w 238"/>
                  <a:gd name="T15" fmla="*/ 50 h 99"/>
                  <a:gd name="T16" fmla="*/ 238 w 238"/>
                  <a:gd name="T17" fmla="*/ 98 h 99"/>
                  <a:gd name="T18" fmla="*/ 238 w 238"/>
                  <a:gd name="T19" fmla="*/ 97 h 99"/>
                  <a:gd name="T20" fmla="*/ 237 w 238"/>
                  <a:gd name="T21" fmla="*/ 95 h 99"/>
                  <a:gd name="T22" fmla="*/ 161 w 238"/>
                  <a:gd name="T23" fmla="*/ 49 h 99"/>
                  <a:gd name="T24" fmla="*/ 2 w 238"/>
                  <a:gd name="T25" fmla="*/ 48 h 99"/>
                  <a:gd name="T26" fmla="*/ 0 w 238"/>
                  <a:gd name="T27" fmla="*/ 50 h 99"/>
                  <a:gd name="T28" fmla="*/ 74 w 238"/>
                  <a:gd name="T29" fmla="*/ 65 h 99"/>
                  <a:gd name="T30" fmla="*/ 79 w 238"/>
                  <a:gd name="T31" fmla="*/ 64 h 99"/>
                  <a:gd name="T32" fmla="*/ 2 w 238"/>
                  <a:gd name="T33" fmla="*/ 48 h 99"/>
                  <a:gd name="T34" fmla="*/ 81 w 238"/>
                  <a:gd name="T35" fmla="*/ 0 h 99"/>
                  <a:gd name="T36" fmla="*/ 79 w 238"/>
                  <a:gd name="T37" fmla="*/ 2 h 99"/>
                  <a:gd name="T38" fmla="*/ 156 w 238"/>
                  <a:gd name="T39" fmla="*/ 48 h 99"/>
                  <a:gd name="T40" fmla="*/ 158 w 238"/>
                  <a:gd name="T41" fmla="*/ 47 h 99"/>
                  <a:gd name="T42" fmla="*/ 81 w 238"/>
                  <a:gd name="T4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99">
                    <a:moveTo>
                      <a:pt x="84" y="65"/>
                    </a:moveTo>
                    <a:cubicBezTo>
                      <a:pt x="79" y="67"/>
                      <a:pt x="79" y="67"/>
                      <a:pt x="79" y="67"/>
                    </a:cubicBezTo>
                    <a:cubicBezTo>
                      <a:pt x="231" y="99"/>
                      <a:pt x="231" y="99"/>
                      <a:pt x="231" y="99"/>
                    </a:cubicBezTo>
                    <a:cubicBezTo>
                      <a:pt x="237" y="99"/>
                      <a:pt x="237" y="99"/>
                      <a:pt x="237" y="99"/>
                    </a:cubicBezTo>
                    <a:cubicBezTo>
                      <a:pt x="237" y="99"/>
                      <a:pt x="237" y="99"/>
                      <a:pt x="237" y="98"/>
                    </a:cubicBezTo>
                    <a:cubicBezTo>
                      <a:pt x="84" y="65"/>
                      <a:pt x="84" y="65"/>
                      <a:pt x="84" y="65"/>
                    </a:cubicBezTo>
                    <a:moveTo>
                      <a:pt x="161" y="49"/>
                    </a:moveTo>
                    <a:cubicBezTo>
                      <a:pt x="158" y="50"/>
                      <a:pt x="158" y="50"/>
                      <a:pt x="158" y="50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38" y="97"/>
                      <a:pt x="238" y="97"/>
                      <a:pt x="238" y="97"/>
                    </a:cubicBezTo>
                    <a:cubicBezTo>
                      <a:pt x="237" y="95"/>
                      <a:pt x="237" y="95"/>
                      <a:pt x="237" y="95"/>
                    </a:cubicBezTo>
                    <a:cubicBezTo>
                      <a:pt x="161" y="49"/>
                      <a:pt x="161" y="49"/>
                      <a:pt x="161" y="49"/>
                    </a:cubicBezTo>
                    <a:moveTo>
                      <a:pt x="2" y="48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2" y="48"/>
                      <a:pt x="2" y="48"/>
                      <a:pt x="2" y="48"/>
                    </a:cubicBezTo>
                    <a:moveTo>
                      <a:pt x="81" y="0"/>
                    </a:moveTo>
                    <a:cubicBezTo>
                      <a:pt x="79" y="2"/>
                      <a:pt x="79" y="2"/>
                      <a:pt x="79" y="2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8" y="47"/>
                      <a:pt x="158" y="47"/>
                      <a:pt x="158" y="47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31"/>
              <p:cNvSpPr>
                <a:spLocks/>
              </p:cNvSpPr>
              <p:nvPr/>
            </p:nvSpPr>
            <p:spPr bwMode="auto">
              <a:xfrm>
                <a:off x="3116" y="2814"/>
                <a:ext cx="9" cy="2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1 h 1"/>
                  <a:gd name="T6" fmla="*/ 6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32"/>
              <p:cNvSpPr>
                <a:spLocks/>
              </p:cNvSpPr>
              <p:nvPr/>
            </p:nvSpPr>
            <p:spPr bwMode="auto">
              <a:xfrm>
                <a:off x="3125" y="2808"/>
                <a:ext cx="3" cy="3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33"/>
              <p:cNvSpPr>
                <a:spLocks/>
              </p:cNvSpPr>
              <p:nvPr/>
            </p:nvSpPr>
            <p:spPr bwMode="auto">
              <a:xfrm>
                <a:off x="3125" y="2810"/>
                <a:ext cx="21" cy="10"/>
              </a:xfrm>
              <a:custGeom>
                <a:avLst/>
                <a:gdLst>
                  <a:gd name="T0" fmla="*/ 2 w 14"/>
                  <a:gd name="T1" fmla="*/ 0 h 7"/>
                  <a:gd name="T2" fmla="*/ 1 w 14"/>
                  <a:gd name="T3" fmla="*/ 1 h 7"/>
                  <a:gd name="T4" fmla="*/ 1 w 14"/>
                  <a:gd name="T5" fmla="*/ 2 h 7"/>
                  <a:gd name="T6" fmla="*/ 2 w 14"/>
                  <a:gd name="T7" fmla="*/ 3 h 7"/>
                  <a:gd name="T8" fmla="*/ 0 w 14"/>
                  <a:gd name="T9" fmla="*/ 2 h 7"/>
                  <a:gd name="T10" fmla="*/ 0 w 14"/>
                  <a:gd name="T11" fmla="*/ 3 h 7"/>
                  <a:gd name="T12" fmla="*/ 0 w 14"/>
                  <a:gd name="T13" fmla="*/ 4 h 7"/>
                  <a:gd name="T14" fmla="*/ 14 w 14"/>
                  <a:gd name="T15" fmla="*/ 7 h 7"/>
                  <a:gd name="T16" fmla="*/ 9 w 14"/>
                  <a:gd name="T17" fmla="*/ 5 h 7"/>
                  <a:gd name="T18" fmla="*/ 9 w 14"/>
                  <a:gd name="T19" fmla="*/ 6 h 7"/>
                  <a:gd name="T20" fmla="*/ 7 w 14"/>
                  <a:gd name="T21" fmla="*/ 4 h 7"/>
                  <a:gd name="T22" fmla="*/ 8 w 14"/>
                  <a:gd name="T23" fmla="*/ 4 h 7"/>
                  <a:gd name="T24" fmla="*/ 2 w 1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7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34"/>
              <p:cNvSpPr>
                <a:spLocks noEditPoints="1"/>
              </p:cNvSpPr>
              <p:nvPr/>
            </p:nvSpPr>
            <p:spPr bwMode="auto">
              <a:xfrm>
                <a:off x="3538" y="1783"/>
                <a:ext cx="529" cy="434"/>
              </a:xfrm>
              <a:custGeom>
                <a:avLst/>
                <a:gdLst>
                  <a:gd name="T0" fmla="*/ 1 w 355"/>
                  <a:gd name="T1" fmla="*/ 289 h 291"/>
                  <a:gd name="T2" fmla="*/ 0 w 355"/>
                  <a:gd name="T3" fmla="*/ 289 h 291"/>
                  <a:gd name="T4" fmla="*/ 2 w 355"/>
                  <a:gd name="T5" fmla="*/ 291 h 291"/>
                  <a:gd name="T6" fmla="*/ 2 w 355"/>
                  <a:gd name="T7" fmla="*/ 291 h 291"/>
                  <a:gd name="T8" fmla="*/ 1 w 355"/>
                  <a:gd name="T9" fmla="*/ 289 h 291"/>
                  <a:gd name="T10" fmla="*/ 5 w 355"/>
                  <a:gd name="T11" fmla="*/ 282 h 291"/>
                  <a:gd name="T12" fmla="*/ 2 w 355"/>
                  <a:gd name="T13" fmla="*/ 288 h 291"/>
                  <a:gd name="T14" fmla="*/ 3 w 355"/>
                  <a:gd name="T15" fmla="*/ 290 h 291"/>
                  <a:gd name="T16" fmla="*/ 6 w 355"/>
                  <a:gd name="T17" fmla="*/ 285 h 291"/>
                  <a:gd name="T18" fmla="*/ 5 w 355"/>
                  <a:gd name="T19" fmla="*/ 282 h 291"/>
                  <a:gd name="T20" fmla="*/ 353 w 355"/>
                  <a:gd name="T21" fmla="*/ 0 h 291"/>
                  <a:gd name="T22" fmla="*/ 291 w 355"/>
                  <a:gd name="T23" fmla="*/ 53 h 291"/>
                  <a:gd name="T24" fmla="*/ 291 w 355"/>
                  <a:gd name="T25" fmla="*/ 56 h 291"/>
                  <a:gd name="T26" fmla="*/ 355 w 355"/>
                  <a:gd name="T27" fmla="*/ 1 h 291"/>
                  <a:gd name="T28" fmla="*/ 281 w 355"/>
                  <a:gd name="T29" fmla="*/ 130 h 291"/>
                  <a:gd name="T30" fmla="*/ 280 w 355"/>
                  <a:gd name="T31" fmla="*/ 135 h 291"/>
                  <a:gd name="T32" fmla="*/ 352 w 355"/>
                  <a:gd name="T33" fmla="*/ 10 h 291"/>
                  <a:gd name="T34" fmla="*/ 355 w 355"/>
                  <a:gd name="T35" fmla="*/ 1 h 291"/>
                  <a:gd name="T36" fmla="*/ 353 w 355"/>
                  <a:gd name="T3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5" h="291">
                    <a:moveTo>
                      <a:pt x="1" y="289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1" y="289"/>
                      <a:pt x="1" y="289"/>
                      <a:pt x="1" y="289"/>
                    </a:cubicBezTo>
                    <a:moveTo>
                      <a:pt x="5" y="282"/>
                    </a:move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90"/>
                      <a:pt x="3" y="290"/>
                      <a:pt x="3" y="290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5" y="282"/>
                      <a:pt x="5" y="282"/>
                      <a:pt x="5" y="282"/>
                    </a:cubicBezTo>
                    <a:moveTo>
                      <a:pt x="353" y="0"/>
                    </a:moveTo>
                    <a:cubicBezTo>
                      <a:pt x="291" y="53"/>
                      <a:pt x="291" y="53"/>
                      <a:pt x="291" y="53"/>
                    </a:cubicBezTo>
                    <a:cubicBezTo>
                      <a:pt x="291" y="56"/>
                      <a:pt x="291" y="56"/>
                      <a:pt x="291" y="56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281" y="130"/>
                      <a:pt x="281" y="130"/>
                      <a:pt x="281" y="130"/>
                    </a:cubicBezTo>
                    <a:cubicBezTo>
                      <a:pt x="280" y="135"/>
                      <a:pt x="280" y="135"/>
                      <a:pt x="280" y="135"/>
                    </a:cubicBezTo>
                    <a:cubicBezTo>
                      <a:pt x="352" y="10"/>
                      <a:pt x="352" y="10"/>
                      <a:pt x="352" y="10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0"/>
                      <a:pt x="35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35"/>
              <p:cNvSpPr>
                <a:spLocks/>
              </p:cNvSpPr>
              <p:nvPr/>
            </p:nvSpPr>
            <p:spPr bwMode="auto">
              <a:xfrm>
                <a:off x="4063" y="1785"/>
                <a:ext cx="7" cy="13"/>
              </a:xfrm>
              <a:custGeom>
                <a:avLst/>
                <a:gdLst>
                  <a:gd name="T0" fmla="*/ 3 w 5"/>
                  <a:gd name="T1" fmla="*/ 0 h 9"/>
                  <a:gd name="T2" fmla="*/ 0 w 5"/>
                  <a:gd name="T3" fmla="*/ 9 h 9"/>
                  <a:gd name="T4" fmla="*/ 5 w 5"/>
                  <a:gd name="T5" fmla="*/ 1 h 9"/>
                  <a:gd name="T6" fmla="*/ 3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36"/>
              <p:cNvSpPr>
                <a:spLocks/>
              </p:cNvSpPr>
              <p:nvPr/>
            </p:nvSpPr>
            <p:spPr bwMode="auto">
              <a:xfrm>
                <a:off x="4064" y="1771"/>
                <a:ext cx="14" cy="15"/>
              </a:xfrm>
              <a:custGeom>
                <a:avLst/>
                <a:gdLst>
                  <a:gd name="T0" fmla="*/ 9 w 9"/>
                  <a:gd name="T1" fmla="*/ 0 h 10"/>
                  <a:gd name="T2" fmla="*/ 0 w 9"/>
                  <a:gd name="T3" fmla="*/ 8 h 10"/>
                  <a:gd name="T4" fmla="*/ 2 w 9"/>
                  <a:gd name="T5" fmla="*/ 9 h 10"/>
                  <a:gd name="T6" fmla="*/ 4 w 9"/>
                  <a:gd name="T7" fmla="*/ 10 h 10"/>
                  <a:gd name="T8" fmla="*/ 6 w 9"/>
                  <a:gd name="T9" fmla="*/ 5 h 10"/>
                  <a:gd name="T10" fmla="*/ 9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37"/>
              <p:cNvSpPr>
                <a:spLocks noEditPoints="1"/>
              </p:cNvSpPr>
              <p:nvPr/>
            </p:nvSpPr>
            <p:spPr bwMode="auto">
              <a:xfrm>
                <a:off x="3338" y="1865"/>
                <a:ext cx="631" cy="739"/>
              </a:xfrm>
              <a:custGeom>
                <a:avLst/>
                <a:gdLst>
                  <a:gd name="T0" fmla="*/ 27 w 423"/>
                  <a:gd name="T1" fmla="*/ 435 h 496"/>
                  <a:gd name="T2" fmla="*/ 0 w 423"/>
                  <a:gd name="T3" fmla="*/ 480 h 496"/>
                  <a:gd name="T4" fmla="*/ 2 w 423"/>
                  <a:gd name="T5" fmla="*/ 481 h 496"/>
                  <a:gd name="T6" fmla="*/ 28 w 423"/>
                  <a:gd name="T7" fmla="*/ 436 h 496"/>
                  <a:gd name="T8" fmla="*/ 27 w 423"/>
                  <a:gd name="T9" fmla="*/ 435 h 496"/>
                  <a:gd name="T10" fmla="*/ 311 w 423"/>
                  <a:gd name="T11" fmla="*/ 255 h 496"/>
                  <a:gd name="T12" fmla="*/ 172 w 423"/>
                  <a:gd name="T13" fmla="*/ 496 h 496"/>
                  <a:gd name="T14" fmla="*/ 172 w 423"/>
                  <a:gd name="T15" fmla="*/ 496 h 496"/>
                  <a:gd name="T16" fmla="*/ 178 w 423"/>
                  <a:gd name="T17" fmla="*/ 490 h 496"/>
                  <a:gd name="T18" fmla="*/ 313 w 423"/>
                  <a:gd name="T19" fmla="*/ 255 h 496"/>
                  <a:gd name="T20" fmla="*/ 311 w 423"/>
                  <a:gd name="T21" fmla="*/ 255 h 496"/>
                  <a:gd name="T22" fmla="*/ 138 w 423"/>
                  <a:gd name="T23" fmla="*/ 251 h 496"/>
                  <a:gd name="T24" fmla="*/ 134 w 423"/>
                  <a:gd name="T25" fmla="*/ 254 h 496"/>
                  <a:gd name="T26" fmla="*/ 28 w 423"/>
                  <a:gd name="T27" fmla="*/ 433 h 496"/>
                  <a:gd name="T28" fmla="*/ 29 w 423"/>
                  <a:gd name="T29" fmla="*/ 434 h 496"/>
                  <a:gd name="T30" fmla="*/ 138 w 423"/>
                  <a:gd name="T31" fmla="*/ 251 h 496"/>
                  <a:gd name="T32" fmla="*/ 222 w 423"/>
                  <a:gd name="T33" fmla="*/ 250 h 496"/>
                  <a:gd name="T34" fmla="*/ 170 w 423"/>
                  <a:gd name="T35" fmla="*/ 495 h 496"/>
                  <a:gd name="T36" fmla="*/ 172 w 423"/>
                  <a:gd name="T37" fmla="*/ 495 h 496"/>
                  <a:gd name="T38" fmla="*/ 224 w 423"/>
                  <a:gd name="T39" fmla="*/ 250 h 496"/>
                  <a:gd name="T40" fmla="*/ 222 w 423"/>
                  <a:gd name="T41" fmla="*/ 250 h 496"/>
                  <a:gd name="T42" fmla="*/ 350 w 423"/>
                  <a:gd name="T43" fmla="*/ 186 h 496"/>
                  <a:gd name="T44" fmla="*/ 312 w 423"/>
                  <a:gd name="T45" fmla="*/ 253 h 496"/>
                  <a:gd name="T46" fmla="*/ 314 w 423"/>
                  <a:gd name="T47" fmla="*/ 253 h 496"/>
                  <a:gd name="T48" fmla="*/ 352 w 423"/>
                  <a:gd name="T49" fmla="*/ 188 h 496"/>
                  <a:gd name="T50" fmla="*/ 350 w 423"/>
                  <a:gd name="T51" fmla="*/ 186 h 496"/>
                  <a:gd name="T52" fmla="*/ 222 w 423"/>
                  <a:gd name="T53" fmla="*/ 104 h 496"/>
                  <a:gd name="T54" fmla="*/ 140 w 423"/>
                  <a:gd name="T55" fmla="*/ 226 h 496"/>
                  <a:gd name="T56" fmla="*/ 141 w 423"/>
                  <a:gd name="T57" fmla="*/ 229 h 496"/>
                  <a:gd name="T58" fmla="*/ 207 w 423"/>
                  <a:gd name="T59" fmla="*/ 130 h 496"/>
                  <a:gd name="T60" fmla="*/ 222 w 423"/>
                  <a:gd name="T61" fmla="*/ 104 h 496"/>
                  <a:gd name="T62" fmla="*/ 412 w 423"/>
                  <a:gd name="T63" fmla="*/ 79 h 496"/>
                  <a:gd name="T64" fmla="*/ 352 w 423"/>
                  <a:gd name="T65" fmla="*/ 184 h 496"/>
                  <a:gd name="T66" fmla="*/ 353 w 423"/>
                  <a:gd name="T67" fmla="*/ 186 h 496"/>
                  <a:gd name="T68" fmla="*/ 411 w 423"/>
                  <a:gd name="T69" fmla="*/ 84 h 496"/>
                  <a:gd name="T70" fmla="*/ 412 w 423"/>
                  <a:gd name="T71" fmla="*/ 79 h 496"/>
                  <a:gd name="T72" fmla="*/ 268 w 423"/>
                  <a:gd name="T73" fmla="*/ 35 h 496"/>
                  <a:gd name="T74" fmla="*/ 256 w 423"/>
                  <a:gd name="T75" fmla="*/ 53 h 496"/>
                  <a:gd name="T76" fmla="*/ 240 w 423"/>
                  <a:gd name="T77" fmla="*/ 79 h 496"/>
                  <a:gd name="T78" fmla="*/ 267 w 423"/>
                  <a:gd name="T79" fmla="*/ 40 h 496"/>
                  <a:gd name="T80" fmla="*/ 242 w 423"/>
                  <a:gd name="T81" fmla="*/ 155 h 496"/>
                  <a:gd name="T82" fmla="*/ 152 w 423"/>
                  <a:gd name="T83" fmla="*/ 232 h 496"/>
                  <a:gd name="T84" fmla="*/ 149 w 423"/>
                  <a:gd name="T85" fmla="*/ 237 h 496"/>
                  <a:gd name="T86" fmla="*/ 242 w 423"/>
                  <a:gd name="T87" fmla="*/ 158 h 496"/>
                  <a:gd name="T88" fmla="*/ 222 w 423"/>
                  <a:gd name="T89" fmla="*/ 248 h 496"/>
                  <a:gd name="T90" fmla="*/ 225 w 423"/>
                  <a:gd name="T91" fmla="*/ 248 h 496"/>
                  <a:gd name="T92" fmla="*/ 244 w 423"/>
                  <a:gd name="T93" fmla="*/ 156 h 496"/>
                  <a:gd name="T94" fmla="*/ 306 w 423"/>
                  <a:gd name="T95" fmla="*/ 103 h 496"/>
                  <a:gd name="T96" fmla="*/ 305 w 423"/>
                  <a:gd name="T97" fmla="*/ 101 h 496"/>
                  <a:gd name="T98" fmla="*/ 245 w 423"/>
                  <a:gd name="T99" fmla="*/ 153 h 496"/>
                  <a:gd name="T100" fmla="*/ 270 w 423"/>
                  <a:gd name="T101" fmla="*/ 35 h 496"/>
                  <a:gd name="T102" fmla="*/ 270 w 423"/>
                  <a:gd name="T103" fmla="*/ 35 h 496"/>
                  <a:gd name="T104" fmla="*/ 269 w 423"/>
                  <a:gd name="T105" fmla="*/ 35 h 496"/>
                  <a:gd name="T106" fmla="*/ 268 w 423"/>
                  <a:gd name="T107" fmla="*/ 35 h 496"/>
                  <a:gd name="T108" fmla="*/ 423 w 423"/>
                  <a:gd name="T109" fmla="*/ 0 h 496"/>
                  <a:gd name="T110" fmla="*/ 307 w 423"/>
                  <a:gd name="T111" fmla="*/ 100 h 496"/>
                  <a:gd name="T112" fmla="*/ 308 w 423"/>
                  <a:gd name="T113" fmla="*/ 101 h 496"/>
                  <a:gd name="T114" fmla="*/ 423 w 423"/>
                  <a:gd name="T115" fmla="*/ 3 h 496"/>
                  <a:gd name="T116" fmla="*/ 423 w 423"/>
                  <a:gd name="T11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3" h="496">
                    <a:moveTo>
                      <a:pt x="27" y="435"/>
                    </a:moveTo>
                    <a:cubicBezTo>
                      <a:pt x="0" y="480"/>
                      <a:pt x="0" y="480"/>
                      <a:pt x="0" y="480"/>
                    </a:cubicBezTo>
                    <a:cubicBezTo>
                      <a:pt x="1" y="480"/>
                      <a:pt x="1" y="480"/>
                      <a:pt x="2" y="481"/>
                    </a:cubicBezTo>
                    <a:cubicBezTo>
                      <a:pt x="28" y="436"/>
                      <a:pt x="28" y="436"/>
                      <a:pt x="28" y="436"/>
                    </a:cubicBezTo>
                    <a:cubicBezTo>
                      <a:pt x="27" y="435"/>
                      <a:pt x="27" y="435"/>
                      <a:pt x="27" y="435"/>
                    </a:cubicBezTo>
                    <a:moveTo>
                      <a:pt x="311" y="255"/>
                    </a:move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8" y="490"/>
                      <a:pt x="178" y="490"/>
                      <a:pt x="178" y="490"/>
                    </a:cubicBezTo>
                    <a:cubicBezTo>
                      <a:pt x="313" y="255"/>
                      <a:pt x="313" y="255"/>
                      <a:pt x="313" y="255"/>
                    </a:cubicBezTo>
                    <a:cubicBezTo>
                      <a:pt x="311" y="255"/>
                      <a:pt x="311" y="255"/>
                      <a:pt x="311" y="255"/>
                    </a:cubicBezTo>
                    <a:moveTo>
                      <a:pt x="138" y="251"/>
                    </a:moveTo>
                    <a:cubicBezTo>
                      <a:pt x="134" y="254"/>
                      <a:pt x="134" y="254"/>
                      <a:pt x="134" y="254"/>
                    </a:cubicBezTo>
                    <a:cubicBezTo>
                      <a:pt x="28" y="433"/>
                      <a:pt x="28" y="433"/>
                      <a:pt x="28" y="433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138" y="251"/>
                      <a:pt x="138" y="251"/>
                      <a:pt x="138" y="251"/>
                    </a:cubicBezTo>
                    <a:moveTo>
                      <a:pt x="222" y="250"/>
                    </a:moveTo>
                    <a:cubicBezTo>
                      <a:pt x="170" y="495"/>
                      <a:pt x="170" y="495"/>
                      <a:pt x="170" y="495"/>
                    </a:cubicBezTo>
                    <a:cubicBezTo>
                      <a:pt x="170" y="495"/>
                      <a:pt x="171" y="495"/>
                      <a:pt x="172" y="495"/>
                    </a:cubicBezTo>
                    <a:cubicBezTo>
                      <a:pt x="224" y="250"/>
                      <a:pt x="224" y="250"/>
                      <a:pt x="224" y="250"/>
                    </a:cubicBezTo>
                    <a:cubicBezTo>
                      <a:pt x="222" y="250"/>
                      <a:pt x="222" y="250"/>
                      <a:pt x="222" y="250"/>
                    </a:cubicBezTo>
                    <a:moveTo>
                      <a:pt x="350" y="186"/>
                    </a:moveTo>
                    <a:cubicBezTo>
                      <a:pt x="312" y="253"/>
                      <a:pt x="312" y="253"/>
                      <a:pt x="312" y="253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52" y="188"/>
                      <a:pt x="352" y="188"/>
                      <a:pt x="352" y="188"/>
                    </a:cubicBezTo>
                    <a:cubicBezTo>
                      <a:pt x="350" y="186"/>
                      <a:pt x="350" y="186"/>
                      <a:pt x="350" y="186"/>
                    </a:cubicBezTo>
                    <a:moveTo>
                      <a:pt x="222" y="104"/>
                    </a:move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41" y="229"/>
                      <a:pt x="141" y="229"/>
                      <a:pt x="141" y="229"/>
                    </a:cubicBezTo>
                    <a:cubicBezTo>
                      <a:pt x="207" y="130"/>
                      <a:pt x="207" y="130"/>
                      <a:pt x="207" y="130"/>
                    </a:cubicBezTo>
                    <a:cubicBezTo>
                      <a:pt x="222" y="104"/>
                      <a:pt x="222" y="104"/>
                      <a:pt x="222" y="104"/>
                    </a:cubicBezTo>
                    <a:moveTo>
                      <a:pt x="412" y="79"/>
                    </a:moveTo>
                    <a:cubicBezTo>
                      <a:pt x="352" y="184"/>
                      <a:pt x="352" y="184"/>
                      <a:pt x="352" y="184"/>
                    </a:cubicBezTo>
                    <a:cubicBezTo>
                      <a:pt x="353" y="186"/>
                      <a:pt x="353" y="186"/>
                      <a:pt x="353" y="186"/>
                    </a:cubicBezTo>
                    <a:cubicBezTo>
                      <a:pt x="411" y="84"/>
                      <a:pt x="411" y="84"/>
                      <a:pt x="411" y="84"/>
                    </a:cubicBezTo>
                    <a:cubicBezTo>
                      <a:pt x="412" y="79"/>
                      <a:pt x="412" y="79"/>
                      <a:pt x="412" y="79"/>
                    </a:cubicBezTo>
                    <a:moveTo>
                      <a:pt x="268" y="35"/>
                    </a:moveTo>
                    <a:cubicBezTo>
                      <a:pt x="256" y="53"/>
                      <a:pt x="256" y="53"/>
                      <a:pt x="256" y="53"/>
                    </a:cubicBezTo>
                    <a:cubicBezTo>
                      <a:pt x="240" y="79"/>
                      <a:pt x="240" y="79"/>
                      <a:pt x="240" y="79"/>
                    </a:cubicBezTo>
                    <a:cubicBezTo>
                      <a:pt x="267" y="40"/>
                      <a:pt x="267" y="40"/>
                      <a:pt x="267" y="40"/>
                    </a:cubicBezTo>
                    <a:cubicBezTo>
                      <a:pt x="242" y="155"/>
                      <a:pt x="242" y="155"/>
                      <a:pt x="242" y="155"/>
                    </a:cubicBezTo>
                    <a:cubicBezTo>
                      <a:pt x="152" y="232"/>
                      <a:pt x="152" y="232"/>
                      <a:pt x="152" y="232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242" y="158"/>
                      <a:pt x="242" y="158"/>
                      <a:pt x="242" y="158"/>
                    </a:cubicBezTo>
                    <a:cubicBezTo>
                      <a:pt x="222" y="248"/>
                      <a:pt x="222" y="248"/>
                      <a:pt x="222" y="248"/>
                    </a:cubicBezTo>
                    <a:cubicBezTo>
                      <a:pt x="225" y="248"/>
                      <a:pt x="225" y="248"/>
                      <a:pt x="225" y="248"/>
                    </a:cubicBezTo>
                    <a:cubicBezTo>
                      <a:pt x="244" y="156"/>
                      <a:pt x="244" y="156"/>
                      <a:pt x="244" y="156"/>
                    </a:cubicBezTo>
                    <a:cubicBezTo>
                      <a:pt x="306" y="103"/>
                      <a:pt x="306" y="103"/>
                      <a:pt x="306" y="103"/>
                    </a:cubicBezTo>
                    <a:cubicBezTo>
                      <a:pt x="305" y="101"/>
                      <a:pt x="305" y="101"/>
                      <a:pt x="305" y="101"/>
                    </a:cubicBezTo>
                    <a:cubicBezTo>
                      <a:pt x="245" y="153"/>
                      <a:pt x="245" y="153"/>
                      <a:pt x="245" y="153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69" y="35"/>
                      <a:pt x="269" y="35"/>
                    </a:cubicBezTo>
                    <a:cubicBezTo>
                      <a:pt x="269" y="35"/>
                      <a:pt x="268" y="35"/>
                      <a:pt x="268" y="35"/>
                    </a:cubicBezTo>
                    <a:moveTo>
                      <a:pt x="423" y="0"/>
                    </a:moveTo>
                    <a:cubicBezTo>
                      <a:pt x="307" y="100"/>
                      <a:pt x="307" y="100"/>
                      <a:pt x="307" y="100"/>
                    </a:cubicBezTo>
                    <a:cubicBezTo>
                      <a:pt x="308" y="101"/>
                      <a:pt x="308" y="101"/>
                      <a:pt x="308" y="101"/>
                    </a:cubicBezTo>
                    <a:cubicBezTo>
                      <a:pt x="423" y="3"/>
                      <a:pt x="423" y="3"/>
                      <a:pt x="423" y="3"/>
                    </a:cubicBezTo>
                    <a:cubicBezTo>
                      <a:pt x="423" y="0"/>
                      <a:pt x="423" y="0"/>
                      <a:pt x="4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38"/>
              <p:cNvSpPr>
                <a:spLocks/>
              </p:cNvSpPr>
              <p:nvPr/>
            </p:nvSpPr>
            <p:spPr bwMode="auto">
              <a:xfrm>
                <a:off x="3595" y="2595"/>
                <a:ext cx="9" cy="11"/>
              </a:xfrm>
              <a:custGeom>
                <a:avLst/>
                <a:gdLst>
                  <a:gd name="T0" fmla="*/ 6 w 6"/>
                  <a:gd name="T1" fmla="*/ 0 h 7"/>
                  <a:gd name="T2" fmla="*/ 0 w 6"/>
                  <a:gd name="T3" fmla="*/ 6 h 7"/>
                  <a:gd name="T4" fmla="*/ 2 w 6"/>
                  <a:gd name="T5" fmla="*/ 7 h 7"/>
                  <a:gd name="T6" fmla="*/ 6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39"/>
              <p:cNvSpPr>
                <a:spLocks noEditPoints="1"/>
              </p:cNvSpPr>
              <p:nvPr/>
            </p:nvSpPr>
            <p:spPr bwMode="auto">
              <a:xfrm>
                <a:off x="3538" y="1944"/>
                <a:ext cx="182" cy="299"/>
              </a:xfrm>
              <a:custGeom>
                <a:avLst/>
                <a:gdLst>
                  <a:gd name="T0" fmla="*/ 2 w 122"/>
                  <a:gd name="T1" fmla="*/ 196 h 201"/>
                  <a:gd name="T2" fmla="*/ 0 w 122"/>
                  <a:gd name="T3" fmla="*/ 201 h 201"/>
                  <a:gd name="T4" fmla="*/ 4 w 122"/>
                  <a:gd name="T5" fmla="*/ 198 h 201"/>
                  <a:gd name="T6" fmla="*/ 4 w 122"/>
                  <a:gd name="T7" fmla="*/ 197 h 201"/>
                  <a:gd name="T8" fmla="*/ 2 w 122"/>
                  <a:gd name="T9" fmla="*/ 196 h 201"/>
                  <a:gd name="T10" fmla="*/ 18 w 122"/>
                  <a:gd name="T11" fmla="*/ 179 h 201"/>
                  <a:gd name="T12" fmla="*/ 12 w 122"/>
                  <a:gd name="T13" fmla="*/ 184 h 201"/>
                  <a:gd name="T14" fmla="*/ 14 w 122"/>
                  <a:gd name="T15" fmla="*/ 186 h 201"/>
                  <a:gd name="T16" fmla="*/ 15 w 122"/>
                  <a:gd name="T17" fmla="*/ 184 h 201"/>
                  <a:gd name="T18" fmla="*/ 18 w 122"/>
                  <a:gd name="T19" fmla="*/ 179 h 201"/>
                  <a:gd name="T20" fmla="*/ 122 w 122"/>
                  <a:gd name="T21" fmla="*/ 0 h 201"/>
                  <a:gd name="T22" fmla="*/ 88 w 122"/>
                  <a:gd name="T23" fmla="*/ 51 h 201"/>
                  <a:gd name="T24" fmla="*/ 73 w 122"/>
                  <a:gd name="T25" fmla="*/ 77 h 201"/>
                  <a:gd name="T26" fmla="*/ 106 w 122"/>
                  <a:gd name="T27" fmla="*/ 26 h 201"/>
                  <a:gd name="T28" fmla="*/ 122 w 122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201">
                    <a:moveTo>
                      <a:pt x="2" y="196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4" y="198"/>
                      <a:pt x="4" y="198"/>
                      <a:pt x="4" y="198"/>
                    </a:cubicBezTo>
                    <a:cubicBezTo>
                      <a:pt x="4" y="197"/>
                      <a:pt x="4" y="197"/>
                      <a:pt x="4" y="197"/>
                    </a:cubicBezTo>
                    <a:cubicBezTo>
                      <a:pt x="3" y="197"/>
                      <a:pt x="3" y="197"/>
                      <a:pt x="2" y="196"/>
                    </a:cubicBezTo>
                    <a:moveTo>
                      <a:pt x="18" y="179"/>
                    </a:moveTo>
                    <a:cubicBezTo>
                      <a:pt x="12" y="184"/>
                      <a:pt x="12" y="184"/>
                      <a:pt x="12" y="184"/>
                    </a:cubicBezTo>
                    <a:cubicBezTo>
                      <a:pt x="13" y="185"/>
                      <a:pt x="13" y="185"/>
                      <a:pt x="14" y="186"/>
                    </a:cubicBezTo>
                    <a:cubicBezTo>
                      <a:pt x="15" y="184"/>
                      <a:pt x="15" y="184"/>
                      <a:pt x="15" y="184"/>
                    </a:cubicBezTo>
                    <a:cubicBezTo>
                      <a:pt x="18" y="179"/>
                      <a:pt x="18" y="179"/>
                      <a:pt x="18" y="179"/>
                    </a:cubicBezTo>
                    <a:moveTo>
                      <a:pt x="122" y="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40"/>
              <p:cNvSpPr>
                <a:spLocks noEditPoints="1"/>
              </p:cNvSpPr>
              <p:nvPr/>
            </p:nvSpPr>
            <p:spPr bwMode="auto">
              <a:xfrm>
                <a:off x="3379" y="1917"/>
                <a:ext cx="485" cy="598"/>
              </a:xfrm>
              <a:custGeom>
                <a:avLst/>
                <a:gdLst>
                  <a:gd name="T0" fmla="*/ 1 w 326"/>
                  <a:gd name="T1" fmla="*/ 398 h 401"/>
                  <a:gd name="T2" fmla="*/ 0 w 326"/>
                  <a:gd name="T3" fmla="*/ 400 h 401"/>
                  <a:gd name="T4" fmla="*/ 1 w 326"/>
                  <a:gd name="T5" fmla="*/ 401 h 401"/>
                  <a:gd name="T6" fmla="*/ 2 w 326"/>
                  <a:gd name="T7" fmla="*/ 399 h 401"/>
                  <a:gd name="T8" fmla="*/ 1 w 326"/>
                  <a:gd name="T9" fmla="*/ 398 h 401"/>
                  <a:gd name="T10" fmla="*/ 285 w 326"/>
                  <a:gd name="T11" fmla="*/ 218 h 401"/>
                  <a:gd name="T12" fmla="*/ 284 w 326"/>
                  <a:gd name="T13" fmla="*/ 220 h 401"/>
                  <a:gd name="T14" fmla="*/ 286 w 326"/>
                  <a:gd name="T15" fmla="*/ 220 h 401"/>
                  <a:gd name="T16" fmla="*/ 287 w 326"/>
                  <a:gd name="T17" fmla="*/ 218 h 401"/>
                  <a:gd name="T18" fmla="*/ 285 w 326"/>
                  <a:gd name="T19" fmla="*/ 218 h 401"/>
                  <a:gd name="T20" fmla="*/ 195 w 326"/>
                  <a:gd name="T21" fmla="*/ 213 h 401"/>
                  <a:gd name="T22" fmla="*/ 195 w 326"/>
                  <a:gd name="T23" fmla="*/ 215 h 401"/>
                  <a:gd name="T24" fmla="*/ 197 w 326"/>
                  <a:gd name="T25" fmla="*/ 215 h 401"/>
                  <a:gd name="T26" fmla="*/ 198 w 326"/>
                  <a:gd name="T27" fmla="*/ 213 h 401"/>
                  <a:gd name="T28" fmla="*/ 195 w 326"/>
                  <a:gd name="T29" fmla="*/ 213 h 401"/>
                  <a:gd name="T30" fmla="*/ 325 w 326"/>
                  <a:gd name="T31" fmla="*/ 149 h 401"/>
                  <a:gd name="T32" fmla="*/ 323 w 326"/>
                  <a:gd name="T33" fmla="*/ 151 h 401"/>
                  <a:gd name="T34" fmla="*/ 325 w 326"/>
                  <a:gd name="T35" fmla="*/ 153 h 401"/>
                  <a:gd name="T36" fmla="*/ 326 w 326"/>
                  <a:gd name="T37" fmla="*/ 151 h 401"/>
                  <a:gd name="T38" fmla="*/ 325 w 326"/>
                  <a:gd name="T39" fmla="*/ 149 h 401"/>
                  <a:gd name="T40" fmla="*/ 280 w 326"/>
                  <a:gd name="T41" fmla="*/ 65 h 401"/>
                  <a:gd name="T42" fmla="*/ 278 w 326"/>
                  <a:gd name="T43" fmla="*/ 66 h 401"/>
                  <a:gd name="T44" fmla="*/ 279 w 326"/>
                  <a:gd name="T45" fmla="*/ 68 h 401"/>
                  <a:gd name="T46" fmla="*/ 281 w 326"/>
                  <a:gd name="T47" fmla="*/ 66 h 401"/>
                  <a:gd name="T48" fmla="*/ 280 w 326"/>
                  <a:gd name="T49" fmla="*/ 65 h 401"/>
                  <a:gd name="T50" fmla="*/ 243 w 326"/>
                  <a:gd name="T51" fmla="*/ 0 h 401"/>
                  <a:gd name="T52" fmla="*/ 243 w 326"/>
                  <a:gd name="T53" fmla="*/ 0 h 401"/>
                  <a:gd name="T54" fmla="*/ 243 w 326"/>
                  <a:gd name="T55" fmla="*/ 0 h 401"/>
                  <a:gd name="T56" fmla="*/ 243 w 326"/>
                  <a:gd name="T5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6" h="401">
                    <a:moveTo>
                      <a:pt x="1" y="398"/>
                    </a:moveTo>
                    <a:cubicBezTo>
                      <a:pt x="0" y="400"/>
                      <a:pt x="0" y="400"/>
                      <a:pt x="0" y="400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2" y="399"/>
                      <a:pt x="2" y="399"/>
                      <a:pt x="2" y="399"/>
                    </a:cubicBezTo>
                    <a:cubicBezTo>
                      <a:pt x="1" y="398"/>
                      <a:pt x="1" y="398"/>
                      <a:pt x="1" y="398"/>
                    </a:cubicBezTo>
                    <a:moveTo>
                      <a:pt x="285" y="218"/>
                    </a:moveTo>
                    <a:cubicBezTo>
                      <a:pt x="284" y="220"/>
                      <a:pt x="284" y="220"/>
                      <a:pt x="284" y="220"/>
                    </a:cubicBezTo>
                    <a:cubicBezTo>
                      <a:pt x="286" y="220"/>
                      <a:pt x="286" y="220"/>
                      <a:pt x="286" y="220"/>
                    </a:cubicBezTo>
                    <a:cubicBezTo>
                      <a:pt x="287" y="218"/>
                      <a:pt x="287" y="218"/>
                      <a:pt x="287" y="218"/>
                    </a:cubicBezTo>
                    <a:cubicBezTo>
                      <a:pt x="285" y="218"/>
                      <a:pt x="285" y="218"/>
                      <a:pt x="285" y="218"/>
                    </a:cubicBezTo>
                    <a:moveTo>
                      <a:pt x="195" y="213"/>
                    </a:moveTo>
                    <a:cubicBezTo>
                      <a:pt x="195" y="215"/>
                      <a:pt x="195" y="215"/>
                      <a:pt x="195" y="215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198" y="213"/>
                      <a:pt x="198" y="213"/>
                      <a:pt x="198" y="213"/>
                    </a:cubicBezTo>
                    <a:cubicBezTo>
                      <a:pt x="195" y="213"/>
                      <a:pt x="195" y="213"/>
                      <a:pt x="195" y="213"/>
                    </a:cubicBezTo>
                    <a:moveTo>
                      <a:pt x="325" y="149"/>
                    </a:moveTo>
                    <a:cubicBezTo>
                      <a:pt x="323" y="151"/>
                      <a:pt x="323" y="151"/>
                      <a:pt x="323" y="151"/>
                    </a:cubicBezTo>
                    <a:cubicBezTo>
                      <a:pt x="325" y="153"/>
                      <a:pt x="325" y="153"/>
                      <a:pt x="325" y="153"/>
                    </a:cubicBezTo>
                    <a:cubicBezTo>
                      <a:pt x="326" y="151"/>
                      <a:pt x="326" y="151"/>
                      <a:pt x="326" y="151"/>
                    </a:cubicBezTo>
                    <a:cubicBezTo>
                      <a:pt x="325" y="149"/>
                      <a:pt x="325" y="149"/>
                      <a:pt x="325" y="149"/>
                    </a:cubicBezTo>
                    <a:moveTo>
                      <a:pt x="280" y="65"/>
                    </a:moveTo>
                    <a:cubicBezTo>
                      <a:pt x="278" y="66"/>
                      <a:pt x="278" y="66"/>
                      <a:pt x="278" y="66"/>
                    </a:cubicBezTo>
                    <a:cubicBezTo>
                      <a:pt x="279" y="68"/>
                      <a:pt x="279" y="68"/>
                      <a:pt x="279" y="68"/>
                    </a:cubicBezTo>
                    <a:cubicBezTo>
                      <a:pt x="281" y="66"/>
                      <a:pt x="281" y="66"/>
                      <a:pt x="281" y="66"/>
                    </a:cubicBezTo>
                    <a:cubicBezTo>
                      <a:pt x="280" y="65"/>
                      <a:pt x="280" y="65"/>
                      <a:pt x="280" y="65"/>
                    </a:cubicBezTo>
                    <a:moveTo>
                      <a:pt x="243" y="0"/>
                    </a:move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41"/>
              <p:cNvSpPr>
                <a:spLocks/>
              </p:cNvSpPr>
              <p:nvPr/>
            </p:nvSpPr>
            <p:spPr bwMode="auto">
              <a:xfrm>
                <a:off x="3738" y="1910"/>
                <a:ext cx="4" cy="7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1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3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42"/>
              <p:cNvSpPr>
                <a:spLocks/>
              </p:cNvSpPr>
              <p:nvPr/>
            </p:nvSpPr>
            <p:spPr bwMode="auto">
              <a:xfrm>
                <a:off x="3541" y="2218"/>
                <a:ext cx="18" cy="20"/>
              </a:xfrm>
              <a:custGeom>
                <a:avLst/>
                <a:gdLst>
                  <a:gd name="T0" fmla="*/ 10 w 12"/>
                  <a:gd name="T1" fmla="*/ 0 h 13"/>
                  <a:gd name="T2" fmla="*/ 5 w 12"/>
                  <a:gd name="T3" fmla="*/ 4 h 13"/>
                  <a:gd name="T4" fmla="*/ 6 w 12"/>
                  <a:gd name="T5" fmla="*/ 7 h 13"/>
                  <a:gd name="T6" fmla="*/ 5 w 12"/>
                  <a:gd name="T7" fmla="*/ 6 h 13"/>
                  <a:gd name="T8" fmla="*/ 4 w 12"/>
                  <a:gd name="T9" fmla="*/ 6 h 13"/>
                  <a:gd name="T10" fmla="*/ 0 w 12"/>
                  <a:gd name="T11" fmla="*/ 12 h 13"/>
                  <a:gd name="T12" fmla="*/ 2 w 12"/>
                  <a:gd name="T13" fmla="*/ 13 h 13"/>
                  <a:gd name="T14" fmla="*/ 6 w 12"/>
                  <a:gd name="T15" fmla="*/ 7 h 13"/>
                  <a:gd name="T16" fmla="*/ 12 w 12"/>
                  <a:gd name="T17" fmla="*/ 2 h 13"/>
                  <a:gd name="T18" fmla="*/ 10 w 1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10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43"/>
              <p:cNvSpPr>
                <a:spLocks/>
              </p:cNvSpPr>
              <p:nvPr/>
            </p:nvSpPr>
            <p:spPr bwMode="auto">
              <a:xfrm>
                <a:off x="3587" y="2603"/>
                <a:ext cx="11" cy="20"/>
              </a:xfrm>
              <a:custGeom>
                <a:avLst/>
                <a:gdLst>
                  <a:gd name="T0" fmla="*/ 3 w 7"/>
                  <a:gd name="T1" fmla="*/ 0 h 14"/>
                  <a:gd name="T2" fmla="*/ 1 w 7"/>
                  <a:gd name="T3" fmla="*/ 7 h 14"/>
                  <a:gd name="T4" fmla="*/ 2 w 7"/>
                  <a:gd name="T5" fmla="*/ 7 h 14"/>
                  <a:gd name="T6" fmla="*/ 2 w 7"/>
                  <a:gd name="T7" fmla="*/ 9 h 14"/>
                  <a:gd name="T8" fmla="*/ 1 w 7"/>
                  <a:gd name="T9" fmla="*/ 9 h 14"/>
                  <a:gd name="T10" fmla="*/ 0 w 7"/>
                  <a:gd name="T11" fmla="*/ 14 h 14"/>
                  <a:gd name="T12" fmla="*/ 7 w 7"/>
                  <a:gd name="T13" fmla="*/ 2 h 14"/>
                  <a:gd name="T14" fmla="*/ 5 w 7"/>
                  <a:gd name="T15" fmla="*/ 1 h 14"/>
                  <a:gd name="T16" fmla="*/ 5 w 7"/>
                  <a:gd name="T17" fmla="*/ 1 h 14"/>
                  <a:gd name="T18" fmla="*/ 4 w 7"/>
                  <a:gd name="T19" fmla="*/ 2 h 14"/>
                  <a:gd name="T20" fmla="*/ 5 w 7"/>
                  <a:gd name="T21" fmla="*/ 0 h 14"/>
                  <a:gd name="T22" fmla="*/ 3 w 7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44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close/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close/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close/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45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46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47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48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49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50"/>
              <p:cNvSpPr>
                <a:spLocks noEditPoints="1"/>
              </p:cNvSpPr>
              <p:nvPr/>
            </p:nvSpPr>
            <p:spPr bwMode="auto">
              <a:xfrm>
                <a:off x="3078" y="2538"/>
                <a:ext cx="244" cy="154"/>
              </a:xfrm>
              <a:custGeom>
                <a:avLst/>
                <a:gdLst>
                  <a:gd name="T0" fmla="*/ 3 w 164"/>
                  <a:gd name="T1" fmla="*/ 9 h 103"/>
                  <a:gd name="T2" fmla="*/ 0 w 164"/>
                  <a:gd name="T3" fmla="*/ 11 h 103"/>
                  <a:gd name="T4" fmla="*/ 88 w 164"/>
                  <a:gd name="T5" fmla="*/ 24 h 103"/>
                  <a:gd name="T6" fmla="*/ 89 w 164"/>
                  <a:gd name="T7" fmla="*/ 22 h 103"/>
                  <a:gd name="T8" fmla="*/ 3 w 164"/>
                  <a:gd name="T9" fmla="*/ 9 h 103"/>
                  <a:gd name="T10" fmla="*/ 164 w 164"/>
                  <a:gd name="T11" fmla="*/ 0 h 103"/>
                  <a:gd name="T12" fmla="*/ 144 w 164"/>
                  <a:gd name="T13" fmla="*/ 30 h 103"/>
                  <a:gd name="T14" fmla="*/ 91 w 164"/>
                  <a:gd name="T15" fmla="*/ 22 h 103"/>
                  <a:gd name="T16" fmla="*/ 90 w 164"/>
                  <a:gd name="T17" fmla="*/ 24 h 103"/>
                  <a:gd name="T18" fmla="*/ 143 w 164"/>
                  <a:gd name="T19" fmla="*/ 32 h 103"/>
                  <a:gd name="T20" fmla="*/ 95 w 164"/>
                  <a:gd name="T21" fmla="*/ 103 h 103"/>
                  <a:gd name="T22" fmla="*/ 98 w 164"/>
                  <a:gd name="T23" fmla="*/ 103 h 103"/>
                  <a:gd name="T24" fmla="*/ 145 w 164"/>
                  <a:gd name="T25" fmla="*/ 32 h 103"/>
                  <a:gd name="T26" fmla="*/ 164 w 164"/>
                  <a:gd name="T27" fmla="*/ 35 h 103"/>
                  <a:gd name="T28" fmla="*/ 164 w 164"/>
                  <a:gd name="T29" fmla="*/ 33 h 103"/>
                  <a:gd name="T30" fmla="*/ 146 w 164"/>
                  <a:gd name="T31" fmla="*/ 30 h 103"/>
                  <a:gd name="T32" fmla="*/ 164 w 164"/>
                  <a:gd name="T33" fmla="*/ 3 h 103"/>
                  <a:gd name="T34" fmla="*/ 164 w 164"/>
                  <a:gd name="T3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103">
                    <a:moveTo>
                      <a:pt x="3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3" y="9"/>
                      <a:pt x="3" y="9"/>
                      <a:pt x="3" y="9"/>
                    </a:cubicBezTo>
                    <a:moveTo>
                      <a:pt x="164" y="0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64" y="35"/>
                      <a:pt x="164" y="35"/>
                      <a:pt x="164" y="35"/>
                    </a:cubicBezTo>
                    <a:cubicBezTo>
                      <a:pt x="164" y="34"/>
                      <a:pt x="164" y="33"/>
                      <a:pt x="164" y="33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64" y="3"/>
                      <a:pt x="164" y="3"/>
                      <a:pt x="164" y="3"/>
                    </a:cubicBezTo>
                    <a:cubicBezTo>
                      <a:pt x="164" y="0"/>
                      <a:pt x="164" y="0"/>
                      <a:pt x="16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51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52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53"/>
              <p:cNvSpPr>
                <a:spLocks/>
              </p:cNvSpPr>
              <p:nvPr/>
            </p:nvSpPr>
            <p:spPr bwMode="auto">
              <a:xfrm>
                <a:off x="3322" y="2580"/>
                <a:ext cx="19" cy="12"/>
              </a:xfrm>
              <a:custGeom>
                <a:avLst/>
                <a:gdLst>
                  <a:gd name="T0" fmla="*/ 11 w 13"/>
                  <a:gd name="T1" fmla="*/ 0 h 8"/>
                  <a:gd name="T2" fmla="*/ 8 w 13"/>
                  <a:gd name="T3" fmla="*/ 5 h 8"/>
                  <a:gd name="T4" fmla="*/ 8 w 13"/>
                  <a:gd name="T5" fmla="*/ 7 h 8"/>
                  <a:gd name="T6" fmla="*/ 8 w 13"/>
                  <a:gd name="T7" fmla="*/ 7 h 8"/>
                  <a:gd name="T8" fmla="*/ 7 w 13"/>
                  <a:gd name="T9" fmla="*/ 6 h 8"/>
                  <a:gd name="T10" fmla="*/ 0 w 13"/>
                  <a:gd name="T11" fmla="*/ 5 h 8"/>
                  <a:gd name="T12" fmla="*/ 0 w 13"/>
                  <a:gd name="T13" fmla="*/ 7 h 8"/>
                  <a:gd name="T14" fmla="*/ 9 w 13"/>
                  <a:gd name="T15" fmla="*/ 8 h 8"/>
                  <a:gd name="T16" fmla="*/ 13 w 13"/>
                  <a:gd name="T17" fmla="*/ 1 h 8"/>
                  <a:gd name="T18" fmla="*/ 11 w 1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11" y="0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54"/>
              <p:cNvSpPr>
                <a:spLocks noEditPoints="1"/>
              </p:cNvSpPr>
              <p:nvPr/>
            </p:nvSpPr>
            <p:spPr bwMode="auto">
              <a:xfrm>
                <a:off x="2195" y="2525"/>
                <a:ext cx="883" cy="89"/>
              </a:xfrm>
              <a:custGeom>
                <a:avLst/>
                <a:gdLst>
                  <a:gd name="T0" fmla="*/ 244 w 592"/>
                  <a:gd name="T1" fmla="*/ 27 h 60"/>
                  <a:gd name="T2" fmla="*/ 4 w 592"/>
                  <a:gd name="T3" fmla="*/ 57 h 60"/>
                  <a:gd name="T4" fmla="*/ 0 w 592"/>
                  <a:gd name="T5" fmla="*/ 59 h 60"/>
                  <a:gd name="T6" fmla="*/ 0 w 592"/>
                  <a:gd name="T7" fmla="*/ 60 h 60"/>
                  <a:gd name="T8" fmla="*/ 1 w 592"/>
                  <a:gd name="T9" fmla="*/ 60 h 60"/>
                  <a:gd name="T10" fmla="*/ 244 w 592"/>
                  <a:gd name="T11" fmla="*/ 29 h 60"/>
                  <a:gd name="T12" fmla="*/ 244 w 592"/>
                  <a:gd name="T13" fmla="*/ 27 h 60"/>
                  <a:gd name="T14" fmla="*/ 472 w 592"/>
                  <a:gd name="T15" fmla="*/ 0 h 60"/>
                  <a:gd name="T16" fmla="*/ 472 w 592"/>
                  <a:gd name="T17" fmla="*/ 0 h 60"/>
                  <a:gd name="T18" fmla="*/ 472 w 592"/>
                  <a:gd name="T19" fmla="*/ 2 h 60"/>
                  <a:gd name="T20" fmla="*/ 589 w 592"/>
                  <a:gd name="T21" fmla="*/ 19 h 60"/>
                  <a:gd name="T22" fmla="*/ 592 w 592"/>
                  <a:gd name="T23" fmla="*/ 18 h 60"/>
                  <a:gd name="T24" fmla="*/ 472 w 592"/>
                  <a:gd name="T25" fmla="*/ 0 h 60"/>
                  <a:gd name="T26" fmla="*/ 455 w 592"/>
                  <a:gd name="T27" fmla="*/ 0 h 60"/>
                  <a:gd name="T28" fmla="*/ 335 w 592"/>
                  <a:gd name="T29" fmla="*/ 15 h 60"/>
                  <a:gd name="T30" fmla="*/ 332 w 592"/>
                  <a:gd name="T31" fmla="*/ 16 h 60"/>
                  <a:gd name="T32" fmla="*/ 246 w 592"/>
                  <a:gd name="T33" fmla="*/ 27 h 60"/>
                  <a:gd name="T34" fmla="*/ 246 w 592"/>
                  <a:gd name="T35" fmla="*/ 29 h 60"/>
                  <a:gd name="T36" fmla="*/ 335 w 592"/>
                  <a:gd name="T37" fmla="*/ 17 h 60"/>
                  <a:gd name="T38" fmla="*/ 338 w 592"/>
                  <a:gd name="T39" fmla="*/ 17 h 60"/>
                  <a:gd name="T40" fmla="*/ 456 w 592"/>
                  <a:gd name="T41" fmla="*/ 2 h 60"/>
                  <a:gd name="T42" fmla="*/ 456 w 592"/>
                  <a:gd name="T43" fmla="*/ 0 h 60"/>
                  <a:gd name="T44" fmla="*/ 455 w 592"/>
                  <a:gd name="T4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2" h="60">
                    <a:moveTo>
                      <a:pt x="244" y="2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44" y="29"/>
                      <a:pt x="244" y="29"/>
                      <a:pt x="244" y="29"/>
                    </a:cubicBezTo>
                    <a:cubicBezTo>
                      <a:pt x="244" y="27"/>
                      <a:pt x="244" y="27"/>
                      <a:pt x="244" y="27"/>
                    </a:cubicBezTo>
                    <a:moveTo>
                      <a:pt x="472" y="0"/>
                    </a:moveTo>
                    <a:cubicBezTo>
                      <a:pt x="472" y="0"/>
                      <a:pt x="472" y="0"/>
                      <a:pt x="472" y="0"/>
                    </a:cubicBezTo>
                    <a:cubicBezTo>
                      <a:pt x="472" y="1"/>
                      <a:pt x="472" y="2"/>
                      <a:pt x="472" y="2"/>
                    </a:cubicBezTo>
                    <a:cubicBezTo>
                      <a:pt x="589" y="19"/>
                      <a:pt x="589" y="19"/>
                      <a:pt x="589" y="19"/>
                    </a:cubicBezTo>
                    <a:cubicBezTo>
                      <a:pt x="592" y="18"/>
                      <a:pt x="592" y="18"/>
                      <a:pt x="592" y="18"/>
                    </a:cubicBezTo>
                    <a:cubicBezTo>
                      <a:pt x="472" y="0"/>
                      <a:pt x="472" y="0"/>
                      <a:pt x="472" y="0"/>
                    </a:cubicBezTo>
                    <a:moveTo>
                      <a:pt x="455" y="0"/>
                    </a:moveTo>
                    <a:cubicBezTo>
                      <a:pt x="335" y="15"/>
                      <a:pt x="335" y="15"/>
                      <a:pt x="335" y="15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246" y="27"/>
                      <a:pt x="246" y="27"/>
                      <a:pt x="246" y="27"/>
                    </a:cubicBezTo>
                    <a:cubicBezTo>
                      <a:pt x="246" y="29"/>
                      <a:pt x="246" y="29"/>
                      <a:pt x="246" y="29"/>
                    </a:cubicBezTo>
                    <a:cubicBezTo>
                      <a:pt x="335" y="17"/>
                      <a:pt x="335" y="17"/>
                      <a:pt x="335" y="17"/>
                    </a:cubicBezTo>
                    <a:cubicBezTo>
                      <a:pt x="338" y="17"/>
                      <a:pt x="338" y="17"/>
                      <a:pt x="338" y="17"/>
                    </a:cubicBezTo>
                    <a:cubicBezTo>
                      <a:pt x="456" y="2"/>
                      <a:pt x="456" y="2"/>
                      <a:pt x="456" y="2"/>
                    </a:cubicBezTo>
                    <a:cubicBezTo>
                      <a:pt x="456" y="1"/>
                      <a:pt x="456" y="1"/>
                      <a:pt x="456" y="0"/>
                    </a:cubicBezTo>
                    <a:cubicBezTo>
                      <a:pt x="455" y="0"/>
                      <a:pt x="455" y="0"/>
                      <a:pt x="45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55"/>
              <p:cNvSpPr>
                <a:spLocks noEditPoints="1"/>
              </p:cNvSpPr>
              <p:nvPr/>
            </p:nvSpPr>
            <p:spPr bwMode="auto">
              <a:xfrm>
                <a:off x="2873" y="2525"/>
                <a:ext cx="26" cy="0"/>
              </a:xfrm>
              <a:custGeom>
                <a:avLst/>
                <a:gdLst>
                  <a:gd name="T0" fmla="*/ 17 w 17"/>
                  <a:gd name="T1" fmla="*/ 17 w 17"/>
                  <a:gd name="T2" fmla="*/ 17 w 17"/>
                  <a:gd name="T3" fmla="*/ 17 w 17"/>
                  <a:gd name="T4" fmla="*/ 1 w 17"/>
                  <a:gd name="T5" fmla="*/ 0 w 17"/>
                  <a:gd name="T6" fmla="*/ 1 w 17"/>
                  <a:gd name="T7" fmla="*/ 1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56"/>
              <p:cNvSpPr>
                <a:spLocks noEditPoints="1"/>
              </p:cNvSpPr>
              <p:nvPr/>
            </p:nvSpPr>
            <p:spPr bwMode="auto">
              <a:xfrm>
                <a:off x="2195" y="2565"/>
                <a:ext cx="367" cy="48"/>
              </a:xfrm>
              <a:custGeom>
                <a:avLst/>
                <a:gdLst>
                  <a:gd name="T0" fmla="*/ 4 w 246"/>
                  <a:gd name="T1" fmla="*/ 30 h 32"/>
                  <a:gd name="T2" fmla="*/ 0 w 246"/>
                  <a:gd name="T3" fmla="*/ 31 h 32"/>
                  <a:gd name="T4" fmla="*/ 0 w 246"/>
                  <a:gd name="T5" fmla="*/ 32 h 32"/>
                  <a:gd name="T6" fmla="*/ 4 w 246"/>
                  <a:gd name="T7" fmla="*/ 30 h 32"/>
                  <a:gd name="T8" fmla="*/ 246 w 246"/>
                  <a:gd name="T9" fmla="*/ 0 h 32"/>
                  <a:gd name="T10" fmla="*/ 244 w 246"/>
                  <a:gd name="T11" fmla="*/ 0 h 32"/>
                  <a:gd name="T12" fmla="*/ 244 w 246"/>
                  <a:gd name="T13" fmla="*/ 2 h 32"/>
                  <a:gd name="T14" fmla="*/ 246 w 246"/>
                  <a:gd name="T15" fmla="*/ 2 h 32"/>
                  <a:gd name="T16" fmla="*/ 246 w 24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2">
                    <a:moveTo>
                      <a:pt x="4" y="3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4" y="30"/>
                      <a:pt x="4" y="30"/>
                      <a:pt x="4" y="30"/>
                    </a:cubicBezTo>
                    <a:moveTo>
                      <a:pt x="246" y="0"/>
                    </a:move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"/>
                      <a:pt x="244" y="2"/>
                      <a:pt x="244" y="2"/>
                    </a:cubicBezTo>
                    <a:cubicBezTo>
                      <a:pt x="246" y="2"/>
                      <a:pt x="246" y="2"/>
                      <a:pt x="246" y="2"/>
                    </a:cubicBezTo>
                    <a:cubicBezTo>
                      <a:pt x="246" y="0"/>
                      <a:pt x="246" y="0"/>
                      <a:pt x="24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57"/>
              <p:cNvSpPr>
                <a:spLocks/>
              </p:cNvSpPr>
              <p:nvPr/>
            </p:nvSpPr>
            <p:spPr bwMode="auto">
              <a:xfrm>
                <a:off x="2875" y="2524"/>
                <a:ext cx="24" cy="4"/>
              </a:xfrm>
              <a:custGeom>
                <a:avLst/>
                <a:gdLst>
                  <a:gd name="T0" fmla="*/ 8 w 16"/>
                  <a:gd name="T1" fmla="*/ 0 h 3"/>
                  <a:gd name="T2" fmla="*/ 0 w 16"/>
                  <a:gd name="T3" fmla="*/ 1 h 3"/>
                  <a:gd name="T4" fmla="*/ 0 w 16"/>
                  <a:gd name="T5" fmla="*/ 1 h 3"/>
                  <a:gd name="T6" fmla="*/ 0 w 16"/>
                  <a:gd name="T7" fmla="*/ 3 h 3"/>
                  <a:gd name="T8" fmla="*/ 8 w 16"/>
                  <a:gd name="T9" fmla="*/ 2 h 3"/>
                  <a:gd name="T10" fmla="*/ 16 w 16"/>
                  <a:gd name="T11" fmla="*/ 3 h 3"/>
                  <a:gd name="T12" fmla="*/ 16 w 16"/>
                  <a:gd name="T13" fmla="*/ 1 h 3"/>
                  <a:gd name="T14" fmla="*/ 16 w 16"/>
                  <a:gd name="T15" fmla="*/ 1 h 3"/>
                  <a:gd name="T16" fmla="*/ 8 w 16"/>
                  <a:gd name="T17" fmla="*/ 0 h 3"/>
                  <a:gd name="T18" fmla="*/ 8 w 16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58"/>
              <p:cNvSpPr>
                <a:spLocks/>
              </p:cNvSpPr>
              <p:nvPr/>
            </p:nvSpPr>
            <p:spPr bwMode="auto">
              <a:xfrm>
                <a:off x="2183" y="2611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5 w 8"/>
                  <a:gd name="T7" fmla="*/ 2 h 3"/>
                  <a:gd name="T8" fmla="*/ 8 w 8"/>
                  <a:gd name="T9" fmla="*/ 2 h 3"/>
                  <a:gd name="T10" fmla="*/ 8 w 8"/>
                  <a:gd name="T11" fmla="*/ 1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59"/>
              <p:cNvSpPr>
                <a:spLocks/>
              </p:cNvSpPr>
              <p:nvPr/>
            </p:nvSpPr>
            <p:spPr bwMode="auto">
              <a:xfrm>
                <a:off x="3143" y="2695"/>
                <a:ext cx="78" cy="113"/>
              </a:xfrm>
              <a:custGeom>
                <a:avLst/>
                <a:gdLst>
                  <a:gd name="T0" fmla="*/ 52 w 52"/>
                  <a:gd name="T1" fmla="*/ 0 h 76"/>
                  <a:gd name="T2" fmla="*/ 49 w 52"/>
                  <a:gd name="T3" fmla="*/ 1 h 76"/>
                  <a:gd name="T4" fmla="*/ 0 w 52"/>
                  <a:gd name="T5" fmla="*/ 75 h 76"/>
                  <a:gd name="T6" fmla="*/ 1 w 52"/>
                  <a:gd name="T7" fmla="*/ 76 h 76"/>
                  <a:gd name="T8" fmla="*/ 52 w 5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6">
                    <a:moveTo>
                      <a:pt x="52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1" y="7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60"/>
              <p:cNvSpPr>
                <a:spLocks/>
              </p:cNvSpPr>
              <p:nvPr/>
            </p:nvSpPr>
            <p:spPr bwMode="auto">
              <a:xfrm>
                <a:off x="3136" y="2807"/>
                <a:ext cx="9" cy="12"/>
              </a:xfrm>
              <a:custGeom>
                <a:avLst/>
                <a:gdLst>
                  <a:gd name="T0" fmla="*/ 5 w 6"/>
                  <a:gd name="T1" fmla="*/ 0 h 8"/>
                  <a:gd name="T2" fmla="*/ 1 w 6"/>
                  <a:gd name="T3" fmla="*/ 6 h 8"/>
                  <a:gd name="T4" fmla="*/ 0 w 6"/>
                  <a:gd name="T5" fmla="*/ 6 h 8"/>
                  <a:gd name="T6" fmla="*/ 2 w 6"/>
                  <a:gd name="T7" fmla="*/ 8 h 8"/>
                  <a:gd name="T8" fmla="*/ 2 w 6"/>
                  <a:gd name="T9" fmla="*/ 7 h 8"/>
                  <a:gd name="T10" fmla="*/ 6 w 6"/>
                  <a:gd name="T11" fmla="*/ 1 h 8"/>
                  <a:gd name="T12" fmla="*/ 5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61"/>
              <p:cNvSpPr>
                <a:spLocks noEditPoints="1"/>
              </p:cNvSpPr>
              <p:nvPr/>
            </p:nvSpPr>
            <p:spPr bwMode="auto">
              <a:xfrm>
                <a:off x="3054" y="436"/>
                <a:ext cx="347" cy="532"/>
              </a:xfrm>
              <a:custGeom>
                <a:avLst/>
                <a:gdLst>
                  <a:gd name="T0" fmla="*/ 43 w 233"/>
                  <a:gd name="T1" fmla="*/ 306 h 357"/>
                  <a:gd name="T2" fmla="*/ 0 w 233"/>
                  <a:gd name="T3" fmla="*/ 355 h 357"/>
                  <a:gd name="T4" fmla="*/ 2 w 233"/>
                  <a:gd name="T5" fmla="*/ 357 h 357"/>
                  <a:gd name="T6" fmla="*/ 44 w 233"/>
                  <a:gd name="T7" fmla="*/ 309 h 357"/>
                  <a:gd name="T8" fmla="*/ 43 w 233"/>
                  <a:gd name="T9" fmla="*/ 306 h 357"/>
                  <a:gd name="T10" fmla="*/ 60 w 233"/>
                  <a:gd name="T11" fmla="*/ 56 h 357"/>
                  <a:gd name="T12" fmla="*/ 27 w 233"/>
                  <a:gd name="T13" fmla="*/ 67 h 357"/>
                  <a:gd name="T14" fmla="*/ 28 w 233"/>
                  <a:gd name="T15" fmla="*/ 68 h 357"/>
                  <a:gd name="T16" fmla="*/ 64 w 233"/>
                  <a:gd name="T17" fmla="*/ 57 h 357"/>
                  <a:gd name="T18" fmla="*/ 60 w 233"/>
                  <a:gd name="T19" fmla="*/ 56 h 357"/>
                  <a:gd name="T20" fmla="*/ 232 w 233"/>
                  <a:gd name="T21" fmla="*/ 0 h 357"/>
                  <a:gd name="T22" fmla="*/ 68 w 233"/>
                  <a:gd name="T23" fmla="*/ 53 h 357"/>
                  <a:gd name="T24" fmla="*/ 72 w 233"/>
                  <a:gd name="T25" fmla="*/ 54 h 357"/>
                  <a:gd name="T26" fmla="*/ 233 w 233"/>
                  <a:gd name="T27" fmla="*/ 1 h 357"/>
                  <a:gd name="T28" fmla="*/ 232 w 233"/>
                  <a:gd name="T2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357">
                    <a:moveTo>
                      <a:pt x="43" y="306"/>
                    </a:moveTo>
                    <a:cubicBezTo>
                      <a:pt x="0" y="355"/>
                      <a:pt x="0" y="355"/>
                      <a:pt x="0" y="355"/>
                    </a:cubicBezTo>
                    <a:cubicBezTo>
                      <a:pt x="1" y="356"/>
                      <a:pt x="2" y="356"/>
                      <a:pt x="2" y="357"/>
                    </a:cubicBezTo>
                    <a:cubicBezTo>
                      <a:pt x="44" y="309"/>
                      <a:pt x="44" y="309"/>
                      <a:pt x="44" y="309"/>
                    </a:cubicBezTo>
                    <a:cubicBezTo>
                      <a:pt x="43" y="306"/>
                      <a:pt x="43" y="306"/>
                      <a:pt x="43" y="306"/>
                    </a:cubicBezTo>
                    <a:moveTo>
                      <a:pt x="60" y="56"/>
                    </a:move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8" y="68"/>
                      <a:pt x="28" y="68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0" y="56"/>
                      <a:pt x="60" y="56"/>
                      <a:pt x="60" y="56"/>
                    </a:cubicBezTo>
                    <a:moveTo>
                      <a:pt x="232" y="0"/>
                    </a:moveTo>
                    <a:cubicBezTo>
                      <a:pt x="68" y="53"/>
                      <a:pt x="68" y="53"/>
                      <a:pt x="68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1"/>
                      <a:pt x="232" y="0"/>
                      <a:pt x="2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62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63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64"/>
              <p:cNvSpPr>
                <a:spLocks noEditPoints="1"/>
              </p:cNvSpPr>
              <p:nvPr/>
            </p:nvSpPr>
            <p:spPr bwMode="auto">
              <a:xfrm>
                <a:off x="3414" y="444"/>
                <a:ext cx="260" cy="846"/>
              </a:xfrm>
              <a:custGeom>
                <a:avLst/>
                <a:gdLst>
                  <a:gd name="T0" fmla="*/ 165 w 174"/>
                  <a:gd name="T1" fmla="*/ 505 h 568"/>
                  <a:gd name="T2" fmla="*/ 172 w 174"/>
                  <a:gd name="T3" fmla="*/ 562 h 568"/>
                  <a:gd name="T4" fmla="*/ 174 w 174"/>
                  <a:gd name="T5" fmla="*/ 568 h 568"/>
                  <a:gd name="T6" fmla="*/ 168 w 174"/>
                  <a:gd name="T7" fmla="*/ 511 h 568"/>
                  <a:gd name="T8" fmla="*/ 166 w 174"/>
                  <a:gd name="T9" fmla="*/ 505 h 568"/>
                  <a:gd name="T10" fmla="*/ 166 w 174"/>
                  <a:gd name="T11" fmla="*/ 505 h 568"/>
                  <a:gd name="T12" fmla="*/ 165 w 174"/>
                  <a:gd name="T13" fmla="*/ 505 h 568"/>
                  <a:gd name="T14" fmla="*/ 100 w 174"/>
                  <a:gd name="T15" fmla="*/ 298 h 568"/>
                  <a:gd name="T16" fmla="*/ 98 w 174"/>
                  <a:gd name="T17" fmla="*/ 298 h 568"/>
                  <a:gd name="T18" fmla="*/ 162 w 174"/>
                  <a:gd name="T19" fmla="*/ 490 h 568"/>
                  <a:gd name="T20" fmla="*/ 164 w 174"/>
                  <a:gd name="T21" fmla="*/ 489 h 568"/>
                  <a:gd name="T22" fmla="*/ 100 w 174"/>
                  <a:gd name="T23" fmla="*/ 298 h 568"/>
                  <a:gd name="T24" fmla="*/ 45 w 174"/>
                  <a:gd name="T25" fmla="*/ 137 h 568"/>
                  <a:gd name="T26" fmla="*/ 98 w 174"/>
                  <a:gd name="T27" fmla="*/ 296 h 568"/>
                  <a:gd name="T28" fmla="*/ 100 w 174"/>
                  <a:gd name="T29" fmla="*/ 296 h 568"/>
                  <a:gd name="T30" fmla="*/ 48 w 174"/>
                  <a:gd name="T31" fmla="*/ 139 h 568"/>
                  <a:gd name="T32" fmla="*/ 45 w 174"/>
                  <a:gd name="T33" fmla="*/ 137 h 568"/>
                  <a:gd name="T34" fmla="*/ 1 w 174"/>
                  <a:gd name="T35" fmla="*/ 0 h 568"/>
                  <a:gd name="T36" fmla="*/ 0 w 174"/>
                  <a:gd name="T37" fmla="*/ 1 h 568"/>
                  <a:gd name="T38" fmla="*/ 43 w 174"/>
                  <a:gd name="T39" fmla="*/ 131 h 568"/>
                  <a:gd name="T40" fmla="*/ 45 w 174"/>
                  <a:gd name="T41" fmla="*/ 133 h 568"/>
                  <a:gd name="T42" fmla="*/ 1 w 174"/>
                  <a:gd name="T43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4" h="568">
                    <a:moveTo>
                      <a:pt x="165" y="505"/>
                    </a:moveTo>
                    <a:cubicBezTo>
                      <a:pt x="172" y="562"/>
                      <a:pt x="172" y="562"/>
                      <a:pt x="172" y="562"/>
                    </a:cubicBezTo>
                    <a:cubicBezTo>
                      <a:pt x="174" y="568"/>
                      <a:pt x="174" y="568"/>
                      <a:pt x="174" y="568"/>
                    </a:cubicBezTo>
                    <a:cubicBezTo>
                      <a:pt x="168" y="511"/>
                      <a:pt x="168" y="511"/>
                      <a:pt x="168" y="511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5" y="505"/>
                    </a:cubicBezTo>
                    <a:moveTo>
                      <a:pt x="100" y="298"/>
                    </a:moveTo>
                    <a:cubicBezTo>
                      <a:pt x="98" y="298"/>
                      <a:pt x="98" y="298"/>
                      <a:pt x="98" y="298"/>
                    </a:cubicBezTo>
                    <a:cubicBezTo>
                      <a:pt x="162" y="490"/>
                      <a:pt x="162" y="490"/>
                      <a:pt x="162" y="490"/>
                    </a:cubicBezTo>
                    <a:cubicBezTo>
                      <a:pt x="163" y="490"/>
                      <a:pt x="163" y="489"/>
                      <a:pt x="164" y="489"/>
                    </a:cubicBezTo>
                    <a:cubicBezTo>
                      <a:pt x="100" y="298"/>
                      <a:pt x="100" y="298"/>
                      <a:pt x="100" y="298"/>
                    </a:cubicBezTo>
                    <a:moveTo>
                      <a:pt x="45" y="137"/>
                    </a:moveTo>
                    <a:cubicBezTo>
                      <a:pt x="98" y="296"/>
                      <a:pt x="98" y="296"/>
                      <a:pt x="98" y="296"/>
                    </a:cubicBezTo>
                    <a:cubicBezTo>
                      <a:pt x="100" y="296"/>
                      <a:pt x="100" y="296"/>
                      <a:pt x="100" y="296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5" y="137"/>
                      <a:pt x="45" y="137"/>
                      <a:pt x="45" y="137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65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66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67"/>
              <p:cNvSpPr>
                <a:spLocks/>
              </p:cNvSpPr>
              <p:nvPr/>
            </p:nvSpPr>
            <p:spPr bwMode="auto">
              <a:xfrm>
                <a:off x="3662" y="1196"/>
                <a:ext cx="3" cy="9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0 h 6"/>
                  <a:gd name="T4" fmla="*/ 2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Rectangle 168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Rectangle 169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70"/>
              <p:cNvSpPr>
                <a:spLocks/>
              </p:cNvSpPr>
              <p:nvPr/>
            </p:nvSpPr>
            <p:spPr bwMode="auto">
              <a:xfrm>
                <a:off x="3656" y="1172"/>
                <a:ext cx="7" cy="24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3 w 5"/>
                  <a:gd name="T7" fmla="*/ 16 h 16"/>
                  <a:gd name="T8" fmla="*/ 4 w 5"/>
                  <a:gd name="T9" fmla="*/ 16 h 16"/>
                  <a:gd name="T10" fmla="*/ 4 w 5"/>
                  <a:gd name="T11" fmla="*/ 16 h 16"/>
                  <a:gd name="T12" fmla="*/ 5 w 5"/>
                  <a:gd name="T13" fmla="*/ 16 h 16"/>
                  <a:gd name="T14" fmla="*/ 5 w 5"/>
                  <a:gd name="T15" fmla="*/ 8 h 16"/>
                  <a:gd name="T16" fmla="*/ 2 w 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71"/>
              <p:cNvSpPr>
                <a:spLocks noEditPoints="1"/>
              </p:cNvSpPr>
              <p:nvPr/>
            </p:nvSpPr>
            <p:spPr bwMode="auto">
              <a:xfrm>
                <a:off x="3089" y="548"/>
                <a:ext cx="161" cy="182"/>
              </a:xfrm>
              <a:custGeom>
                <a:avLst/>
                <a:gdLst>
                  <a:gd name="T0" fmla="*/ 76 w 108"/>
                  <a:gd name="T1" fmla="*/ 85 h 122"/>
                  <a:gd name="T2" fmla="*/ 74 w 108"/>
                  <a:gd name="T3" fmla="*/ 86 h 122"/>
                  <a:gd name="T4" fmla="*/ 106 w 108"/>
                  <a:gd name="T5" fmla="*/ 122 h 122"/>
                  <a:gd name="T6" fmla="*/ 108 w 108"/>
                  <a:gd name="T7" fmla="*/ 120 h 122"/>
                  <a:gd name="T8" fmla="*/ 76 w 108"/>
                  <a:gd name="T9" fmla="*/ 85 h 122"/>
                  <a:gd name="T10" fmla="*/ 2 w 108"/>
                  <a:gd name="T11" fmla="*/ 0 h 122"/>
                  <a:gd name="T12" fmla="*/ 0 w 108"/>
                  <a:gd name="T13" fmla="*/ 2 h 122"/>
                  <a:gd name="T14" fmla="*/ 73 w 108"/>
                  <a:gd name="T15" fmla="*/ 84 h 122"/>
                  <a:gd name="T16" fmla="*/ 75 w 108"/>
                  <a:gd name="T17" fmla="*/ 83 h 122"/>
                  <a:gd name="T18" fmla="*/ 2 w 10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22">
                    <a:moveTo>
                      <a:pt x="76" y="85"/>
                    </a:moveTo>
                    <a:cubicBezTo>
                      <a:pt x="74" y="86"/>
                      <a:pt x="74" y="86"/>
                      <a:pt x="74" y="86"/>
                    </a:cubicBezTo>
                    <a:cubicBezTo>
                      <a:pt x="106" y="122"/>
                      <a:pt x="106" y="122"/>
                      <a:pt x="106" y="122"/>
                    </a:cubicBezTo>
                    <a:cubicBezTo>
                      <a:pt x="106" y="121"/>
                      <a:pt x="107" y="121"/>
                      <a:pt x="108" y="120"/>
                    </a:cubicBezTo>
                    <a:cubicBezTo>
                      <a:pt x="76" y="85"/>
                      <a:pt x="76" y="85"/>
                      <a:pt x="76" y="85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72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73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74"/>
              <p:cNvSpPr>
                <a:spLocks noEditPoints="1"/>
              </p:cNvSpPr>
              <p:nvPr/>
            </p:nvSpPr>
            <p:spPr bwMode="auto">
              <a:xfrm>
                <a:off x="3119" y="745"/>
                <a:ext cx="131" cy="150"/>
              </a:xfrm>
              <a:custGeom>
                <a:avLst/>
                <a:gdLst>
                  <a:gd name="T0" fmla="*/ 47 w 88"/>
                  <a:gd name="T1" fmla="*/ 44 h 101"/>
                  <a:gd name="T2" fmla="*/ 0 w 88"/>
                  <a:gd name="T3" fmla="*/ 98 h 101"/>
                  <a:gd name="T4" fmla="*/ 1 w 88"/>
                  <a:gd name="T5" fmla="*/ 101 h 101"/>
                  <a:gd name="T6" fmla="*/ 49 w 88"/>
                  <a:gd name="T7" fmla="*/ 45 h 101"/>
                  <a:gd name="T8" fmla="*/ 47 w 88"/>
                  <a:gd name="T9" fmla="*/ 44 h 101"/>
                  <a:gd name="T10" fmla="*/ 86 w 88"/>
                  <a:gd name="T11" fmla="*/ 0 h 101"/>
                  <a:gd name="T12" fmla="*/ 50 w 88"/>
                  <a:gd name="T13" fmla="*/ 41 h 101"/>
                  <a:gd name="T14" fmla="*/ 52 w 88"/>
                  <a:gd name="T15" fmla="*/ 42 h 101"/>
                  <a:gd name="T16" fmla="*/ 88 w 88"/>
                  <a:gd name="T17" fmla="*/ 2 h 101"/>
                  <a:gd name="T18" fmla="*/ 86 w 88"/>
                  <a:gd name="T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01">
                    <a:moveTo>
                      <a:pt x="47" y="44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7" y="44"/>
                      <a:pt x="47" y="44"/>
                      <a:pt x="47" y="44"/>
                    </a:cubicBezTo>
                    <a:moveTo>
                      <a:pt x="86" y="0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7" y="1"/>
                      <a:pt x="86" y="1"/>
                      <a:pt x="8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75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176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77"/>
              <p:cNvSpPr>
                <a:spLocks/>
              </p:cNvSpPr>
              <p:nvPr/>
            </p:nvSpPr>
            <p:spPr bwMode="auto">
              <a:xfrm>
                <a:off x="3399" y="432"/>
                <a:ext cx="17" cy="13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3 h 9"/>
                  <a:gd name="T4" fmla="*/ 1 w 11"/>
                  <a:gd name="T5" fmla="*/ 4 h 9"/>
                  <a:gd name="T6" fmla="*/ 7 w 11"/>
                  <a:gd name="T7" fmla="*/ 2 h 9"/>
                  <a:gd name="T8" fmla="*/ 10 w 11"/>
                  <a:gd name="T9" fmla="*/ 9 h 9"/>
                  <a:gd name="T10" fmla="*/ 11 w 11"/>
                  <a:gd name="T11" fmla="*/ 8 h 9"/>
                  <a:gd name="T12" fmla="*/ 9 w 11"/>
                  <a:gd name="T13" fmla="*/ 1 h 9"/>
                  <a:gd name="T14" fmla="*/ 9 w 11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78"/>
              <p:cNvSpPr>
                <a:spLocks/>
              </p:cNvSpPr>
              <p:nvPr/>
            </p:nvSpPr>
            <p:spPr bwMode="auto">
              <a:xfrm>
                <a:off x="3081" y="536"/>
                <a:ext cx="14" cy="15"/>
              </a:xfrm>
              <a:custGeom>
                <a:avLst/>
                <a:gdLst>
                  <a:gd name="T0" fmla="*/ 9 w 10"/>
                  <a:gd name="T1" fmla="*/ 0 h 10"/>
                  <a:gd name="T2" fmla="*/ 2 w 10"/>
                  <a:gd name="T3" fmla="*/ 2 h 10"/>
                  <a:gd name="T4" fmla="*/ 0 w 10"/>
                  <a:gd name="T5" fmla="*/ 3 h 10"/>
                  <a:gd name="T6" fmla="*/ 6 w 10"/>
                  <a:gd name="T7" fmla="*/ 10 h 10"/>
                  <a:gd name="T8" fmla="*/ 8 w 10"/>
                  <a:gd name="T9" fmla="*/ 8 h 10"/>
                  <a:gd name="T10" fmla="*/ 4 w 10"/>
                  <a:gd name="T11" fmla="*/ 3 h 10"/>
                  <a:gd name="T12" fmla="*/ 10 w 10"/>
                  <a:gd name="T13" fmla="*/ 1 h 10"/>
                  <a:gd name="T14" fmla="*/ 9 w 10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9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79"/>
              <p:cNvSpPr>
                <a:spLocks/>
              </p:cNvSpPr>
              <p:nvPr/>
            </p:nvSpPr>
            <p:spPr bwMode="auto">
              <a:xfrm>
                <a:off x="3247" y="727"/>
                <a:ext cx="11" cy="21"/>
              </a:xfrm>
              <a:custGeom>
                <a:avLst/>
                <a:gdLst>
                  <a:gd name="T0" fmla="*/ 2 w 7"/>
                  <a:gd name="T1" fmla="*/ 0 h 14"/>
                  <a:gd name="T2" fmla="*/ 0 w 7"/>
                  <a:gd name="T3" fmla="*/ 2 h 14"/>
                  <a:gd name="T4" fmla="*/ 5 w 7"/>
                  <a:gd name="T5" fmla="*/ 7 h 14"/>
                  <a:gd name="T6" fmla="*/ 0 w 7"/>
                  <a:gd name="T7" fmla="*/ 12 h 14"/>
                  <a:gd name="T8" fmla="*/ 2 w 7"/>
                  <a:gd name="T9" fmla="*/ 14 h 14"/>
                  <a:gd name="T10" fmla="*/ 7 w 7"/>
                  <a:gd name="T11" fmla="*/ 8 h 14"/>
                  <a:gd name="T12" fmla="*/ 7 w 7"/>
                  <a:gd name="T13" fmla="*/ 7 h 14"/>
                  <a:gd name="T14" fmla="*/ 2 w 7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4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80"/>
              <p:cNvSpPr>
                <a:spLocks/>
              </p:cNvSpPr>
              <p:nvPr/>
            </p:nvSpPr>
            <p:spPr bwMode="auto">
              <a:xfrm>
                <a:off x="3046" y="965"/>
                <a:ext cx="11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2 w 7"/>
                  <a:gd name="T5" fmla="*/ 8 h 8"/>
                  <a:gd name="T6" fmla="*/ 7 w 7"/>
                  <a:gd name="T7" fmla="*/ 2 h 8"/>
                  <a:gd name="T8" fmla="*/ 5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81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close/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close/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close/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close/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close/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82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83"/>
              <p:cNvSpPr>
                <a:spLocks/>
              </p:cNvSpPr>
              <p:nvPr/>
            </p:nvSpPr>
            <p:spPr bwMode="auto">
              <a:xfrm>
                <a:off x="3736" y="1876"/>
                <a:ext cx="3" cy="17"/>
              </a:xfrm>
              <a:custGeom>
                <a:avLst/>
                <a:gdLst>
                  <a:gd name="T0" fmla="*/ 1 w 2"/>
                  <a:gd name="T1" fmla="*/ 0 h 12"/>
                  <a:gd name="T2" fmla="*/ 0 w 2"/>
                  <a:gd name="T3" fmla="*/ 10 h 12"/>
                  <a:gd name="T4" fmla="*/ 0 w 2"/>
                  <a:gd name="T5" fmla="*/ 12 h 12"/>
                  <a:gd name="T6" fmla="*/ 2 w 2"/>
                  <a:gd name="T7" fmla="*/ 12 h 12"/>
                  <a:gd name="T8" fmla="*/ 2 w 2"/>
                  <a:gd name="T9" fmla="*/ 12 h 12"/>
                  <a:gd name="T10" fmla="*/ 1 w 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84"/>
              <p:cNvSpPr>
                <a:spLocks/>
              </p:cNvSpPr>
              <p:nvPr/>
            </p:nvSpPr>
            <p:spPr bwMode="auto">
              <a:xfrm>
                <a:off x="3736" y="1893"/>
                <a:ext cx="5" cy="12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0 h 8"/>
                  <a:gd name="T4" fmla="*/ 1 w 3"/>
                  <a:gd name="T5" fmla="*/ 8 h 8"/>
                  <a:gd name="T6" fmla="*/ 1 w 3"/>
                  <a:gd name="T7" fmla="*/ 7 h 8"/>
                  <a:gd name="T8" fmla="*/ 3 w 3"/>
                  <a:gd name="T9" fmla="*/ 6 h 8"/>
                  <a:gd name="T10" fmla="*/ 2 w 3"/>
                  <a:gd name="T11" fmla="*/ 0 h 8"/>
                  <a:gd name="T12" fmla="*/ 2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85"/>
              <p:cNvSpPr>
                <a:spLocks noEditPoints="1"/>
              </p:cNvSpPr>
              <p:nvPr/>
            </p:nvSpPr>
            <p:spPr bwMode="auto">
              <a:xfrm>
                <a:off x="2374" y="469"/>
                <a:ext cx="504" cy="429"/>
              </a:xfrm>
              <a:custGeom>
                <a:avLst/>
                <a:gdLst>
                  <a:gd name="T0" fmla="*/ 157 w 338"/>
                  <a:gd name="T1" fmla="*/ 154 h 288"/>
                  <a:gd name="T2" fmla="*/ 0 w 338"/>
                  <a:gd name="T3" fmla="*/ 288 h 288"/>
                  <a:gd name="T4" fmla="*/ 6 w 338"/>
                  <a:gd name="T5" fmla="*/ 285 h 288"/>
                  <a:gd name="T6" fmla="*/ 159 w 338"/>
                  <a:gd name="T7" fmla="*/ 155 h 288"/>
                  <a:gd name="T8" fmla="*/ 157 w 338"/>
                  <a:gd name="T9" fmla="*/ 154 h 288"/>
                  <a:gd name="T10" fmla="*/ 337 w 338"/>
                  <a:gd name="T11" fmla="*/ 0 h 288"/>
                  <a:gd name="T12" fmla="*/ 159 w 338"/>
                  <a:gd name="T13" fmla="*/ 152 h 288"/>
                  <a:gd name="T14" fmla="*/ 161 w 338"/>
                  <a:gd name="T15" fmla="*/ 154 h 288"/>
                  <a:gd name="T16" fmla="*/ 338 w 338"/>
                  <a:gd name="T17" fmla="*/ 2 h 288"/>
                  <a:gd name="T18" fmla="*/ 338 w 338"/>
                  <a:gd name="T19" fmla="*/ 2 h 288"/>
                  <a:gd name="T20" fmla="*/ 337 w 338"/>
                  <a:gd name="T2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288">
                    <a:moveTo>
                      <a:pt x="157" y="154"/>
                    </a:moveTo>
                    <a:cubicBezTo>
                      <a:pt x="0" y="288"/>
                      <a:pt x="0" y="288"/>
                      <a:pt x="0" y="288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159" y="155"/>
                      <a:pt x="159" y="155"/>
                      <a:pt x="159" y="155"/>
                    </a:cubicBezTo>
                    <a:cubicBezTo>
                      <a:pt x="157" y="154"/>
                      <a:pt x="157" y="154"/>
                      <a:pt x="157" y="154"/>
                    </a:cubicBezTo>
                    <a:moveTo>
                      <a:pt x="337" y="0"/>
                    </a:moveTo>
                    <a:cubicBezTo>
                      <a:pt x="159" y="152"/>
                      <a:pt x="159" y="152"/>
                      <a:pt x="159" y="152"/>
                    </a:cubicBezTo>
                    <a:cubicBezTo>
                      <a:pt x="161" y="154"/>
                      <a:pt x="161" y="154"/>
                      <a:pt x="161" y="154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1"/>
                      <a:pt x="338" y="1"/>
                      <a:pt x="3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86"/>
              <p:cNvSpPr>
                <a:spLocks/>
              </p:cNvSpPr>
              <p:nvPr/>
            </p:nvSpPr>
            <p:spPr bwMode="auto">
              <a:xfrm>
                <a:off x="2370" y="894"/>
                <a:ext cx="13" cy="10"/>
              </a:xfrm>
              <a:custGeom>
                <a:avLst/>
                <a:gdLst>
                  <a:gd name="T0" fmla="*/ 9 w 9"/>
                  <a:gd name="T1" fmla="*/ 0 h 7"/>
                  <a:gd name="T2" fmla="*/ 3 w 9"/>
                  <a:gd name="T3" fmla="*/ 3 h 7"/>
                  <a:gd name="T4" fmla="*/ 0 w 9"/>
                  <a:gd name="T5" fmla="*/ 5 h 7"/>
                  <a:gd name="T6" fmla="*/ 2 w 9"/>
                  <a:gd name="T7" fmla="*/ 7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87"/>
              <p:cNvSpPr>
                <a:spLocks noEditPoints="1"/>
              </p:cNvSpPr>
              <p:nvPr/>
            </p:nvSpPr>
            <p:spPr bwMode="auto">
              <a:xfrm>
                <a:off x="2608" y="472"/>
                <a:ext cx="271" cy="228"/>
              </a:xfrm>
              <a:custGeom>
                <a:avLst/>
                <a:gdLst>
                  <a:gd name="T0" fmla="*/ 2 w 182"/>
                  <a:gd name="T1" fmla="*/ 150 h 153"/>
                  <a:gd name="T2" fmla="*/ 0 w 182"/>
                  <a:gd name="T3" fmla="*/ 152 h 153"/>
                  <a:gd name="T4" fmla="*/ 2 w 182"/>
                  <a:gd name="T5" fmla="*/ 153 h 153"/>
                  <a:gd name="T6" fmla="*/ 4 w 182"/>
                  <a:gd name="T7" fmla="*/ 152 h 153"/>
                  <a:gd name="T8" fmla="*/ 2 w 182"/>
                  <a:gd name="T9" fmla="*/ 150 h 153"/>
                  <a:gd name="T10" fmla="*/ 181 w 182"/>
                  <a:gd name="T11" fmla="*/ 0 h 153"/>
                  <a:gd name="T12" fmla="*/ 181 w 182"/>
                  <a:gd name="T13" fmla="*/ 0 h 153"/>
                  <a:gd name="T14" fmla="*/ 182 w 182"/>
                  <a:gd name="T15" fmla="*/ 0 h 153"/>
                  <a:gd name="T16" fmla="*/ 181 w 182"/>
                  <a:gd name="T1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153">
                    <a:moveTo>
                      <a:pt x="2" y="150"/>
                    </a:moveTo>
                    <a:cubicBezTo>
                      <a:pt x="0" y="152"/>
                      <a:pt x="0" y="152"/>
                      <a:pt x="0" y="152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0"/>
                      <a:pt x="2" y="150"/>
                      <a:pt x="2" y="150"/>
                    </a:cubicBezTo>
                    <a:moveTo>
                      <a:pt x="181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88"/>
              <p:cNvSpPr>
                <a:spLocks/>
              </p:cNvSpPr>
              <p:nvPr/>
            </p:nvSpPr>
            <p:spPr bwMode="auto">
              <a:xfrm>
                <a:off x="2362" y="901"/>
                <a:ext cx="11" cy="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4 w 7"/>
                  <a:gd name="T7" fmla="*/ 4 h 5"/>
                  <a:gd name="T8" fmla="*/ 7 w 7"/>
                  <a:gd name="T9" fmla="*/ 2 h 5"/>
                  <a:gd name="T10" fmla="*/ 5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89"/>
              <p:cNvSpPr>
                <a:spLocks/>
              </p:cNvSpPr>
              <p:nvPr/>
            </p:nvSpPr>
            <p:spPr bwMode="auto">
              <a:xfrm>
                <a:off x="2876" y="462"/>
                <a:ext cx="12" cy="10"/>
              </a:xfrm>
              <a:custGeom>
                <a:avLst/>
                <a:gdLst>
                  <a:gd name="T0" fmla="*/ 6 w 8"/>
                  <a:gd name="T1" fmla="*/ 0 h 7"/>
                  <a:gd name="T2" fmla="*/ 0 w 8"/>
                  <a:gd name="T3" fmla="*/ 5 h 7"/>
                  <a:gd name="T4" fmla="*/ 1 w 8"/>
                  <a:gd name="T5" fmla="*/ 7 h 7"/>
                  <a:gd name="T6" fmla="*/ 2 w 8"/>
                  <a:gd name="T7" fmla="*/ 7 h 7"/>
                  <a:gd name="T8" fmla="*/ 8 w 8"/>
                  <a:gd name="T9" fmla="*/ 2 h 7"/>
                  <a:gd name="T10" fmla="*/ 6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90"/>
              <p:cNvSpPr>
                <a:spLocks/>
              </p:cNvSpPr>
              <p:nvPr/>
            </p:nvSpPr>
            <p:spPr bwMode="auto">
              <a:xfrm>
                <a:off x="1987" y="868"/>
                <a:ext cx="14" cy="179"/>
              </a:xfrm>
              <a:custGeom>
                <a:avLst/>
                <a:gdLst>
                  <a:gd name="T0" fmla="*/ 10 w 10"/>
                  <a:gd name="T1" fmla="*/ 0 h 120"/>
                  <a:gd name="T2" fmla="*/ 8 w 10"/>
                  <a:gd name="T3" fmla="*/ 0 h 120"/>
                  <a:gd name="T4" fmla="*/ 8 w 10"/>
                  <a:gd name="T5" fmla="*/ 0 h 120"/>
                  <a:gd name="T6" fmla="*/ 0 w 10"/>
                  <a:gd name="T7" fmla="*/ 120 h 120"/>
                  <a:gd name="T8" fmla="*/ 0 w 10"/>
                  <a:gd name="T9" fmla="*/ 120 h 120"/>
                  <a:gd name="T10" fmla="*/ 2 w 10"/>
                  <a:gd name="T11" fmla="*/ 120 h 120"/>
                  <a:gd name="T12" fmla="*/ 10 w 1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" y="120"/>
                      <a:pt x="1" y="120"/>
                      <a:pt x="2" y="12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91"/>
              <p:cNvSpPr>
                <a:spLocks/>
              </p:cNvSpPr>
              <p:nvPr/>
            </p:nvSpPr>
            <p:spPr bwMode="auto">
              <a:xfrm>
                <a:off x="1998" y="857"/>
                <a:ext cx="3" cy="11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0 w 2"/>
                  <a:gd name="T5" fmla="*/ 8 h 8"/>
                  <a:gd name="T6" fmla="*/ 2 w 2"/>
                  <a:gd name="T7" fmla="*/ 8 h 8"/>
                  <a:gd name="T8" fmla="*/ 2 w 2"/>
                  <a:gd name="T9" fmla="*/ 0 h 8"/>
                  <a:gd name="T10" fmla="*/ 0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92"/>
              <p:cNvSpPr>
                <a:spLocks/>
              </p:cNvSpPr>
              <p:nvPr/>
            </p:nvSpPr>
            <p:spPr bwMode="auto">
              <a:xfrm>
                <a:off x="1985" y="1047"/>
                <a:ext cx="5" cy="12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8 h 8"/>
                  <a:gd name="T6" fmla="*/ 0 w 3"/>
                  <a:gd name="T7" fmla="*/ 7 h 8"/>
                  <a:gd name="T8" fmla="*/ 2 w 3"/>
                  <a:gd name="T9" fmla="*/ 5 h 8"/>
                  <a:gd name="T10" fmla="*/ 3 w 3"/>
                  <a:gd name="T11" fmla="*/ 0 h 8"/>
                  <a:gd name="T12" fmla="*/ 1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93"/>
              <p:cNvSpPr>
                <a:spLocks noEditPoints="1"/>
              </p:cNvSpPr>
              <p:nvPr/>
            </p:nvSpPr>
            <p:spPr bwMode="auto">
              <a:xfrm>
                <a:off x="1997" y="913"/>
                <a:ext cx="353" cy="143"/>
              </a:xfrm>
              <a:custGeom>
                <a:avLst/>
                <a:gdLst>
                  <a:gd name="T0" fmla="*/ 41 w 237"/>
                  <a:gd name="T1" fmla="*/ 78 h 96"/>
                  <a:gd name="T2" fmla="*/ 0 w 237"/>
                  <a:gd name="T3" fmla="*/ 94 h 96"/>
                  <a:gd name="T4" fmla="*/ 1 w 237"/>
                  <a:gd name="T5" fmla="*/ 96 h 96"/>
                  <a:gd name="T6" fmla="*/ 42 w 237"/>
                  <a:gd name="T7" fmla="*/ 80 h 96"/>
                  <a:gd name="T8" fmla="*/ 41 w 237"/>
                  <a:gd name="T9" fmla="*/ 78 h 96"/>
                  <a:gd name="T10" fmla="*/ 237 w 237"/>
                  <a:gd name="T11" fmla="*/ 0 h 96"/>
                  <a:gd name="T12" fmla="*/ 43 w 237"/>
                  <a:gd name="T13" fmla="*/ 77 h 96"/>
                  <a:gd name="T14" fmla="*/ 43 w 237"/>
                  <a:gd name="T15" fmla="*/ 79 h 96"/>
                  <a:gd name="T16" fmla="*/ 236 w 237"/>
                  <a:gd name="T17" fmla="*/ 3 h 96"/>
                  <a:gd name="T18" fmla="*/ 237 w 237"/>
                  <a:gd name="T19" fmla="*/ 1 h 96"/>
                  <a:gd name="T20" fmla="*/ 237 w 237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96">
                    <a:moveTo>
                      <a:pt x="41" y="78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1" y="95"/>
                      <a:pt x="1" y="96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78"/>
                      <a:pt x="41" y="78"/>
                      <a:pt x="41" y="78"/>
                    </a:cubicBezTo>
                    <a:moveTo>
                      <a:pt x="237" y="0"/>
                    </a:move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236" y="3"/>
                      <a:pt x="236" y="3"/>
                      <a:pt x="236" y="3"/>
                    </a:cubicBezTo>
                    <a:cubicBezTo>
                      <a:pt x="237" y="1"/>
                      <a:pt x="237" y="1"/>
                      <a:pt x="237" y="1"/>
                    </a:cubicBezTo>
                    <a:cubicBezTo>
                      <a:pt x="237" y="0"/>
                      <a:pt x="237" y="0"/>
                      <a:pt x="2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94"/>
              <p:cNvSpPr>
                <a:spLocks/>
              </p:cNvSpPr>
              <p:nvPr/>
            </p:nvSpPr>
            <p:spPr bwMode="auto">
              <a:xfrm>
                <a:off x="2349" y="915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95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96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97"/>
              <p:cNvSpPr>
                <a:spLocks/>
              </p:cNvSpPr>
              <p:nvPr/>
            </p:nvSpPr>
            <p:spPr bwMode="auto">
              <a:xfrm>
                <a:off x="2350" y="909"/>
                <a:ext cx="11" cy="7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6 w 7"/>
                  <a:gd name="T9" fmla="*/ 3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98"/>
              <p:cNvSpPr>
                <a:spLocks noEditPoints="1"/>
              </p:cNvSpPr>
              <p:nvPr/>
            </p:nvSpPr>
            <p:spPr bwMode="auto">
              <a:xfrm>
                <a:off x="1985" y="1053"/>
                <a:ext cx="13" cy="9"/>
              </a:xfrm>
              <a:custGeom>
                <a:avLst/>
                <a:gdLst>
                  <a:gd name="T0" fmla="*/ 0 w 9"/>
                  <a:gd name="T1" fmla="*/ 4 h 6"/>
                  <a:gd name="T2" fmla="*/ 0 w 9"/>
                  <a:gd name="T3" fmla="*/ 6 h 6"/>
                  <a:gd name="T4" fmla="*/ 0 w 9"/>
                  <a:gd name="T5" fmla="*/ 5 h 6"/>
                  <a:gd name="T6" fmla="*/ 1 w 9"/>
                  <a:gd name="T7" fmla="*/ 5 h 6"/>
                  <a:gd name="T8" fmla="*/ 0 w 9"/>
                  <a:gd name="T9" fmla="*/ 4 h 6"/>
                  <a:gd name="T10" fmla="*/ 8 w 9"/>
                  <a:gd name="T11" fmla="*/ 0 h 6"/>
                  <a:gd name="T12" fmla="*/ 4 w 9"/>
                  <a:gd name="T13" fmla="*/ 2 h 6"/>
                  <a:gd name="T14" fmla="*/ 2 w 9"/>
                  <a:gd name="T15" fmla="*/ 4 h 6"/>
                  <a:gd name="T16" fmla="*/ 3 w 9"/>
                  <a:gd name="T17" fmla="*/ 4 h 6"/>
                  <a:gd name="T18" fmla="*/ 9 w 9"/>
                  <a:gd name="T19" fmla="*/ 2 h 6"/>
                  <a:gd name="T20" fmla="*/ 8 w 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8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99"/>
              <p:cNvSpPr>
                <a:spLocks noEditPoints="1"/>
              </p:cNvSpPr>
              <p:nvPr/>
            </p:nvSpPr>
            <p:spPr bwMode="auto">
              <a:xfrm>
                <a:off x="1993" y="432"/>
                <a:ext cx="406" cy="620"/>
              </a:xfrm>
              <a:custGeom>
                <a:avLst/>
                <a:gdLst>
                  <a:gd name="T0" fmla="*/ 35 w 273"/>
                  <a:gd name="T1" fmla="*/ 374 h 416"/>
                  <a:gd name="T2" fmla="*/ 0 w 273"/>
                  <a:gd name="T3" fmla="*/ 414 h 416"/>
                  <a:gd name="T4" fmla="*/ 2 w 273"/>
                  <a:gd name="T5" fmla="*/ 416 h 416"/>
                  <a:gd name="T6" fmla="*/ 35 w 273"/>
                  <a:gd name="T7" fmla="*/ 376 h 416"/>
                  <a:gd name="T8" fmla="*/ 35 w 273"/>
                  <a:gd name="T9" fmla="*/ 374 h 416"/>
                  <a:gd name="T10" fmla="*/ 98 w 273"/>
                  <a:gd name="T11" fmla="*/ 299 h 416"/>
                  <a:gd name="T12" fmla="*/ 36 w 273"/>
                  <a:gd name="T13" fmla="*/ 372 h 416"/>
                  <a:gd name="T14" fmla="*/ 37 w 273"/>
                  <a:gd name="T15" fmla="*/ 374 h 416"/>
                  <a:gd name="T16" fmla="*/ 100 w 273"/>
                  <a:gd name="T17" fmla="*/ 299 h 416"/>
                  <a:gd name="T18" fmla="*/ 98 w 273"/>
                  <a:gd name="T19" fmla="*/ 299 h 416"/>
                  <a:gd name="T20" fmla="*/ 270 w 273"/>
                  <a:gd name="T21" fmla="*/ 95 h 416"/>
                  <a:gd name="T22" fmla="*/ 269 w 273"/>
                  <a:gd name="T23" fmla="*/ 96 h 416"/>
                  <a:gd name="T24" fmla="*/ 178 w 273"/>
                  <a:gd name="T25" fmla="*/ 204 h 416"/>
                  <a:gd name="T26" fmla="*/ 162 w 273"/>
                  <a:gd name="T27" fmla="*/ 174 h 416"/>
                  <a:gd name="T28" fmla="*/ 160 w 273"/>
                  <a:gd name="T29" fmla="*/ 175 h 416"/>
                  <a:gd name="T30" fmla="*/ 176 w 273"/>
                  <a:gd name="T31" fmla="*/ 206 h 416"/>
                  <a:gd name="T32" fmla="*/ 99 w 273"/>
                  <a:gd name="T33" fmla="*/ 297 h 416"/>
                  <a:gd name="T34" fmla="*/ 102 w 273"/>
                  <a:gd name="T35" fmla="*/ 297 h 416"/>
                  <a:gd name="T36" fmla="*/ 177 w 273"/>
                  <a:gd name="T37" fmla="*/ 208 h 416"/>
                  <a:gd name="T38" fmla="*/ 187 w 273"/>
                  <a:gd name="T39" fmla="*/ 226 h 416"/>
                  <a:gd name="T40" fmla="*/ 189 w 273"/>
                  <a:gd name="T41" fmla="*/ 226 h 416"/>
                  <a:gd name="T42" fmla="*/ 179 w 273"/>
                  <a:gd name="T43" fmla="*/ 206 h 416"/>
                  <a:gd name="T44" fmla="*/ 269 w 273"/>
                  <a:gd name="T45" fmla="*/ 98 h 416"/>
                  <a:gd name="T46" fmla="*/ 195 w 273"/>
                  <a:gd name="T47" fmla="*/ 226 h 416"/>
                  <a:gd name="T48" fmla="*/ 197 w 273"/>
                  <a:gd name="T49" fmla="*/ 227 h 416"/>
                  <a:gd name="T50" fmla="*/ 273 w 273"/>
                  <a:gd name="T51" fmla="*/ 97 h 416"/>
                  <a:gd name="T52" fmla="*/ 273 w 273"/>
                  <a:gd name="T53" fmla="*/ 96 h 416"/>
                  <a:gd name="T54" fmla="*/ 270 w 273"/>
                  <a:gd name="T55" fmla="*/ 95 h 416"/>
                  <a:gd name="T56" fmla="*/ 69 w 273"/>
                  <a:gd name="T57" fmla="*/ 0 h 416"/>
                  <a:gd name="T58" fmla="*/ 67 w 273"/>
                  <a:gd name="T59" fmla="*/ 0 h 416"/>
                  <a:gd name="T60" fmla="*/ 158 w 273"/>
                  <a:gd name="T61" fmla="*/ 171 h 416"/>
                  <a:gd name="T62" fmla="*/ 160 w 273"/>
                  <a:gd name="T63" fmla="*/ 170 h 416"/>
                  <a:gd name="T64" fmla="*/ 69 w 273"/>
                  <a:gd name="T65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3" h="416">
                    <a:moveTo>
                      <a:pt x="35" y="374"/>
                    </a:moveTo>
                    <a:cubicBezTo>
                      <a:pt x="0" y="414"/>
                      <a:pt x="0" y="414"/>
                      <a:pt x="0" y="414"/>
                    </a:cubicBezTo>
                    <a:cubicBezTo>
                      <a:pt x="1" y="415"/>
                      <a:pt x="1" y="415"/>
                      <a:pt x="2" y="416"/>
                    </a:cubicBezTo>
                    <a:cubicBezTo>
                      <a:pt x="35" y="376"/>
                      <a:pt x="35" y="376"/>
                      <a:pt x="35" y="376"/>
                    </a:cubicBezTo>
                    <a:cubicBezTo>
                      <a:pt x="35" y="374"/>
                      <a:pt x="35" y="374"/>
                      <a:pt x="35" y="374"/>
                    </a:cubicBezTo>
                    <a:moveTo>
                      <a:pt x="98" y="299"/>
                    </a:moveTo>
                    <a:cubicBezTo>
                      <a:pt x="36" y="372"/>
                      <a:pt x="36" y="372"/>
                      <a:pt x="36" y="372"/>
                    </a:cubicBezTo>
                    <a:cubicBezTo>
                      <a:pt x="37" y="374"/>
                      <a:pt x="37" y="374"/>
                      <a:pt x="37" y="374"/>
                    </a:cubicBezTo>
                    <a:cubicBezTo>
                      <a:pt x="100" y="299"/>
                      <a:pt x="100" y="299"/>
                      <a:pt x="100" y="299"/>
                    </a:cubicBezTo>
                    <a:cubicBezTo>
                      <a:pt x="98" y="299"/>
                      <a:pt x="98" y="299"/>
                      <a:pt x="98" y="299"/>
                    </a:cubicBezTo>
                    <a:moveTo>
                      <a:pt x="270" y="95"/>
                    </a:moveTo>
                    <a:cubicBezTo>
                      <a:pt x="269" y="96"/>
                      <a:pt x="269" y="96"/>
                      <a:pt x="269" y="96"/>
                    </a:cubicBezTo>
                    <a:cubicBezTo>
                      <a:pt x="178" y="204"/>
                      <a:pt x="178" y="204"/>
                      <a:pt x="178" y="204"/>
                    </a:cubicBezTo>
                    <a:cubicBezTo>
                      <a:pt x="162" y="174"/>
                      <a:pt x="162" y="174"/>
                      <a:pt x="162" y="174"/>
                    </a:cubicBezTo>
                    <a:cubicBezTo>
                      <a:pt x="160" y="175"/>
                      <a:pt x="160" y="175"/>
                      <a:pt x="160" y="175"/>
                    </a:cubicBezTo>
                    <a:cubicBezTo>
                      <a:pt x="176" y="206"/>
                      <a:pt x="176" y="206"/>
                      <a:pt x="176" y="206"/>
                    </a:cubicBezTo>
                    <a:cubicBezTo>
                      <a:pt x="99" y="297"/>
                      <a:pt x="99" y="297"/>
                      <a:pt x="99" y="297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77" y="208"/>
                      <a:pt x="177" y="208"/>
                      <a:pt x="177" y="208"/>
                    </a:cubicBezTo>
                    <a:cubicBezTo>
                      <a:pt x="187" y="226"/>
                      <a:pt x="187" y="226"/>
                      <a:pt x="187" y="226"/>
                    </a:cubicBezTo>
                    <a:cubicBezTo>
                      <a:pt x="188" y="226"/>
                      <a:pt x="189" y="226"/>
                      <a:pt x="189" y="226"/>
                    </a:cubicBezTo>
                    <a:cubicBezTo>
                      <a:pt x="179" y="206"/>
                      <a:pt x="179" y="206"/>
                      <a:pt x="179" y="206"/>
                    </a:cubicBezTo>
                    <a:cubicBezTo>
                      <a:pt x="269" y="98"/>
                      <a:pt x="269" y="98"/>
                      <a:pt x="269" y="98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6" y="226"/>
                      <a:pt x="196" y="226"/>
                      <a:pt x="197" y="227"/>
                    </a:cubicBezTo>
                    <a:cubicBezTo>
                      <a:pt x="273" y="97"/>
                      <a:pt x="273" y="97"/>
                      <a:pt x="273" y="9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2" y="96"/>
                      <a:pt x="271" y="95"/>
                      <a:pt x="270" y="95"/>
                    </a:cubicBezTo>
                    <a:moveTo>
                      <a:pt x="69" y="0"/>
                    </a:moveTo>
                    <a:cubicBezTo>
                      <a:pt x="68" y="0"/>
                      <a:pt x="67" y="0"/>
                      <a:pt x="67" y="0"/>
                    </a:cubicBezTo>
                    <a:cubicBezTo>
                      <a:pt x="158" y="171"/>
                      <a:pt x="158" y="171"/>
                      <a:pt x="158" y="171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200"/>
              <p:cNvSpPr>
                <a:spLocks noEditPoints="1"/>
              </p:cNvSpPr>
              <p:nvPr/>
            </p:nvSpPr>
            <p:spPr bwMode="auto">
              <a:xfrm>
                <a:off x="2228" y="572"/>
                <a:ext cx="167" cy="121"/>
              </a:xfrm>
              <a:custGeom>
                <a:avLst/>
                <a:gdLst>
                  <a:gd name="T0" fmla="*/ 2 w 112"/>
                  <a:gd name="T1" fmla="*/ 76 h 81"/>
                  <a:gd name="T2" fmla="*/ 0 w 112"/>
                  <a:gd name="T3" fmla="*/ 77 h 81"/>
                  <a:gd name="T4" fmla="*/ 2 w 112"/>
                  <a:gd name="T5" fmla="*/ 81 h 81"/>
                  <a:gd name="T6" fmla="*/ 4 w 112"/>
                  <a:gd name="T7" fmla="*/ 80 h 81"/>
                  <a:gd name="T8" fmla="*/ 2 w 112"/>
                  <a:gd name="T9" fmla="*/ 76 h 81"/>
                  <a:gd name="T10" fmla="*/ 112 w 112"/>
                  <a:gd name="T11" fmla="*/ 0 h 81"/>
                  <a:gd name="T12" fmla="*/ 111 w 112"/>
                  <a:gd name="T13" fmla="*/ 2 h 81"/>
                  <a:gd name="T14" fmla="*/ 112 w 112"/>
                  <a:gd name="T15" fmla="*/ 1 h 81"/>
                  <a:gd name="T16" fmla="*/ 112 w 112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81">
                    <a:moveTo>
                      <a:pt x="2" y="76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76"/>
                      <a:pt x="2" y="76"/>
                      <a:pt x="2" y="76"/>
                    </a:cubicBezTo>
                    <a:moveTo>
                      <a:pt x="112" y="0"/>
                    </a:move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1"/>
                      <a:pt x="112" y="1"/>
                      <a:pt x="1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01"/>
              <p:cNvSpPr>
                <a:spLocks noEditPoints="1"/>
              </p:cNvSpPr>
              <p:nvPr/>
            </p:nvSpPr>
            <p:spPr bwMode="auto">
              <a:xfrm>
                <a:off x="2045" y="575"/>
                <a:ext cx="354" cy="417"/>
              </a:xfrm>
              <a:custGeom>
                <a:avLst/>
                <a:gdLst>
                  <a:gd name="T0" fmla="*/ 1 w 238"/>
                  <a:gd name="T1" fmla="*/ 276 h 280"/>
                  <a:gd name="T2" fmla="*/ 0 w 238"/>
                  <a:gd name="T3" fmla="*/ 278 h 280"/>
                  <a:gd name="T4" fmla="*/ 0 w 238"/>
                  <a:gd name="T5" fmla="*/ 280 h 280"/>
                  <a:gd name="T6" fmla="*/ 2 w 238"/>
                  <a:gd name="T7" fmla="*/ 278 h 280"/>
                  <a:gd name="T8" fmla="*/ 1 w 238"/>
                  <a:gd name="T9" fmla="*/ 276 h 280"/>
                  <a:gd name="T10" fmla="*/ 64 w 238"/>
                  <a:gd name="T11" fmla="*/ 201 h 280"/>
                  <a:gd name="T12" fmla="*/ 63 w 238"/>
                  <a:gd name="T13" fmla="*/ 203 h 280"/>
                  <a:gd name="T14" fmla="*/ 65 w 238"/>
                  <a:gd name="T15" fmla="*/ 203 h 280"/>
                  <a:gd name="T16" fmla="*/ 67 w 238"/>
                  <a:gd name="T17" fmla="*/ 201 h 280"/>
                  <a:gd name="T18" fmla="*/ 64 w 238"/>
                  <a:gd name="T19" fmla="*/ 201 h 280"/>
                  <a:gd name="T20" fmla="*/ 238 w 238"/>
                  <a:gd name="T21" fmla="*/ 0 h 280"/>
                  <a:gd name="T22" fmla="*/ 238 w 238"/>
                  <a:gd name="T23" fmla="*/ 1 h 280"/>
                  <a:gd name="T24" fmla="*/ 238 w 238"/>
                  <a:gd name="T25" fmla="*/ 0 h 280"/>
                  <a:gd name="T26" fmla="*/ 238 w 238"/>
                  <a:gd name="T2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8" h="280">
                    <a:moveTo>
                      <a:pt x="1" y="276"/>
                    </a:move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2" y="278"/>
                      <a:pt x="2" y="278"/>
                      <a:pt x="2" y="278"/>
                    </a:cubicBezTo>
                    <a:cubicBezTo>
                      <a:pt x="1" y="276"/>
                      <a:pt x="1" y="276"/>
                      <a:pt x="1" y="276"/>
                    </a:cubicBezTo>
                    <a:moveTo>
                      <a:pt x="64" y="201"/>
                    </a:moveTo>
                    <a:cubicBezTo>
                      <a:pt x="63" y="203"/>
                      <a:pt x="63" y="203"/>
                      <a:pt x="63" y="203"/>
                    </a:cubicBezTo>
                    <a:cubicBezTo>
                      <a:pt x="65" y="203"/>
                      <a:pt x="65" y="203"/>
                      <a:pt x="65" y="203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64" y="201"/>
                      <a:pt x="64" y="201"/>
                      <a:pt x="64" y="201"/>
                    </a:cubicBezTo>
                    <a:moveTo>
                      <a:pt x="238" y="0"/>
                    </a:moveTo>
                    <a:cubicBezTo>
                      <a:pt x="238" y="1"/>
                      <a:pt x="238" y="1"/>
                      <a:pt x="238" y="1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02"/>
              <p:cNvSpPr>
                <a:spLocks/>
              </p:cNvSpPr>
              <p:nvPr/>
            </p:nvSpPr>
            <p:spPr bwMode="auto">
              <a:xfrm>
                <a:off x="2395" y="563"/>
                <a:ext cx="10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0 w 7"/>
                  <a:gd name="T5" fmla="*/ 7 h 8"/>
                  <a:gd name="T6" fmla="*/ 3 w 7"/>
                  <a:gd name="T7" fmla="*/ 8 h 8"/>
                  <a:gd name="T8" fmla="*/ 3 w 7"/>
                  <a:gd name="T9" fmla="*/ 8 h 8"/>
                  <a:gd name="T10" fmla="*/ 7 w 7"/>
                  <a:gd name="T11" fmla="*/ 2 h 8"/>
                  <a:gd name="T12" fmla="*/ 5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03"/>
              <p:cNvSpPr>
                <a:spLocks/>
              </p:cNvSpPr>
              <p:nvPr/>
            </p:nvSpPr>
            <p:spPr bwMode="auto">
              <a:xfrm>
                <a:off x="2086" y="422"/>
                <a:ext cx="9" cy="10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0 h 7"/>
                  <a:gd name="T4" fmla="*/ 4 w 6"/>
                  <a:gd name="T5" fmla="*/ 7 h 7"/>
                  <a:gd name="T6" fmla="*/ 6 w 6"/>
                  <a:gd name="T7" fmla="*/ 7 h 7"/>
                  <a:gd name="T8" fmla="*/ 2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04"/>
              <p:cNvSpPr>
                <a:spLocks/>
              </p:cNvSpPr>
              <p:nvPr/>
            </p:nvSpPr>
            <p:spPr bwMode="auto">
              <a:xfrm>
                <a:off x="2271" y="769"/>
                <a:ext cx="15" cy="13"/>
              </a:xfrm>
              <a:custGeom>
                <a:avLst/>
                <a:gdLst>
                  <a:gd name="T0" fmla="*/ 2 w 10"/>
                  <a:gd name="T1" fmla="*/ 0 h 9"/>
                  <a:gd name="T2" fmla="*/ 0 w 10"/>
                  <a:gd name="T3" fmla="*/ 0 h 9"/>
                  <a:gd name="T4" fmla="*/ 5 w 10"/>
                  <a:gd name="T5" fmla="*/ 9 h 9"/>
                  <a:gd name="T6" fmla="*/ 10 w 10"/>
                  <a:gd name="T7" fmla="*/ 1 h 9"/>
                  <a:gd name="T8" fmla="*/ 8 w 10"/>
                  <a:gd name="T9" fmla="*/ 0 h 9"/>
                  <a:gd name="T10" fmla="*/ 5 w 10"/>
                  <a:gd name="T11" fmla="*/ 5 h 9"/>
                  <a:gd name="T12" fmla="*/ 2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6" name="Group 406"/>
            <p:cNvGrpSpPr>
              <a:grpSpLocks/>
            </p:cNvGrpSpPr>
            <p:nvPr/>
          </p:nvGrpSpPr>
          <p:grpSpPr bwMode="auto">
            <a:xfrm>
              <a:off x="1985" y="565"/>
              <a:ext cx="2024" cy="2255"/>
              <a:chOff x="1985" y="565"/>
              <a:chExt cx="2024" cy="2255"/>
            </a:xfrm>
            <a:grpFill/>
          </p:grpSpPr>
          <p:sp>
            <p:nvSpPr>
              <p:cNvPr id="440" name="Freeform 206"/>
              <p:cNvSpPr>
                <a:spLocks/>
              </p:cNvSpPr>
              <p:nvPr/>
            </p:nvSpPr>
            <p:spPr bwMode="auto">
              <a:xfrm>
                <a:off x="1985" y="1049"/>
                <a:ext cx="11" cy="19"/>
              </a:xfrm>
              <a:custGeom>
                <a:avLst/>
                <a:gdLst>
                  <a:gd name="T0" fmla="*/ 5 w 7"/>
                  <a:gd name="T1" fmla="*/ 0 h 13"/>
                  <a:gd name="T2" fmla="*/ 2 w 7"/>
                  <a:gd name="T3" fmla="*/ 4 h 13"/>
                  <a:gd name="T4" fmla="*/ 0 w 7"/>
                  <a:gd name="T5" fmla="*/ 6 h 13"/>
                  <a:gd name="T6" fmla="*/ 0 w 7"/>
                  <a:gd name="T7" fmla="*/ 7 h 13"/>
                  <a:gd name="T8" fmla="*/ 0 w 7"/>
                  <a:gd name="T9" fmla="*/ 7 h 13"/>
                  <a:gd name="T10" fmla="*/ 0 w 7"/>
                  <a:gd name="T11" fmla="*/ 7 h 13"/>
                  <a:gd name="T12" fmla="*/ 1 w 7"/>
                  <a:gd name="T13" fmla="*/ 8 h 13"/>
                  <a:gd name="T14" fmla="*/ 4 w 7"/>
                  <a:gd name="T15" fmla="*/ 11 h 13"/>
                  <a:gd name="T16" fmla="*/ 6 w 7"/>
                  <a:gd name="T17" fmla="*/ 13 h 13"/>
                  <a:gd name="T18" fmla="*/ 7 w 7"/>
                  <a:gd name="T19" fmla="*/ 12 h 13"/>
                  <a:gd name="T20" fmla="*/ 3 w 7"/>
                  <a:gd name="T21" fmla="*/ 7 h 13"/>
                  <a:gd name="T22" fmla="*/ 2 w 7"/>
                  <a:gd name="T23" fmla="*/ 7 h 13"/>
                  <a:gd name="T24" fmla="*/ 4 w 7"/>
                  <a:gd name="T25" fmla="*/ 5 h 13"/>
                  <a:gd name="T26" fmla="*/ 7 w 7"/>
                  <a:gd name="T27" fmla="*/ 2 h 13"/>
                  <a:gd name="T28" fmla="*/ 5 w 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3">
                    <a:moveTo>
                      <a:pt x="5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07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208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09"/>
              <p:cNvSpPr>
                <a:spLocks/>
              </p:cNvSpPr>
              <p:nvPr/>
            </p:nvSpPr>
            <p:spPr bwMode="auto">
              <a:xfrm>
                <a:off x="2793" y="758"/>
                <a:ext cx="268" cy="60"/>
              </a:xfrm>
              <a:custGeom>
                <a:avLst/>
                <a:gdLst>
                  <a:gd name="T0" fmla="*/ 179 w 180"/>
                  <a:gd name="T1" fmla="*/ 0 h 40"/>
                  <a:gd name="T2" fmla="*/ 174 w 180"/>
                  <a:gd name="T3" fmla="*/ 0 h 40"/>
                  <a:gd name="T4" fmla="*/ 0 w 180"/>
                  <a:gd name="T5" fmla="*/ 38 h 40"/>
                  <a:gd name="T6" fmla="*/ 2 w 180"/>
                  <a:gd name="T7" fmla="*/ 40 h 40"/>
                  <a:gd name="T8" fmla="*/ 180 w 180"/>
                  <a:gd name="T9" fmla="*/ 1 h 40"/>
                  <a:gd name="T10" fmla="*/ 179 w 18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40">
                    <a:moveTo>
                      <a:pt x="179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79" y="1"/>
                      <a:pt x="179" y="0"/>
                      <a:pt x="17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10"/>
              <p:cNvSpPr>
                <a:spLocks/>
              </p:cNvSpPr>
              <p:nvPr/>
            </p:nvSpPr>
            <p:spPr bwMode="auto">
              <a:xfrm>
                <a:off x="3052" y="757"/>
                <a:ext cx="8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1 h 1"/>
                  <a:gd name="T4" fmla="*/ 5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11"/>
              <p:cNvSpPr>
                <a:spLocks/>
              </p:cNvSpPr>
              <p:nvPr/>
            </p:nvSpPr>
            <p:spPr bwMode="auto">
              <a:xfrm>
                <a:off x="3060" y="754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3 h 4"/>
                  <a:gd name="T6" fmla="*/ 1 w 8"/>
                  <a:gd name="T7" fmla="*/ 4 h 4"/>
                  <a:gd name="T8" fmla="*/ 7 w 8"/>
                  <a:gd name="T9" fmla="*/ 2 h 4"/>
                  <a:gd name="T10" fmla="*/ 8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212"/>
              <p:cNvSpPr>
                <a:spLocks noEditPoints="1"/>
              </p:cNvSpPr>
              <p:nvPr/>
            </p:nvSpPr>
            <p:spPr bwMode="auto">
              <a:xfrm>
                <a:off x="2320" y="815"/>
                <a:ext cx="474" cy="219"/>
              </a:xfrm>
              <a:custGeom>
                <a:avLst/>
                <a:gdLst>
                  <a:gd name="T0" fmla="*/ 25 w 318"/>
                  <a:gd name="T1" fmla="*/ 71 h 147"/>
                  <a:gd name="T2" fmla="*/ 0 w 318"/>
                  <a:gd name="T3" fmla="*/ 147 h 147"/>
                  <a:gd name="T4" fmla="*/ 3 w 318"/>
                  <a:gd name="T5" fmla="*/ 145 h 147"/>
                  <a:gd name="T6" fmla="*/ 26 w 318"/>
                  <a:gd name="T7" fmla="*/ 72 h 147"/>
                  <a:gd name="T8" fmla="*/ 25 w 318"/>
                  <a:gd name="T9" fmla="*/ 71 h 147"/>
                  <a:gd name="T10" fmla="*/ 150 w 318"/>
                  <a:gd name="T11" fmla="*/ 36 h 147"/>
                  <a:gd name="T12" fmla="*/ 36 w 318"/>
                  <a:gd name="T13" fmla="*/ 61 h 147"/>
                  <a:gd name="T14" fmla="*/ 36 w 318"/>
                  <a:gd name="T15" fmla="*/ 63 h 147"/>
                  <a:gd name="T16" fmla="*/ 146 w 318"/>
                  <a:gd name="T17" fmla="*/ 39 h 147"/>
                  <a:gd name="T18" fmla="*/ 150 w 318"/>
                  <a:gd name="T19" fmla="*/ 36 h 147"/>
                  <a:gd name="T20" fmla="*/ 315 w 318"/>
                  <a:gd name="T21" fmla="*/ 0 h 147"/>
                  <a:gd name="T22" fmla="*/ 155 w 318"/>
                  <a:gd name="T23" fmla="*/ 35 h 147"/>
                  <a:gd name="T24" fmla="*/ 151 w 318"/>
                  <a:gd name="T25" fmla="*/ 38 h 147"/>
                  <a:gd name="T26" fmla="*/ 318 w 318"/>
                  <a:gd name="T27" fmla="*/ 2 h 147"/>
                  <a:gd name="T28" fmla="*/ 315 w 318"/>
                  <a:gd name="T2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147">
                    <a:moveTo>
                      <a:pt x="25" y="71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3" y="145"/>
                      <a:pt x="3" y="145"/>
                      <a:pt x="3" y="145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5" y="72"/>
                      <a:pt x="25" y="71"/>
                    </a:cubicBezTo>
                    <a:moveTo>
                      <a:pt x="150" y="36"/>
                    </a:move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2"/>
                      <a:pt x="36" y="63"/>
                      <a:pt x="36" y="63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50" y="36"/>
                      <a:pt x="150" y="36"/>
                      <a:pt x="150" y="36"/>
                    </a:cubicBezTo>
                    <a:moveTo>
                      <a:pt x="315" y="0"/>
                    </a:moveTo>
                    <a:cubicBezTo>
                      <a:pt x="155" y="35"/>
                      <a:pt x="155" y="35"/>
                      <a:pt x="155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318" y="2"/>
                      <a:pt x="318" y="2"/>
                      <a:pt x="318" y="2"/>
                    </a:cubicBezTo>
                    <a:cubicBezTo>
                      <a:pt x="315" y="0"/>
                      <a:pt x="315" y="0"/>
                      <a:pt x="3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13"/>
              <p:cNvSpPr>
                <a:spLocks/>
              </p:cNvSpPr>
              <p:nvPr/>
            </p:nvSpPr>
            <p:spPr bwMode="auto">
              <a:xfrm>
                <a:off x="2358" y="906"/>
                <a:ext cx="16" cy="16"/>
              </a:xfrm>
              <a:custGeom>
                <a:avLst/>
                <a:gdLst>
                  <a:gd name="T0" fmla="*/ 11 w 11"/>
                  <a:gd name="T1" fmla="*/ 0 h 11"/>
                  <a:gd name="T2" fmla="*/ 7 w 11"/>
                  <a:gd name="T3" fmla="*/ 1 h 11"/>
                  <a:gd name="T4" fmla="*/ 3 w 11"/>
                  <a:gd name="T5" fmla="*/ 2 h 11"/>
                  <a:gd name="T6" fmla="*/ 3 w 11"/>
                  <a:gd name="T7" fmla="*/ 2 h 11"/>
                  <a:gd name="T8" fmla="*/ 2 w 11"/>
                  <a:gd name="T9" fmla="*/ 2 h 11"/>
                  <a:gd name="T10" fmla="*/ 2 w 11"/>
                  <a:gd name="T11" fmla="*/ 2 h 11"/>
                  <a:gd name="T12" fmla="*/ 1 w 11"/>
                  <a:gd name="T13" fmla="*/ 5 h 11"/>
                  <a:gd name="T14" fmla="*/ 0 w 11"/>
                  <a:gd name="T15" fmla="*/ 10 h 11"/>
                  <a:gd name="T16" fmla="*/ 1 w 11"/>
                  <a:gd name="T17" fmla="*/ 11 h 11"/>
                  <a:gd name="T18" fmla="*/ 3 w 11"/>
                  <a:gd name="T19" fmla="*/ 5 h 11"/>
                  <a:gd name="T20" fmla="*/ 3 w 11"/>
                  <a:gd name="T21" fmla="*/ 3 h 11"/>
                  <a:gd name="T22" fmla="*/ 3 w 11"/>
                  <a:gd name="T23" fmla="*/ 3 h 11"/>
                  <a:gd name="T24" fmla="*/ 4 w 11"/>
                  <a:gd name="T25" fmla="*/ 4 h 11"/>
                  <a:gd name="T26" fmla="*/ 11 w 11"/>
                  <a:gd name="T27" fmla="*/ 2 h 11"/>
                  <a:gd name="T28" fmla="*/ 11 w 11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14"/>
              <p:cNvSpPr>
                <a:spLocks noEditPoints="1"/>
              </p:cNvSpPr>
              <p:nvPr/>
            </p:nvSpPr>
            <p:spPr bwMode="auto">
              <a:xfrm>
                <a:off x="1994" y="1035"/>
                <a:ext cx="329" cy="896"/>
              </a:xfrm>
              <a:custGeom>
                <a:avLst/>
                <a:gdLst>
                  <a:gd name="T0" fmla="*/ 28 w 221"/>
                  <a:gd name="T1" fmla="*/ 592 h 601"/>
                  <a:gd name="T2" fmla="*/ 27 w 221"/>
                  <a:gd name="T3" fmla="*/ 592 h 601"/>
                  <a:gd name="T4" fmla="*/ 26 w 221"/>
                  <a:gd name="T5" fmla="*/ 592 h 601"/>
                  <a:gd name="T6" fmla="*/ 25 w 221"/>
                  <a:gd name="T7" fmla="*/ 601 h 601"/>
                  <a:gd name="T8" fmla="*/ 28 w 221"/>
                  <a:gd name="T9" fmla="*/ 592 h 601"/>
                  <a:gd name="T10" fmla="*/ 129 w 221"/>
                  <a:gd name="T11" fmla="*/ 275 h 601"/>
                  <a:gd name="T12" fmla="*/ 36 w 221"/>
                  <a:gd name="T13" fmla="*/ 562 h 601"/>
                  <a:gd name="T14" fmla="*/ 35 w 221"/>
                  <a:gd name="T15" fmla="*/ 565 h 601"/>
                  <a:gd name="T16" fmla="*/ 31 w 221"/>
                  <a:gd name="T17" fmla="*/ 577 h 601"/>
                  <a:gd name="T18" fmla="*/ 33 w 221"/>
                  <a:gd name="T19" fmla="*/ 578 h 601"/>
                  <a:gd name="T20" fmla="*/ 36 w 221"/>
                  <a:gd name="T21" fmla="*/ 568 h 601"/>
                  <a:gd name="T22" fmla="*/ 37 w 221"/>
                  <a:gd name="T23" fmla="*/ 565 h 601"/>
                  <a:gd name="T24" fmla="*/ 130 w 221"/>
                  <a:gd name="T25" fmla="*/ 278 h 601"/>
                  <a:gd name="T26" fmla="*/ 129 w 221"/>
                  <a:gd name="T27" fmla="*/ 275 h 601"/>
                  <a:gd name="T28" fmla="*/ 80 w 221"/>
                  <a:gd name="T29" fmla="*/ 108 h 601"/>
                  <a:gd name="T30" fmla="*/ 79 w 221"/>
                  <a:gd name="T31" fmla="*/ 108 h 601"/>
                  <a:gd name="T32" fmla="*/ 79 w 221"/>
                  <a:gd name="T33" fmla="*/ 108 h 601"/>
                  <a:gd name="T34" fmla="*/ 77 w 221"/>
                  <a:gd name="T35" fmla="*/ 114 h 601"/>
                  <a:gd name="T36" fmla="*/ 68 w 221"/>
                  <a:gd name="T37" fmla="*/ 197 h 601"/>
                  <a:gd name="T38" fmla="*/ 68 w 221"/>
                  <a:gd name="T39" fmla="*/ 202 h 601"/>
                  <a:gd name="T40" fmla="*/ 30 w 221"/>
                  <a:gd name="T41" fmla="*/ 551 h 601"/>
                  <a:gd name="T42" fmla="*/ 30 w 221"/>
                  <a:gd name="T43" fmla="*/ 555 h 601"/>
                  <a:gd name="T44" fmla="*/ 29 w 221"/>
                  <a:gd name="T45" fmla="*/ 568 h 601"/>
                  <a:gd name="T46" fmla="*/ 29 w 221"/>
                  <a:gd name="T47" fmla="*/ 576 h 601"/>
                  <a:gd name="T48" fmla="*/ 30 w 221"/>
                  <a:gd name="T49" fmla="*/ 576 h 601"/>
                  <a:gd name="T50" fmla="*/ 30 w 221"/>
                  <a:gd name="T51" fmla="*/ 576 h 601"/>
                  <a:gd name="T52" fmla="*/ 32 w 221"/>
                  <a:gd name="T53" fmla="*/ 559 h 601"/>
                  <a:gd name="T54" fmla="*/ 32 w 221"/>
                  <a:gd name="T55" fmla="*/ 555 h 601"/>
                  <a:gd name="T56" fmla="*/ 69 w 221"/>
                  <a:gd name="T57" fmla="*/ 206 h 601"/>
                  <a:gd name="T58" fmla="*/ 70 w 221"/>
                  <a:gd name="T59" fmla="*/ 201 h 601"/>
                  <a:gd name="T60" fmla="*/ 80 w 221"/>
                  <a:gd name="T61" fmla="*/ 108 h 601"/>
                  <a:gd name="T62" fmla="*/ 1 w 221"/>
                  <a:gd name="T63" fmla="*/ 21 h 601"/>
                  <a:gd name="T64" fmla="*/ 0 w 221"/>
                  <a:gd name="T65" fmla="*/ 22 h 601"/>
                  <a:gd name="T66" fmla="*/ 73 w 221"/>
                  <a:gd name="T67" fmla="*/ 95 h 601"/>
                  <a:gd name="T68" fmla="*/ 74 w 221"/>
                  <a:gd name="T69" fmla="*/ 93 h 601"/>
                  <a:gd name="T70" fmla="*/ 1 w 221"/>
                  <a:gd name="T71" fmla="*/ 21 h 601"/>
                  <a:gd name="T72" fmla="*/ 221 w 221"/>
                  <a:gd name="T73" fmla="*/ 0 h 601"/>
                  <a:gd name="T74" fmla="*/ 218 w 221"/>
                  <a:gd name="T75" fmla="*/ 2 h 601"/>
                  <a:gd name="T76" fmla="*/ 130 w 221"/>
                  <a:gd name="T77" fmla="*/ 273 h 601"/>
                  <a:gd name="T78" fmla="*/ 131 w 221"/>
                  <a:gd name="T79" fmla="*/ 276 h 601"/>
                  <a:gd name="T80" fmla="*/ 221 w 221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1" h="601">
                    <a:moveTo>
                      <a:pt x="28" y="592"/>
                    </a:moveTo>
                    <a:cubicBezTo>
                      <a:pt x="28" y="592"/>
                      <a:pt x="27" y="592"/>
                      <a:pt x="27" y="592"/>
                    </a:cubicBezTo>
                    <a:cubicBezTo>
                      <a:pt x="27" y="592"/>
                      <a:pt x="26" y="592"/>
                      <a:pt x="26" y="592"/>
                    </a:cubicBezTo>
                    <a:cubicBezTo>
                      <a:pt x="25" y="601"/>
                      <a:pt x="25" y="601"/>
                      <a:pt x="25" y="601"/>
                    </a:cubicBezTo>
                    <a:cubicBezTo>
                      <a:pt x="28" y="592"/>
                      <a:pt x="28" y="592"/>
                      <a:pt x="28" y="592"/>
                    </a:cubicBezTo>
                    <a:moveTo>
                      <a:pt x="129" y="275"/>
                    </a:moveTo>
                    <a:cubicBezTo>
                      <a:pt x="36" y="562"/>
                      <a:pt x="36" y="562"/>
                      <a:pt x="36" y="562"/>
                    </a:cubicBezTo>
                    <a:cubicBezTo>
                      <a:pt x="35" y="565"/>
                      <a:pt x="35" y="565"/>
                      <a:pt x="35" y="565"/>
                    </a:cubicBezTo>
                    <a:cubicBezTo>
                      <a:pt x="31" y="577"/>
                      <a:pt x="31" y="577"/>
                      <a:pt x="31" y="577"/>
                    </a:cubicBezTo>
                    <a:cubicBezTo>
                      <a:pt x="31" y="577"/>
                      <a:pt x="32" y="578"/>
                      <a:pt x="33" y="578"/>
                    </a:cubicBezTo>
                    <a:cubicBezTo>
                      <a:pt x="36" y="568"/>
                      <a:pt x="36" y="568"/>
                      <a:pt x="36" y="568"/>
                    </a:cubicBezTo>
                    <a:cubicBezTo>
                      <a:pt x="37" y="565"/>
                      <a:pt x="37" y="565"/>
                      <a:pt x="37" y="565"/>
                    </a:cubicBez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29" y="275"/>
                      <a:pt x="129" y="275"/>
                      <a:pt x="129" y="275"/>
                    </a:cubicBezTo>
                    <a:moveTo>
                      <a:pt x="80" y="108"/>
                    </a:moveTo>
                    <a:cubicBezTo>
                      <a:pt x="79" y="108"/>
                      <a:pt x="79" y="108"/>
                      <a:pt x="79" y="108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02"/>
                      <a:pt x="68" y="202"/>
                      <a:pt x="68" y="202"/>
                    </a:cubicBezTo>
                    <a:cubicBezTo>
                      <a:pt x="30" y="551"/>
                      <a:pt x="30" y="551"/>
                      <a:pt x="30" y="551"/>
                    </a:cubicBezTo>
                    <a:cubicBezTo>
                      <a:pt x="30" y="555"/>
                      <a:pt x="30" y="555"/>
                      <a:pt x="30" y="555"/>
                    </a:cubicBezTo>
                    <a:cubicBezTo>
                      <a:pt x="29" y="568"/>
                      <a:pt x="29" y="568"/>
                      <a:pt x="29" y="568"/>
                    </a:cubicBezTo>
                    <a:cubicBezTo>
                      <a:pt x="29" y="576"/>
                      <a:pt x="29" y="576"/>
                      <a:pt x="29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2" y="559"/>
                      <a:pt x="32" y="559"/>
                      <a:pt x="32" y="559"/>
                    </a:cubicBezTo>
                    <a:cubicBezTo>
                      <a:pt x="32" y="555"/>
                      <a:pt x="32" y="555"/>
                      <a:pt x="32" y="555"/>
                    </a:cubicBezTo>
                    <a:cubicBezTo>
                      <a:pt x="69" y="206"/>
                      <a:pt x="69" y="206"/>
                      <a:pt x="69" y="206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80" y="108"/>
                      <a:pt x="80" y="108"/>
                      <a:pt x="80" y="108"/>
                    </a:cubicBezTo>
                    <a:moveTo>
                      <a:pt x="1" y="21"/>
                    </a:moveTo>
                    <a:cubicBezTo>
                      <a:pt x="1" y="21"/>
                      <a:pt x="0" y="22"/>
                      <a:pt x="0" y="22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3" y="94"/>
                      <a:pt x="74" y="94"/>
                      <a:pt x="74" y="93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221" y="0"/>
                    </a:moveTo>
                    <a:cubicBezTo>
                      <a:pt x="218" y="2"/>
                      <a:pt x="218" y="2"/>
                      <a:pt x="218" y="2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221" y="0"/>
                      <a:pt x="221" y="0"/>
                      <a:pt x="22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15"/>
              <p:cNvSpPr>
                <a:spLocks noEditPoints="1"/>
              </p:cNvSpPr>
              <p:nvPr/>
            </p:nvSpPr>
            <p:spPr bwMode="auto">
              <a:xfrm>
                <a:off x="2036" y="1196"/>
                <a:ext cx="76" cy="697"/>
              </a:xfrm>
              <a:custGeom>
                <a:avLst/>
                <a:gdLst>
                  <a:gd name="T0" fmla="*/ 1 w 51"/>
                  <a:gd name="T1" fmla="*/ 460 h 468"/>
                  <a:gd name="T2" fmla="*/ 0 w 51"/>
                  <a:gd name="T3" fmla="*/ 466 h 468"/>
                  <a:gd name="T4" fmla="*/ 0 w 51"/>
                  <a:gd name="T5" fmla="*/ 468 h 468"/>
                  <a:gd name="T6" fmla="*/ 1 w 51"/>
                  <a:gd name="T7" fmla="*/ 468 h 468"/>
                  <a:gd name="T8" fmla="*/ 1 w 51"/>
                  <a:gd name="T9" fmla="*/ 460 h 468"/>
                  <a:gd name="T10" fmla="*/ 50 w 51"/>
                  <a:gd name="T11" fmla="*/ 0 h 468"/>
                  <a:gd name="T12" fmla="*/ 49 w 51"/>
                  <a:gd name="T13" fmla="*/ 6 h 468"/>
                  <a:gd name="T14" fmla="*/ 51 w 51"/>
                  <a:gd name="T15" fmla="*/ 0 h 468"/>
                  <a:gd name="T16" fmla="*/ 50 w 51"/>
                  <a:gd name="T17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468">
                    <a:moveTo>
                      <a:pt x="1" y="460"/>
                    </a:move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8"/>
                      <a:pt x="0" y="468"/>
                      <a:pt x="0" y="468"/>
                    </a:cubicBezTo>
                    <a:cubicBezTo>
                      <a:pt x="0" y="468"/>
                      <a:pt x="1" y="468"/>
                      <a:pt x="1" y="468"/>
                    </a:cubicBezTo>
                    <a:cubicBezTo>
                      <a:pt x="1" y="460"/>
                      <a:pt x="1" y="460"/>
                      <a:pt x="1" y="460"/>
                    </a:cubicBezTo>
                    <a:moveTo>
                      <a:pt x="50" y="0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16"/>
              <p:cNvSpPr>
                <a:spLocks/>
              </p:cNvSpPr>
              <p:nvPr/>
            </p:nvSpPr>
            <p:spPr bwMode="auto">
              <a:xfrm>
                <a:off x="2033" y="1893"/>
                <a:ext cx="10" cy="24"/>
              </a:xfrm>
              <a:custGeom>
                <a:avLst/>
                <a:gdLst>
                  <a:gd name="T0" fmla="*/ 2 w 7"/>
                  <a:gd name="T1" fmla="*/ 0 h 16"/>
                  <a:gd name="T2" fmla="*/ 2 w 7"/>
                  <a:gd name="T3" fmla="*/ 1 h 16"/>
                  <a:gd name="T4" fmla="*/ 1 w 7"/>
                  <a:gd name="T5" fmla="*/ 8 h 16"/>
                  <a:gd name="T6" fmla="*/ 0 w 7"/>
                  <a:gd name="T7" fmla="*/ 16 h 16"/>
                  <a:gd name="T8" fmla="*/ 1 w 7"/>
                  <a:gd name="T9" fmla="*/ 16 h 16"/>
                  <a:gd name="T10" fmla="*/ 2 w 7"/>
                  <a:gd name="T11" fmla="*/ 16 h 16"/>
                  <a:gd name="T12" fmla="*/ 6 w 7"/>
                  <a:gd name="T13" fmla="*/ 5 h 16"/>
                  <a:gd name="T14" fmla="*/ 6 w 7"/>
                  <a:gd name="T15" fmla="*/ 3 h 16"/>
                  <a:gd name="T16" fmla="*/ 7 w 7"/>
                  <a:gd name="T17" fmla="*/ 2 h 16"/>
                  <a:gd name="T18" fmla="*/ 5 w 7"/>
                  <a:gd name="T19" fmla="*/ 1 h 16"/>
                  <a:gd name="T20" fmla="*/ 5 w 7"/>
                  <a:gd name="T21" fmla="*/ 1 h 16"/>
                  <a:gd name="T22" fmla="*/ 4 w 7"/>
                  <a:gd name="T23" fmla="*/ 3 h 16"/>
                  <a:gd name="T24" fmla="*/ 3 w 7"/>
                  <a:gd name="T25" fmla="*/ 7 h 16"/>
                  <a:gd name="T26" fmla="*/ 3 w 7"/>
                  <a:gd name="T27" fmla="*/ 3 h 16"/>
                  <a:gd name="T28" fmla="*/ 4 w 7"/>
                  <a:gd name="T29" fmla="*/ 0 h 16"/>
                  <a:gd name="T30" fmla="*/ 3 w 7"/>
                  <a:gd name="T31" fmla="*/ 0 h 16"/>
                  <a:gd name="T32" fmla="*/ 2 w 7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6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17"/>
              <p:cNvSpPr>
                <a:spLocks/>
              </p:cNvSpPr>
              <p:nvPr/>
            </p:nvSpPr>
            <p:spPr bwMode="auto">
              <a:xfrm>
                <a:off x="2103" y="1174"/>
                <a:ext cx="10" cy="22"/>
              </a:xfrm>
              <a:custGeom>
                <a:avLst/>
                <a:gdLst>
                  <a:gd name="T0" fmla="*/ 1 w 7"/>
                  <a:gd name="T1" fmla="*/ 0 h 15"/>
                  <a:gd name="T2" fmla="*/ 0 w 7"/>
                  <a:gd name="T3" fmla="*/ 2 h 15"/>
                  <a:gd name="T4" fmla="*/ 5 w 7"/>
                  <a:gd name="T5" fmla="*/ 7 h 15"/>
                  <a:gd name="T6" fmla="*/ 5 w 7"/>
                  <a:gd name="T7" fmla="*/ 15 h 15"/>
                  <a:gd name="T8" fmla="*/ 6 w 7"/>
                  <a:gd name="T9" fmla="*/ 15 h 15"/>
                  <a:gd name="T10" fmla="*/ 6 w 7"/>
                  <a:gd name="T11" fmla="*/ 15 h 15"/>
                  <a:gd name="T12" fmla="*/ 7 w 7"/>
                  <a:gd name="T13" fmla="*/ 15 h 15"/>
                  <a:gd name="T14" fmla="*/ 7 w 7"/>
                  <a:gd name="T15" fmla="*/ 11 h 15"/>
                  <a:gd name="T16" fmla="*/ 7 w 7"/>
                  <a:gd name="T17" fmla="*/ 11 h 15"/>
                  <a:gd name="T18" fmla="*/ 5 w 7"/>
                  <a:gd name="T19" fmla="*/ 10 h 15"/>
                  <a:gd name="T20" fmla="*/ 6 w 7"/>
                  <a:gd name="T21" fmla="*/ 9 h 15"/>
                  <a:gd name="T22" fmla="*/ 6 w 7"/>
                  <a:gd name="T23" fmla="*/ 7 h 15"/>
                  <a:gd name="T24" fmla="*/ 7 w 7"/>
                  <a:gd name="T25" fmla="*/ 7 h 15"/>
                  <a:gd name="T26" fmla="*/ 7 w 7"/>
                  <a:gd name="T27" fmla="*/ 8 h 15"/>
                  <a:gd name="T28" fmla="*/ 7 w 7"/>
                  <a:gd name="T29" fmla="*/ 6 h 15"/>
                  <a:gd name="T30" fmla="*/ 1 w 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5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18"/>
              <p:cNvSpPr>
                <a:spLocks/>
              </p:cNvSpPr>
              <p:nvPr/>
            </p:nvSpPr>
            <p:spPr bwMode="auto">
              <a:xfrm>
                <a:off x="3671" y="1356"/>
                <a:ext cx="98" cy="171"/>
              </a:xfrm>
              <a:custGeom>
                <a:avLst/>
                <a:gdLst>
                  <a:gd name="T0" fmla="*/ 0 w 66"/>
                  <a:gd name="T1" fmla="*/ 0 h 115"/>
                  <a:gd name="T2" fmla="*/ 0 w 66"/>
                  <a:gd name="T3" fmla="*/ 1 h 115"/>
                  <a:gd name="T4" fmla="*/ 6 w 66"/>
                  <a:gd name="T5" fmla="*/ 13 h 115"/>
                  <a:gd name="T6" fmla="*/ 9 w 66"/>
                  <a:gd name="T7" fmla="*/ 17 h 115"/>
                  <a:gd name="T8" fmla="*/ 65 w 66"/>
                  <a:gd name="T9" fmla="*/ 115 h 115"/>
                  <a:gd name="T10" fmla="*/ 66 w 66"/>
                  <a:gd name="T11" fmla="*/ 114 h 115"/>
                  <a:gd name="T12" fmla="*/ 0 w 66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4"/>
                      <a:pt x="66" y="1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19"/>
              <p:cNvSpPr>
                <a:spLocks/>
              </p:cNvSpPr>
              <p:nvPr/>
            </p:nvSpPr>
            <p:spPr bwMode="auto">
              <a:xfrm>
                <a:off x="3768" y="1525"/>
                <a:ext cx="6" cy="9"/>
              </a:xfrm>
              <a:custGeom>
                <a:avLst/>
                <a:gdLst>
                  <a:gd name="T0" fmla="*/ 1 w 4"/>
                  <a:gd name="T1" fmla="*/ 0 h 6"/>
                  <a:gd name="T2" fmla="*/ 0 w 4"/>
                  <a:gd name="T3" fmla="*/ 1 h 6"/>
                  <a:gd name="T4" fmla="*/ 3 w 4"/>
                  <a:gd name="T5" fmla="*/ 6 h 6"/>
                  <a:gd name="T6" fmla="*/ 4 w 4"/>
                  <a:gd name="T7" fmla="*/ 6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20"/>
              <p:cNvSpPr>
                <a:spLocks/>
              </p:cNvSpPr>
              <p:nvPr/>
            </p:nvSpPr>
            <p:spPr bwMode="auto">
              <a:xfrm>
                <a:off x="3416" y="915"/>
                <a:ext cx="253" cy="439"/>
              </a:xfrm>
              <a:custGeom>
                <a:avLst/>
                <a:gdLst>
                  <a:gd name="T0" fmla="*/ 0 w 170"/>
                  <a:gd name="T1" fmla="*/ 0 h 295"/>
                  <a:gd name="T2" fmla="*/ 0 w 170"/>
                  <a:gd name="T3" fmla="*/ 1 h 295"/>
                  <a:gd name="T4" fmla="*/ 170 w 170"/>
                  <a:gd name="T5" fmla="*/ 295 h 295"/>
                  <a:gd name="T6" fmla="*/ 170 w 170"/>
                  <a:gd name="T7" fmla="*/ 295 h 295"/>
                  <a:gd name="T8" fmla="*/ 2 w 170"/>
                  <a:gd name="T9" fmla="*/ 3 h 295"/>
                  <a:gd name="T10" fmla="*/ 0 w 170"/>
                  <a:gd name="T11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29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21"/>
              <p:cNvSpPr>
                <a:spLocks/>
              </p:cNvSpPr>
              <p:nvPr/>
            </p:nvSpPr>
            <p:spPr bwMode="auto">
              <a:xfrm>
                <a:off x="3416" y="915"/>
                <a:ext cx="3" cy="4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22"/>
              <p:cNvSpPr>
                <a:spLocks/>
              </p:cNvSpPr>
              <p:nvPr/>
            </p:nvSpPr>
            <p:spPr bwMode="auto">
              <a:xfrm>
                <a:off x="3413" y="909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3 h 5"/>
                  <a:gd name="T4" fmla="*/ 2 w 3"/>
                  <a:gd name="T5" fmla="*/ 5 h 5"/>
                  <a:gd name="T6" fmla="*/ 2 w 3"/>
                  <a:gd name="T7" fmla="*/ 4 h 5"/>
                  <a:gd name="T8" fmla="*/ 3 w 3"/>
                  <a:gd name="T9" fmla="*/ 4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223"/>
              <p:cNvSpPr>
                <a:spLocks noEditPoints="1"/>
              </p:cNvSpPr>
              <p:nvPr/>
            </p:nvSpPr>
            <p:spPr bwMode="auto">
              <a:xfrm>
                <a:off x="3374" y="575"/>
                <a:ext cx="306" cy="734"/>
              </a:xfrm>
              <a:custGeom>
                <a:avLst/>
                <a:gdLst>
                  <a:gd name="T0" fmla="*/ 152 w 205"/>
                  <a:gd name="T1" fmla="*/ 366 h 493"/>
                  <a:gd name="T2" fmla="*/ 199 w 205"/>
                  <a:gd name="T3" fmla="*/ 481 h 493"/>
                  <a:gd name="T4" fmla="*/ 202 w 205"/>
                  <a:gd name="T5" fmla="*/ 487 h 493"/>
                  <a:gd name="T6" fmla="*/ 204 w 205"/>
                  <a:gd name="T7" fmla="*/ 493 h 493"/>
                  <a:gd name="T8" fmla="*/ 205 w 205"/>
                  <a:gd name="T9" fmla="*/ 489 h 493"/>
                  <a:gd name="T10" fmla="*/ 201 w 205"/>
                  <a:gd name="T11" fmla="*/ 480 h 493"/>
                  <a:gd name="T12" fmla="*/ 199 w 205"/>
                  <a:gd name="T13" fmla="*/ 474 h 493"/>
                  <a:gd name="T14" fmla="*/ 156 w 205"/>
                  <a:gd name="T15" fmla="*/ 371 h 493"/>
                  <a:gd name="T16" fmla="*/ 152 w 205"/>
                  <a:gd name="T17" fmla="*/ 366 h 493"/>
                  <a:gd name="T18" fmla="*/ 91 w 205"/>
                  <a:gd name="T19" fmla="*/ 215 h 493"/>
                  <a:gd name="T20" fmla="*/ 89 w 205"/>
                  <a:gd name="T21" fmla="*/ 215 h 493"/>
                  <a:gd name="T22" fmla="*/ 147 w 205"/>
                  <a:gd name="T23" fmla="*/ 355 h 493"/>
                  <a:gd name="T24" fmla="*/ 151 w 205"/>
                  <a:gd name="T25" fmla="*/ 360 h 493"/>
                  <a:gd name="T26" fmla="*/ 91 w 205"/>
                  <a:gd name="T27" fmla="*/ 215 h 493"/>
                  <a:gd name="T28" fmla="*/ 1 w 205"/>
                  <a:gd name="T29" fmla="*/ 0 h 493"/>
                  <a:gd name="T30" fmla="*/ 0 w 205"/>
                  <a:gd name="T31" fmla="*/ 0 h 493"/>
                  <a:gd name="T32" fmla="*/ 1 w 205"/>
                  <a:gd name="T33" fmla="*/ 5 h 493"/>
                  <a:gd name="T34" fmla="*/ 88 w 205"/>
                  <a:gd name="T35" fmla="*/ 213 h 493"/>
                  <a:gd name="T36" fmla="*/ 90 w 205"/>
                  <a:gd name="T37" fmla="*/ 213 h 493"/>
                  <a:gd name="T38" fmla="*/ 1 w 205"/>
                  <a:gd name="T39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493">
                    <a:moveTo>
                      <a:pt x="152" y="366"/>
                    </a:moveTo>
                    <a:cubicBezTo>
                      <a:pt x="199" y="481"/>
                      <a:pt x="199" y="481"/>
                      <a:pt x="199" y="481"/>
                    </a:cubicBezTo>
                    <a:cubicBezTo>
                      <a:pt x="202" y="487"/>
                      <a:pt x="202" y="487"/>
                      <a:pt x="202" y="487"/>
                    </a:cubicBezTo>
                    <a:cubicBezTo>
                      <a:pt x="204" y="493"/>
                      <a:pt x="204" y="493"/>
                      <a:pt x="204" y="493"/>
                    </a:cubicBezTo>
                    <a:cubicBezTo>
                      <a:pt x="205" y="489"/>
                      <a:pt x="205" y="489"/>
                      <a:pt x="205" y="489"/>
                    </a:cubicBezTo>
                    <a:cubicBezTo>
                      <a:pt x="201" y="480"/>
                      <a:pt x="201" y="480"/>
                      <a:pt x="201" y="480"/>
                    </a:cubicBezTo>
                    <a:cubicBezTo>
                      <a:pt x="199" y="474"/>
                      <a:pt x="199" y="474"/>
                      <a:pt x="199" y="474"/>
                    </a:cubicBezTo>
                    <a:cubicBezTo>
                      <a:pt x="156" y="371"/>
                      <a:pt x="156" y="371"/>
                      <a:pt x="156" y="371"/>
                    </a:cubicBezTo>
                    <a:cubicBezTo>
                      <a:pt x="152" y="366"/>
                      <a:pt x="152" y="366"/>
                      <a:pt x="152" y="366"/>
                    </a:cubicBezTo>
                    <a:moveTo>
                      <a:pt x="91" y="215"/>
                    </a:moveTo>
                    <a:cubicBezTo>
                      <a:pt x="89" y="215"/>
                      <a:pt x="89" y="215"/>
                      <a:pt x="89" y="215"/>
                    </a:cubicBezTo>
                    <a:cubicBezTo>
                      <a:pt x="147" y="355"/>
                      <a:pt x="147" y="355"/>
                      <a:pt x="147" y="355"/>
                    </a:cubicBezTo>
                    <a:cubicBezTo>
                      <a:pt x="151" y="360"/>
                      <a:pt x="151" y="360"/>
                      <a:pt x="151" y="360"/>
                    </a:cubicBezTo>
                    <a:cubicBezTo>
                      <a:pt x="91" y="215"/>
                      <a:pt x="91" y="215"/>
                      <a:pt x="91" y="215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88" y="213"/>
                      <a:pt x="88" y="213"/>
                      <a:pt x="88" y="213"/>
                    </a:cubicBezTo>
                    <a:cubicBezTo>
                      <a:pt x="90" y="213"/>
                      <a:pt x="90" y="213"/>
                      <a:pt x="90" y="21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24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25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26"/>
              <p:cNvSpPr>
                <a:spLocks noEditPoints="1"/>
              </p:cNvSpPr>
              <p:nvPr/>
            </p:nvSpPr>
            <p:spPr bwMode="auto">
              <a:xfrm>
                <a:off x="3373" y="575"/>
                <a:ext cx="137" cy="320"/>
              </a:xfrm>
              <a:custGeom>
                <a:avLst/>
                <a:gdLst>
                  <a:gd name="T0" fmla="*/ 91 w 92"/>
                  <a:gd name="T1" fmla="*/ 213 h 215"/>
                  <a:gd name="T2" fmla="*/ 89 w 92"/>
                  <a:gd name="T3" fmla="*/ 213 h 215"/>
                  <a:gd name="T4" fmla="*/ 90 w 92"/>
                  <a:gd name="T5" fmla="*/ 215 h 215"/>
                  <a:gd name="T6" fmla="*/ 92 w 92"/>
                  <a:gd name="T7" fmla="*/ 215 h 215"/>
                  <a:gd name="T8" fmla="*/ 91 w 92"/>
                  <a:gd name="T9" fmla="*/ 213 h 215"/>
                  <a:gd name="T10" fmla="*/ 1 w 92"/>
                  <a:gd name="T11" fmla="*/ 0 h 215"/>
                  <a:gd name="T12" fmla="*/ 0 w 92"/>
                  <a:gd name="T13" fmla="*/ 1 h 215"/>
                  <a:gd name="T14" fmla="*/ 2 w 92"/>
                  <a:gd name="T15" fmla="*/ 5 h 215"/>
                  <a:gd name="T16" fmla="*/ 1 w 92"/>
                  <a:gd name="T1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15">
                    <a:moveTo>
                      <a:pt x="91" y="213"/>
                    </a:moveTo>
                    <a:cubicBezTo>
                      <a:pt x="89" y="213"/>
                      <a:pt x="89" y="213"/>
                      <a:pt x="89" y="213"/>
                    </a:cubicBezTo>
                    <a:cubicBezTo>
                      <a:pt x="90" y="215"/>
                      <a:pt x="90" y="215"/>
                      <a:pt x="90" y="215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91" y="213"/>
                      <a:pt x="91" y="213"/>
                      <a:pt x="91" y="21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27"/>
              <p:cNvSpPr>
                <a:spLocks/>
              </p:cNvSpPr>
              <p:nvPr/>
            </p:nvSpPr>
            <p:spPr bwMode="auto">
              <a:xfrm>
                <a:off x="3368" y="565"/>
                <a:ext cx="8" cy="11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0 h 8"/>
                  <a:gd name="T4" fmla="*/ 3 w 5"/>
                  <a:gd name="T5" fmla="*/ 8 h 8"/>
                  <a:gd name="T6" fmla="*/ 4 w 5"/>
                  <a:gd name="T7" fmla="*/ 7 h 8"/>
                  <a:gd name="T8" fmla="*/ 5 w 5"/>
                  <a:gd name="T9" fmla="*/ 7 h 8"/>
                  <a:gd name="T10" fmla="*/ 2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28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29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30"/>
              <p:cNvSpPr>
                <a:spLocks/>
              </p:cNvSpPr>
              <p:nvPr/>
            </p:nvSpPr>
            <p:spPr bwMode="auto">
              <a:xfrm>
                <a:off x="3417" y="915"/>
                <a:ext cx="8" cy="10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0 h 7"/>
                  <a:gd name="T4" fmla="*/ 4 w 5"/>
                  <a:gd name="T5" fmla="*/ 7 h 7"/>
                  <a:gd name="T6" fmla="*/ 5 w 5"/>
                  <a:gd name="T7" fmla="*/ 7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231"/>
              <p:cNvSpPr>
                <a:spLocks noEditPoints="1"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0 w 4"/>
                  <a:gd name="T7" fmla="*/ 0 h 5"/>
                  <a:gd name="T8" fmla="*/ 2 w 4"/>
                  <a:gd name="T9" fmla="*/ 0 h 5"/>
                  <a:gd name="T10" fmla="*/ 1 w 4"/>
                  <a:gd name="T11" fmla="*/ 0 h 5"/>
                  <a:gd name="T12" fmla="*/ 4 w 4"/>
                  <a:gd name="T13" fmla="*/ 5 h 5"/>
                  <a:gd name="T14" fmla="*/ 4 w 4"/>
                  <a:gd name="T15" fmla="*/ 5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32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33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234"/>
              <p:cNvSpPr>
                <a:spLocks/>
              </p:cNvSpPr>
              <p:nvPr/>
            </p:nvSpPr>
            <p:spPr bwMode="auto">
              <a:xfrm>
                <a:off x="3757" y="1490"/>
                <a:ext cx="15" cy="35"/>
              </a:xfrm>
              <a:custGeom>
                <a:avLst/>
                <a:gdLst>
                  <a:gd name="T0" fmla="*/ 0 w 10"/>
                  <a:gd name="T1" fmla="*/ 0 h 24"/>
                  <a:gd name="T2" fmla="*/ 7 w 10"/>
                  <a:gd name="T3" fmla="*/ 21 h 24"/>
                  <a:gd name="T4" fmla="*/ 8 w 10"/>
                  <a:gd name="T5" fmla="*/ 24 h 24"/>
                  <a:gd name="T6" fmla="*/ 10 w 10"/>
                  <a:gd name="T7" fmla="*/ 23 h 24"/>
                  <a:gd name="T8" fmla="*/ 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9" y="23"/>
                      <a:pt x="10" y="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35"/>
              <p:cNvSpPr>
                <a:spLocks/>
              </p:cNvSpPr>
              <p:nvPr/>
            </p:nvSpPr>
            <p:spPr bwMode="auto">
              <a:xfrm>
                <a:off x="3769" y="1524"/>
                <a:ext cx="8" cy="12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1 h 8"/>
                  <a:gd name="T4" fmla="*/ 4 w 5"/>
                  <a:gd name="T5" fmla="*/ 8 h 8"/>
                  <a:gd name="T6" fmla="*/ 5 w 5"/>
                  <a:gd name="T7" fmla="*/ 8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36"/>
              <p:cNvSpPr>
                <a:spLocks/>
              </p:cNvSpPr>
              <p:nvPr/>
            </p:nvSpPr>
            <p:spPr bwMode="auto">
              <a:xfrm>
                <a:off x="2402" y="763"/>
                <a:ext cx="291" cy="213"/>
              </a:xfrm>
              <a:custGeom>
                <a:avLst/>
                <a:gdLst>
                  <a:gd name="T0" fmla="*/ 195 w 195"/>
                  <a:gd name="T1" fmla="*/ 0 h 143"/>
                  <a:gd name="T2" fmla="*/ 188 w 195"/>
                  <a:gd name="T3" fmla="*/ 3 h 143"/>
                  <a:gd name="T4" fmla="*/ 95 w 195"/>
                  <a:gd name="T5" fmla="*/ 71 h 143"/>
                  <a:gd name="T6" fmla="*/ 91 w 195"/>
                  <a:gd name="T7" fmla="*/ 74 h 143"/>
                  <a:gd name="T8" fmla="*/ 0 w 195"/>
                  <a:gd name="T9" fmla="*/ 141 h 143"/>
                  <a:gd name="T10" fmla="*/ 1 w 195"/>
                  <a:gd name="T11" fmla="*/ 143 h 143"/>
                  <a:gd name="T12" fmla="*/ 96 w 195"/>
                  <a:gd name="T13" fmla="*/ 73 h 143"/>
                  <a:gd name="T14" fmla="*/ 100 w 195"/>
                  <a:gd name="T15" fmla="*/ 70 h 143"/>
                  <a:gd name="T16" fmla="*/ 195 w 195"/>
                  <a:gd name="T17" fmla="*/ 0 h 143"/>
                  <a:gd name="T18" fmla="*/ 195 w 19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3">
                    <a:moveTo>
                      <a:pt x="195" y="0"/>
                    </a:moveTo>
                    <a:cubicBezTo>
                      <a:pt x="188" y="3"/>
                      <a:pt x="188" y="3"/>
                      <a:pt x="188" y="3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37"/>
              <p:cNvSpPr>
                <a:spLocks/>
              </p:cNvSpPr>
              <p:nvPr/>
            </p:nvSpPr>
            <p:spPr bwMode="auto">
              <a:xfrm>
                <a:off x="2683" y="761"/>
                <a:ext cx="10" cy="6"/>
              </a:xfrm>
              <a:custGeom>
                <a:avLst/>
                <a:gdLst>
                  <a:gd name="T0" fmla="*/ 6 w 7"/>
                  <a:gd name="T1" fmla="*/ 0 h 4"/>
                  <a:gd name="T2" fmla="*/ 0 w 7"/>
                  <a:gd name="T3" fmla="*/ 4 h 4"/>
                  <a:gd name="T4" fmla="*/ 7 w 7"/>
                  <a:gd name="T5" fmla="*/ 1 h 4"/>
                  <a:gd name="T6" fmla="*/ 6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238"/>
              <p:cNvSpPr>
                <a:spLocks/>
              </p:cNvSpPr>
              <p:nvPr/>
            </p:nvSpPr>
            <p:spPr bwMode="auto">
              <a:xfrm>
                <a:off x="2692" y="754"/>
                <a:ext cx="10" cy="9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5 h 6"/>
                  <a:gd name="T4" fmla="*/ 1 w 7"/>
                  <a:gd name="T5" fmla="*/ 6 h 6"/>
                  <a:gd name="T6" fmla="*/ 1 w 7"/>
                  <a:gd name="T7" fmla="*/ 6 h 6"/>
                  <a:gd name="T8" fmla="*/ 7 w 7"/>
                  <a:gd name="T9" fmla="*/ 2 h 6"/>
                  <a:gd name="T10" fmla="*/ 6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239"/>
              <p:cNvSpPr>
                <a:spLocks/>
              </p:cNvSpPr>
              <p:nvPr/>
            </p:nvSpPr>
            <p:spPr bwMode="auto">
              <a:xfrm>
                <a:off x="2122" y="974"/>
                <a:ext cx="282" cy="209"/>
              </a:xfrm>
              <a:custGeom>
                <a:avLst/>
                <a:gdLst>
                  <a:gd name="T0" fmla="*/ 188 w 189"/>
                  <a:gd name="T1" fmla="*/ 0 h 140"/>
                  <a:gd name="T2" fmla="*/ 136 w 189"/>
                  <a:gd name="T3" fmla="*/ 38 h 140"/>
                  <a:gd name="T4" fmla="*/ 133 w 189"/>
                  <a:gd name="T5" fmla="*/ 40 h 140"/>
                  <a:gd name="T6" fmla="*/ 0 w 189"/>
                  <a:gd name="T7" fmla="*/ 138 h 140"/>
                  <a:gd name="T8" fmla="*/ 1 w 189"/>
                  <a:gd name="T9" fmla="*/ 140 h 140"/>
                  <a:gd name="T10" fmla="*/ 132 w 189"/>
                  <a:gd name="T11" fmla="*/ 43 h 140"/>
                  <a:gd name="T12" fmla="*/ 135 w 189"/>
                  <a:gd name="T13" fmla="*/ 41 h 140"/>
                  <a:gd name="T14" fmla="*/ 189 w 189"/>
                  <a:gd name="T15" fmla="*/ 1 h 140"/>
                  <a:gd name="T16" fmla="*/ 188 w 189"/>
                  <a:gd name="T1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40">
                    <a:moveTo>
                      <a:pt x="188" y="0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8"/>
                      <a:pt x="1" y="139"/>
                      <a:pt x="1" y="140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240"/>
              <p:cNvSpPr>
                <a:spLocks noEditPoints="1"/>
              </p:cNvSpPr>
              <p:nvPr/>
            </p:nvSpPr>
            <p:spPr bwMode="auto">
              <a:xfrm>
                <a:off x="2110" y="1180"/>
                <a:ext cx="14" cy="10"/>
              </a:xfrm>
              <a:custGeom>
                <a:avLst/>
                <a:gdLst>
                  <a:gd name="T0" fmla="*/ 1 w 9"/>
                  <a:gd name="T1" fmla="*/ 5 h 7"/>
                  <a:gd name="T2" fmla="*/ 0 w 9"/>
                  <a:gd name="T3" fmla="*/ 6 h 7"/>
                  <a:gd name="T4" fmla="*/ 2 w 9"/>
                  <a:gd name="T5" fmla="*/ 7 h 7"/>
                  <a:gd name="T6" fmla="*/ 2 w 9"/>
                  <a:gd name="T7" fmla="*/ 7 h 7"/>
                  <a:gd name="T8" fmla="*/ 2 w 9"/>
                  <a:gd name="T9" fmla="*/ 7 h 7"/>
                  <a:gd name="T10" fmla="*/ 1 w 9"/>
                  <a:gd name="T11" fmla="*/ 5 h 7"/>
                  <a:gd name="T12" fmla="*/ 8 w 9"/>
                  <a:gd name="T13" fmla="*/ 0 h 7"/>
                  <a:gd name="T14" fmla="*/ 2 w 9"/>
                  <a:gd name="T15" fmla="*/ 4 h 7"/>
                  <a:gd name="T16" fmla="*/ 3 w 9"/>
                  <a:gd name="T17" fmla="*/ 6 h 7"/>
                  <a:gd name="T18" fmla="*/ 9 w 9"/>
                  <a:gd name="T19" fmla="*/ 2 h 7"/>
                  <a:gd name="T20" fmla="*/ 8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8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Rectangle 241"/>
              <p:cNvSpPr>
                <a:spLocks noChangeArrowheads="1"/>
              </p:cNvSpPr>
              <p:nvPr/>
            </p:nvSpPr>
            <p:spPr bwMode="auto">
              <a:xfrm>
                <a:off x="3249" y="244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242"/>
              <p:cNvSpPr>
                <a:spLocks/>
              </p:cNvSpPr>
              <p:nvPr/>
            </p:nvSpPr>
            <p:spPr bwMode="auto">
              <a:xfrm>
                <a:off x="3249" y="24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243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close/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close/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close/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244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245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246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47"/>
              <p:cNvSpPr>
                <a:spLocks/>
              </p:cNvSpPr>
              <p:nvPr/>
            </p:nvSpPr>
            <p:spPr bwMode="auto">
              <a:xfrm>
                <a:off x="3531" y="1545"/>
                <a:ext cx="240" cy="417"/>
              </a:xfrm>
              <a:custGeom>
                <a:avLst/>
                <a:gdLst>
                  <a:gd name="T0" fmla="*/ 159 w 161"/>
                  <a:gd name="T1" fmla="*/ 0 h 280"/>
                  <a:gd name="T2" fmla="*/ 122 w 161"/>
                  <a:gd name="T3" fmla="*/ 65 h 280"/>
                  <a:gd name="T4" fmla="*/ 120 w 161"/>
                  <a:gd name="T5" fmla="*/ 68 h 280"/>
                  <a:gd name="T6" fmla="*/ 0 w 161"/>
                  <a:gd name="T7" fmla="*/ 276 h 280"/>
                  <a:gd name="T8" fmla="*/ 1 w 161"/>
                  <a:gd name="T9" fmla="*/ 280 h 280"/>
                  <a:gd name="T10" fmla="*/ 121 w 161"/>
                  <a:gd name="T11" fmla="*/ 72 h 280"/>
                  <a:gd name="T12" fmla="*/ 122 w 161"/>
                  <a:gd name="T13" fmla="*/ 69 h 280"/>
                  <a:gd name="T14" fmla="*/ 161 w 161"/>
                  <a:gd name="T15" fmla="*/ 1 h 280"/>
                  <a:gd name="T16" fmla="*/ 159 w 161"/>
                  <a:gd name="T1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280">
                    <a:moveTo>
                      <a:pt x="159" y="0"/>
                    </a:moveTo>
                    <a:cubicBezTo>
                      <a:pt x="122" y="65"/>
                      <a:pt x="122" y="65"/>
                      <a:pt x="122" y="65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0" y="1"/>
                      <a:pt x="160" y="1"/>
                      <a:pt x="15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248"/>
              <p:cNvSpPr>
                <a:spLocks/>
              </p:cNvSpPr>
              <p:nvPr/>
            </p:nvSpPr>
            <p:spPr bwMode="auto">
              <a:xfrm>
                <a:off x="3768" y="1537"/>
                <a:ext cx="9" cy="9"/>
              </a:xfrm>
              <a:custGeom>
                <a:avLst/>
                <a:gdLst>
                  <a:gd name="T0" fmla="*/ 5 w 6"/>
                  <a:gd name="T1" fmla="*/ 0 h 6"/>
                  <a:gd name="T2" fmla="*/ 2 w 6"/>
                  <a:gd name="T3" fmla="*/ 2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0 h 6"/>
                  <a:gd name="T10" fmla="*/ 5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49"/>
              <p:cNvSpPr>
                <a:spLocks noEditPoints="1"/>
              </p:cNvSpPr>
              <p:nvPr/>
            </p:nvSpPr>
            <p:spPr bwMode="auto">
              <a:xfrm>
                <a:off x="3543" y="1603"/>
                <a:ext cx="459" cy="523"/>
              </a:xfrm>
              <a:custGeom>
                <a:avLst/>
                <a:gdLst>
                  <a:gd name="T0" fmla="*/ 126 w 308"/>
                  <a:gd name="T1" fmla="*/ 208 h 351"/>
                  <a:gd name="T2" fmla="*/ 0 w 308"/>
                  <a:gd name="T3" fmla="*/ 348 h 351"/>
                  <a:gd name="T4" fmla="*/ 0 w 308"/>
                  <a:gd name="T5" fmla="*/ 351 h 351"/>
                  <a:gd name="T6" fmla="*/ 122 w 308"/>
                  <a:gd name="T7" fmla="*/ 216 h 351"/>
                  <a:gd name="T8" fmla="*/ 126 w 308"/>
                  <a:gd name="T9" fmla="*/ 208 h 351"/>
                  <a:gd name="T10" fmla="*/ 126 w 308"/>
                  <a:gd name="T11" fmla="*/ 208 h 351"/>
                  <a:gd name="T12" fmla="*/ 266 w 308"/>
                  <a:gd name="T13" fmla="*/ 46 h 351"/>
                  <a:gd name="T14" fmla="*/ 136 w 308"/>
                  <a:gd name="T15" fmla="*/ 196 h 351"/>
                  <a:gd name="T16" fmla="*/ 138 w 308"/>
                  <a:gd name="T17" fmla="*/ 198 h 351"/>
                  <a:gd name="T18" fmla="*/ 268 w 308"/>
                  <a:gd name="T19" fmla="*/ 48 h 351"/>
                  <a:gd name="T20" fmla="*/ 266 w 308"/>
                  <a:gd name="T21" fmla="*/ 46 h 351"/>
                  <a:gd name="T22" fmla="*/ 306 w 308"/>
                  <a:gd name="T23" fmla="*/ 0 h 351"/>
                  <a:gd name="T24" fmla="*/ 268 w 308"/>
                  <a:gd name="T25" fmla="*/ 45 h 351"/>
                  <a:gd name="T26" fmla="*/ 269 w 308"/>
                  <a:gd name="T27" fmla="*/ 46 h 351"/>
                  <a:gd name="T28" fmla="*/ 308 w 308"/>
                  <a:gd name="T29" fmla="*/ 2 h 351"/>
                  <a:gd name="T30" fmla="*/ 306 w 308"/>
                  <a:gd name="T3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351">
                    <a:moveTo>
                      <a:pt x="126" y="208"/>
                    </a:move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6" y="208"/>
                      <a:pt x="126" y="208"/>
                      <a:pt x="126" y="208"/>
                    </a:cubicBezTo>
                    <a:cubicBezTo>
                      <a:pt x="126" y="208"/>
                      <a:pt x="126" y="208"/>
                      <a:pt x="126" y="208"/>
                    </a:cubicBezTo>
                    <a:moveTo>
                      <a:pt x="266" y="46"/>
                    </a:move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7" y="197"/>
                      <a:pt x="138" y="197"/>
                      <a:pt x="138" y="19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6" y="46"/>
                      <a:pt x="266" y="46"/>
                      <a:pt x="266" y="46"/>
                    </a:cubicBezTo>
                    <a:moveTo>
                      <a:pt x="306" y="0"/>
                    </a:moveTo>
                    <a:cubicBezTo>
                      <a:pt x="268" y="45"/>
                      <a:pt x="268" y="45"/>
                      <a:pt x="268" y="45"/>
                    </a:cubicBezTo>
                    <a:cubicBezTo>
                      <a:pt x="269" y="46"/>
                      <a:pt x="269" y="46"/>
                      <a:pt x="269" y="46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07" y="1"/>
                      <a:pt x="306" y="1"/>
                      <a:pt x="30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50"/>
              <p:cNvSpPr>
                <a:spLocks/>
              </p:cNvSpPr>
              <p:nvPr/>
            </p:nvSpPr>
            <p:spPr bwMode="auto">
              <a:xfrm>
                <a:off x="3724" y="1913"/>
                <a:ext cx="8" cy="12"/>
              </a:xfrm>
              <a:custGeom>
                <a:avLst/>
                <a:gdLst>
                  <a:gd name="T0" fmla="*/ 4 w 5"/>
                  <a:gd name="T1" fmla="*/ 0 h 8"/>
                  <a:gd name="T2" fmla="*/ 0 w 5"/>
                  <a:gd name="T3" fmla="*/ 8 h 8"/>
                  <a:gd name="T4" fmla="*/ 5 w 5"/>
                  <a:gd name="T5" fmla="*/ 2 h 8"/>
                  <a:gd name="T6" fmla="*/ 4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251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252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253"/>
              <p:cNvSpPr>
                <a:spLocks/>
              </p:cNvSpPr>
              <p:nvPr/>
            </p:nvSpPr>
            <p:spPr bwMode="auto">
              <a:xfrm>
                <a:off x="3730" y="1895"/>
                <a:ext cx="18" cy="21"/>
              </a:xfrm>
              <a:custGeom>
                <a:avLst/>
                <a:gdLst>
                  <a:gd name="T0" fmla="*/ 10 w 12"/>
                  <a:gd name="T1" fmla="*/ 0 h 14"/>
                  <a:gd name="T2" fmla="*/ 7 w 12"/>
                  <a:gd name="T3" fmla="*/ 5 h 14"/>
                  <a:gd name="T4" fmla="*/ 5 w 12"/>
                  <a:gd name="T5" fmla="*/ 6 h 14"/>
                  <a:gd name="T6" fmla="*/ 5 w 12"/>
                  <a:gd name="T7" fmla="*/ 7 h 14"/>
                  <a:gd name="T8" fmla="*/ 0 w 12"/>
                  <a:gd name="T9" fmla="*/ 12 h 14"/>
                  <a:gd name="T10" fmla="*/ 0 w 12"/>
                  <a:gd name="T11" fmla="*/ 12 h 14"/>
                  <a:gd name="T12" fmla="*/ 1 w 12"/>
                  <a:gd name="T13" fmla="*/ 14 h 14"/>
                  <a:gd name="T14" fmla="*/ 7 w 12"/>
                  <a:gd name="T15" fmla="*/ 8 h 14"/>
                  <a:gd name="T16" fmla="*/ 12 w 12"/>
                  <a:gd name="T17" fmla="*/ 2 h 14"/>
                  <a:gd name="T18" fmla="*/ 10 w 12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10" y="0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254"/>
              <p:cNvSpPr>
                <a:spLocks noEditPoints="1"/>
              </p:cNvSpPr>
              <p:nvPr/>
            </p:nvSpPr>
            <p:spPr bwMode="auto">
              <a:xfrm>
                <a:off x="3918" y="1607"/>
                <a:ext cx="90" cy="626"/>
              </a:xfrm>
              <a:custGeom>
                <a:avLst/>
                <a:gdLst>
                  <a:gd name="T0" fmla="*/ 41 w 60"/>
                  <a:gd name="T1" fmla="*/ 140 h 420"/>
                  <a:gd name="T2" fmla="*/ 39 w 60"/>
                  <a:gd name="T3" fmla="*/ 141 h 420"/>
                  <a:gd name="T4" fmla="*/ 34 w 60"/>
                  <a:gd name="T5" fmla="*/ 173 h 420"/>
                  <a:gd name="T6" fmla="*/ 34 w 60"/>
                  <a:gd name="T7" fmla="*/ 176 h 420"/>
                  <a:gd name="T8" fmla="*/ 23 w 60"/>
                  <a:gd name="T9" fmla="*/ 252 h 420"/>
                  <a:gd name="T10" fmla="*/ 22 w 60"/>
                  <a:gd name="T11" fmla="*/ 257 h 420"/>
                  <a:gd name="T12" fmla="*/ 0 w 60"/>
                  <a:gd name="T13" fmla="*/ 420 h 420"/>
                  <a:gd name="T14" fmla="*/ 2 w 60"/>
                  <a:gd name="T15" fmla="*/ 420 h 420"/>
                  <a:gd name="T16" fmla="*/ 25 w 60"/>
                  <a:gd name="T17" fmla="*/ 253 h 420"/>
                  <a:gd name="T18" fmla="*/ 26 w 60"/>
                  <a:gd name="T19" fmla="*/ 248 h 420"/>
                  <a:gd name="T20" fmla="*/ 36 w 60"/>
                  <a:gd name="T21" fmla="*/ 174 h 420"/>
                  <a:gd name="T22" fmla="*/ 36 w 60"/>
                  <a:gd name="T23" fmla="*/ 171 h 420"/>
                  <a:gd name="T24" fmla="*/ 41 w 60"/>
                  <a:gd name="T25" fmla="*/ 140 h 420"/>
                  <a:gd name="T26" fmla="*/ 48 w 60"/>
                  <a:gd name="T27" fmla="*/ 71 h 420"/>
                  <a:gd name="T28" fmla="*/ 39 w 60"/>
                  <a:gd name="T29" fmla="*/ 139 h 420"/>
                  <a:gd name="T30" fmla="*/ 41 w 60"/>
                  <a:gd name="T31" fmla="*/ 138 h 420"/>
                  <a:gd name="T32" fmla="*/ 50 w 60"/>
                  <a:gd name="T33" fmla="*/ 72 h 420"/>
                  <a:gd name="T34" fmla="*/ 48 w 60"/>
                  <a:gd name="T35" fmla="*/ 71 h 420"/>
                  <a:gd name="T36" fmla="*/ 58 w 60"/>
                  <a:gd name="T37" fmla="*/ 0 h 420"/>
                  <a:gd name="T38" fmla="*/ 48 w 60"/>
                  <a:gd name="T39" fmla="*/ 69 h 420"/>
                  <a:gd name="T40" fmla="*/ 50 w 60"/>
                  <a:gd name="T41" fmla="*/ 70 h 420"/>
                  <a:gd name="T42" fmla="*/ 60 w 60"/>
                  <a:gd name="T43" fmla="*/ 0 h 420"/>
                  <a:gd name="T44" fmla="*/ 58 w 60"/>
                  <a:gd name="T45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420">
                    <a:moveTo>
                      <a:pt x="41" y="140"/>
                    </a:moveTo>
                    <a:cubicBezTo>
                      <a:pt x="39" y="141"/>
                      <a:pt x="39" y="141"/>
                      <a:pt x="39" y="141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34" y="176"/>
                      <a:pt x="34" y="176"/>
                      <a:pt x="34" y="176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2" y="257"/>
                      <a:pt x="22" y="257"/>
                      <a:pt x="22" y="25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" y="420"/>
                      <a:pt x="1" y="420"/>
                      <a:pt x="2" y="420"/>
                    </a:cubicBezTo>
                    <a:cubicBezTo>
                      <a:pt x="25" y="253"/>
                      <a:pt x="25" y="253"/>
                      <a:pt x="25" y="253"/>
                    </a:cubicBezTo>
                    <a:cubicBezTo>
                      <a:pt x="26" y="248"/>
                      <a:pt x="26" y="248"/>
                      <a:pt x="26" y="248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6" y="171"/>
                      <a:pt x="36" y="171"/>
                      <a:pt x="36" y="171"/>
                    </a:cubicBezTo>
                    <a:cubicBezTo>
                      <a:pt x="41" y="140"/>
                      <a:pt x="41" y="140"/>
                      <a:pt x="41" y="140"/>
                    </a:cubicBezTo>
                    <a:moveTo>
                      <a:pt x="48" y="71"/>
                    </a:moveTo>
                    <a:cubicBezTo>
                      <a:pt x="39" y="139"/>
                      <a:pt x="39" y="139"/>
                      <a:pt x="39" y="139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8" y="71"/>
                      <a:pt x="48" y="71"/>
                      <a:pt x="48" y="71"/>
                    </a:cubicBezTo>
                    <a:moveTo>
                      <a:pt x="58" y="0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9" y="0"/>
                      <a:pt x="5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255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close/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256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57"/>
              <p:cNvSpPr>
                <a:spLocks/>
              </p:cNvSpPr>
              <p:nvPr/>
            </p:nvSpPr>
            <p:spPr bwMode="auto">
              <a:xfrm>
                <a:off x="3917" y="2233"/>
                <a:ext cx="4" cy="12"/>
              </a:xfrm>
              <a:custGeom>
                <a:avLst/>
                <a:gdLst>
                  <a:gd name="T0" fmla="*/ 1 w 3"/>
                  <a:gd name="T1" fmla="*/ 0 h 8"/>
                  <a:gd name="T2" fmla="*/ 0 w 3"/>
                  <a:gd name="T3" fmla="*/ 8 h 8"/>
                  <a:gd name="T4" fmla="*/ 2 w 3"/>
                  <a:gd name="T5" fmla="*/ 8 h 8"/>
                  <a:gd name="T6" fmla="*/ 3 w 3"/>
                  <a:gd name="T7" fmla="*/ 0 h 8"/>
                  <a:gd name="T8" fmla="*/ 1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58"/>
              <p:cNvSpPr>
                <a:spLocks noEditPoints="1"/>
              </p:cNvSpPr>
              <p:nvPr/>
            </p:nvSpPr>
            <p:spPr bwMode="auto">
              <a:xfrm>
                <a:off x="3255" y="2105"/>
                <a:ext cx="246" cy="334"/>
              </a:xfrm>
              <a:custGeom>
                <a:avLst/>
                <a:gdLst>
                  <a:gd name="T0" fmla="*/ 21 w 165"/>
                  <a:gd name="T1" fmla="*/ 186 h 224"/>
                  <a:gd name="T2" fmla="*/ 0 w 165"/>
                  <a:gd name="T3" fmla="*/ 223 h 224"/>
                  <a:gd name="T4" fmla="*/ 2 w 165"/>
                  <a:gd name="T5" fmla="*/ 224 h 224"/>
                  <a:gd name="T6" fmla="*/ 7 w 165"/>
                  <a:gd name="T7" fmla="*/ 220 h 224"/>
                  <a:gd name="T8" fmla="*/ 24 w 165"/>
                  <a:gd name="T9" fmla="*/ 201 h 224"/>
                  <a:gd name="T10" fmla="*/ 24 w 165"/>
                  <a:gd name="T11" fmla="*/ 199 h 224"/>
                  <a:gd name="T12" fmla="*/ 3 w 165"/>
                  <a:gd name="T13" fmla="*/ 222 h 224"/>
                  <a:gd name="T14" fmla="*/ 22 w 165"/>
                  <a:gd name="T15" fmla="*/ 189 h 224"/>
                  <a:gd name="T16" fmla="*/ 21 w 165"/>
                  <a:gd name="T17" fmla="*/ 186 h 224"/>
                  <a:gd name="T18" fmla="*/ 154 w 165"/>
                  <a:gd name="T19" fmla="*/ 54 h 224"/>
                  <a:gd name="T20" fmla="*/ 25 w 165"/>
                  <a:gd name="T21" fmla="*/ 198 h 224"/>
                  <a:gd name="T22" fmla="*/ 25 w 165"/>
                  <a:gd name="T23" fmla="*/ 200 h 224"/>
                  <a:gd name="T24" fmla="*/ 156 w 165"/>
                  <a:gd name="T25" fmla="*/ 55 h 224"/>
                  <a:gd name="T26" fmla="*/ 154 w 165"/>
                  <a:gd name="T27" fmla="*/ 54 h 224"/>
                  <a:gd name="T28" fmla="*/ 164 w 165"/>
                  <a:gd name="T29" fmla="*/ 43 h 224"/>
                  <a:gd name="T30" fmla="*/ 155 w 165"/>
                  <a:gd name="T31" fmla="*/ 53 h 224"/>
                  <a:gd name="T32" fmla="*/ 157 w 165"/>
                  <a:gd name="T33" fmla="*/ 55 h 224"/>
                  <a:gd name="T34" fmla="*/ 165 w 165"/>
                  <a:gd name="T35" fmla="*/ 45 h 224"/>
                  <a:gd name="T36" fmla="*/ 164 w 165"/>
                  <a:gd name="T37" fmla="*/ 43 h 224"/>
                  <a:gd name="T38" fmla="*/ 113 w 165"/>
                  <a:gd name="T39" fmla="*/ 27 h 224"/>
                  <a:gd name="T40" fmla="*/ 22 w 165"/>
                  <a:gd name="T41" fmla="*/ 185 h 224"/>
                  <a:gd name="T42" fmla="*/ 22 w 165"/>
                  <a:gd name="T43" fmla="*/ 188 h 224"/>
                  <a:gd name="T44" fmla="*/ 114 w 165"/>
                  <a:gd name="T45" fmla="*/ 28 h 224"/>
                  <a:gd name="T46" fmla="*/ 113 w 165"/>
                  <a:gd name="T47" fmla="*/ 27 h 224"/>
                  <a:gd name="T48" fmla="*/ 128 w 165"/>
                  <a:gd name="T49" fmla="*/ 0 h 224"/>
                  <a:gd name="T50" fmla="*/ 113 w 165"/>
                  <a:gd name="T51" fmla="*/ 26 h 224"/>
                  <a:gd name="T52" fmla="*/ 115 w 165"/>
                  <a:gd name="T53" fmla="*/ 27 h 224"/>
                  <a:gd name="T54" fmla="*/ 129 w 165"/>
                  <a:gd name="T55" fmla="*/ 2 h 224"/>
                  <a:gd name="T56" fmla="*/ 128 w 165"/>
                  <a:gd name="T57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5" h="224">
                    <a:moveTo>
                      <a:pt x="21" y="186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2" y="223"/>
                      <a:pt x="2" y="224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199"/>
                      <a:pt x="24" y="199"/>
                      <a:pt x="24" y="199"/>
                    </a:cubicBezTo>
                    <a:cubicBezTo>
                      <a:pt x="3" y="222"/>
                      <a:pt x="3" y="222"/>
                      <a:pt x="3" y="222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1" y="186"/>
                      <a:pt x="21" y="186"/>
                      <a:pt x="21" y="186"/>
                    </a:cubicBezTo>
                    <a:moveTo>
                      <a:pt x="154" y="54"/>
                    </a:move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4" y="54"/>
                      <a:pt x="154" y="54"/>
                      <a:pt x="154" y="54"/>
                    </a:cubicBezTo>
                    <a:moveTo>
                      <a:pt x="164" y="43"/>
                    </a:moveTo>
                    <a:cubicBezTo>
                      <a:pt x="155" y="53"/>
                      <a:pt x="155" y="53"/>
                      <a:pt x="155" y="53"/>
                    </a:cubicBezTo>
                    <a:cubicBezTo>
                      <a:pt x="157" y="55"/>
                      <a:pt x="157" y="55"/>
                      <a:pt x="157" y="5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4" y="43"/>
                      <a:pt x="164" y="43"/>
                      <a:pt x="164" y="43"/>
                    </a:cubicBezTo>
                    <a:moveTo>
                      <a:pt x="113" y="27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128" y="0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59"/>
              <p:cNvSpPr>
                <a:spLocks/>
              </p:cNvSpPr>
              <p:nvPr/>
            </p:nvSpPr>
            <p:spPr bwMode="auto">
              <a:xfrm>
                <a:off x="3258" y="2433"/>
                <a:ext cx="7" cy="7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4 h 5"/>
                  <a:gd name="T4" fmla="*/ 1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60"/>
              <p:cNvSpPr>
                <a:spLocks/>
              </p:cNvSpPr>
              <p:nvPr/>
            </p:nvSpPr>
            <p:spPr bwMode="auto">
              <a:xfrm>
                <a:off x="3250" y="2437"/>
                <a:ext cx="9" cy="12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0 w 6"/>
                  <a:gd name="T5" fmla="*/ 7 h 8"/>
                  <a:gd name="T6" fmla="*/ 0 w 6"/>
                  <a:gd name="T7" fmla="*/ 7 h 8"/>
                  <a:gd name="T8" fmla="*/ 0 w 6"/>
                  <a:gd name="T9" fmla="*/ 7 h 8"/>
                  <a:gd name="T10" fmla="*/ 1 w 6"/>
                  <a:gd name="T11" fmla="*/ 8 h 8"/>
                  <a:gd name="T12" fmla="*/ 6 w 6"/>
                  <a:gd name="T13" fmla="*/ 2 h 8"/>
                  <a:gd name="T14" fmla="*/ 5 w 6"/>
                  <a:gd name="T15" fmla="*/ 1 h 8"/>
                  <a:gd name="T16" fmla="*/ 3 w 6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61"/>
              <p:cNvSpPr>
                <a:spLocks/>
              </p:cNvSpPr>
              <p:nvPr/>
            </p:nvSpPr>
            <p:spPr bwMode="auto">
              <a:xfrm>
                <a:off x="3241" y="2457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62"/>
              <p:cNvSpPr>
                <a:spLocks/>
              </p:cNvSpPr>
              <p:nvPr/>
            </p:nvSpPr>
            <p:spPr bwMode="auto">
              <a:xfrm>
                <a:off x="3243" y="2449"/>
                <a:ext cx="7" cy="9"/>
              </a:xfrm>
              <a:custGeom>
                <a:avLst/>
                <a:gdLst>
                  <a:gd name="T0" fmla="*/ 5 w 5"/>
                  <a:gd name="T1" fmla="*/ 0 h 6"/>
                  <a:gd name="T2" fmla="*/ 2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5 w 5"/>
                  <a:gd name="T9" fmla="*/ 0 h 6"/>
                  <a:gd name="T10" fmla="*/ 5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63"/>
              <p:cNvSpPr>
                <a:spLocks/>
              </p:cNvSpPr>
              <p:nvPr/>
            </p:nvSpPr>
            <p:spPr bwMode="auto">
              <a:xfrm>
                <a:off x="3999" y="1591"/>
                <a:ext cx="10" cy="16"/>
              </a:xfrm>
              <a:custGeom>
                <a:avLst/>
                <a:gdLst>
                  <a:gd name="T0" fmla="*/ 7 w 7"/>
                  <a:gd name="T1" fmla="*/ 0 h 11"/>
                  <a:gd name="T2" fmla="*/ 0 w 7"/>
                  <a:gd name="T3" fmla="*/ 8 h 11"/>
                  <a:gd name="T4" fmla="*/ 2 w 7"/>
                  <a:gd name="T5" fmla="*/ 10 h 11"/>
                  <a:gd name="T6" fmla="*/ 5 w 7"/>
                  <a:gd name="T7" fmla="*/ 6 h 11"/>
                  <a:gd name="T8" fmla="*/ 4 w 7"/>
                  <a:gd name="T9" fmla="*/ 11 h 11"/>
                  <a:gd name="T10" fmla="*/ 6 w 7"/>
                  <a:gd name="T11" fmla="*/ 11 h 11"/>
                  <a:gd name="T12" fmla="*/ 7 w 7"/>
                  <a:gd name="T13" fmla="*/ 3 h 11"/>
                  <a:gd name="T14" fmla="*/ 7 w 7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7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2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64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65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66"/>
              <p:cNvSpPr>
                <a:spLocks noEditPoints="1"/>
              </p:cNvSpPr>
              <p:nvPr/>
            </p:nvSpPr>
            <p:spPr bwMode="auto">
              <a:xfrm>
                <a:off x="2651" y="2454"/>
                <a:ext cx="927" cy="360"/>
              </a:xfrm>
              <a:custGeom>
                <a:avLst/>
                <a:gdLst>
                  <a:gd name="T0" fmla="*/ 272 w 622"/>
                  <a:gd name="T1" fmla="*/ 184 h 242"/>
                  <a:gd name="T2" fmla="*/ 239 w 622"/>
                  <a:gd name="T3" fmla="*/ 190 h 242"/>
                  <a:gd name="T4" fmla="*/ 237 w 622"/>
                  <a:gd name="T5" fmla="*/ 191 h 242"/>
                  <a:gd name="T6" fmla="*/ 160 w 622"/>
                  <a:gd name="T7" fmla="*/ 207 h 242"/>
                  <a:gd name="T8" fmla="*/ 155 w 622"/>
                  <a:gd name="T9" fmla="*/ 208 h 242"/>
                  <a:gd name="T10" fmla="*/ 2 w 622"/>
                  <a:gd name="T11" fmla="*/ 241 h 242"/>
                  <a:gd name="T12" fmla="*/ 2 w 622"/>
                  <a:gd name="T13" fmla="*/ 242 h 242"/>
                  <a:gd name="T14" fmla="*/ 8 w 622"/>
                  <a:gd name="T15" fmla="*/ 242 h 242"/>
                  <a:gd name="T16" fmla="*/ 160 w 622"/>
                  <a:gd name="T17" fmla="*/ 210 h 242"/>
                  <a:gd name="T18" fmla="*/ 165 w 622"/>
                  <a:gd name="T19" fmla="*/ 208 h 242"/>
                  <a:gd name="T20" fmla="*/ 239 w 622"/>
                  <a:gd name="T21" fmla="*/ 193 h 242"/>
                  <a:gd name="T22" fmla="*/ 242 w 622"/>
                  <a:gd name="T23" fmla="*/ 192 h 242"/>
                  <a:gd name="T24" fmla="*/ 273 w 622"/>
                  <a:gd name="T25" fmla="*/ 185 h 242"/>
                  <a:gd name="T26" fmla="*/ 272 w 622"/>
                  <a:gd name="T27" fmla="*/ 184 h 242"/>
                  <a:gd name="T28" fmla="*/ 347 w 622"/>
                  <a:gd name="T29" fmla="*/ 167 h 242"/>
                  <a:gd name="T30" fmla="*/ 274 w 622"/>
                  <a:gd name="T31" fmla="*/ 183 h 242"/>
                  <a:gd name="T32" fmla="*/ 275 w 622"/>
                  <a:gd name="T33" fmla="*/ 185 h 242"/>
                  <a:gd name="T34" fmla="*/ 347 w 622"/>
                  <a:gd name="T35" fmla="*/ 170 h 242"/>
                  <a:gd name="T36" fmla="*/ 347 w 622"/>
                  <a:gd name="T37" fmla="*/ 167 h 242"/>
                  <a:gd name="T38" fmla="*/ 210 w 622"/>
                  <a:gd name="T39" fmla="*/ 111 h 242"/>
                  <a:gd name="T40" fmla="*/ 160 w 622"/>
                  <a:gd name="T41" fmla="*/ 142 h 242"/>
                  <a:gd name="T42" fmla="*/ 158 w 622"/>
                  <a:gd name="T43" fmla="*/ 143 h 242"/>
                  <a:gd name="T44" fmla="*/ 80 w 622"/>
                  <a:gd name="T45" fmla="*/ 190 h 242"/>
                  <a:gd name="T46" fmla="*/ 78 w 622"/>
                  <a:gd name="T47" fmla="*/ 192 h 242"/>
                  <a:gd name="T48" fmla="*/ 0 w 622"/>
                  <a:gd name="T49" fmla="*/ 239 h 242"/>
                  <a:gd name="T50" fmla="*/ 1 w 622"/>
                  <a:gd name="T51" fmla="*/ 241 h 242"/>
                  <a:gd name="T52" fmla="*/ 81 w 622"/>
                  <a:gd name="T53" fmla="*/ 193 h 242"/>
                  <a:gd name="T54" fmla="*/ 83 w 622"/>
                  <a:gd name="T55" fmla="*/ 191 h 242"/>
                  <a:gd name="T56" fmla="*/ 160 w 622"/>
                  <a:gd name="T57" fmla="*/ 145 h 242"/>
                  <a:gd name="T58" fmla="*/ 162 w 622"/>
                  <a:gd name="T59" fmla="*/ 143 h 242"/>
                  <a:gd name="T60" fmla="*/ 212 w 622"/>
                  <a:gd name="T61" fmla="*/ 113 h 242"/>
                  <a:gd name="T62" fmla="*/ 210 w 622"/>
                  <a:gd name="T63" fmla="*/ 111 h 242"/>
                  <a:gd name="T64" fmla="*/ 622 w 622"/>
                  <a:gd name="T65" fmla="*/ 109 h 242"/>
                  <a:gd name="T66" fmla="*/ 384 w 622"/>
                  <a:gd name="T67" fmla="*/ 160 h 242"/>
                  <a:gd name="T68" fmla="*/ 381 w 622"/>
                  <a:gd name="T69" fmla="*/ 160 h 242"/>
                  <a:gd name="T70" fmla="*/ 350 w 622"/>
                  <a:gd name="T71" fmla="*/ 167 h 242"/>
                  <a:gd name="T72" fmla="*/ 349 w 622"/>
                  <a:gd name="T73" fmla="*/ 169 h 242"/>
                  <a:gd name="T74" fmla="*/ 379 w 622"/>
                  <a:gd name="T75" fmla="*/ 163 h 242"/>
                  <a:gd name="T76" fmla="*/ 382 w 622"/>
                  <a:gd name="T77" fmla="*/ 162 h 242"/>
                  <a:gd name="T78" fmla="*/ 619 w 622"/>
                  <a:gd name="T79" fmla="*/ 111 h 242"/>
                  <a:gd name="T80" fmla="*/ 622 w 622"/>
                  <a:gd name="T81" fmla="*/ 110 h 242"/>
                  <a:gd name="T82" fmla="*/ 622 w 622"/>
                  <a:gd name="T83" fmla="*/ 109 h 242"/>
                  <a:gd name="T84" fmla="*/ 395 w 622"/>
                  <a:gd name="T85" fmla="*/ 0 h 242"/>
                  <a:gd name="T86" fmla="*/ 394 w 622"/>
                  <a:gd name="T87" fmla="*/ 0 h 242"/>
                  <a:gd name="T88" fmla="*/ 286 w 622"/>
                  <a:gd name="T89" fmla="*/ 66 h 242"/>
                  <a:gd name="T90" fmla="*/ 283 w 622"/>
                  <a:gd name="T91" fmla="*/ 67 h 242"/>
                  <a:gd name="T92" fmla="*/ 212 w 622"/>
                  <a:gd name="T93" fmla="*/ 110 h 242"/>
                  <a:gd name="T94" fmla="*/ 213 w 622"/>
                  <a:gd name="T95" fmla="*/ 112 h 242"/>
                  <a:gd name="T96" fmla="*/ 286 w 622"/>
                  <a:gd name="T97" fmla="*/ 68 h 242"/>
                  <a:gd name="T98" fmla="*/ 289 w 622"/>
                  <a:gd name="T99" fmla="*/ 66 h 242"/>
                  <a:gd name="T100" fmla="*/ 396 w 622"/>
                  <a:gd name="T101" fmla="*/ 1 h 242"/>
                  <a:gd name="T102" fmla="*/ 395 w 622"/>
                  <a:gd name="T10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22" h="242">
                    <a:moveTo>
                      <a:pt x="272" y="184"/>
                    </a:moveTo>
                    <a:cubicBezTo>
                      <a:pt x="239" y="190"/>
                      <a:pt x="239" y="190"/>
                      <a:pt x="239" y="190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160" y="207"/>
                      <a:pt x="160" y="207"/>
                      <a:pt x="160" y="207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2" y="241"/>
                      <a:pt x="2" y="241"/>
                      <a:pt x="2" y="241"/>
                    </a:cubicBezTo>
                    <a:cubicBezTo>
                      <a:pt x="2" y="242"/>
                      <a:pt x="2" y="242"/>
                      <a:pt x="2" y="242"/>
                    </a:cubicBezTo>
                    <a:cubicBezTo>
                      <a:pt x="8" y="242"/>
                      <a:pt x="8" y="242"/>
                      <a:pt x="8" y="242"/>
                    </a:cubicBezTo>
                    <a:cubicBezTo>
                      <a:pt x="160" y="210"/>
                      <a:pt x="160" y="210"/>
                      <a:pt x="160" y="210"/>
                    </a:cubicBezTo>
                    <a:cubicBezTo>
                      <a:pt x="165" y="208"/>
                      <a:pt x="165" y="208"/>
                      <a:pt x="165" y="208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42" y="192"/>
                      <a:pt x="242" y="192"/>
                      <a:pt x="242" y="192"/>
                    </a:cubicBezTo>
                    <a:cubicBezTo>
                      <a:pt x="273" y="185"/>
                      <a:pt x="273" y="185"/>
                      <a:pt x="273" y="185"/>
                    </a:cubicBezTo>
                    <a:cubicBezTo>
                      <a:pt x="272" y="184"/>
                      <a:pt x="272" y="184"/>
                      <a:pt x="272" y="184"/>
                    </a:cubicBezTo>
                    <a:moveTo>
                      <a:pt x="347" y="167"/>
                    </a:moveTo>
                    <a:cubicBezTo>
                      <a:pt x="274" y="183"/>
                      <a:pt x="274" y="183"/>
                      <a:pt x="274" y="183"/>
                    </a:cubicBezTo>
                    <a:cubicBezTo>
                      <a:pt x="275" y="185"/>
                      <a:pt x="275" y="185"/>
                      <a:pt x="275" y="185"/>
                    </a:cubicBezTo>
                    <a:cubicBezTo>
                      <a:pt x="347" y="170"/>
                      <a:pt x="347" y="170"/>
                      <a:pt x="347" y="170"/>
                    </a:cubicBezTo>
                    <a:cubicBezTo>
                      <a:pt x="347" y="167"/>
                      <a:pt x="347" y="167"/>
                      <a:pt x="347" y="167"/>
                    </a:cubicBezTo>
                    <a:moveTo>
                      <a:pt x="210" y="111"/>
                    </a:move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78" y="192"/>
                      <a:pt x="78" y="192"/>
                      <a:pt x="78" y="192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1" y="240"/>
                      <a:pt x="1" y="240"/>
                      <a:pt x="1" y="241"/>
                    </a:cubicBezTo>
                    <a:cubicBezTo>
                      <a:pt x="81" y="193"/>
                      <a:pt x="81" y="193"/>
                      <a:pt x="81" y="193"/>
                    </a:cubicBezTo>
                    <a:cubicBezTo>
                      <a:pt x="83" y="191"/>
                      <a:pt x="83" y="191"/>
                      <a:pt x="83" y="191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1"/>
                      <a:pt x="210" y="111"/>
                      <a:pt x="210" y="111"/>
                    </a:cubicBezTo>
                    <a:moveTo>
                      <a:pt x="622" y="109"/>
                    </a:moveTo>
                    <a:cubicBezTo>
                      <a:pt x="384" y="160"/>
                      <a:pt x="384" y="160"/>
                      <a:pt x="384" y="160"/>
                    </a:cubicBezTo>
                    <a:cubicBezTo>
                      <a:pt x="381" y="160"/>
                      <a:pt x="381" y="160"/>
                      <a:pt x="381" y="160"/>
                    </a:cubicBezTo>
                    <a:cubicBezTo>
                      <a:pt x="350" y="167"/>
                      <a:pt x="350" y="167"/>
                      <a:pt x="350" y="167"/>
                    </a:cubicBezTo>
                    <a:cubicBezTo>
                      <a:pt x="349" y="169"/>
                      <a:pt x="349" y="169"/>
                      <a:pt x="349" y="169"/>
                    </a:cubicBezTo>
                    <a:cubicBezTo>
                      <a:pt x="379" y="163"/>
                      <a:pt x="379" y="163"/>
                      <a:pt x="379" y="163"/>
                    </a:cubicBezTo>
                    <a:cubicBezTo>
                      <a:pt x="382" y="162"/>
                      <a:pt x="382" y="162"/>
                      <a:pt x="382" y="162"/>
                    </a:cubicBezTo>
                    <a:cubicBezTo>
                      <a:pt x="619" y="111"/>
                      <a:pt x="619" y="111"/>
                      <a:pt x="619" y="111"/>
                    </a:cubicBezTo>
                    <a:cubicBezTo>
                      <a:pt x="622" y="110"/>
                      <a:pt x="622" y="110"/>
                      <a:pt x="622" y="110"/>
                    </a:cubicBezTo>
                    <a:cubicBezTo>
                      <a:pt x="622" y="110"/>
                      <a:pt x="622" y="109"/>
                      <a:pt x="622" y="109"/>
                    </a:cubicBezTo>
                    <a:moveTo>
                      <a:pt x="395" y="0"/>
                    </a:moveTo>
                    <a:cubicBezTo>
                      <a:pt x="394" y="0"/>
                      <a:pt x="394" y="0"/>
                      <a:pt x="394" y="0"/>
                    </a:cubicBezTo>
                    <a:cubicBezTo>
                      <a:pt x="286" y="66"/>
                      <a:pt x="286" y="66"/>
                      <a:pt x="286" y="66"/>
                    </a:cubicBezTo>
                    <a:cubicBezTo>
                      <a:pt x="283" y="67"/>
                      <a:pt x="283" y="67"/>
                      <a:pt x="283" y="67"/>
                    </a:cubicBez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86" y="68"/>
                      <a:pt x="286" y="68"/>
                      <a:pt x="286" y="68"/>
                    </a:cubicBezTo>
                    <a:cubicBezTo>
                      <a:pt x="289" y="66"/>
                      <a:pt x="289" y="66"/>
                      <a:pt x="289" y="66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395" y="1"/>
                      <a:pt x="395" y="0"/>
                      <a:pt x="3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267"/>
              <p:cNvSpPr>
                <a:spLocks noEditPoints="1"/>
              </p:cNvSpPr>
              <p:nvPr/>
            </p:nvSpPr>
            <p:spPr bwMode="auto">
              <a:xfrm>
                <a:off x="2654" y="2617"/>
                <a:ext cx="924" cy="199"/>
              </a:xfrm>
              <a:custGeom>
                <a:avLst/>
                <a:gdLst>
                  <a:gd name="T0" fmla="*/ 6 w 620"/>
                  <a:gd name="T1" fmla="*/ 132 h 133"/>
                  <a:gd name="T2" fmla="*/ 0 w 620"/>
                  <a:gd name="T3" fmla="*/ 132 h 133"/>
                  <a:gd name="T4" fmla="*/ 0 w 620"/>
                  <a:gd name="T5" fmla="*/ 133 h 133"/>
                  <a:gd name="T6" fmla="*/ 6 w 620"/>
                  <a:gd name="T7" fmla="*/ 132 h 133"/>
                  <a:gd name="T8" fmla="*/ 620 w 620"/>
                  <a:gd name="T9" fmla="*/ 0 h 133"/>
                  <a:gd name="T10" fmla="*/ 617 w 620"/>
                  <a:gd name="T11" fmla="*/ 1 h 133"/>
                  <a:gd name="T12" fmla="*/ 620 w 620"/>
                  <a:gd name="T13" fmla="*/ 1 h 133"/>
                  <a:gd name="T14" fmla="*/ 620 w 620"/>
                  <a:gd name="T1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0" h="133">
                    <a:moveTo>
                      <a:pt x="6" y="132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3"/>
                      <a:pt x="0" y="133"/>
                    </a:cubicBezTo>
                    <a:cubicBezTo>
                      <a:pt x="6" y="132"/>
                      <a:pt x="6" y="132"/>
                      <a:pt x="6" y="132"/>
                    </a:cubicBezTo>
                    <a:moveTo>
                      <a:pt x="620" y="0"/>
                    </a:moveTo>
                    <a:cubicBezTo>
                      <a:pt x="617" y="1"/>
                      <a:pt x="617" y="1"/>
                      <a:pt x="617" y="1"/>
                    </a:cubicBezTo>
                    <a:cubicBezTo>
                      <a:pt x="620" y="1"/>
                      <a:pt x="620" y="1"/>
                      <a:pt x="620" y="1"/>
                    </a:cubicBezTo>
                    <a:cubicBezTo>
                      <a:pt x="620" y="0"/>
                      <a:pt x="620" y="0"/>
                      <a:pt x="6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68"/>
              <p:cNvSpPr>
                <a:spLocks/>
              </p:cNvSpPr>
              <p:nvPr/>
            </p:nvSpPr>
            <p:spPr bwMode="auto">
              <a:xfrm>
                <a:off x="3238" y="245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69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close/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close/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70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271"/>
              <p:cNvSpPr>
                <a:spLocks/>
              </p:cNvSpPr>
              <p:nvPr/>
            </p:nvSpPr>
            <p:spPr bwMode="auto">
              <a:xfrm>
                <a:off x="3578" y="2613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7 w 8"/>
                  <a:gd name="T3" fmla="*/ 0 h 4"/>
                  <a:gd name="T4" fmla="*/ 0 w 8"/>
                  <a:gd name="T5" fmla="*/ 2 h 4"/>
                  <a:gd name="T6" fmla="*/ 0 w 8"/>
                  <a:gd name="T7" fmla="*/ 3 h 4"/>
                  <a:gd name="T8" fmla="*/ 0 w 8"/>
                  <a:gd name="T9" fmla="*/ 4 h 4"/>
                  <a:gd name="T10" fmla="*/ 7 w 8"/>
                  <a:gd name="T11" fmla="*/ 2 h 4"/>
                  <a:gd name="T12" fmla="*/ 8 w 8"/>
                  <a:gd name="T13" fmla="*/ 2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72"/>
              <p:cNvSpPr>
                <a:spLocks/>
              </p:cNvSpPr>
              <p:nvPr/>
            </p:nvSpPr>
            <p:spPr bwMode="auto">
              <a:xfrm>
                <a:off x="3240" y="2448"/>
                <a:ext cx="10" cy="7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4 w 7"/>
                  <a:gd name="T9" fmla="*/ 3 h 5"/>
                  <a:gd name="T10" fmla="*/ 7 w 7"/>
                  <a:gd name="T11" fmla="*/ 1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273"/>
              <p:cNvSpPr>
                <a:spLocks/>
              </p:cNvSpPr>
              <p:nvPr/>
            </p:nvSpPr>
            <p:spPr bwMode="auto">
              <a:xfrm>
                <a:off x="2633" y="2810"/>
                <a:ext cx="21" cy="10"/>
              </a:xfrm>
              <a:custGeom>
                <a:avLst/>
                <a:gdLst>
                  <a:gd name="T0" fmla="*/ 12 w 14"/>
                  <a:gd name="T1" fmla="*/ 0 h 7"/>
                  <a:gd name="T2" fmla="*/ 5 w 14"/>
                  <a:gd name="T3" fmla="*/ 4 h 7"/>
                  <a:gd name="T4" fmla="*/ 0 w 14"/>
                  <a:gd name="T5" fmla="*/ 7 h 7"/>
                  <a:gd name="T6" fmla="*/ 14 w 14"/>
                  <a:gd name="T7" fmla="*/ 4 h 7"/>
                  <a:gd name="T8" fmla="*/ 14 w 14"/>
                  <a:gd name="T9" fmla="*/ 3 h 7"/>
                  <a:gd name="T10" fmla="*/ 14 w 14"/>
                  <a:gd name="T11" fmla="*/ 2 h 7"/>
                  <a:gd name="T12" fmla="*/ 12 w 14"/>
                  <a:gd name="T13" fmla="*/ 3 h 7"/>
                  <a:gd name="T14" fmla="*/ 13 w 14"/>
                  <a:gd name="T15" fmla="*/ 2 h 7"/>
                  <a:gd name="T16" fmla="*/ 12 w 1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2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274"/>
              <p:cNvSpPr>
                <a:spLocks noEditPoints="1"/>
              </p:cNvSpPr>
              <p:nvPr/>
            </p:nvSpPr>
            <p:spPr bwMode="auto">
              <a:xfrm>
                <a:off x="3680" y="868"/>
                <a:ext cx="94" cy="438"/>
              </a:xfrm>
              <a:custGeom>
                <a:avLst/>
                <a:gdLst>
                  <a:gd name="T0" fmla="*/ 5 w 63"/>
                  <a:gd name="T1" fmla="*/ 271 h 294"/>
                  <a:gd name="T2" fmla="*/ 0 w 63"/>
                  <a:gd name="T3" fmla="*/ 292 h 294"/>
                  <a:gd name="T4" fmla="*/ 1 w 63"/>
                  <a:gd name="T5" fmla="*/ 294 h 294"/>
                  <a:gd name="T6" fmla="*/ 5 w 63"/>
                  <a:gd name="T7" fmla="*/ 273 h 294"/>
                  <a:gd name="T8" fmla="*/ 5 w 63"/>
                  <a:gd name="T9" fmla="*/ 271 h 294"/>
                  <a:gd name="T10" fmla="*/ 15 w 63"/>
                  <a:gd name="T11" fmla="*/ 221 h 294"/>
                  <a:gd name="T12" fmla="*/ 6 w 63"/>
                  <a:gd name="T13" fmla="*/ 263 h 294"/>
                  <a:gd name="T14" fmla="*/ 7 w 63"/>
                  <a:gd name="T15" fmla="*/ 265 h 294"/>
                  <a:gd name="T16" fmla="*/ 16 w 63"/>
                  <a:gd name="T17" fmla="*/ 221 h 294"/>
                  <a:gd name="T18" fmla="*/ 15 w 63"/>
                  <a:gd name="T19" fmla="*/ 221 h 294"/>
                  <a:gd name="T20" fmla="*/ 62 w 63"/>
                  <a:gd name="T21" fmla="*/ 0 h 294"/>
                  <a:gd name="T22" fmla="*/ 16 w 63"/>
                  <a:gd name="T23" fmla="*/ 219 h 294"/>
                  <a:gd name="T24" fmla="*/ 16 w 63"/>
                  <a:gd name="T25" fmla="*/ 219 h 294"/>
                  <a:gd name="T26" fmla="*/ 63 w 63"/>
                  <a:gd name="T27" fmla="*/ 0 h 294"/>
                  <a:gd name="T28" fmla="*/ 62 w 63"/>
                  <a:gd name="T2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294">
                    <a:moveTo>
                      <a:pt x="5" y="271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1" y="294"/>
                      <a:pt x="1" y="294"/>
                      <a:pt x="1" y="294"/>
                    </a:cubicBezTo>
                    <a:cubicBezTo>
                      <a:pt x="5" y="273"/>
                      <a:pt x="5" y="273"/>
                      <a:pt x="5" y="273"/>
                    </a:cubicBezTo>
                    <a:cubicBezTo>
                      <a:pt x="5" y="271"/>
                      <a:pt x="5" y="271"/>
                      <a:pt x="5" y="271"/>
                    </a:cubicBezTo>
                    <a:moveTo>
                      <a:pt x="15" y="221"/>
                    </a:moveTo>
                    <a:cubicBezTo>
                      <a:pt x="6" y="263"/>
                      <a:pt x="6" y="263"/>
                      <a:pt x="6" y="263"/>
                    </a:cubicBezTo>
                    <a:cubicBezTo>
                      <a:pt x="7" y="265"/>
                      <a:pt x="7" y="265"/>
                      <a:pt x="7" y="265"/>
                    </a:cubicBezTo>
                    <a:cubicBezTo>
                      <a:pt x="16" y="221"/>
                      <a:pt x="16" y="221"/>
                      <a:pt x="16" y="221"/>
                    </a:cubicBezTo>
                    <a:cubicBezTo>
                      <a:pt x="15" y="221"/>
                      <a:pt x="15" y="221"/>
                      <a:pt x="15" y="221"/>
                    </a:cubicBezTo>
                    <a:moveTo>
                      <a:pt x="62" y="0"/>
                    </a:moveTo>
                    <a:cubicBezTo>
                      <a:pt x="16" y="219"/>
                      <a:pt x="16" y="219"/>
                      <a:pt x="16" y="219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2" y="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275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276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277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278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279"/>
              <p:cNvSpPr>
                <a:spLocks/>
              </p:cNvSpPr>
              <p:nvPr/>
            </p:nvSpPr>
            <p:spPr bwMode="auto">
              <a:xfrm>
                <a:off x="3772" y="857"/>
                <a:ext cx="3" cy="11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8 h 8"/>
                  <a:gd name="T4" fmla="*/ 1 w 2"/>
                  <a:gd name="T5" fmla="*/ 8 h 8"/>
                  <a:gd name="T6" fmla="*/ 2 w 2"/>
                  <a:gd name="T7" fmla="*/ 0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280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281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282"/>
              <p:cNvSpPr>
                <a:spLocks/>
              </p:cNvSpPr>
              <p:nvPr/>
            </p:nvSpPr>
            <p:spPr bwMode="auto">
              <a:xfrm>
                <a:off x="3338" y="916"/>
                <a:ext cx="357" cy="764"/>
              </a:xfrm>
              <a:custGeom>
                <a:avLst/>
                <a:gdLst>
                  <a:gd name="T0" fmla="*/ 51 w 239"/>
                  <a:gd name="T1" fmla="*/ 0 h 513"/>
                  <a:gd name="T2" fmla="*/ 50 w 239"/>
                  <a:gd name="T3" fmla="*/ 0 h 513"/>
                  <a:gd name="T4" fmla="*/ 135 w 239"/>
                  <a:gd name="T5" fmla="*/ 352 h 513"/>
                  <a:gd name="T6" fmla="*/ 0 w 239"/>
                  <a:gd name="T7" fmla="*/ 298 h 513"/>
                  <a:gd name="T8" fmla="*/ 0 w 239"/>
                  <a:gd name="T9" fmla="*/ 299 h 513"/>
                  <a:gd name="T10" fmla="*/ 135 w 239"/>
                  <a:gd name="T11" fmla="*/ 353 h 513"/>
                  <a:gd name="T12" fmla="*/ 173 w 239"/>
                  <a:gd name="T13" fmla="*/ 513 h 513"/>
                  <a:gd name="T14" fmla="*/ 174 w 239"/>
                  <a:gd name="T15" fmla="*/ 512 h 513"/>
                  <a:gd name="T16" fmla="*/ 136 w 239"/>
                  <a:gd name="T17" fmla="*/ 354 h 513"/>
                  <a:gd name="T18" fmla="*/ 204 w 239"/>
                  <a:gd name="T19" fmla="*/ 381 h 513"/>
                  <a:gd name="T20" fmla="*/ 176 w 239"/>
                  <a:gd name="T21" fmla="*/ 512 h 513"/>
                  <a:gd name="T22" fmla="*/ 177 w 239"/>
                  <a:gd name="T23" fmla="*/ 512 h 513"/>
                  <a:gd name="T24" fmla="*/ 204 w 239"/>
                  <a:gd name="T25" fmla="*/ 381 h 513"/>
                  <a:gd name="T26" fmla="*/ 239 w 239"/>
                  <a:gd name="T27" fmla="*/ 395 h 513"/>
                  <a:gd name="T28" fmla="*/ 239 w 239"/>
                  <a:gd name="T29" fmla="*/ 394 h 513"/>
                  <a:gd name="T30" fmla="*/ 205 w 239"/>
                  <a:gd name="T31" fmla="*/ 380 h 513"/>
                  <a:gd name="T32" fmla="*/ 223 w 239"/>
                  <a:gd name="T33" fmla="*/ 296 h 513"/>
                  <a:gd name="T34" fmla="*/ 222 w 239"/>
                  <a:gd name="T35" fmla="*/ 294 h 513"/>
                  <a:gd name="T36" fmla="*/ 204 w 239"/>
                  <a:gd name="T37" fmla="*/ 380 h 513"/>
                  <a:gd name="T38" fmla="*/ 136 w 239"/>
                  <a:gd name="T39" fmla="*/ 352 h 513"/>
                  <a:gd name="T40" fmla="*/ 51 w 23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513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135" y="352"/>
                      <a:pt x="135" y="352"/>
                      <a:pt x="135" y="35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35" y="353"/>
                      <a:pt x="135" y="353"/>
                      <a:pt x="135" y="353"/>
                    </a:cubicBezTo>
                    <a:cubicBezTo>
                      <a:pt x="173" y="513"/>
                      <a:pt x="173" y="513"/>
                      <a:pt x="173" y="513"/>
                    </a:cubicBezTo>
                    <a:cubicBezTo>
                      <a:pt x="173" y="512"/>
                      <a:pt x="174" y="512"/>
                      <a:pt x="174" y="512"/>
                    </a:cubicBezTo>
                    <a:cubicBezTo>
                      <a:pt x="136" y="354"/>
                      <a:pt x="136" y="354"/>
                      <a:pt x="136" y="354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176" y="512"/>
                      <a:pt x="176" y="512"/>
                      <a:pt x="176" y="512"/>
                    </a:cubicBezTo>
                    <a:cubicBezTo>
                      <a:pt x="176" y="512"/>
                      <a:pt x="176" y="512"/>
                      <a:pt x="177" y="512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239" y="395"/>
                      <a:pt x="239" y="395"/>
                      <a:pt x="239" y="395"/>
                    </a:cubicBezTo>
                    <a:cubicBezTo>
                      <a:pt x="239" y="394"/>
                      <a:pt x="239" y="394"/>
                      <a:pt x="239" y="394"/>
                    </a:cubicBezTo>
                    <a:cubicBezTo>
                      <a:pt x="205" y="380"/>
                      <a:pt x="205" y="380"/>
                      <a:pt x="205" y="380"/>
                    </a:cubicBezTo>
                    <a:cubicBezTo>
                      <a:pt x="223" y="296"/>
                      <a:pt x="223" y="296"/>
                      <a:pt x="223" y="296"/>
                    </a:cubicBezTo>
                    <a:cubicBezTo>
                      <a:pt x="222" y="294"/>
                      <a:pt x="222" y="294"/>
                      <a:pt x="222" y="294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136" y="352"/>
                      <a:pt x="136" y="352"/>
                      <a:pt x="136" y="352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283"/>
              <p:cNvSpPr>
                <a:spLocks/>
              </p:cNvSpPr>
              <p:nvPr/>
            </p:nvSpPr>
            <p:spPr bwMode="auto">
              <a:xfrm>
                <a:off x="3411" y="909"/>
                <a:ext cx="3" cy="7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2 w 2"/>
                  <a:gd name="T7" fmla="*/ 3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284"/>
              <p:cNvSpPr>
                <a:spLocks noEditPoints="1"/>
              </p:cNvSpPr>
              <p:nvPr/>
            </p:nvSpPr>
            <p:spPr bwMode="auto">
              <a:xfrm>
                <a:off x="3669" y="1309"/>
                <a:ext cx="96" cy="222"/>
              </a:xfrm>
              <a:custGeom>
                <a:avLst/>
                <a:gdLst>
                  <a:gd name="T0" fmla="*/ 19 w 64"/>
                  <a:gd name="T1" fmla="*/ 131 h 149"/>
                  <a:gd name="T2" fmla="*/ 19 w 64"/>
                  <a:gd name="T3" fmla="*/ 132 h 149"/>
                  <a:gd name="T4" fmla="*/ 63 w 64"/>
                  <a:gd name="T5" fmla="*/ 149 h 149"/>
                  <a:gd name="T6" fmla="*/ 64 w 64"/>
                  <a:gd name="T7" fmla="*/ 149 h 149"/>
                  <a:gd name="T8" fmla="*/ 19 w 64"/>
                  <a:gd name="T9" fmla="*/ 131 h 149"/>
                  <a:gd name="T10" fmla="*/ 4 w 64"/>
                  <a:gd name="T11" fmla="*/ 11 h 149"/>
                  <a:gd name="T12" fmla="*/ 0 w 64"/>
                  <a:gd name="T13" fmla="*/ 28 h 149"/>
                  <a:gd name="T14" fmla="*/ 1 w 64"/>
                  <a:gd name="T15" fmla="*/ 29 h 149"/>
                  <a:gd name="T16" fmla="*/ 4 w 64"/>
                  <a:gd name="T17" fmla="*/ 14 h 149"/>
                  <a:gd name="T18" fmla="*/ 4 w 64"/>
                  <a:gd name="T19" fmla="*/ 11 h 149"/>
                  <a:gd name="T20" fmla="*/ 6 w 64"/>
                  <a:gd name="T21" fmla="*/ 0 h 149"/>
                  <a:gd name="T22" fmla="*/ 5 w 64"/>
                  <a:gd name="T23" fmla="*/ 5 h 149"/>
                  <a:gd name="T24" fmla="*/ 6 w 64"/>
                  <a:gd name="T25" fmla="*/ 8 h 149"/>
                  <a:gd name="T26" fmla="*/ 7 w 64"/>
                  <a:gd name="T27" fmla="*/ 1 h 149"/>
                  <a:gd name="T28" fmla="*/ 6 w 64"/>
                  <a:gd name="T2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149">
                    <a:moveTo>
                      <a:pt x="19" y="131"/>
                    </a:moveTo>
                    <a:cubicBezTo>
                      <a:pt x="19" y="132"/>
                      <a:pt x="19" y="132"/>
                      <a:pt x="19" y="132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19" y="131"/>
                      <a:pt x="19" y="131"/>
                      <a:pt x="19" y="131"/>
                    </a:cubicBezTo>
                    <a:moveTo>
                      <a:pt x="4" y="1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6" y="0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285"/>
              <p:cNvSpPr>
                <a:spLocks noEditPoints="1"/>
              </p:cNvSpPr>
              <p:nvPr/>
            </p:nvSpPr>
            <p:spPr bwMode="auto">
              <a:xfrm>
                <a:off x="3763" y="1531"/>
                <a:ext cx="14" cy="6"/>
              </a:xfrm>
              <a:custGeom>
                <a:avLst/>
                <a:gdLst>
                  <a:gd name="T0" fmla="*/ 9 w 9"/>
                  <a:gd name="T1" fmla="*/ 3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8 w 9"/>
                  <a:gd name="T9" fmla="*/ 3 h 4"/>
                  <a:gd name="T10" fmla="*/ 8 w 9"/>
                  <a:gd name="T11" fmla="*/ 3 h 4"/>
                  <a:gd name="T12" fmla="*/ 9 w 9"/>
                  <a:gd name="T13" fmla="*/ 3 h 4"/>
                  <a:gd name="T14" fmla="*/ 8 w 9"/>
                  <a:gd name="T15" fmla="*/ 3 h 4"/>
                  <a:gd name="T16" fmla="*/ 1 w 9"/>
                  <a:gd name="T17" fmla="*/ 0 h 4"/>
                  <a:gd name="T18" fmla="*/ 0 w 9"/>
                  <a:gd name="T19" fmla="*/ 0 h 4"/>
                  <a:gd name="T20" fmla="*/ 7 w 9"/>
                  <a:gd name="T21" fmla="*/ 3 h 4"/>
                  <a:gd name="T22" fmla="*/ 7 w 9"/>
                  <a:gd name="T23" fmla="*/ 3 h 4"/>
                  <a:gd name="T24" fmla="*/ 6 w 9"/>
                  <a:gd name="T25" fmla="*/ 2 h 4"/>
                  <a:gd name="T26" fmla="*/ 1 w 9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286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close/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287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288"/>
              <p:cNvSpPr>
                <a:spLocks/>
              </p:cNvSpPr>
              <p:nvPr/>
            </p:nvSpPr>
            <p:spPr bwMode="auto">
              <a:xfrm>
                <a:off x="3419" y="919"/>
                <a:ext cx="350" cy="606"/>
              </a:xfrm>
              <a:custGeom>
                <a:avLst/>
                <a:gdLst>
                  <a:gd name="T0" fmla="*/ 0 w 235"/>
                  <a:gd name="T1" fmla="*/ 0 h 407"/>
                  <a:gd name="T2" fmla="*/ 168 w 235"/>
                  <a:gd name="T3" fmla="*/ 292 h 407"/>
                  <a:gd name="T4" fmla="*/ 168 w 235"/>
                  <a:gd name="T5" fmla="*/ 292 h 407"/>
                  <a:gd name="T6" fmla="*/ 169 w 235"/>
                  <a:gd name="T7" fmla="*/ 294 h 407"/>
                  <a:gd name="T8" fmla="*/ 169 w 235"/>
                  <a:gd name="T9" fmla="*/ 293 h 407"/>
                  <a:gd name="T10" fmla="*/ 235 w 235"/>
                  <a:gd name="T11" fmla="*/ 407 h 407"/>
                  <a:gd name="T12" fmla="*/ 235 w 235"/>
                  <a:gd name="T13" fmla="*/ 407 h 407"/>
                  <a:gd name="T14" fmla="*/ 234 w 235"/>
                  <a:gd name="T15" fmla="*/ 404 h 407"/>
                  <a:gd name="T16" fmla="*/ 169 w 235"/>
                  <a:gd name="T17" fmla="*/ 291 h 407"/>
                  <a:gd name="T18" fmla="*/ 169 w 235"/>
                  <a:gd name="T19" fmla="*/ 291 h 407"/>
                  <a:gd name="T20" fmla="*/ 168 w 235"/>
                  <a:gd name="T21" fmla="*/ 290 h 407"/>
                  <a:gd name="T22" fmla="*/ 168 w 235"/>
                  <a:gd name="T23" fmla="*/ 290 h 407"/>
                  <a:gd name="T24" fmla="*/ 3 w 235"/>
                  <a:gd name="T25" fmla="*/ 4 h 407"/>
                  <a:gd name="T26" fmla="*/ 0 w 235"/>
                  <a:gd name="T27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407">
                    <a:moveTo>
                      <a:pt x="0" y="0"/>
                    </a:move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9" y="294"/>
                      <a:pt x="169" y="294"/>
                      <a:pt x="169" y="294"/>
                    </a:cubicBezTo>
                    <a:cubicBezTo>
                      <a:pt x="169" y="293"/>
                      <a:pt x="169" y="293"/>
                      <a:pt x="169" y="293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4" y="404"/>
                      <a:pt x="234" y="404"/>
                      <a:pt x="234" y="404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289"/>
              <p:cNvSpPr>
                <a:spLocks noEditPoints="1"/>
              </p:cNvSpPr>
              <p:nvPr/>
            </p:nvSpPr>
            <p:spPr bwMode="auto">
              <a:xfrm>
                <a:off x="3417" y="915"/>
                <a:ext cx="352" cy="610"/>
              </a:xfrm>
              <a:custGeom>
                <a:avLst/>
                <a:gdLst>
                  <a:gd name="T0" fmla="*/ 235 w 236"/>
                  <a:gd name="T1" fmla="*/ 407 h 410"/>
                  <a:gd name="T2" fmla="*/ 236 w 236"/>
                  <a:gd name="T3" fmla="*/ 410 h 410"/>
                  <a:gd name="T4" fmla="*/ 236 w 236"/>
                  <a:gd name="T5" fmla="*/ 410 h 410"/>
                  <a:gd name="T6" fmla="*/ 235 w 236"/>
                  <a:gd name="T7" fmla="*/ 407 h 410"/>
                  <a:gd name="T8" fmla="*/ 0 w 236"/>
                  <a:gd name="T9" fmla="*/ 0 h 410"/>
                  <a:gd name="T10" fmla="*/ 0 w 236"/>
                  <a:gd name="T11" fmla="*/ 0 h 410"/>
                  <a:gd name="T12" fmla="*/ 1 w 236"/>
                  <a:gd name="T13" fmla="*/ 3 h 410"/>
                  <a:gd name="T14" fmla="*/ 4 w 236"/>
                  <a:gd name="T15" fmla="*/ 7 h 410"/>
                  <a:gd name="T16" fmla="*/ 0 w 236"/>
                  <a:gd name="T1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410">
                    <a:moveTo>
                      <a:pt x="235" y="407"/>
                    </a:move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5" y="407"/>
                      <a:pt x="235" y="407"/>
                      <a:pt x="235" y="40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290"/>
              <p:cNvSpPr>
                <a:spLocks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1 w 4"/>
                  <a:gd name="T9" fmla="*/ 1 h 5"/>
                  <a:gd name="T10" fmla="*/ 4 w 4"/>
                  <a:gd name="T11" fmla="*/ 5 h 5"/>
                  <a:gd name="T12" fmla="*/ 4 w 4"/>
                  <a:gd name="T13" fmla="*/ 5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291"/>
              <p:cNvSpPr>
                <a:spLocks/>
              </p:cNvSpPr>
              <p:nvPr/>
            </p:nvSpPr>
            <p:spPr bwMode="auto">
              <a:xfrm>
                <a:off x="3769" y="1525"/>
                <a:ext cx="6" cy="11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0 h 7"/>
                  <a:gd name="T6" fmla="*/ 3 w 4"/>
                  <a:gd name="T7" fmla="*/ 6 h 7"/>
                  <a:gd name="T8" fmla="*/ 2 w 4"/>
                  <a:gd name="T9" fmla="*/ 6 h 7"/>
                  <a:gd name="T10" fmla="*/ 3 w 4"/>
                  <a:gd name="T11" fmla="*/ 7 h 7"/>
                  <a:gd name="T12" fmla="*/ 3 w 4"/>
                  <a:gd name="T13" fmla="*/ 7 h 7"/>
                  <a:gd name="T14" fmla="*/ 4 w 4"/>
                  <a:gd name="T15" fmla="*/ 7 h 7"/>
                  <a:gd name="T16" fmla="*/ 4 w 4"/>
                  <a:gd name="T17" fmla="*/ 7 h 7"/>
                  <a:gd name="T18" fmla="*/ 4 w 4"/>
                  <a:gd name="T19" fmla="*/ 7 h 7"/>
                  <a:gd name="T20" fmla="*/ 4 w 4"/>
                  <a:gd name="T21" fmla="*/ 7 h 7"/>
                  <a:gd name="T22" fmla="*/ 4 w 4"/>
                  <a:gd name="T23" fmla="*/ 7 h 7"/>
                  <a:gd name="T24" fmla="*/ 0 w 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292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293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294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295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296"/>
              <p:cNvSpPr>
                <a:spLocks noEditPoints="1"/>
              </p:cNvSpPr>
              <p:nvPr/>
            </p:nvSpPr>
            <p:spPr bwMode="auto">
              <a:xfrm>
                <a:off x="3070" y="1253"/>
                <a:ext cx="267" cy="107"/>
              </a:xfrm>
              <a:custGeom>
                <a:avLst/>
                <a:gdLst>
                  <a:gd name="T0" fmla="*/ 135 w 179"/>
                  <a:gd name="T1" fmla="*/ 54 h 72"/>
                  <a:gd name="T2" fmla="*/ 136 w 179"/>
                  <a:gd name="T3" fmla="*/ 55 h 72"/>
                  <a:gd name="T4" fmla="*/ 179 w 179"/>
                  <a:gd name="T5" fmla="*/ 72 h 72"/>
                  <a:gd name="T6" fmla="*/ 179 w 179"/>
                  <a:gd name="T7" fmla="*/ 71 h 72"/>
                  <a:gd name="T8" fmla="*/ 135 w 179"/>
                  <a:gd name="T9" fmla="*/ 54 h 72"/>
                  <a:gd name="T10" fmla="*/ 0 w 179"/>
                  <a:gd name="T11" fmla="*/ 0 h 72"/>
                  <a:gd name="T12" fmla="*/ 0 w 179"/>
                  <a:gd name="T13" fmla="*/ 1 h 72"/>
                  <a:gd name="T14" fmla="*/ 135 w 179"/>
                  <a:gd name="T15" fmla="*/ 55 h 72"/>
                  <a:gd name="T16" fmla="*/ 134 w 179"/>
                  <a:gd name="T17" fmla="*/ 53 h 72"/>
                  <a:gd name="T18" fmla="*/ 0 w 179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72">
                    <a:moveTo>
                      <a:pt x="135" y="54"/>
                    </a:moveTo>
                    <a:cubicBezTo>
                      <a:pt x="136" y="55"/>
                      <a:pt x="136" y="55"/>
                      <a:pt x="136" y="55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35" y="54"/>
                      <a:pt x="135" y="54"/>
                      <a:pt x="135" y="5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35" y="55"/>
                      <a:pt x="135" y="55"/>
                      <a:pt x="135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297"/>
              <p:cNvSpPr>
                <a:spLocks noEditPoints="1"/>
              </p:cNvSpPr>
              <p:nvPr/>
            </p:nvSpPr>
            <p:spPr bwMode="auto">
              <a:xfrm>
                <a:off x="3241" y="1861"/>
                <a:ext cx="302" cy="357"/>
              </a:xfrm>
              <a:custGeom>
                <a:avLst/>
                <a:gdLst>
                  <a:gd name="T0" fmla="*/ 201 w 202"/>
                  <a:gd name="T1" fmla="*/ 239 h 240"/>
                  <a:gd name="T2" fmla="*/ 200 w 202"/>
                  <a:gd name="T3" fmla="*/ 240 h 240"/>
                  <a:gd name="T4" fmla="*/ 200 w 202"/>
                  <a:gd name="T5" fmla="*/ 240 h 240"/>
                  <a:gd name="T6" fmla="*/ 201 w 202"/>
                  <a:gd name="T7" fmla="*/ 240 h 240"/>
                  <a:gd name="T8" fmla="*/ 201 w 202"/>
                  <a:gd name="T9" fmla="*/ 239 h 240"/>
                  <a:gd name="T10" fmla="*/ 202 w 202"/>
                  <a:gd name="T11" fmla="*/ 238 h 240"/>
                  <a:gd name="T12" fmla="*/ 201 w 202"/>
                  <a:gd name="T13" fmla="*/ 239 h 240"/>
                  <a:gd name="T14" fmla="*/ 202 w 202"/>
                  <a:gd name="T15" fmla="*/ 239 h 240"/>
                  <a:gd name="T16" fmla="*/ 202 w 202"/>
                  <a:gd name="T17" fmla="*/ 239 h 240"/>
                  <a:gd name="T18" fmla="*/ 202 w 202"/>
                  <a:gd name="T19" fmla="*/ 238 h 240"/>
                  <a:gd name="T20" fmla="*/ 175 w 202"/>
                  <a:gd name="T21" fmla="*/ 208 h 240"/>
                  <a:gd name="T22" fmla="*/ 174 w 202"/>
                  <a:gd name="T23" fmla="*/ 209 h 240"/>
                  <a:gd name="T24" fmla="*/ 199 w 202"/>
                  <a:gd name="T25" fmla="*/ 238 h 240"/>
                  <a:gd name="T26" fmla="*/ 199 w 202"/>
                  <a:gd name="T27" fmla="*/ 237 h 240"/>
                  <a:gd name="T28" fmla="*/ 175 w 202"/>
                  <a:gd name="T29" fmla="*/ 208 h 240"/>
                  <a:gd name="T30" fmla="*/ 181 w 202"/>
                  <a:gd name="T31" fmla="*/ 202 h 240"/>
                  <a:gd name="T32" fmla="*/ 180 w 202"/>
                  <a:gd name="T33" fmla="*/ 202 h 240"/>
                  <a:gd name="T34" fmla="*/ 200 w 202"/>
                  <a:gd name="T35" fmla="*/ 237 h 240"/>
                  <a:gd name="T36" fmla="*/ 201 w 202"/>
                  <a:gd name="T37" fmla="*/ 236 h 240"/>
                  <a:gd name="T38" fmla="*/ 181 w 202"/>
                  <a:gd name="T39" fmla="*/ 202 h 240"/>
                  <a:gd name="T40" fmla="*/ 139 w 202"/>
                  <a:gd name="T41" fmla="*/ 165 h 240"/>
                  <a:gd name="T42" fmla="*/ 138 w 202"/>
                  <a:gd name="T43" fmla="*/ 166 h 240"/>
                  <a:gd name="T44" fmla="*/ 173 w 202"/>
                  <a:gd name="T45" fmla="*/ 207 h 240"/>
                  <a:gd name="T46" fmla="*/ 174 w 202"/>
                  <a:gd name="T47" fmla="*/ 207 h 240"/>
                  <a:gd name="T48" fmla="*/ 139 w 202"/>
                  <a:gd name="T49" fmla="*/ 165 h 240"/>
                  <a:gd name="T50" fmla="*/ 149 w 202"/>
                  <a:gd name="T51" fmla="*/ 147 h 240"/>
                  <a:gd name="T52" fmla="*/ 149 w 202"/>
                  <a:gd name="T53" fmla="*/ 148 h 240"/>
                  <a:gd name="T54" fmla="*/ 179 w 202"/>
                  <a:gd name="T55" fmla="*/ 201 h 240"/>
                  <a:gd name="T56" fmla="*/ 180 w 202"/>
                  <a:gd name="T57" fmla="*/ 200 h 240"/>
                  <a:gd name="T58" fmla="*/ 149 w 202"/>
                  <a:gd name="T59" fmla="*/ 147 h 240"/>
                  <a:gd name="T60" fmla="*/ 46 w 202"/>
                  <a:gd name="T61" fmla="*/ 54 h 240"/>
                  <a:gd name="T62" fmla="*/ 45 w 202"/>
                  <a:gd name="T63" fmla="*/ 55 h 240"/>
                  <a:gd name="T64" fmla="*/ 137 w 202"/>
                  <a:gd name="T65" fmla="*/ 164 h 240"/>
                  <a:gd name="T66" fmla="*/ 138 w 202"/>
                  <a:gd name="T67" fmla="*/ 163 h 240"/>
                  <a:gd name="T68" fmla="*/ 46 w 202"/>
                  <a:gd name="T69" fmla="*/ 54 h 240"/>
                  <a:gd name="T70" fmla="*/ 79 w 202"/>
                  <a:gd name="T71" fmla="*/ 25 h 240"/>
                  <a:gd name="T72" fmla="*/ 78 w 202"/>
                  <a:gd name="T73" fmla="*/ 26 h 240"/>
                  <a:gd name="T74" fmla="*/ 148 w 202"/>
                  <a:gd name="T75" fmla="*/ 146 h 240"/>
                  <a:gd name="T76" fmla="*/ 148 w 202"/>
                  <a:gd name="T77" fmla="*/ 145 h 240"/>
                  <a:gd name="T78" fmla="*/ 79 w 202"/>
                  <a:gd name="T79" fmla="*/ 25 h 240"/>
                  <a:gd name="T80" fmla="*/ 64 w 202"/>
                  <a:gd name="T81" fmla="*/ 1 h 240"/>
                  <a:gd name="T82" fmla="*/ 64 w 202"/>
                  <a:gd name="T83" fmla="*/ 1 h 240"/>
                  <a:gd name="T84" fmla="*/ 78 w 202"/>
                  <a:gd name="T85" fmla="*/ 25 h 240"/>
                  <a:gd name="T86" fmla="*/ 78 w 202"/>
                  <a:gd name="T87" fmla="*/ 25 h 240"/>
                  <a:gd name="T88" fmla="*/ 64 w 202"/>
                  <a:gd name="T89" fmla="*/ 1 h 240"/>
                  <a:gd name="T90" fmla="*/ 1 w 202"/>
                  <a:gd name="T91" fmla="*/ 0 h 240"/>
                  <a:gd name="T92" fmla="*/ 0 w 202"/>
                  <a:gd name="T93" fmla="*/ 1 h 240"/>
                  <a:gd name="T94" fmla="*/ 45 w 202"/>
                  <a:gd name="T95" fmla="*/ 54 h 240"/>
                  <a:gd name="T96" fmla="*/ 45 w 202"/>
                  <a:gd name="T97" fmla="*/ 53 h 240"/>
                  <a:gd name="T98" fmla="*/ 1 w 202"/>
                  <a:gd name="T9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240">
                    <a:moveTo>
                      <a:pt x="201" y="239"/>
                    </a:move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01" y="239"/>
                      <a:pt x="201" y="239"/>
                      <a:pt x="201" y="239"/>
                    </a:cubicBezTo>
                    <a:moveTo>
                      <a:pt x="202" y="238"/>
                    </a:moveTo>
                    <a:cubicBezTo>
                      <a:pt x="201" y="239"/>
                      <a:pt x="201" y="239"/>
                      <a:pt x="201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8"/>
                      <a:pt x="202" y="238"/>
                      <a:pt x="202" y="238"/>
                    </a:cubicBezTo>
                    <a:moveTo>
                      <a:pt x="175" y="208"/>
                    </a:moveTo>
                    <a:cubicBezTo>
                      <a:pt x="174" y="209"/>
                      <a:pt x="174" y="209"/>
                      <a:pt x="174" y="209"/>
                    </a:cubicBezTo>
                    <a:cubicBezTo>
                      <a:pt x="199" y="238"/>
                      <a:pt x="199" y="238"/>
                      <a:pt x="199" y="238"/>
                    </a:cubicBezTo>
                    <a:cubicBezTo>
                      <a:pt x="199" y="237"/>
                      <a:pt x="199" y="237"/>
                      <a:pt x="199" y="237"/>
                    </a:cubicBezTo>
                    <a:cubicBezTo>
                      <a:pt x="175" y="208"/>
                      <a:pt x="175" y="208"/>
                      <a:pt x="175" y="208"/>
                    </a:cubicBezTo>
                    <a:moveTo>
                      <a:pt x="181" y="202"/>
                    </a:moveTo>
                    <a:cubicBezTo>
                      <a:pt x="180" y="202"/>
                      <a:pt x="180" y="202"/>
                      <a:pt x="180" y="202"/>
                    </a:cubicBez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1" y="236"/>
                      <a:pt x="201" y="236"/>
                      <a:pt x="201" y="236"/>
                    </a:cubicBezTo>
                    <a:cubicBezTo>
                      <a:pt x="181" y="202"/>
                      <a:pt x="181" y="202"/>
                      <a:pt x="181" y="202"/>
                    </a:cubicBezTo>
                    <a:moveTo>
                      <a:pt x="139" y="165"/>
                    </a:moveTo>
                    <a:cubicBezTo>
                      <a:pt x="138" y="166"/>
                      <a:pt x="138" y="166"/>
                      <a:pt x="138" y="166"/>
                    </a:cubicBez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74" y="207"/>
                      <a:pt x="174" y="207"/>
                      <a:pt x="174" y="207"/>
                    </a:cubicBezTo>
                    <a:cubicBezTo>
                      <a:pt x="139" y="165"/>
                      <a:pt x="139" y="165"/>
                      <a:pt x="139" y="165"/>
                    </a:cubicBezTo>
                    <a:moveTo>
                      <a:pt x="149" y="147"/>
                    </a:move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180" y="200"/>
                      <a:pt x="180" y="200"/>
                      <a:pt x="180" y="200"/>
                    </a:cubicBezTo>
                    <a:cubicBezTo>
                      <a:pt x="149" y="147"/>
                      <a:pt x="149" y="147"/>
                      <a:pt x="149" y="147"/>
                    </a:cubicBezTo>
                    <a:moveTo>
                      <a:pt x="46" y="54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137" y="164"/>
                      <a:pt x="137" y="164"/>
                      <a:pt x="137" y="164"/>
                    </a:cubicBezTo>
                    <a:cubicBezTo>
                      <a:pt x="138" y="163"/>
                      <a:pt x="138" y="163"/>
                      <a:pt x="138" y="163"/>
                    </a:cubicBezTo>
                    <a:cubicBezTo>
                      <a:pt x="46" y="54"/>
                      <a:pt x="46" y="54"/>
                      <a:pt x="46" y="54"/>
                    </a:cubicBezTo>
                    <a:moveTo>
                      <a:pt x="79" y="25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79" y="25"/>
                      <a:pt x="79" y="25"/>
                      <a:pt x="79" y="25"/>
                    </a:cubicBezTo>
                    <a:moveTo>
                      <a:pt x="64" y="1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64" y="1"/>
                      <a:pt x="64" y="1"/>
                      <a:pt x="64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298"/>
              <p:cNvSpPr>
                <a:spLocks/>
              </p:cNvSpPr>
              <p:nvPr/>
            </p:nvSpPr>
            <p:spPr bwMode="auto">
              <a:xfrm>
                <a:off x="3540" y="2217"/>
                <a:ext cx="7" cy="9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3 w 5"/>
                  <a:gd name="T5" fmla="*/ 2 h 6"/>
                  <a:gd name="T6" fmla="*/ 1 w 5"/>
                  <a:gd name="T7" fmla="*/ 1 h 6"/>
                  <a:gd name="T8" fmla="*/ 0 w 5"/>
                  <a:gd name="T9" fmla="*/ 1 h 6"/>
                  <a:gd name="T10" fmla="*/ 3 w 5"/>
                  <a:gd name="T11" fmla="*/ 5 h 6"/>
                  <a:gd name="T12" fmla="*/ 5 w 5"/>
                  <a:gd name="T13" fmla="*/ 6 h 6"/>
                  <a:gd name="T14" fmla="*/ 5 w 5"/>
                  <a:gd name="T15" fmla="*/ 5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299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close/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300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301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close/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close/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close/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302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303"/>
              <p:cNvSpPr>
                <a:spLocks noEditPoints="1"/>
              </p:cNvSpPr>
              <p:nvPr/>
            </p:nvSpPr>
            <p:spPr bwMode="auto">
              <a:xfrm>
                <a:off x="3291" y="1655"/>
                <a:ext cx="257" cy="566"/>
              </a:xfrm>
              <a:custGeom>
                <a:avLst/>
                <a:gdLst>
                  <a:gd name="T0" fmla="*/ 166 w 173"/>
                  <a:gd name="T1" fmla="*/ 379 h 380"/>
                  <a:gd name="T2" fmla="*/ 166 w 173"/>
                  <a:gd name="T3" fmla="*/ 380 h 380"/>
                  <a:gd name="T4" fmla="*/ 166 w 173"/>
                  <a:gd name="T5" fmla="*/ 380 h 380"/>
                  <a:gd name="T6" fmla="*/ 167 w 173"/>
                  <a:gd name="T7" fmla="*/ 379 h 380"/>
                  <a:gd name="T8" fmla="*/ 166 w 173"/>
                  <a:gd name="T9" fmla="*/ 379 h 380"/>
                  <a:gd name="T10" fmla="*/ 173 w 173"/>
                  <a:gd name="T11" fmla="*/ 370 h 380"/>
                  <a:gd name="T12" fmla="*/ 172 w 173"/>
                  <a:gd name="T13" fmla="*/ 371 h 380"/>
                  <a:gd name="T14" fmla="*/ 172 w 173"/>
                  <a:gd name="T15" fmla="*/ 376 h 380"/>
                  <a:gd name="T16" fmla="*/ 173 w 173"/>
                  <a:gd name="T17" fmla="*/ 376 h 380"/>
                  <a:gd name="T18" fmla="*/ 173 w 173"/>
                  <a:gd name="T19" fmla="*/ 370 h 380"/>
                  <a:gd name="T20" fmla="*/ 133 w 173"/>
                  <a:gd name="T21" fmla="*/ 357 h 380"/>
                  <a:gd name="T22" fmla="*/ 132 w 173"/>
                  <a:gd name="T23" fmla="*/ 357 h 380"/>
                  <a:gd name="T24" fmla="*/ 164 w 173"/>
                  <a:gd name="T25" fmla="*/ 379 h 380"/>
                  <a:gd name="T26" fmla="*/ 165 w 173"/>
                  <a:gd name="T27" fmla="*/ 378 h 380"/>
                  <a:gd name="T28" fmla="*/ 133 w 173"/>
                  <a:gd name="T29" fmla="*/ 357 h 380"/>
                  <a:gd name="T30" fmla="*/ 91 w 173"/>
                  <a:gd name="T31" fmla="*/ 329 h 380"/>
                  <a:gd name="T32" fmla="*/ 90 w 173"/>
                  <a:gd name="T33" fmla="*/ 330 h 380"/>
                  <a:gd name="T34" fmla="*/ 130 w 173"/>
                  <a:gd name="T35" fmla="*/ 356 h 380"/>
                  <a:gd name="T36" fmla="*/ 131 w 173"/>
                  <a:gd name="T37" fmla="*/ 355 h 380"/>
                  <a:gd name="T38" fmla="*/ 91 w 173"/>
                  <a:gd name="T39" fmla="*/ 329 h 380"/>
                  <a:gd name="T40" fmla="*/ 169 w 173"/>
                  <a:gd name="T41" fmla="*/ 316 h 380"/>
                  <a:gd name="T42" fmla="*/ 168 w 173"/>
                  <a:gd name="T43" fmla="*/ 317 h 380"/>
                  <a:gd name="T44" fmla="*/ 171 w 173"/>
                  <a:gd name="T45" fmla="*/ 368 h 380"/>
                  <a:gd name="T46" fmla="*/ 172 w 173"/>
                  <a:gd name="T47" fmla="*/ 367 h 380"/>
                  <a:gd name="T48" fmla="*/ 169 w 173"/>
                  <a:gd name="T49" fmla="*/ 316 h 380"/>
                  <a:gd name="T50" fmla="*/ 1 w 173"/>
                  <a:gd name="T51" fmla="*/ 269 h 380"/>
                  <a:gd name="T52" fmla="*/ 0 w 173"/>
                  <a:gd name="T53" fmla="*/ 270 h 380"/>
                  <a:gd name="T54" fmla="*/ 89 w 173"/>
                  <a:gd name="T55" fmla="*/ 329 h 380"/>
                  <a:gd name="T56" fmla="*/ 89 w 173"/>
                  <a:gd name="T57" fmla="*/ 328 h 380"/>
                  <a:gd name="T58" fmla="*/ 1 w 173"/>
                  <a:gd name="T59" fmla="*/ 269 h 380"/>
                  <a:gd name="T60" fmla="*/ 162 w 173"/>
                  <a:gd name="T61" fmla="*/ 206 h 380"/>
                  <a:gd name="T62" fmla="*/ 161 w 173"/>
                  <a:gd name="T63" fmla="*/ 208 h 380"/>
                  <a:gd name="T64" fmla="*/ 168 w 173"/>
                  <a:gd name="T65" fmla="*/ 314 h 380"/>
                  <a:gd name="T66" fmla="*/ 169 w 173"/>
                  <a:gd name="T67" fmla="*/ 313 h 380"/>
                  <a:gd name="T68" fmla="*/ 162 w 173"/>
                  <a:gd name="T69" fmla="*/ 206 h 380"/>
                  <a:gd name="T70" fmla="*/ 153 w 173"/>
                  <a:gd name="T71" fmla="*/ 71 h 380"/>
                  <a:gd name="T72" fmla="*/ 152 w 173"/>
                  <a:gd name="T73" fmla="*/ 71 h 380"/>
                  <a:gd name="T74" fmla="*/ 161 w 173"/>
                  <a:gd name="T75" fmla="*/ 204 h 380"/>
                  <a:gd name="T76" fmla="*/ 161 w 173"/>
                  <a:gd name="T77" fmla="*/ 202 h 380"/>
                  <a:gd name="T78" fmla="*/ 153 w 173"/>
                  <a:gd name="T79" fmla="*/ 71 h 380"/>
                  <a:gd name="T80" fmla="*/ 147 w 173"/>
                  <a:gd name="T81" fmla="*/ 0 h 380"/>
                  <a:gd name="T82" fmla="*/ 152 w 173"/>
                  <a:gd name="T83" fmla="*/ 70 h 380"/>
                  <a:gd name="T84" fmla="*/ 153 w 173"/>
                  <a:gd name="T85" fmla="*/ 69 h 380"/>
                  <a:gd name="T86" fmla="*/ 148 w 173"/>
                  <a:gd name="T87" fmla="*/ 0 h 380"/>
                  <a:gd name="T88" fmla="*/ 148 w 173"/>
                  <a:gd name="T89" fmla="*/ 0 h 380"/>
                  <a:gd name="T90" fmla="*/ 147 w 173"/>
                  <a:gd name="T9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3" h="380">
                    <a:moveTo>
                      <a:pt x="166" y="379"/>
                    </a:move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79"/>
                      <a:pt x="167" y="379"/>
                    </a:cubicBezTo>
                    <a:cubicBezTo>
                      <a:pt x="166" y="379"/>
                      <a:pt x="166" y="379"/>
                      <a:pt x="166" y="379"/>
                    </a:cubicBezTo>
                    <a:moveTo>
                      <a:pt x="173" y="370"/>
                    </a:moveTo>
                    <a:cubicBezTo>
                      <a:pt x="172" y="371"/>
                      <a:pt x="172" y="371"/>
                      <a:pt x="172" y="371"/>
                    </a:cubicBezTo>
                    <a:cubicBezTo>
                      <a:pt x="172" y="376"/>
                      <a:pt x="172" y="376"/>
                      <a:pt x="172" y="376"/>
                    </a:cubicBezTo>
                    <a:cubicBezTo>
                      <a:pt x="172" y="376"/>
                      <a:pt x="173" y="376"/>
                      <a:pt x="173" y="376"/>
                    </a:cubicBezTo>
                    <a:cubicBezTo>
                      <a:pt x="173" y="370"/>
                      <a:pt x="173" y="370"/>
                      <a:pt x="173" y="370"/>
                    </a:cubicBezTo>
                    <a:moveTo>
                      <a:pt x="133" y="357"/>
                    </a:moveTo>
                    <a:cubicBezTo>
                      <a:pt x="132" y="357"/>
                      <a:pt x="132" y="357"/>
                      <a:pt x="132" y="357"/>
                    </a:cubicBezTo>
                    <a:cubicBezTo>
                      <a:pt x="164" y="379"/>
                      <a:pt x="164" y="379"/>
                      <a:pt x="164" y="379"/>
                    </a:cubicBezTo>
                    <a:cubicBezTo>
                      <a:pt x="165" y="378"/>
                      <a:pt x="165" y="378"/>
                      <a:pt x="165" y="378"/>
                    </a:cubicBezTo>
                    <a:cubicBezTo>
                      <a:pt x="133" y="357"/>
                      <a:pt x="133" y="357"/>
                      <a:pt x="133" y="357"/>
                    </a:cubicBezTo>
                    <a:moveTo>
                      <a:pt x="91" y="329"/>
                    </a:moveTo>
                    <a:cubicBezTo>
                      <a:pt x="90" y="330"/>
                      <a:pt x="90" y="330"/>
                      <a:pt x="90" y="330"/>
                    </a:cubicBezTo>
                    <a:cubicBezTo>
                      <a:pt x="130" y="356"/>
                      <a:pt x="130" y="356"/>
                      <a:pt x="130" y="356"/>
                    </a:cubicBezTo>
                    <a:cubicBezTo>
                      <a:pt x="131" y="355"/>
                      <a:pt x="131" y="355"/>
                      <a:pt x="131" y="355"/>
                    </a:cubicBezTo>
                    <a:cubicBezTo>
                      <a:pt x="91" y="329"/>
                      <a:pt x="91" y="329"/>
                      <a:pt x="91" y="329"/>
                    </a:cubicBezTo>
                    <a:moveTo>
                      <a:pt x="169" y="316"/>
                    </a:moveTo>
                    <a:cubicBezTo>
                      <a:pt x="168" y="317"/>
                      <a:pt x="168" y="317"/>
                      <a:pt x="168" y="317"/>
                    </a:cubicBezTo>
                    <a:cubicBezTo>
                      <a:pt x="171" y="368"/>
                      <a:pt x="171" y="368"/>
                      <a:pt x="171" y="368"/>
                    </a:cubicBezTo>
                    <a:cubicBezTo>
                      <a:pt x="172" y="367"/>
                      <a:pt x="172" y="367"/>
                      <a:pt x="172" y="367"/>
                    </a:cubicBezTo>
                    <a:cubicBezTo>
                      <a:pt x="169" y="316"/>
                      <a:pt x="169" y="316"/>
                      <a:pt x="169" y="316"/>
                    </a:cubicBezTo>
                    <a:moveTo>
                      <a:pt x="1" y="269"/>
                    </a:moveTo>
                    <a:cubicBezTo>
                      <a:pt x="1" y="269"/>
                      <a:pt x="0" y="270"/>
                      <a:pt x="0" y="270"/>
                    </a:cubicBezTo>
                    <a:cubicBezTo>
                      <a:pt x="89" y="329"/>
                      <a:pt x="89" y="329"/>
                      <a:pt x="89" y="329"/>
                    </a:cubicBezTo>
                    <a:cubicBezTo>
                      <a:pt x="89" y="328"/>
                      <a:pt x="89" y="328"/>
                      <a:pt x="89" y="328"/>
                    </a:cubicBezTo>
                    <a:cubicBezTo>
                      <a:pt x="1" y="269"/>
                      <a:pt x="1" y="269"/>
                      <a:pt x="1" y="269"/>
                    </a:cubicBezTo>
                    <a:moveTo>
                      <a:pt x="162" y="206"/>
                    </a:move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68" y="314"/>
                      <a:pt x="168" y="314"/>
                      <a:pt x="168" y="314"/>
                    </a:cubicBezTo>
                    <a:cubicBezTo>
                      <a:pt x="169" y="313"/>
                      <a:pt x="169" y="313"/>
                      <a:pt x="169" y="313"/>
                    </a:cubicBezTo>
                    <a:cubicBezTo>
                      <a:pt x="162" y="206"/>
                      <a:pt x="162" y="206"/>
                      <a:pt x="162" y="206"/>
                    </a:cubicBezTo>
                    <a:moveTo>
                      <a:pt x="153" y="71"/>
                    </a:moveTo>
                    <a:cubicBezTo>
                      <a:pt x="152" y="71"/>
                      <a:pt x="152" y="71"/>
                      <a:pt x="152" y="71"/>
                    </a:cubicBezTo>
                    <a:cubicBezTo>
                      <a:pt x="161" y="204"/>
                      <a:pt x="161" y="204"/>
                      <a:pt x="161" y="204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3" y="71"/>
                      <a:pt x="153" y="71"/>
                      <a:pt x="153" y="71"/>
                    </a:cubicBezTo>
                    <a:moveTo>
                      <a:pt x="147" y="0"/>
                    </a:moveTo>
                    <a:cubicBezTo>
                      <a:pt x="152" y="70"/>
                      <a:pt x="152" y="70"/>
                      <a:pt x="152" y="70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304"/>
              <p:cNvSpPr>
                <a:spLocks/>
              </p:cNvSpPr>
              <p:nvPr/>
            </p:nvSpPr>
            <p:spPr bwMode="auto">
              <a:xfrm>
                <a:off x="3538" y="2215"/>
                <a:ext cx="10" cy="12"/>
              </a:xfrm>
              <a:custGeom>
                <a:avLst/>
                <a:gdLst>
                  <a:gd name="T0" fmla="*/ 7 w 7"/>
                  <a:gd name="T1" fmla="*/ 0 h 8"/>
                  <a:gd name="T2" fmla="*/ 6 w 7"/>
                  <a:gd name="T3" fmla="*/ 0 h 8"/>
                  <a:gd name="T4" fmla="*/ 6 w 7"/>
                  <a:gd name="T5" fmla="*/ 6 h 8"/>
                  <a:gd name="T6" fmla="*/ 6 w 7"/>
                  <a:gd name="T7" fmla="*/ 7 h 8"/>
                  <a:gd name="T8" fmla="*/ 4 w 7"/>
                  <a:gd name="T9" fmla="*/ 6 h 8"/>
                  <a:gd name="T10" fmla="*/ 1 w 7"/>
                  <a:gd name="T11" fmla="*/ 3 h 8"/>
                  <a:gd name="T12" fmla="*/ 0 w 7"/>
                  <a:gd name="T13" fmla="*/ 4 h 8"/>
                  <a:gd name="T14" fmla="*/ 6 w 7"/>
                  <a:gd name="T15" fmla="*/ 8 h 8"/>
                  <a:gd name="T16" fmla="*/ 6 w 7"/>
                  <a:gd name="T17" fmla="*/ 7 h 8"/>
                  <a:gd name="T18" fmla="*/ 7 w 7"/>
                  <a:gd name="T19" fmla="*/ 6 h 8"/>
                  <a:gd name="T20" fmla="*/ 7 w 7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305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close/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306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307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308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309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close/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close/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close/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310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Rectangle 311"/>
              <p:cNvSpPr>
                <a:spLocks noChangeArrowheads="1"/>
              </p:cNvSpPr>
              <p:nvPr/>
            </p:nvSpPr>
            <p:spPr bwMode="auto">
              <a:xfrm>
                <a:off x="2113" y="118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312"/>
              <p:cNvSpPr>
                <a:spLocks/>
              </p:cNvSpPr>
              <p:nvPr/>
            </p:nvSpPr>
            <p:spPr bwMode="auto">
              <a:xfrm>
                <a:off x="2113" y="11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313"/>
              <p:cNvSpPr>
                <a:spLocks/>
              </p:cNvSpPr>
              <p:nvPr/>
            </p:nvSpPr>
            <p:spPr bwMode="auto">
              <a:xfrm>
                <a:off x="2115" y="1195"/>
                <a:ext cx="73" cy="250"/>
              </a:xfrm>
              <a:custGeom>
                <a:avLst/>
                <a:gdLst>
                  <a:gd name="T0" fmla="*/ 1 w 49"/>
                  <a:gd name="T1" fmla="*/ 0 h 168"/>
                  <a:gd name="T2" fmla="*/ 0 w 49"/>
                  <a:gd name="T3" fmla="*/ 1 h 168"/>
                  <a:gd name="T4" fmla="*/ 48 w 49"/>
                  <a:gd name="T5" fmla="*/ 168 h 168"/>
                  <a:gd name="T6" fmla="*/ 49 w 49"/>
                  <a:gd name="T7" fmla="*/ 166 h 168"/>
                  <a:gd name="T8" fmla="*/ 1 w 49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8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8" y="168"/>
                      <a:pt x="48" y="168"/>
                      <a:pt x="48" y="168"/>
                    </a:cubicBezTo>
                    <a:cubicBezTo>
                      <a:pt x="49" y="166"/>
                      <a:pt x="49" y="166"/>
                      <a:pt x="49" y="16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314"/>
              <p:cNvSpPr>
                <a:spLocks/>
              </p:cNvSpPr>
              <p:nvPr/>
            </p:nvSpPr>
            <p:spPr bwMode="auto">
              <a:xfrm>
                <a:off x="2113" y="1189"/>
                <a:ext cx="3" cy="7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315"/>
              <p:cNvSpPr>
                <a:spLocks/>
              </p:cNvSpPr>
              <p:nvPr/>
            </p:nvSpPr>
            <p:spPr bwMode="auto">
              <a:xfrm>
                <a:off x="2188" y="1446"/>
                <a:ext cx="112" cy="388"/>
              </a:xfrm>
              <a:custGeom>
                <a:avLst/>
                <a:gdLst>
                  <a:gd name="T0" fmla="*/ 1 w 75"/>
                  <a:gd name="T1" fmla="*/ 0 h 260"/>
                  <a:gd name="T2" fmla="*/ 0 w 75"/>
                  <a:gd name="T3" fmla="*/ 2 h 260"/>
                  <a:gd name="T4" fmla="*/ 74 w 75"/>
                  <a:gd name="T5" fmla="*/ 260 h 260"/>
                  <a:gd name="T6" fmla="*/ 75 w 75"/>
                  <a:gd name="T7" fmla="*/ 260 h 260"/>
                  <a:gd name="T8" fmla="*/ 1 w 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60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4" y="260"/>
                      <a:pt x="74" y="260"/>
                      <a:pt x="74" y="260"/>
                    </a:cubicBezTo>
                    <a:cubicBezTo>
                      <a:pt x="75" y="260"/>
                      <a:pt x="75" y="260"/>
                      <a:pt x="75" y="26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316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317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318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319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320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321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322"/>
              <p:cNvSpPr>
                <a:spLocks noEditPoints="1"/>
              </p:cNvSpPr>
              <p:nvPr/>
            </p:nvSpPr>
            <p:spPr bwMode="auto">
              <a:xfrm>
                <a:off x="2231" y="1357"/>
                <a:ext cx="538" cy="970"/>
              </a:xfrm>
              <a:custGeom>
                <a:avLst/>
                <a:gdLst>
                  <a:gd name="T0" fmla="*/ 0 w 361"/>
                  <a:gd name="T1" fmla="*/ 585 h 651"/>
                  <a:gd name="T2" fmla="*/ 0 w 361"/>
                  <a:gd name="T3" fmla="*/ 586 h 651"/>
                  <a:gd name="T4" fmla="*/ 361 w 361"/>
                  <a:gd name="T5" fmla="*/ 651 h 651"/>
                  <a:gd name="T6" fmla="*/ 361 w 361"/>
                  <a:gd name="T7" fmla="*/ 650 h 651"/>
                  <a:gd name="T8" fmla="*/ 361 w 361"/>
                  <a:gd name="T9" fmla="*/ 650 h 651"/>
                  <a:gd name="T10" fmla="*/ 0 w 361"/>
                  <a:gd name="T11" fmla="*/ 585 h 651"/>
                  <a:gd name="T12" fmla="*/ 331 w 361"/>
                  <a:gd name="T13" fmla="*/ 572 h 651"/>
                  <a:gd name="T14" fmla="*/ 330 w 361"/>
                  <a:gd name="T15" fmla="*/ 572 h 651"/>
                  <a:gd name="T16" fmla="*/ 348 w 361"/>
                  <a:gd name="T17" fmla="*/ 613 h 651"/>
                  <a:gd name="T18" fmla="*/ 349 w 361"/>
                  <a:gd name="T19" fmla="*/ 613 h 651"/>
                  <a:gd name="T20" fmla="*/ 331 w 361"/>
                  <a:gd name="T21" fmla="*/ 572 h 651"/>
                  <a:gd name="T22" fmla="*/ 77 w 361"/>
                  <a:gd name="T23" fmla="*/ 0 h 651"/>
                  <a:gd name="T24" fmla="*/ 48 w 361"/>
                  <a:gd name="T25" fmla="*/ 320 h 651"/>
                  <a:gd name="T26" fmla="*/ 49 w 361"/>
                  <a:gd name="T27" fmla="*/ 321 h 651"/>
                  <a:gd name="T28" fmla="*/ 78 w 361"/>
                  <a:gd name="T29" fmla="*/ 0 h 651"/>
                  <a:gd name="T30" fmla="*/ 77 w 361"/>
                  <a:gd name="T31" fmla="*/ 0 h 651"/>
                  <a:gd name="T32" fmla="*/ 81 w 361"/>
                  <a:gd name="T33" fmla="*/ 0 h 651"/>
                  <a:gd name="T34" fmla="*/ 80 w 361"/>
                  <a:gd name="T35" fmla="*/ 0 h 651"/>
                  <a:gd name="T36" fmla="*/ 330 w 361"/>
                  <a:gd name="T37" fmla="*/ 571 h 651"/>
                  <a:gd name="T38" fmla="*/ 331 w 361"/>
                  <a:gd name="T39" fmla="*/ 571 h 651"/>
                  <a:gd name="T40" fmla="*/ 81 w 361"/>
                  <a:gd name="T4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1" h="651">
                    <a:moveTo>
                      <a:pt x="0" y="585"/>
                    </a:moveTo>
                    <a:cubicBezTo>
                      <a:pt x="0" y="585"/>
                      <a:pt x="0" y="586"/>
                      <a:pt x="0" y="586"/>
                    </a:cubicBezTo>
                    <a:cubicBezTo>
                      <a:pt x="361" y="651"/>
                      <a:pt x="361" y="651"/>
                      <a:pt x="361" y="651"/>
                    </a:cubicBezTo>
                    <a:cubicBezTo>
                      <a:pt x="361" y="651"/>
                      <a:pt x="361" y="650"/>
                      <a:pt x="361" y="650"/>
                    </a:cubicBezTo>
                    <a:cubicBezTo>
                      <a:pt x="361" y="650"/>
                      <a:pt x="361" y="650"/>
                      <a:pt x="361" y="650"/>
                    </a:cubicBezTo>
                    <a:cubicBezTo>
                      <a:pt x="0" y="585"/>
                      <a:pt x="0" y="585"/>
                      <a:pt x="0" y="585"/>
                    </a:cubicBezTo>
                    <a:moveTo>
                      <a:pt x="331" y="572"/>
                    </a:moveTo>
                    <a:cubicBezTo>
                      <a:pt x="330" y="572"/>
                      <a:pt x="330" y="572"/>
                      <a:pt x="330" y="572"/>
                    </a:cubicBezTo>
                    <a:cubicBezTo>
                      <a:pt x="348" y="613"/>
                      <a:pt x="348" y="613"/>
                      <a:pt x="348" y="613"/>
                    </a:cubicBezTo>
                    <a:cubicBezTo>
                      <a:pt x="349" y="613"/>
                      <a:pt x="349" y="613"/>
                      <a:pt x="349" y="613"/>
                    </a:cubicBezTo>
                    <a:cubicBezTo>
                      <a:pt x="331" y="572"/>
                      <a:pt x="331" y="572"/>
                      <a:pt x="331" y="572"/>
                    </a:cubicBezTo>
                    <a:moveTo>
                      <a:pt x="77" y="0"/>
                    </a:moveTo>
                    <a:cubicBezTo>
                      <a:pt x="48" y="320"/>
                      <a:pt x="48" y="320"/>
                      <a:pt x="48" y="320"/>
                    </a:cubicBezTo>
                    <a:cubicBezTo>
                      <a:pt x="48" y="320"/>
                      <a:pt x="49" y="320"/>
                      <a:pt x="49" y="32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7" y="0"/>
                      <a:pt x="77" y="0"/>
                    </a:cubicBezTo>
                    <a:moveTo>
                      <a:pt x="81" y="0"/>
                    </a:moveTo>
                    <a:cubicBezTo>
                      <a:pt x="81" y="0"/>
                      <a:pt x="80" y="0"/>
                      <a:pt x="80" y="0"/>
                    </a:cubicBezTo>
                    <a:cubicBezTo>
                      <a:pt x="330" y="571"/>
                      <a:pt x="330" y="571"/>
                      <a:pt x="330" y="571"/>
                    </a:cubicBezTo>
                    <a:cubicBezTo>
                      <a:pt x="331" y="571"/>
                      <a:pt x="331" y="571"/>
                      <a:pt x="331" y="571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323"/>
              <p:cNvSpPr>
                <a:spLocks/>
              </p:cNvSpPr>
              <p:nvPr/>
            </p:nvSpPr>
            <p:spPr bwMode="auto">
              <a:xfrm>
                <a:off x="2221" y="2227"/>
                <a:ext cx="10" cy="3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7 w 7"/>
                  <a:gd name="T11" fmla="*/ 1 h 2"/>
                  <a:gd name="T12" fmla="*/ 0 w 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324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325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326"/>
              <p:cNvSpPr>
                <a:spLocks/>
              </p:cNvSpPr>
              <p:nvPr/>
            </p:nvSpPr>
            <p:spPr bwMode="auto">
              <a:xfrm>
                <a:off x="2751" y="2272"/>
                <a:ext cx="21" cy="47"/>
              </a:xfrm>
              <a:custGeom>
                <a:avLst/>
                <a:gdLst>
                  <a:gd name="T0" fmla="*/ 0 w 14"/>
                  <a:gd name="T1" fmla="*/ 0 h 32"/>
                  <a:gd name="T2" fmla="*/ 13 w 14"/>
                  <a:gd name="T3" fmla="*/ 32 h 32"/>
                  <a:gd name="T4" fmla="*/ 14 w 14"/>
                  <a:gd name="T5" fmla="*/ 31 h 32"/>
                  <a:gd name="T6" fmla="*/ 1 w 14"/>
                  <a:gd name="T7" fmla="*/ 1 h 32"/>
                  <a:gd name="T8" fmla="*/ 0 w 1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0" y="0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1"/>
                      <a:pt x="14" y="3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Rectangle 327"/>
              <p:cNvSpPr>
                <a:spLocks noChangeArrowheads="1"/>
              </p:cNvSpPr>
              <p:nvPr/>
            </p:nvSpPr>
            <p:spPr bwMode="auto">
              <a:xfrm>
                <a:off x="3072" y="754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328"/>
              <p:cNvSpPr>
                <a:spLocks/>
              </p:cNvSpPr>
              <p:nvPr/>
            </p:nvSpPr>
            <p:spPr bwMode="auto">
              <a:xfrm>
                <a:off x="3072" y="7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329"/>
              <p:cNvSpPr>
                <a:spLocks/>
              </p:cNvSpPr>
              <p:nvPr/>
            </p:nvSpPr>
            <p:spPr bwMode="auto">
              <a:xfrm>
                <a:off x="2711" y="761"/>
                <a:ext cx="82" cy="54"/>
              </a:xfrm>
              <a:custGeom>
                <a:avLst/>
                <a:gdLst>
                  <a:gd name="T0" fmla="*/ 1 w 55"/>
                  <a:gd name="T1" fmla="*/ 0 h 36"/>
                  <a:gd name="T2" fmla="*/ 0 w 55"/>
                  <a:gd name="T3" fmla="*/ 1 h 36"/>
                  <a:gd name="T4" fmla="*/ 53 w 55"/>
                  <a:gd name="T5" fmla="*/ 36 h 36"/>
                  <a:gd name="T6" fmla="*/ 55 w 55"/>
                  <a:gd name="T7" fmla="*/ 36 h 36"/>
                  <a:gd name="T8" fmla="*/ 1 w 5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330"/>
              <p:cNvSpPr>
                <a:spLocks/>
              </p:cNvSpPr>
              <p:nvPr/>
            </p:nvSpPr>
            <p:spPr bwMode="auto">
              <a:xfrm>
                <a:off x="2702" y="755"/>
                <a:ext cx="10" cy="8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6 w 7"/>
                  <a:gd name="T5" fmla="*/ 5 h 5"/>
                  <a:gd name="T6" fmla="*/ 7 w 7"/>
                  <a:gd name="T7" fmla="*/ 4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332"/>
              <p:cNvSpPr>
                <a:spLocks/>
              </p:cNvSpPr>
              <p:nvPr/>
            </p:nvSpPr>
            <p:spPr bwMode="auto">
              <a:xfrm>
                <a:off x="3066" y="757"/>
                <a:ext cx="10" cy="10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0 w 7"/>
                  <a:gd name="T5" fmla="*/ 6 h 7"/>
                  <a:gd name="T6" fmla="*/ 1 w 7"/>
                  <a:gd name="T7" fmla="*/ 6 h 7"/>
                  <a:gd name="T8" fmla="*/ 4 w 7"/>
                  <a:gd name="T9" fmla="*/ 0 h 7"/>
                  <a:gd name="T10" fmla="*/ 6 w 7"/>
                  <a:gd name="T11" fmla="*/ 7 h 7"/>
                  <a:gd name="T12" fmla="*/ 7 w 7"/>
                  <a:gd name="T13" fmla="*/ 6 h 7"/>
                  <a:gd name="T14" fmla="*/ 5 w 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333"/>
              <p:cNvSpPr>
                <a:spLocks/>
              </p:cNvSpPr>
              <p:nvPr/>
            </p:nvSpPr>
            <p:spPr bwMode="auto">
              <a:xfrm>
                <a:off x="3049" y="895"/>
                <a:ext cx="352" cy="517"/>
              </a:xfrm>
              <a:custGeom>
                <a:avLst/>
                <a:gdLst>
                  <a:gd name="T0" fmla="*/ 48 w 236"/>
                  <a:gd name="T1" fmla="*/ 0 h 347"/>
                  <a:gd name="T2" fmla="*/ 47 w 236"/>
                  <a:gd name="T3" fmla="*/ 1 h 347"/>
                  <a:gd name="T4" fmla="*/ 88 w 236"/>
                  <a:gd name="T5" fmla="*/ 120 h 347"/>
                  <a:gd name="T6" fmla="*/ 1 w 236"/>
                  <a:gd name="T7" fmla="*/ 62 h 347"/>
                  <a:gd name="T8" fmla="*/ 0 w 236"/>
                  <a:gd name="T9" fmla="*/ 62 h 347"/>
                  <a:gd name="T10" fmla="*/ 89 w 236"/>
                  <a:gd name="T11" fmla="*/ 122 h 347"/>
                  <a:gd name="T12" fmla="*/ 148 w 236"/>
                  <a:gd name="T13" fmla="*/ 293 h 347"/>
                  <a:gd name="T14" fmla="*/ 149 w 236"/>
                  <a:gd name="T15" fmla="*/ 295 h 347"/>
                  <a:gd name="T16" fmla="*/ 167 w 236"/>
                  <a:gd name="T17" fmla="*/ 347 h 347"/>
                  <a:gd name="T18" fmla="*/ 168 w 236"/>
                  <a:gd name="T19" fmla="*/ 346 h 347"/>
                  <a:gd name="T20" fmla="*/ 150 w 236"/>
                  <a:gd name="T21" fmla="*/ 295 h 347"/>
                  <a:gd name="T22" fmla="*/ 149 w 236"/>
                  <a:gd name="T23" fmla="*/ 294 h 347"/>
                  <a:gd name="T24" fmla="*/ 90 w 236"/>
                  <a:gd name="T25" fmla="*/ 123 h 347"/>
                  <a:gd name="T26" fmla="*/ 236 w 236"/>
                  <a:gd name="T27" fmla="*/ 220 h 347"/>
                  <a:gd name="T28" fmla="*/ 236 w 236"/>
                  <a:gd name="T29" fmla="*/ 219 h 347"/>
                  <a:gd name="T30" fmla="*/ 90 w 236"/>
                  <a:gd name="T31" fmla="*/ 121 h 347"/>
                  <a:gd name="T32" fmla="*/ 48 w 236"/>
                  <a:gd name="T33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347">
                    <a:moveTo>
                      <a:pt x="48" y="0"/>
                    </a:moveTo>
                    <a:cubicBezTo>
                      <a:pt x="47" y="1"/>
                      <a:pt x="47" y="1"/>
                      <a:pt x="47" y="1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89" y="122"/>
                      <a:pt x="89" y="122"/>
                      <a:pt x="89" y="122"/>
                    </a:cubicBezTo>
                    <a:cubicBezTo>
                      <a:pt x="148" y="293"/>
                      <a:pt x="148" y="293"/>
                      <a:pt x="148" y="293"/>
                    </a:cubicBezTo>
                    <a:cubicBezTo>
                      <a:pt x="149" y="295"/>
                      <a:pt x="149" y="295"/>
                      <a:pt x="149" y="295"/>
                    </a:cubicBezTo>
                    <a:cubicBezTo>
                      <a:pt x="167" y="347"/>
                      <a:pt x="167" y="347"/>
                      <a:pt x="167" y="347"/>
                    </a:cubicBezTo>
                    <a:cubicBezTo>
                      <a:pt x="167" y="347"/>
                      <a:pt x="167" y="346"/>
                      <a:pt x="168" y="346"/>
                    </a:cubicBezTo>
                    <a:cubicBezTo>
                      <a:pt x="150" y="295"/>
                      <a:pt x="150" y="295"/>
                      <a:pt x="150" y="295"/>
                    </a:cubicBezTo>
                    <a:cubicBezTo>
                      <a:pt x="149" y="294"/>
                      <a:pt x="149" y="294"/>
                      <a:pt x="149" y="294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90" y="121"/>
                      <a:pt x="90" y="121"/>
                      <a:pt x="90" y="121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334"/>
              <p:cNvSpPr>
                <a:spLocks/>
              </p:cNvSpPr>
              <p:nvPr/>
            </p:nvSpPr>
            <p:spPr bwMode="auto">
              <a:xfrm>
                <a:off x="3036" y="977"/>
                <a:ext cx="15" cy="11"/>
              </a:xfrm>
              <a:custGeom>
                <a:avLst/>
                <a:gdLst>
                  <a:gd name="T0" fmla="*/ 0 w 10"/>
                  <a:gd name="T1" fmla="*/ 0 h 7"/>
                  <a:gd name="T2" fmla="*/ 0 w 10"/>
                  <a:gd name="T3" fmla="*/ 2 h 7"/>
                  <a:gd name="T4" fmla="*/ 9 w 10"/>
                  <a:gd name="T5" fmla="*/ 7 h 7"/>
                  <a:gd name="T6" fmla="*/ 10 w 10"/>
                  <a:gd name="T7" fmla="*/ 7 h 7"/>
                  <a:gd name="T8" fmla="*/ 0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335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336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337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338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339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340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341"/>
              <p:cNvSpPr>
                <a:spLocks/>
              </p:cNvSpPr>
              <p:nvPr/>
            </p:nvSpPr>
            <p:spPr bwMode="auto">
              <a:xfrm>
                <a:off x="2368" y="919"/>
                <a:ext cx="34" cy="55"/>
              </a:xfrm>
              <a:custGeom>
                <a:avLst/>
                <a:gdLst>
                  <a:gd name="T0" fmla="*/ 1 w 23"/>
                  <a:gd name="T1" fmla="*/ 0 h 37"/>
                  <a:gd name="T2" fmla="*/ 0 w 23"/>
                  <a:gd name="T3" fmla="*/ 1 h 37"/>
                  <a:gd name="T4" fmla="*/ 23 w 23"/>
                  <a:gd name="T5" fmla="*/ 37 h 37"/>
                  <a:gd name="T6" fmla="*/ 23 w 23"/>
                  <a:gd name="T7" fmla="*/ 36 h 37"/>
                  <a:gd name="T8" fmla="*/ 1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342"/>
              <p:cNvSpPr>
                <a:spLocks/>
              </p:cNvSpPr>
              <p:nvPr/>
            </p:nvSpPr>
            <p:spPr bwMode="auto">
              <a:xfrm>
                <a:off x="2362" y="912"/>
                <a:ext cx="8" cy="9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0 h 6"/>
                  <a:gd name="T4" fmla="*/ 0 w 5"/>
                  <a:gd name="T5" fmla="*/ 1 h 6"/>
                  <a:gd name="T6" fmla="*/ 4 w 5"/>
                  <a:gd name="T7" fmla="*/ 6 h 6"/>
                  <a:gd name="T8" fmla="*/ 5 w 5"/>
                  <a:gd name="T9" fmla="*/ 5 h 6"/>
                  <a:gd name="T10" fmla="*/ 1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343"/>
              <p:cNvSpPr>
                <a:spLocks/>
              </p:cNvSpPr>
              <p:nvPr/>
            </p:nvSpPr>
            <p:spPr bwMode="auto">
              <a:xfrm>
                <a:off x="2404" y="976"/>
                <a:ext cx="304" cy="478"/>
              </a:xfrm>
              <a:custGeom>
                <a:avLst/>
                <a:gdLst>
                  <a:gd name="T0" fmla="*/ 0 w 204"/>
                  <a:gd name="T1" fmla="*/ 0 h 321"/>
                  <a:gd name="T2" fmla="*/ 0 w 204"/>
                  <a:gd name="T3" fmla="*/ 0 h 321"/>
                  <a:gd name="T4" fmla="*/ 203 w 204"/>
                  <a:gd name="T5" fmla="*/ 321 h 321"/>
                  <a:gd name="T6" fmla="*/ 204 w 204"/>
                  <a:gd name="T7" fmla="*/ 321 h 321"/>
                  <a:gd name="T8" fmla="*/ 0 w 204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3" y="321"/>
                      <a:pt x="203" y="321"/>
                      <a:pt x="203" y="321"/>
                    </a:cubicBezTo>
                    <a:cubicBezTo>
                      <a:pt x="203" y="321"/>
                      <a:pt x="204" y="321"/>
                      <a:pt x="204" y="32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344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345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346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347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348"/>
              <p:cNvSpPr>
                <a:spLocks/>
              </p:cNvSpPr>
              <p:nvPr/>
            </p:nvSpPr>
            <p:spPr bwMode="auto">
              <a:xfrm>
                <a:off x="3307" y="1232"/>
                <a:ext cx="103" cy="182"/>
              </a:xfrm>
              <a:custGeom>
                <a:avLst/>
                <a:gdLst>
                  <a:gd name="T0" fmla="*/ 69 w 69"/>
                  <a:gd name="T1" fmla="*/ 0 h 122"/>
                  <a:gd name="T2" fmla="*/ 69 w 69"/>
                  <a:gd name="T3" fmla="*/ 0 h 122"/>
                  <a:gd name="T4" fmla="*/ 68 w 69"/>
                  <a:gd name="T5" fmla="*/ 0 h 122"/>
                  <a:gd name="T6" fmla="*/ 20 w 69"/>
                  <a:gd name="T7" fmla="*/ 85 h 122"/>
                  <a:gd name="T8" fmla="*/ 20 w 69"/>
                  <a:gd name="T9" fmla="*/ 86 h 122"/>
                  <a:gd name="T10" fmla="*/ 0 w 69"/>
                  <a:gd name="T11" fmla="*/ 121 h 122"/>
                  <a:gd name="T12" fmla="*/ 1 w 69"/>
                  <a:gd name="T13" fmla="*/ 122 h 122"/>
                  <a:gd name="T14" fmla="*/ 21 w 69"/>
                  <a:gd name="T15" fmla="*/ 87 h 122"/>
                  <a:gd name="T16" fmla="*/ 21 w 69"/>
                  <a:gd name="T17" fmla="*/ 86 h 122"/>
                  <a:gd name="T18" fmla="*/ 69 w 69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22"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1" y="121"/>
                      <a:pt x="1" y="122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349"/>
              <p:cNvSpPr>
                <a:spLocks/>
              </p:cNvSpPr>
              <p:nvPr/>
            </p:nvSpPr>
            <p:spPr bwMode="auto">
              <a:xfrm>
                <a:off x="3706" y="1543"/>
                <a:ext cx="60" cy="52"/>
              </a:xfrm>
              <a:custGeom>
                <a:avLst/>
                <a:gdLst>
                  <a:gd name="T0" fmla="*/ 40 w 40"/>
                  <a:gd name="T1" fmla="*/ 0 h 35"/>
                  <a:gd name="T2" fmla="*/ 0 w 40"/>
                  <a:gd name="T3" fmla="*/ 34 h 35"/>
                  <a:gd name="T4" fmla="*/ 1 w 40"/>
                  <a:gd name="T5" fmla="*/ 35 h 35"/>
                  <a:gd name="T6" fmla="*/ 40 w 40"/>
                  <a:gd name="T7" fmla="*/ 1 h 35"/>
                  <a:gd name="T8" fmla="*/ 40 w 4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5">
                    <a:moveTo>
                      <a:pt x="40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350"/>
              <p:cNvSpPr>
                <a:spLocks/>
              </p:cNvSpPr>
              <p:nvPr/>
            </p:nvSpPr>
            <p:spPr bwMode="auto">
              <a:xfrm>
                <a:off x="3766" y="1537"/>
                <a:ext cx="6" cy="8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4 h 5"/>
                  <a:gd name="T4" fmla="*/ 0 w 4"/>
                  <a:gd name="T5" fmla="*/ 5 h 5"/>
                  <a:gd name="T6" fmla="*/ 3 w 4"/>
                  <a:gd name="T7" fmla="*/ 2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351"/>
              <p:cNvSpPr>
                <a:spLocks/>
              </p:cNvSpPr>
              <p:nvPr/>
            </p:nvSpPr>
            <p:spPr bwMode="auto">
              <a:xfrm>
                <a:off x="3607" y="1597"/>
                <a:ext cx="98" cy="85"/>
              </a:xfrm>
              <a:custGeom>
                <a:avLst/>
                <a:gdLst>
                  <a:gd name="T0" fmla="*/ 66 w 66"/>
                  <a:gd name="T1" fmla="*/ 0 h 57"/>
                  <a:gd name="T2" fmla="*/ 0 w 66"/>
                  <a:gd name="T3" fmla="*/ 57 h 57"/>
                  <a:gd name="T4" fmla="*/ 1 w 66"/>
                  <a:gd name="T5" fmla="*/ 57 h 57"/>
                  <a:gd name="T6" fmla="*/ 66 w 66"/>
                  <a:gd name="T7" fmla="*/ 1 h 57"/>
                  <a:gd name="T8" fmla="*/ 66 w 66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1" y="57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352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353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Rectangle 354"/>
              <p:cNvSpPr>
                <a:spLocks noChangeArrowheads="1"/>
              </p:cNvSpPr>
              <p:nvPr/>
            </p:nvSpPr>
            <p:spPr bwMode="auto">
              <a:xfrm>
                <a:off x="3775" y="153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355"/>
              <p:cNvSpPr>
                <a:spLocks/>
              </p:cNvSpPr>
              <p:nvPr/>
            </p:nvSpPr>
            <p:spPr bwMode="auto">
              <a:xfrm>
                <a:off x="3775" y="15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356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357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358"/>
              <p:cNvSpPr>
                <a:spLocks noEditPoints="1"/>
              </p:cNvSpPr>
              <p:nvPr/>
            </p:nvSpPr>
            <p:spPr bwMode="auto">
              <a:xfrm>
                <a:off x="2982" y="1694"/>
                <a:ext cx="613" cy="532"/>
              </a:xfrm>
              <a:custGeom>
                <a:avLst/>
                <a:gdLst>
                  <a:gd name="T0" fmla="*/ 26 w 411"/>
                  <a:gd name="T1" fmla="*/ 335 h 357"/>
                  <a:gd name="T2" fmla="*/ 25 w 411"/>
                  <a:gd name="T3" fmla="*/ 335 h 357"/>
                  <a:gd name="T4" fmla="*/ 0 w 411"/>
                  <a:gd name="T5" fmla="*/ 357 h 357"/>
                  <a:gd name="T6" fmla="*/ 0 w 411"/>
                  <a:gd name="T7" fmla="*/ 357 h 357"/>
                  <a:gd name="T8" fmla="*/ 26 w 411"/>
                  <a:gd name="T9" fmla="*/ 335 h 357"/>
                  <a:gd name="T10" fmla="*/ 123 w 411"/>
                  <a:gd name="T11" fmla="*/ 249 h 357"/>
                  <a:gd name="T12" fmla="*/ 26 w 411"/>
                  <a:gd name="T13" fmla="*/ 334 h 357"/>
                  <a:gd name="T14" fmla="*/ 27 w 411"/>
                  <a:gd name="T15" fmla="*/ 334 h 357"/>
                  <a:gd name="T16" fmla="*/ 123 w 411"/>
                  <a:gd name="T17" fmla="*/ 250 h 357"/>
                  <a:gd name="T18" fmla="*/ 123 w 411"/>
                  <a:gd name="T19" fmla="*/ 249 h 357"/>
                  <a:gd name="T20" fmla="*/ 410 w 411"/>
                  <a:gd name="T21" fmla="*/ 0 h 357"/>
                  <a:gd name="T22" fmla="*/ 360 w 411"/>
                  <a:gd name="T23" fmla="*/ 43 h 357"/>
                  <a:gd name="T24" fmla="*/ 359 w 411"/>
                  <a:gd name="T25" fmla="*/ 44 h 357"/>
                  <a:gd name="T26" fmla="*/ 252 w 411"/>
                  <a:gd name="T27" fmla="*/ 137 h 357"/>
                  <a:gd name="T28" fmla="*/ 252 w 411"/>
                  <a:gd name="T29" fmla="*/ 137 h 357"/>
                  <a:gd name="T30" fmla="*/ 219 w 411"/>
                  <a:gd name="T31" fmla="*/ 165 h 357"/>
                  <a:gd name="T32" fmla="*/ 219 w 411"/>
                  <a:gd name="T33" fmla="*/ 166 h 357"/>
                  <a:gd name="T34" fmla="*/ 124 w 411"/>
                  <a:gd name="T35" fmla="*/ 249 h 357"/>
                  <a:gd name="T36" fmla="*/ 124 w 411"/>
                  <a:gd name="T37" fmla="*/ 250 h 357"/>
                  <a:gd name="T38" fmla="*/ 219 w 411"/>
                  <a:gd name="T39" fmla="*/ 167 h 357"/>
                  <a:gd name="T40" fmla="*/ 220 w 411"/>
                  <a:gd name="T41" fmla="*/ 166 h 357"/>
                  <a:gd name="T42" fmla="*/ 252 w 411"/>
                  <a:gd name="T43" fmla="*/ 138 h 357"/>
                  <a:gd name="T44" fmla="*/ 253 w 411"/>
                  <a:gd name="T45" fmla="*/ 137 h 357"/>
                  <a:gd name="T46" fmla="*/ 359 w 411"/>
                  <a:gd name="T47" fmla="*/ 45 h 357"/>
                  <a:gd name="T48" fmla="*/ 360 w 411"/>
                  <a:gd name="T49" fmla="*/ 45 h 357"/>
                  <a:gd name="T50" fmla="*/ 411 w 411"/>
                  <a:gd name="T51" fmla="*/ 0 h 357"/>
                  <a:gd name="T52" fmla="*/ 410 w 411"/>
                  <a:gd name="T5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1" h="357">
                    <a:moveTo>
                      <a:pt x="26" y="335"/>
                    </a:moveTo>
                    <a:cubicBezTo>
                      <a:pt x="25" y="335"/>
                      <a:pt x="25" y="335"/>
                      <a:pt x="25" y="335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6" y="335"/>
                      <a:pt x="26" y="335"/>
                      <a:pt x="26" y="335"/>
                    </a:cubicBezTo>
                    <a:moveTo>
                      <a:pt x="123" y="249"/>
                    </a:moveTo>
                    <a:cubicBezTo>
                      <a:pt x="26" y="334"/>
                      <a:pt x="26" y="334"/>
                      <a:pt x="26" y="334"/>
                    </a:cubicBezTo>
                    <a:cubicBezTo>
                      <a:pt x="27" y="334"/>
                      <a:pt x="27" y="334"/>
                      <a:pt x="27" y="334"/>
                    </a:cubicBezTo>
                    <a:cubicBezTo>
                      <a:pt x="123" y="250"/>
                      <a:pt x="123" y="250"/>
                      <a:pt x="123" y="250"/>
                    </a:cubicBezTo>
                    <a:cubicBezTo>
                      <a:pt x="123" y="249"/>
                      <a:pt x="123" y="249"/>
                      <a:pt x="123" y="249"/>
                    </a:cubicBezTo>
                    <a:moveTo>
                      <a:pt x="410" y="0"/>
                    </a:moveTo>
                    <a:cubicBezTo>
                      <a:pt x="360" y="43"/>
                      <a:pt x="360" y="43"/>
                      <a:pt x="360" y="43"/>
                    </a:cubicBezTo>
                    <a:cubicBezTo>
                      <a:pt x="359" y="44"/>
                      <a:pt x="359" y="44"/>
                      <a:pt x="359" y="44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19" y="165"/>
                      <a:pt x="219" y="165"/>
                      <a:pt x="219" y="165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124" y="249"/>
                      <a:pt x="124" y="249"/>
                      <a:pt x="124" y="249"/>
                    </a:cubicBezTo>
                    <a:cubicBezTo>
                      <a:pt x="124" y="250"/>
                      <a:pt x="124" y="250"/>
                      <a:pt x="124" y="250"/>
                    </a:cubicBezTo>
                    <a:cubicBezTo>
                      <a:pt x="219" y="167"/>
                      <a:pt x="219" y="167"/>
                      <a:pt x="219" y="167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52" y="138"/>
                      <a:pt x="252" y="138"/>
                      <a:pt x="252" y="138"/>
                    </a:cubicBezTo>
                    <a:cubicBezTo>
                      <a:pt x="253" y="137"/>
                      <a:pt x="253" y="137"/>
                      <a:pt x="253" y="137"/>
                    </a:cubicBezTo>
                    <a:cubicBezTo>
                      <a:pt x="359" y="45"/>
                      <a:pt x="359" y="45"/>
                      <a:pt x="359" y="45"/>
                    </a:cubicBezTo>
                    <a:cubicBezTo>
                      <a:pt x="360" y="45"/>
                      <a:pt x="360" y="45"/>
                      <a:pt x="360" y="45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410" y="0"/>
                      <a:pt x="410" y="0"/>
                      <a:pt x="4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359"/>
              <p:cNvSpPr>
                <a:spLocks noEditPoints="1"/>
              </p:cNvSpPr>
              <p:nvPr/>
            </p:nvSpPr>
            <p:spPr bwMode="auto">
              <a:xfrm>
                <a:off x="3118" y="1852"/>
                <a:ext cx="131" cy="584"/>
              </a:xfrm>
              <a:custGeom>
                <a:avLst/>
                <a:gdLst>
                  <a:gd name="T0" fmla="*/ 50 w 88"/>
                  <a:gd name="T1" fmla="*/ 222 h 392"/>
                  <a:gd name="T2" fmla="*/ 49 w 88"/>
                  <a:gd name="T3" fmla="*/ 222 h 392"/>
                  <a:gd name="T4" fmla="*/ 87 w 88"/>
                  <a:gd name="T5" fmla="*/ 392 h 392"/>
                  <a:gd name="T6" fmla="*/ 88 w 88"/>
                  <a:gd name="T7" fmla="*/ 392 h 392"/>
                  <a:gd name="T8" fmla="*/ 50 w 88"/>
                  <a:gd name="T9" fmla="*/ 222 h 392"/>
                  <a:gd name="T10" fmla="*/ 1 w 88"/>
                  <a:gd name="T11" fmla="*/ 0 h 392"/>
                  <a:gd name="T12" fmla="*/ 0 w 88"/>
                  <a:gd name="T13" fmla="*/ 0 h 392"/>
                  <a:gd name="T14" fmla="*/ 32 w 88"/>
                  <a:gd name="T15" fmla="*/ 143 h 392"/>
                  <a:gd name="T16" fmla="*/ 32 w 88"/>
                  <a:gd name="T17" fmla="*/ 144 h 392"/>
                  <a:gd name="T18" fmla="*/ 49 w 88"/>
                  <a:gd name="T19" fmla="*/ 221 h 392"/>
                  <a:gd name="T20" fmla="*/ 50 w 88"/>
                  <a:gd name="T21" fmla="*/ 221 h 392"/>
                  <a:gd name="T22" fmla="*/ 33 w 88"/>
                  <a:gd name="T23" fmla="*/ 144 h 392"/>
                  <a:gd name="T24" fmla="*/ 33 w 88"/>
                  <a:gd name="T25" fmla="*/ 143 h 392"/>
                  <a:gd name="T26" fmla="*/ 1 w 88"/>
                  <a:gd name="T2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392">
                    <a:moveTo>
                      <a:pt x="50" y="222"/>
                    </a:moveTo>
                    <a:cubicBezTo>
                      <a:pt x="49" y="222"/>
                      <a:pt x="49" y="222"/>
                      <a:pt x="49" y="222"/>
                    </a:cubicBezTo>
                    <a:cubicBezTo>
                      <a:pt x="87" y="392"/>
                      <a:pt x="87" y="392"/>
                      <a:pt x="87" y="392"/>
                    </a:cubicBezTo>
                    <a:cubicBezTo>
                      <a:pt x="87" y="392"/>
                      <a:pt x="87" y="392"/>
                      <a:pt x="88" y="392"/>
                    </a:cubicBezTo>
                    <a:cubicBezTo>
                      <a:pt x="50" y="222"/>
                      <a:pt x="50" y="222"/>
                      <a:pt x="50" y="22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50" y="221"/>
                      <a:pt x="50" y="221"/>
                      <a:pt x="50" y="221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360"/>
              <p:cNvSpPr>
                <a:spLocks/>
              </p:cNvSpPr>
              <p:nvPr/>
            </p:nvSpPr>
            <p:spPr bwMode="auto">
              <a:xfrm>
                <a:off x="3247" y="2436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2 w 2"/>
                  <a:gd name="T7" fmla="*/ 6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361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362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363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364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365"/>
              <p:cNvSpPr>
                <a:spLocks noEditPoints="1"/>
              </p:cNvSpPr>
              <p:nvPr/>
            </p:nvSpPr>
            <p:spPr bwMode="auto">
              <a:xfrm>
                <a:off x="2601" y="2179"/>
                <a:ext cx="721" cy="359"/>
              </a:xfrm>
              <a:custGeom>
                <a:avLst/>
                <a:gdLst>
                  <a:gd name="T0" fmla="*/ 475 w 484"/>
                  <a:gd name="T1" fmla="*/ 201 h 241"/>
                  <a:gd name="T2" fmla="*/ 484 w 484"/>
                  <a:gd name="T3" fmla="*/ 241 h 241"/>
                  <a:gd name="T4" fmla="*/ 484 w 484"/>
                  <a:gd name="T5" fmla="*/ 240 h 241"/>
                  <a:gd name="T6" fmla="*/ 476 w 484"/>
                  <a:gd name="T7" fmla="*/ 201 h 241"/>
                  <a:gd name="T8" fmla="*/ 475 w 484"/>
                  <a:gd name="T9" fmla="*/ 201 h 241"/>
                  <a:gd name="T10" fmla="*/ 467 w 484"/>
                  <a:gd name="T11" fmla="*/ 160 h 241"/>
                  <a:gd name="T12" fmla="*/ 466 w 484"/>
                  <a:gd name="T13" fmla="*/ 161 h 241"/>
                  <a:gd name="T14" fmla="*/ 474 w 484"/>
                  <a:gd name="T15" fmla="*/ 198 h 241"/>
                  <a:gd name="T16" fmla="*/ 475 w 484"/>
                  <a:gd name="T17" fmla="*/ 199 h 241"/>
                  <a:gd name="T18" fmla="*/ 467 w 484"/>
                  <a:gd name="T19" fmla="*/ 160 h 241"/>
                  <a:gd name="T20" fmla="*/ 464 w 484"/>
                  <a:gd name="T21" fmla="*/ 150 h 241"/>
                  <a:gd name="T22" fmla="*/ 463 w 484"/>
                  <a:gd name="T23" fmla="*/ 151 h 241"/>
                  <a:gd name="T24" fmla="*/ 465 w 484"/>
                  <a:gd name="T25" fmla="*/ 157 h 241"/>
                  <a:gd name="T26" fmla="*/ 466 w 484"/>
                  <a:gd name="T27" fmla="*/ 156 h 241"/>
                  <a:gd name="T28" fmla="*/ 464 w 484"/>
                  <a:gd name="T29" fmla="*/ 150 h 241"/>
                  <a:gd name="T30" fmla="*/ 461 w 484"/>
                  <a:gd name="T31" fmla="*/ 138 h 241"/>
                  <a:gd name="T32" fmla="*/ 461 w 484"/>
                  <a:gd name="T33" fmla="*/ 139 h 241"/>
                  <a:gd name="T34" fmla="*/ 463 w 484"/>
                  <a:gd name="T35" fmla="*/ 149 h 241"/>
                  <a:gd name="T36" fmla="*/ 464 w 484"/>
                  <a:gd name="T37" fmla="*/ 148 h 241"/>
                  <a:gd name="T38" fmla="*/ 461 w 484"/>
                  <a:gd name="T39" fmla="*/ 138 h 241"/>
                  <a:gd name="T40" fmla="*/ 432 w 484"/>
                  <a:gd name="T41" fmla="*/ 8 h 241"/>
                  <a:gd name="T42" fmla="*/ 431 w 484"/>
                  <a:gd name="T43" fmla="*/ 8 h 241"/>
                  <a:gd name="T44" fmla="*/ 460 w 484"/>
                  <a:gd name="T45" fmla="*/ 136 h 241"/>
                  <a:gd name="T46" fmla="*/ 461 w 484"/>
                  <a:gd name="T47" fmla="*/ 135 h 241"/>
                  <a:gd name="T48" fmla="*/ 432 w 484"/>
                  <a:gd name="T49" fmla="*/ 8 h 241"/>
                  <a:gd name="T50" fmla="*/ 425 w 484"/>
                  <a:gd name="T51" fmla="*/ 0 h 241"/>
                  <a:gd name="T52" fmla="*/ 397 w 484"/>
                  <a:gd name="T53" fmla="*/ 1 h 241"/>
                  <a:gd name="T54" fmla="*/ 396 w 484"/>
                  <a:gd name="T55" fmla="*/ 1 h 241"/>
                  <a:gd name="T56" fmla="*/ 283 w 484"/>
                  <a:gd name="T57" fmla="*/ 8 h 241"/>
                  <a:gd name="T58" fmla="*/ 282 w 484"/>
                  <a:gd name="T59" fmla="*/ 8 h 241"/>
                  <a:gd name="T60" fmla="*/ 83 w 484"/>
                  <a:gd name="T61" fmla="*/ 19 h 241"/>
                  <a:gd name="T62" fmla="*/ 82 w 484"/>
                  <a:gd name="T63" fmla="*/ 19 h 241"/>
                  <a:gd name="T64" fmla="*/ 1 w 484"/>
                  <a:gd name="T65" fmla="*/ 23 h 241"/>
                  <a:gd name="T66" fmla="*/ 0 w 484"/>
                  <a:gd name="T67" fmla="*/ 24 h 241"/>
                  <a:gd name="T68" fmla="*/ 82 w 484"/>
                  <a:gd name="T69" fmla="*/ 20 h 241"/>
                  <a:gd name="T70" fmla="*/ 83 w 484"/>
                  <a:gd name="T71" fmla="*/ 20 h 241"/>
                  <a:gd name="T72" fmla="*/ 281 w 484"/>
                  <a:gd name="T73" fmla="*/ 9 h 241"/>
                  <a:gd name="T74" fmla="*/ 282 w 484"/>
                  <a:gd name="T75" fmla="*/ 9 h 241"/>
                  <a:gd name="T76" fmla="*/ 396 w 484"/>
                  <a:gd name="T77" fmla="*/ 2 h 241"/>
                  <a:gd name="T78" fmla="*/ 397 w 484"/>
                  <a:gd name="T79" fmla="*/ 2 h 241"/>
                  <a:gd name="T80" fmla="*/ 425 w 484"/>
                  <a:gd name="T81" fmla="*/ 1 h 241"/>
                  <a:gd name="T82" fmla="*/ 425 w 484"/>
                  <a:gd name="T8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4" h="241">
                    <a:moveTo>
                      <a:pt x="475" y="201"/>
                    </a:moveTo>
                    <a:cubicBezTo>
                      <a:pt x="484" y="241"/>
                      <a:pt x="484" y="241"/>
                      <a:pt x="484" y="241"/>
                    </a:cubicBezTo>
                    <a:cubicBezTo>
                      <a:pt x="484" y="240"/>
                      <a:pt x="484" y="240"/>
                      <a:pt x="484" y="240"/>
                    </a:cubicBezTo>
                    <a:cubicBezTo>
                      <a:pt x="476" y="201"/>
                      <a:pt x="476" y="201"/>
                      <a:pt x="476" y="201"/>
                    </a:cubicBezTo>
                    <a:cubicBezTo>
                      <a:pt x="475" y="201"/>
                      <a:pt x="475" y="201"/>
                      <a:pt x="475" y="201"/>
                    </a:cubicBezTo>
                    <a:moveTo>
                      <a:pt x="467" y="160"/>
                    </a:moveTo>
                    <a:cubicBezTo>
                      <a:pt x="466" y="161"/>
                      <a:pt x="466" y="161"/>
                      <a:pt x="466" y="161"/>
                    </a:cubicBezTo>
                    <a:cubicBezTo>
                      <a:pt x="474" y="198"/>
                      <a:pt x="474" y="198"/>
                      <a:pt x="474" y="198"/>
                    </a:cubicBezTo>
                    <a:cubicBezTo>
                      <a:pt x="475" y="199"/>
                      <a:pt x="475" y="199"/>
                      <a:pt x="475" y="199"/>
                    </a:cubicBezTo>
                    <a:cubicBezTo>
                      <a:pt x="467" y="160"/>
                      <a:pt x="467" y="160"/>
                      <a:pt x="467" y="160"/>
                    </a:cubicBezTo>
                    <a:moveTo>
                      <a:pt x="464" y="150"/>
                    </a:moveTo>
                    <a:cubicBezTo>
                      <a:pt x="463" y="151"/>
                      <a:pt x="463" y="151"/>
                      <a:pt x="463" y="151"/>
                    </a:cubicBezTo>
                    <a:cubicBezTo>
                      <a:pt x="465" y="157"/>
                      <a:pt x="465" y="157"/>
                      <a:pt x="465" y="157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464" y="150"/>
                      <a:pt x="464" y="150"/>
                      <a:pt x="464" y="150"/>
                    </a:cubicBezTo>
                    <a:moveTo>
                      <a:pt x="461" y="138"/>
                    </a:moveTo>
                    <a:cubicBezTo>
                      <a:pt x="461" y="139"/>
                      <a:pt x="461" y="139"/>
                      <a:pt x="461" y="139"/>
                    </a:cubicBezTo>
                    <a:cubicBezTo>
                      <a:pt x="463" y="149"/>
                      <a:pt x="463" y="149"/>
                      <a:pt x="463" y="149"/>
                    </a:cubicBezTo>
                    <a:cubicBezTo>
                      <a:pt x="464" y="148"/>
                      <a:pt x="464" y="148"/>
                      <a:pt x="464" y="148"/>
                    </a:cubicBezTo>
                    <a:cubicBezTo>
                      <a:pt x="461" y="138"/>
                      <a:pt x="461" y="138"/>
                      <a:pt x="461" y="138"/>
                    </a:cubicBezTo>
                    <a:moveTo>
                      <a:pt x="432" y="8"/>
                    </a:moveTo>
                    <a:cubicBezTo>
                      <a:pt x="432" y="8"/>
                      <a:pt x="432" y="8"/>
                      <a:pt x="431" y="8"/>
                    </a:cubicBezTo>
                    <a:cubicBezTo>
                      <a:pt x="460" y="136"/>
                      <a:pt x="460" y="136"/>
                      <a:pt x="460" y="136"/>
                    </a:cubicBezTo>
                    <a:cubicBezTo>
                      <a:pt x="461" y="135"/>
                      <a:pt x="461" y="135"/>
                      <a:pt x="461" y="135"/>
                    </a:cubicBezTo>
                    <a:cubicBezTo>
                      <a:pt x="432" y="8"/>
                      <a:pt x="432" y="8"/>
                      <a:pt x="432" y="8"/>
                    </a:cubicBezTo>
                    <a:moveTo>
                      <a:pt x="425" y="0"/>
                    </a:moveTo>
                    <a:cubicBezTo>
                      <a:pt x="397" y="1"/>
                      <a:pt x="397" y="1"/>
                      <a:pt x="397" y="1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283" y="8"/>
                      <a:pt x="283" y="8"/>
                      <a:pt x="283" y="8"/>
                    </a:cubicBezTo>
                    <a:cubicBezTo>
                      <a:pt x="282" y="8"/>
                      <a:pt x="282" y="8"/>
                      <a:pt x="282" y="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281" y="9"/>
                      <a:pt x="281" y="9"/>
                      <a:pt x="281" y="9"/>
                    </a:cubicBezTo>
                    <a:cubicBezTo>
                      <a:pt x="282" y="9"/>
                      <a:pt x="282" y="9"/>
                      <a:pt x="282" y="9"/>
                    </a:cubicBezTo>
                    <a:cubicBezTo>
                      <a:pt x="396" y="2"/>
                      <a:pt x="396" y="2"/>
                      <a:pt x="396" y="2"/>
                    </a:cubicBezTo>
                    <a:cubicBezTo>
                      <a:pt x="397" y="2"/>
                      <a:pt x="397" y="2"/>
                      <a:pt x="397" y="2"/>
                    </a:cubicBezTo>
                    <a:cubicBezTo>
                      <a:pt x="425" y="1"/>
                      <a:pt x="425" y="1"/>
                      <a:pt x="425" y="1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366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367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368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369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370"/>
              <p:cNvSpPr>
                <a:spLocks/>
              </p:cNvSpPr>
              <p:nvPr/>
            </p:nvSpPr>
            <p:spPr bwMode="auto">
              <a:xfrm>
                <a:off x="3322" y="2541"/>
                <a:ext cx="10" cy="38"/>
              </a:xfrm>
              <a:custGeom>
                <a:avLst/>
                <a:gdLst>
                  <a:gd name="T0" fmla="*/ 1 w 7"/>
                  <a:gd name="T1" fmla="*/ 0 h 25"/>
                  <a:gd name="T2" fmla="*/ 0 w 7"/>
                  <a:gd name="T3" fmla="*/ 1 h 25"/>
                  <a:gd name="T4" fmla="*/ 6 w 7"/>
                  <a:gd name="T5" fmla="*/ 25 h 25"/>
                  <a:gd name="T6" fmla="*/ 7 w 7"/>
                  <a:gd name="T7" fmla="*/ 25 h 25"/>
                  <a:gd name="T8" fmla="*/ 1 w 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371"/>
              <p:cNvSpPr>
                <a:spLocks/>
              </p:cNvSpPr>
              <p:nvPr/>
            </p:nvSpPr>
            <p:spPr bwMode="auto">
              <a:xfrm>
                <a:off x="3331" y="2579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1 w 2"/>
                  <a:gd name="T7" fmla="*/ 7 h 7"/>
                  <a:gd name="T8" fmla="*/ 2 w 2"/>
                  <a:gd name="T9" fmla="*/ 6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372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373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374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375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376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377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378"/>
              <p:cNvSpPr>
                <a:spLocks noEditPoints="1"/>
              </p:cNvSpPr>
              <p:nvPr/>
            </p:nvSpPr>
            <p:spPr bwMode="auto">
              <a:xfrm>
                <a:off x="2599" y="2217"/>
                <a:ext cx="639" cy="228"/>
              </a:xfrm>
              <a:custGeom>
                <a:avLst/>
                <a:gdLst>
                  <a:gd name="T0" fmla="*/ 356 w 429"/>
                  <a:gd name="T1" fmla="*/ 126 h 153"/>
                  <a:gd name="T2" fmla="*/ 354 w 429"/>
                  <a:gd name="T3" fmla="*/ 127 h 153"/>
                  <a:gd name="T4" fmla="*/ 429 w 429"/>
                  <a:gd name="T5" fmla="*/ 153 h 153"/>
                  <a:gd name="T6" fmla="*/ 429 w 429"/>
                  <a:gd name="T7" fmla="*/ 152 h 153"/>
                  <a:gd name="T8" fmla="*/ 356 w 429"/>
                  <a:gd name="T9" fmla="*/ 126 h 153"/>
                  <a:gd name="T10" fmla="*/ 1 w 429"/>
                  <a:gd name="T11" fmla="*/ 0 h 153"/>
                  <a:gd name="T12" fmla="*/ 0 w 429"/>
                  <a:gd name="T13" fmla="*/ 1 h 153"/>
                  <a:gd name="T14" fmla="*/ 102 w 429"/>
                  <a:gd name="T15" fmla="*/ 37 h 153"/>
                  <a:gd name="T16" fmla="*/ 103 w 429"/>
                  <a:gd name="T17" fmla="*/ 38 h 153"/>
                  <a:gd name="T18" fmla="*/ 349 w 429"/>
                  <a:gd name="T19" fmla="*/ 125 h 153"/>
                  <a:gd name="T20" fmla="*/ 351 w 429"/>
                  <a:gd name="T21" fmla="*/ 125 h 153"/>
                  <a:gd name="T22" fmla="*/ 102 w 429"/>
                  <a:gd name="T23" fmla="*/ 36 h 153"/>
                  <a:gd name="T24" fmla="*/ 101 w 429"/>
                  <a:gd name="T25" fmla="*/ 36 h 153"/>
                  <a:gd name="T26" fmla="*/ 1 w 429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9" h="153">
                    <a:moveTo>
                      <a:pt x="356" y="126"/>
                    </a:moveTo>
                    <a:cubicBezTo>
                      <a:pt x="354" y="127"/>
                      <a:pt x="354" y="127"/>
                      <a:pt x="354" y="127"/>
                    </a:cubicBezTo>
                    <a:cubicBezTo>
                      <a:pt x="429" y="153"/>
                      <a:pt x="429" y="153"/>
                      <a:pt x="429" y="153"/>
                    </a:cubicBezTo>
                    <a:cubicBezTo>
                      <a:pt x="429" y="153"/>
                      <a:pt x="429" y="153"/>
                      <a:pt x="429" y="152"/>
                    </a:cubicBezTo>
                    <a:cubicBezTo>
                      <a:pt x="356" y="126"/>
                      <a:pt x="356" y="126"/>
                      <a:pt x="356" y="126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51" y="125"/>
                      <a:pt x="351" y="125"/>
                      <a:pt x="351" y="12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1" y="36"/>
                      <a:pt x="101" y="36"/>
                      <a:pt x="101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379"/>
              <p:cNvSpPr>
                <a:spLocks noEditPoints="1"/>
              </p:cNvSpPr>
              <p:nvPr/>
            </p:nvSpPr>
            <p:spPr bwMode="auto">
              <a:xfrm>
                <a:off x="3238" y="2443"/>
                <a:ext cx="18" cy="9"/>
              </a:xfrm>
              <a:custGeom>
                <a:avLst/>
                <a:gdLst>
                  <a:gd name="T0" fmla="*/ 9 w 12"/>
                  <a:gd name="T1" fmla="*/ 4 h 6"/>
                  <a:gd name="T2" fmla="*/ 8 w 12"/>
                  <a:gd name="T3" fmla="*/ 4 h 6"/>
                  <a:gd name="T4" fmla="*/ 12 w 12"/>
                  <a:gd name="T5" fmla="*/ 6 h 6"/>
                  <a:gd name="T6" fmla="*/ 12 w 12"/>
                  <a:gd name="T7" fmla="*/ 5 h 6"/>
                  <a:gd name="T8" fmla="*/ 9 w 12"/>
                  <a:gd name="T9" fmla="*/ 4 h 6"/>
                  <a:gd name="T10" fmla="*/ 0 w 12"/>
                  <a:gd name="T11" fmla="*/ 0 h 6"/>
                  <a:gd name="T12" fmla="*/ 0 w 12"/>
                  <a:gd name="T13" fmla="*/ 1 h 6"/>
                  <a:gd name="T14" fmla="*/ 6 w 12"/>
                  <a:gd name="T15" fmla="*/ 3 h 6"/>
                  <a:gd name="T16" fmla="*/ 7 w 12"/>
                  <a:gd name="T17" fmla="*/ 3 h 6"/>
                  <a:gd name="T18" fmla="*/ 0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380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381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382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383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384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385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386"/>
              <p:cNvSpPr>
                <a:spLocks noEditPoints="1"/>
              </p:cNvSpPr>
              <p:nvPr/>
            </p:nvSpPr>
            <p:spPr bwMode="auto">
              <a:xfrm>
                <a:off x="2703" y="1452"/>
                <a:ext cx="18" cy="18"/>
              </a:xfrm>
              <a:custGeom>
                <a:avLst/>
                <a:gdLst>
                  <a:gd name="T0" fmla="*/ 2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7 w 12"/>
                  <a:gd name="T11" fmla="*/ 9 h 12"/>
                  <a:gd name="T12" fmla="*/ 7 w 12"/>
                  <a:gd name="T13" fmla="*/ 8 h 12"/>
                  <a:gd name="T14" fmla="*/ 2 w 12"/>
                  <a:gd name="T15" fmla="*/ 1 h 12"/>
                  <a:gd name="T16" fmla="*/ 6 w 12"/>
                  <a:gd name="T17" fmla="*/ 0 h 12"/>
                  <a:gd name="T18" fmla="*/ 3 w 12"/>
                  <a:gd name="T19" fmla="*/ 1 h 12"/>
                  <a:gd name="T20" fmla="*/ 7 w 12"/>
                  <a:gd name="T21" fmla="*/ 7 h 12"/>
                  <a:gd name="T22" fmla="*/ 10 w 12"/>
                  <a:gd name="T23" fmla="*/ 2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2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0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387"/>
              <p:cNvSpPr>
                <a:spLocks/>
              </p:cNvSpPr>
              <p:nvPr/>
            </p:nvSpPr>
            <p:spPr bwMode="auto">
              <a:xfrm>
                <a:off x="2706" y="1454"/>
                <a:ext cx="12" cy="12"/>
              </a:xfrm>
              <a:custGeom>
                <a:avLst/>
                <a:gdLst>
                  <a:gd name="T0" fmla="*/ 1 w 8"/>
                  <a:gd name="T1" fmla="*/ 0 h 8"/>
                  <a:gd name="T2" fmla="*/ 0 w 8"/>
                  <a:gd name="T3" fmla="*/ 0 h 8"/>
                  <a:gd name="T4" fmla="*/ 5 w 8"/>
                  <a:gd name="T5" fmla="*/ 7 h 8"/>
                  <a:gd name="T6" fmla="*/ 5 w 8"/>
                  <a:gd name="T7" fmla="*/ 8 h 8"/>
                  <a:gd name="T8" fmla="*/ 8 w 8"/>
                  <a:gd name="T9" fmla="*/ 1 h 8"/>
                  <a:gd name="T10" fmla="*/ 8 w 8"/>
                  <a:gd name="T11" fmla="*/ 1 h 8"/>
                  <a:gd name="T12" fmla="*/ 5 w 8"/>
                  <a:gd name="T13" fmla="*/ 6 h 8"/>
                  <a:gd name="T14" fmla="*/ 1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388"/>
              <p:cNvSpPr>
                <a:spLocks noEditPoints="1"/>
              </p:cNvSpPr>
              <p:nvPr/>
            </p:nvSpPr>
            <p:spPr bwMode="auto">
              <a:xfrm>
                <a:off x="3401" y="1214"/>
                <a:ext cx="18" cy="18"/>
              </a:xfrm>
              <a:custGeom>
                <a:avLst/>
                <a:gdLst>
                  <a:gd name="T0" fmla="*/ 0 w 12"/>
                  <a:gd name="T1" fmla="*/ 6 h 12"/>
                  <a:gd name="T2" fmla="*/ 0 w 12"/>
                  <a:gd name="T3" fmla="*/ 6 h 12"/>
                  <a:gd name="T4" fmla="*/ 5 w 12"/>
                  <a:gd name="T5" fmla="*/ 12 h 12"/>
                  <a:gd name="T6" fmla="*/ 6 w 12"/>
                  <a:gd name="T7" fmla="*/ 10 h 12"/>
                  <a:gd name="T8" fmla="*/ 0 w 12"/>
                  <a:gd name="T9" fmla="*/ 6 h 12"/>
                  <a:gd name="T10" fmla="*/ 6 w 12"/>
                  <a:gd name="T11" fmla="*/ 0 h 12"/>
                  <a:gd name="T12" fmla="*/ 0 w 12"/>
                  <a:gd name="T13" fmla="*/ 5 h 12"/>
                  <a:gd name="T14" fmla="*/ 8 w 12"/>
                  <a:gd name="T15" fmla="*/ 10 h 12"/>
                  <a:gd name="T16" fmla="*/ 7 w 12"/>
                  <a:gd name="T17" fmla="*/ 10 h 12"/>
                  <a:gd name="T18" fmla="*/ 6 w 12"/>
                  <a:gd name="T19" fmla="*/ 12 h 12"/>
                  <a:gd name="T20" fmla="*/ 12 w 12"/>
                  <a:gd name="T21" fmla="*/ 6 h 12"/>
                  <a:gd name="T22" fmla="*/ 6 w 1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2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389"/>
              <p:cNvSpPr>
                <a:spLocks/>
              </p:cNvSpPr>
              <p:nvPr/>
            </p:nvSpPr>
            <p:spPr bwMode="auto">
              <a:xfrm>
                <a:off x="3401" y="1222"/>
                <a:ext cx="12" cy="10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1 h 7"/>
                  <a:gd name="T4" fmla="*/ 6 w 8"/>
                  <a:gd name="T5" fmla="*/ 5 h 7"/>
                  <a:gd name="T6" fmla="*/ 5 w 8"/>
                  <a:gd name="T7" fmla="*/ 7 h 7"/>
                  <a:gd name="T8" fmla="*/ 6 w 8"/>
                  <a:gd name="T9" fmla="*/ 7 h 7"/>
                  <a:gd name="T10" fmla="*/ 6 w 8"/>
                  <a:gd name="T11" fmla="*/ 7 h 7"/>
                  <a:gd name="T12" fmla="*/ 7 w 8"/>
                  <a:gd name="T13" fmla="*/ 5 h 7"/>
                  <a:gd name="T14" fmla="*/ 8 w 8"/>
                  <a:gd name="T15" fmla="*/ 5 h 7"/>
                  <a:gd name="T16" fmla="*/ 0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390"/>
              <p:cNvSpPr>
                <a:spLocks/>
              </p:cNvSpPr>
              <p:nvPr/>
            </p:nvSpPr>
            <p:spPr bwMode="auto">
              <a:xfrm>
                <a:off x="3055" y="1238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1 h 12"/>
                  <a:gd name="T8" fmla="*/ 3 w 12"/>
                  <a:gd name="T9" fmla="*/ 8 h 12"/>
                  <a:gd name="T10" fmla="*/ 3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391"/>
              <p:cNvSpPr>
                <a:spLocks/>
              </p:cNvSpPr>
              <p:nvPr/>
            </p:nvSpPr>
            <p:spPr bwMode="auto">
              <a:xfrm>
                <a:off x="3060" y="1248"/>
                <a:ext cx="10" cy="6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1 h 4"/>
                  <a:gd name="T4" fmla="*/ 7 w 7"/>
                  <a:gd name="T5" fmla="*/ 4 h 4"/>
                  <a:gd name="T6" fmla="*/ 7 w 7"/>
                  <a:gd name="T7" fmla="*/ 3 h 4"/>
                  <a:gd name="T8" fmla="*/ 0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392"/>
              <p:cNvSpPr>
                <a:spLocks noEditPoints="1"/>
              </p:cNvSpPr>
              <p:nvPr/>
            </p:nvSpPr>
            <p:spPr bwMode="auto">
              <a:xfrm>
                <a:off x="3294" y="1411"/>
                <a:ext cx="18" cy="18"/>
              </a:xfrm>
              <a:custGeom>
                <a:avLst/>
                <a:gdLst>
                  <a:gd name="T0" fmla="*/ 3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6 w 12"/>
                  <a:gd name="T11" fmla="*/ 9 h 12"/>
                  <a:gd name="T12" fmla="*/ 5 w 12"/>
                  <a:gd name="T13" fmla="*/ 8 h 12"/>
                  <a:gd name="T14" fmla="*/ 3 w 12"/>
                  <a:gd name="T15" fmla="*/ 1 h 12"/>
                  <a:gd name="T16" fmla="*/ 6 w 12"/>
                  <a:gd name="T17" fmla="*/ 0 h 12"/>
                  <a:gd name="T18" fmla="*/ 4 w 12"/>
                  <a:gd name="T19" fmla="*/ 0 h 12"/>
                  <a:gd name="T20" fmla="*/ 6 w 12"/>
                  <a:gd name="T21" fmla="*/ 7 h 12"/>
                  <a:gd name="T22" fmla="*/ 9 w 12"/>
                  <a:gd name="T23" fmla="*/ 1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3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393"/>
              <p:cNvSpPr>
                <a:spLocks/>
              </p:cNvSpPr>
              <p:nvPr/>
            </p:nvSpPr>
            <p:spPr bwMode="auto">
              <a:xfrm>
                <a:off x="3298" y="1411"/>
                <a:ext cx="11" cy="13"/>
              </a:xfrm>
              <a:custGeom>
                <a:avLst/>
                <a:gdLst>
                  <a:gd name="T0" fmla="*/ 1 w 7"/>
                  <a:gd name="T1" fmla="*/ 0 h 9"/>
                  <a:gd name="T2" fmla="*/ 0 w 7"/>
                  <a:gd name="T3" fmla="*/ 1 h 9"/>
                  <a:gd name="T4" fmla="*/ 2 w 7"/>
                  <a:gd name="T5" fmla="*/ 8 h 9"/>
                  <a:gd name="T6" fmla="*/ 3 w 7"/>
                  <a:gd name="T7" fmla="*/ 9 h 9"/>
                  <a:gd name="T8" fmla="*/ 7 w 7"/>
                  <a:gd name="T9" fmla="*/ 2 h 9"/>
                  <a:gd name="T10" fmla="*/ 6 w 7"/>
                  <a:gd name="T11" fmla="*/ 1 h 9"/>
                  <a:gd name="T12" fmla="*/ 3 w 7"/>
                  <a:gd name="T13" fmla="*/ 7 h 9"/>
                  <a:gd name="T14" fmla="*/ 1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394"/>
              <p:cNvSpPr>
                <a:spLocks noEditPoints="1"/>
              </p:cNvSpPr>
              <p:nvPr/>
            </p:nvSpPr>
            <p:spPr bwMode="auto">
              <a:xfrm>
                <a:off x="3592" y="1679"/>
                <a:ext cx="18" cy="18"/>
              </a:xfrm>
              <a:custGeom>
                <a:avLst/>
                <a:gdLst>
                  <a:gd name="T0" fmla="*/ 11 w 12"/>
                  <a:gd name="T1" fmla="*/ 2 h 12"/>
                  <a:gd name="T2" fmla="*/ 5 w 12"/>
                  <a:gd name="T3" fmla="*/ 7 h 12"/>
                  <a:gd name="T4" fmla="*/ 5 w 12"/>
                  <a:gd name="T5" fmla="*/ 8 h 12"/>
                  <a:gd name="T6" fmla="*/ 5 w 12"/>
                  <a:gd name="T7" fmla="*/ 7 h 12"/>
                  <a:gd name="T8" fmla="*/ 2 w 12"/>
                  <a:gd name="T9" fmla="*/ 10 h 12"/>
                  <a:gd name="T10" fmla="*/ 6 w 12"/>
                  <a:gd name="T11" fmla="*/ 12 h 12"/>
                  <a:gd name="T12" fmla="*/ 12 w 12"/>
                  <a:gd name="T13" fmla="*/ 6 h 12"/>
                  <a:gd name="T14" fmla="*/ 11 w 12"/>
                  <a:gd name="T15" fmla="*/ 2 h 12"/>
                  <a:gd name="T16" fmla="*/ 3 w 12"/>
                  <a:gd name="T17" fmla="*/ 1 h 12"/>
                  <a:gd name="T18" fmla="*/ 0 w 12"/>
                  <a:gd name="T19" fmla="*/ 6 h 12"/>
                  <a:gd name="T20" fmla="*/ 1 w 12"/>
                  <a:gd name="T21" fmla="*/ 10 h 12"/>
                  <a:gd name="T22" fmla="*/ 5 w 12"/>
                  <a:gd name="T23" fmla="*/ 6 h 12"/>
                  <a:gd name="T24" fmla="*/ 5 w 12"/>
                  <a:gd name="T25" fmla="*/ 6 h 12"/>
                  <a:gd name="T26" fmla="*/ 3 w 12"/>
                  <a:gd name="T27" fmla="*/ 1 h 12"/>
                  <a:gd name="T28" fmla="*/ 7 w 12"/>
                  <a:gd name="T29" fmla="*/ 0 h 12"/>
                  <a:gd name="T30" fmla="*/ 6 w 12"/>
                  <a:gd name="T31" fmla="*/ 5 h 12"/>
                  <a:gd name="T32" fmla="*/ 10 w 12"/>
                  <a:gd name="T33" fmla="*/ 2 h 12"/>
                  <a:gd name="T34" fmla="*/ 7 w 12"/>
                  <a:gd name="T35" fmla="*/ 0 h 12"/>
                  <a:gd name="T36" fmla="*/ 6 w 12"/>
                  <a:gd name="T37" fmla="*/ 0 h 12"/>
                  <a:gd name="T38" fmla="*/ 4 w 12"/>
                  <a:gd name="T39" fmla="*/ 0 h 12"/>
                  <a:gd name="T40" fmla="*/ 5 w 12"/>
                  <a:gd name="T41" fmla="*/ 4 h 12"/>
                  <a:gd name="T42" fmla="*/ 6 w 12"/>
                  <a:gd name="T43" fmla="*/ 0 h 12"/>
                  <a:gd name="T44" fmla="*/ 6 w 12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2">
                    <a:moveTo>
                      <a:pt x="11" y="2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4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1" y="2"/>
                    </a:cubicBezTo>
                    <a:moveTo>
                      <a:pt x="3" y="1"/>
                    </a:moveTo>
                    <a:cubicBezTo>
                      <a:pt x="1" y="1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7" y="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0"/>
                      <a:pt x="7" y="0"/>
                    </a:cubicBezTo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395"/>
              <p:cNvSpPr>
                <a:spLocks noEditPoints="1"/>
              </p:cNvSpPr>
              <p:nvPr/>
            </p:nvSpPr>
            <p:spPr bwMode="auto">
              <a:xfrm>
                <a:off x="3596" y="1679"/>
                <a:ext cx="6" cy="12"/>
              </a:xfrm>
              <a:custGeom>
                <a:avLst/>
                <a:gdLst>
                  <a:gd name="T0" fmla="*/ 2 w 4"/>
                  <a:gd name="T1" fmla="*/ 7 h 8"/>
                  <a:gd name="T2" fmla="*/ 2 w 4"/>
                  <a:gd name="T3" fmla="*/ 7 h 8"/>
                  <a:gd name="T4" fmla="*/ 2 w 4"/>
                  <a:gd name="T5" fmla="*/ 8 h 8"/>
                  <a:gd name="T6" fmla="*/ 2 w 4"/>
                  <a:gd name="T7" fmla="*/ 7 h 8"/>
                  <a:gd name="T8" fmla="*/ 3 w 4"/>
                  <a:gd name="T9" fmla="*/ 0 h 8"/>
                  <a:gd name="T10" fmla="*/ 2 w 4"/>
                  <a:gd name="T11" fmla="*/ 4 h 8"/>
                  <a:gd name="T12" fmla="*/ 1 w 4"/>
                  <a:gd name="T13" fmla="*/ 0 h 8"/>
                  <a:gd name="T14" fmla="*/ 0 w 4"/>
                  <a:gd name="T15" fmla="*/ 1 h 8"/>
                  <a:gd name="T16" fmla="*/ 2 w 4"/>
                  <a:gd name="T17" fmla="*/ 6 h 8"/>
                  <a:gd name="T18" fmla="*/ 2 w 4"/>
                  <a:gd name="T19" fmla="*/ 6 h 8"/>
                  <a:gd name="T20" fmla="*/ 3 w 4"/>
                  <a:gd name="T21" fmla="*/ 5 h 8"/>
                  <a:gd name="T22" fmla="*/ 4 w 4"/>
                  <a:gd name="T23" fmla="*/ 0 h 8"/>
                  <a:gd name="T24" fmla="*/ 3 w 4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3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396"/>
              <p:cNvSpPr>
                <a:spLocks/>
              </p:cNvSpPr>
              <p:nvPr/>
            </p:nvSpPr>
            <p:spPr bwMode="auto">
              <a:xfrm>
                <a:off x="3593" y="1682"/>
                <a:ext cx="15" cy="12"/>
              </a:xfrm>
              <a:custGeom>
                <a:avLst/>
                <a:gdLst>
                  <a:gd name="T0" fmla="*/ 9 w 10"/>
                  <a:gd name="T1" fmla="*/ 0 h 8"/>
                  <a:gd name="T2" fmla="*/ 5 w 10"/>
                  <a:gd name="T3" fmla="*/ 3 h 8"/>
                  <a:gd name="T4" fmla="*/ 4 w 10"/>
                  <a:gd name="T5" fmla="*/ 4 h 8"/>
                  <a:gd name="T6" fmla="*/ 0 w 10"/>
                  <a:gd name="T7" fmla="*/ 8 h 8"/>
                  <a:gd name="T8" fmla="*/ 1 w 10"/>
                  <a:gd name="T9" fmla="*/ 8 h 8"/>
                  <a:gd name="T10" fmla="*/ 4 w 10"/>
                  <a:gd name="T11" fmla="*/ 5 h 8"/>
                  <a:gd name="T12" fmla="*/ 4 w 10"/>
                  <a:gd name="T13" fmla="*/ 5 h 8"/>
                  <a:gd name="T14" fmla="*/ 10 w 10"/>
                  <a:gd name="T15" fmla="*/ 0 h 8"/>
                  <a:gd name="T16" fmla="*/ 9 w 1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397"/>
              <p:cNvSpPr>
                <a:spLocks/>
              </p:cNvSpPr>
              <p:nvPr/>
            </p:nvSpPr>
            <p:spPr bwMode="auto">
              <a:xfrm>
                <a:off x="3502" y="1637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5 w 12"/>
                  <a:gd name="T5" fmla="*/ 12 h 12"/>
                  <a:gd name="T6" fmla="*/ 4 w 12"/>
                  <a:gd name="T7" fmla="*/ 4 h 12"/>
                  <a:gd name="T8" fmla="*/ 5 w 12"/>
                  <a:gd name="T9" fmla="*/ 4 h 12"/>
                  <a:gd name="T10" fmla="*/ 6 w 12"/>
                  <a:gd name="T11" fmla="*/ 12 h 12"/>
                  <a:gd name="T12" fmla="*/ 12 w 12"/>
                  <a:gd name="T13" fmla="*/ 6 h 12"/>
                  <a:gd name="T14" fmla="*/ 6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398"/>
              <p:cNvSpPr>
                <a:spLocks/>
              </p:cNvSpPr>
              <p:nvPr/>
            </p:nvSpPr>
            <p:spPr bwMode="auto">
              <a:xfrm>
                <a:off x="3508" y="1643"/>
                <a:ext cx="3" cy="12"/>
              </a:xfrm>
              <a:custGeom>
                <a:avLst/>
                <a:gdLst>
                  <a:gd name="T0" fmla="*/ 1 w 2"/>
                  <a:gd name="T1" fmla="*/ 0 h 8"/>
                  <a:gd name="T2" fmla="*/ 0 w 2"/>
                  <a:gd name="T3" fmla="*/ 0 h 8"/>
                  <a:gd name="T4" fmla="*/ 1 w 2"/>
                  <a:gd name="T5" fmla="*/ 8 h 8"/>
                  <a:gd name="T6" fmla="*/ 2 w 2"/>
                  <a:gd name="T7" fmla="*/ 8 h 8"/>
                  <a:gd name="T8" fmla="*/ 2 w 2"/>
                  <a:gd name="T9" fmla="*/ 8 h 8"/>
                  <a:gd name="T10" fmla="*/ 1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399"/>
              <p:cNvSpPr>
                <a:spLocks/>
              </p:cNvSpPr>
              <p:nvPr/>
            </p:nvSpPr>
            <p:spPr bwMode="auto">
              <a:xfrm>
                <a:off x="3323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9 w 12"/>
                  <a:gd name="T13" fmla="*/ 11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0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400"/>
              <p:cNvSpPr>
                <a:spLocks/>
              </p:cNvSpPr>
              <p:nvPr/>
            </p:nvSpPr>
            <p:spPr bwMode="auto">
              <a:xfrm>
                <a:off x="3334" y="1856"/>
                <a:ext cx="3" cy="6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2 w 2"/>
                  <a:gd name="T5" fmla="*/ 4 h 4"/>
                  <a:gd name="T6" fmla="*/ 2 w 2"/>
                  <a:gd name="T7" fmla="*/ 4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401"/>
              <p:cNvSpPr>
                <a:spLocks/>
              </p:cNvSpPr>
              <p:nvPr/>
            </p:nvSpPr>
            <p:spPr bwMode="auto">
              <a:xfrm>
                <a:off x="3228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02"/>
              <p:cNvSpPr>
                <a:spLocks/>
              </p:cNvSpPr>
              <p:nvPr/>
            </p:nvSpPr>
            <p:spPr bwMode="auto">
              <a:xfrm>
                <a:off x="3238" y="1856"/>
                <a:ext cx="5" cy="6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403"/>
              <p:cNvSpPr>
                <a:spLocks/>
              </p:cNvSpPr>
              <p:nvPr/>
            </p:nvSpPr>
            <p:spPr bwMode="auto">
              <a:xfrm>
                <a:off x="3276" y="2042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0 h 12"/>
                  <a:gd name="T8" fmla="*/ 7 w 12"/>
                  <a:gd name="T9" fmla="*/ 8 h 12"/>
                  <a:gd name="T10" fmla="*/ 7 w 12"/>
                  <a:gd name="T11" fmla="*/ 7 h 12"/>
                  <a:gd name="T12" fmla="*/ 11 w 12"/>
                  <a:gd name="T13" fmla="*/ 9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404"/>
              <p:cNvSpPr>
                <a:spLocks/>
              </p:cNvSpPr>
              <p:nvPr/>
            </p:nvSpPr>
            <p:spPr bwMode="auto">
              <a:xfrm>
                <a:off x="3286" y="2053"/>
                <a:ext cx="6" cy="4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05"/>
              <p:cNvSpPr>
                <a:spLocks/>
              </p:cNvSpPr>
              <p:nvPr/>
            </p:nvSpPr>
            <p:spPr bwMode="auto">
              <a:xfrm>
                <a:off x="3109" y="1834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6 w 12"/>
                  <a:gd name="T7" fmla="*/ 12 h 12"/>
                  <a:gd name="T8" fmla="*/ 5 w 12"/>
                  <a:gd name="T9" fmla="*/ 5 h 12"/>
                  <a:gd name="T10" fmla="*/ 5 w 12"/>
                  <a:gd name="T11" fmla="*/ 5 h 12"/>
                  <a:gd name="T12" fmla="*/ 7 w 12"/>
                  <a:gd name="T13" fmla="*/ 12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11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7" name="Freeform 407"/>
            <p:cNvSpPr>
              <a:spLocks/>
            </p:cNvSpPr>
            <p:nvPr/>
          </p:nvSpPr>
          <p:spPr bwMode="auto">
            <a:xfrm>
              <a:off x="3116" y="1841"/>
              <a:ext cx="3" cy="11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08"/>
            <p:cNvSpPr>
              <a:spLocks noEditPoints="1"/>
            </p:cNvSpPr>
            <p:nvPr/>
          </p:nvSpPr>
          <p:spPr bwMode="auto">
            <a:xfrm>
              <a:off x="3234" y="2173"/>
              <a:ext cx="18" cy="18"/>
            </a:xfrm>
            <a:custGeom>
              <a:avLst/>
              <a:gdLst>
                <a:gd name="T0" fmla="*/ 5 w 12"/>
                <a:gd name="T1" fmla="*/ 5 h 12"/>
                <a:gd name="T2" fmla="*/ 0 w 12"/>
                <a:gd name="T3" fmla="*/ 5 h 12"/>
                <a:gd name="T4" fmla="*/ 0 w 12"/>
                <a:gd name="T5" fmla="*/ 6 h 12"/>
                <a:gd name="T6" fmla="*/ 6 w 12"/>
                <a:gd name="T7" fmla="*/ 12 h 12"/>
                <a:gd name="T8" fmla="*/ 6 w 12"/>
                <a:gd name="T9" fmla="*/ 12 h 12"/>
                <a:gd name="T10" fmla="*/ 5 w 12"/>
                <a:gd name="T11" fmla="*/ 5 h 12"/>
                <a:gd name="T12" fmla="*/ 6 w 12"/>
                <a:gd name="T13" fmla="*/ 0 h 12"/>
                <a:gd name="T14" fmla="*/ 0 w 12"/>
                <a:gd name="T15" fmla="*/ 4 h 12"/>
                <a:gd name="T16" fmla="*/ 5 w 12"/>
                <a:gd name="T17" fmla="*/ 3 h 12"/>
                <a:gd name="T18" fmla="*/ 5 w 12"/>
                <a:gd name="T19" fmla="*/ 4 h 12"/>
                <a:gd name="T20" fmla="*/ 7 w 12"/>
                <a:gd name="T21" fmla="*/ 12 h 12"/>
                <a:gd name="T22" fmla="*/ 12 w 12"/>
                <a:gd name="T23" fmla="*/ 6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6" y="0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09"/>
            <p:cNvSpPr>
              <a:spLocks/>
            </p:cNvSpPr>
            <p:nvPr/>
          </p:nvSpPr>
          <p:spPr bwMode="auto">
            <a:xfrm>
              <a:off x="3234" y="2178"/>
              <a:ext cx="10" cy="13"/>
            </a:xfrm>
            <a:custGeom>
              <a:avLst/>
              <a:gdLst>
                <a:gd name="T0" fmla="*/ 5 w 7"/>
                <a:gd name="T1" fmla="*/ 0 h 9"/>
                <a:gd name="T2" fmla="*/ 0 w 7"/>
                <a:gd name="T3" fmla="*/ 1 h 9"/>
                <a:gd name="T4" fmla="*/ 0 w 7"/>
                <a:gd name="T5" fmla="*/ 2 h 9"/>
                <a:gd name="T6" fmla="*/ 5 w 7"/>
                <a:gd name="T7" fmla="*/ 2 h 9"/>
                <a:gd name="T8" fmla="*/ 6 w 7"/>
                <a:gd name="T9" fmla="*/ 9 h 9"/>
                <a:gd name="T10" fmla="*/ 7 w 7"/>
                <a:gd name="T11" fmla="*/ 9 h 9"/>
                <a:gd name="T12" fmla="*/ 5 w 7"/>
                <a:gd name="T13" fmla="*/ 1 h 9"/>
                <a:gd name="T14" fmla="*/ 5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10"/>
            <p:cNvSpPr>
              <a:spLocks/>
            </p:cNvSpPr>
            <p:nvPr/>
          </p:nvSpPr>
          <p:spPr bwMode="auto">
            <a:xfrm>
              <a:off x="2966" y="2221"/>
              <a:ext cx="18" cy="1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1 w 12"/>
                <a:gd name="T9" fmla="*/ 3 h 12"/>
                <a:gd name="T10" fmla="*/ 5 w 12"/>
                <a:gd name="T11" fmla="*/ 8 h 12"/>
                <a:gd name="T12" fmla="*/ 5 w 12"/>
                <a:gd name="T13" fmla="*/ 8 h 12"/>
                <a:gd name="T14" fmla="*/ 11 w 12"/>
                <a:gd name="T15" fmla="*/ 3 h 12"/>
                <a:gd name="T16" fmla="*/ 6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5"/>
                    <a:pt x="11" y="4"/>
                    <a:pt x="11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11"/>
            <p:cNvSpPr>
              <a:spLocks/>
            </p:cNvSpPr>
            <p:nvPr/>
          </p:nvSpPr>
          <p:spPr bwMode="auto">
            <a:xfrm>
              <a:off x="2973" y="2226"/>
              <a:ext cx="9" cy="7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5 h 5"/>
                <a:gd name="T4" fmla="*/ 0 w 6"/>
                <a:gd name="T5" fmla="*/ 5 h 5"/>
                <a:gd name="T6" fmla="*/ 6 w 6"/>
                <a:gd name="T7" fmla="*/ 0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12"/>
            <p:cNvSpPr>
              <a:spLocks noEditPoints="1"/>
            </p:cNvSpPr>
            <p:nvPr/>
          </p:nvSpPr>
          <p:spPr bwMode="auto">
            <a:xfrm>
              <a:off x="2584" y="2203"/>
              <a:ext cx="18" cy="18"/>
            </a:xfrm>
            <a:custGeom>
              <a:avLst/>
              <a:gdLst>
                <a:gd name="T0" fmla="*/ 11 w 12"/>
                <a:gd name="T1" fmla="*/ 8 h 12"/>
                <a:gd name="T2" fmla="*/ 8 w 12"/>
                <a:gd name="T3" fmla="*/ 8 h 12"/>
                <a:gd name="T4" fmla="*/ 11 w 12"/>
                <a:gd name="T5" fmla="*/ 9 h 12"/>
                <a:gd name="T6" fmla="*/ 11 w 12"/>
                <a:gd name="T7" fmla="*/ 8 h 12"/>
                <a:gd name="T8" fmla="*/ 6 w 12"/>
                <a:gd name="T9" fmla="*/ 0 h 12"/>
                <a:gd name="T10" fmla="*/ 0 w 12"/>
                <a:gd name="T11" fmla="*/ 6 h 12"/>
                <a:gd name="T12" fmla="*/ 6 w 12"/>
                <a:gd name="T13" fmla="*/ 12 h 12"/>
                <a:gd name="T14" fmla="*/ 10 w 12"/>
                <a:gd name="T15" fmla="*/ 10 h 12"/>
                <a:gd name="T16" fmla="*/ 3 w 12"/>
                <a:gd name="T17" fmla="*/ 8 h 12"/>
                <a:gd name="T18" fmla="*/ 12 w 12"/>
                <a:gd name="T19" fmla="*/ 7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7" y="12"/>
                    <a:pt x="9" y="11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13"/>
            <p:cNvSpPr>
              <a:spLocks/>
            </p:cNvSpPr>
            <p:nvPr/>
          </p:nvSpPr>
          <p:spPr bwMode="auto">
            <a:xfrm>
              <a:off x="2589" y="2214"/>
              <a:ext cx="13" cy="4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1 h 3"/>
                <a:gd name="T4" fmla="*/ 7 w 9"/>
                <a:gd name="T5" fmla="*/ 3 h 3"/>
                <a:gd name="T6" fmla="*/ 8 w 9"/>
                <a:gd name="T7" fmla="*/ 2 h 3"/>
                <a:gd name="T8" fmla="*/ 5 w 9"/>
                <a:gd name="T9" fmla="*/ 1 h 3"/>
                <a:gd name="T10" fmla="*/ 8 w 9"/>
                <a:gd name="T11" fmla="*/ 1 h 3"/>
                <a:gd name="T12" fmla="*/ 9 w 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14"/>
            <p:cNvSpPr>
              <a:spLocks noEditPoints="1"/>
            </p:cNvSpPr>
            <p:nvPr/>
          </p:nvSpPr>
          <p:spPr bwMode="auto">
            <a:xfrm>
              <a:off x="2769" y="2316"/>
              <a:ext cx="18" cy="18"/>
            </a:xfrm>
            <a:custGeom>
              <a:avLst/>
              <a:gdLst>
                <a:gd name="T0" fmla="*/ 1 w 12"/>
                <a:gd name="T1" fmla="*/ 2 h 12"/>
                <a:gd name="T2" fmla="*/ 0 w 12"/>
                <a:gd name="T3" fmla="*/ 6 h 12"/>
                <a:gd name="T4" fmla="*/ 4 w 12"/>
                <a:gd name="T5" fmla="*/ 7 h 12"/>
                <a:gd name="T6" fmla="*/ 1 w 12"/>
                <a:gd name="T7" fmla="*/ 2 h 12"/>
                <a:gd name="T8" fmla="*/ 6 w 12"/>
                <a:gd name="T9" fmla="*/ 0 h 12"/>
                <a:gd name="T10" fmla="*/ 2 w 12"/>
                <a:gd name="T11" fmla="*/ 1 h 12"/>
                <a:gd name="T12" fmla="*/ 5 w 12"/>
                <a:gd name="T13" fmla="*/ 8 h 12"/>
                <a:gd name="T14" fmla="*/ 4 w 12"/>
                <a:gd name="T15" fmla="*/ 8 h 12"/>
                <a:gd name="T16" fmla="*/ 0 w 12"/>
                <a:gd name="T17" fmla="*/ 7 h 12"/>
                <a:gd name="T18" fmla="*/ 6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15"/>
            <p:cNvSpPr>
              <a:spLocks/>
            </p:cNvSpPr>
            <p:nvPr/>
          </p:nvSpPr>
          <p:spPr bwMode="auto">
            <a:xfrm>
              <a:off x="2769" y="2318"/>
              <a:ext cx="7" cy="10"/>
            </a:xfrm>
            <a:custGeom>
              <a:avLst/>
              <a:gdLst>
                <a:gd name="T0" fmla="*/ 2 w 5"/>
                <a:gd name="T1" fmla="*/ 0 h 7"/>
                <a:gd name="T2" fmla="*/ 1 w 5"/>
                <a:gd name="T3" fmla="*/ 1 h 7"/>
                <a:gd name="T4" fmla="*/ 4 w 5"/>
                <a:gd name="T5" fmla="*/ 6 h 7"/>
                <a:gd name="T6" fmla="*/ 0 w 5"/>
                <a:gd name="T7" fmla="*/ 5 h 7"/>
                <a:gd name="T8" fmla="*/ 0 w 5"/>
                <a:gd name="T9" fmla="*/ 5 h 7"/>
                <a:gd name="T10" fmla="*/ 0 w 5"/>
                <a:gd name="T11" fmla="*/ 6 h 7"/>
                <a:gd name="T12" fmla="*/ 4 w 5"/>
                <a:gd name="T13" fmla="*/ 7 h 7"/>
                <a:gd name="T14" fmla="*/ 5 w 5"/>
                <a:gd name="T15" fmla="*/ 7 h 7"/>
                <a:gd name="T16" fmla="*/ 2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16"/>
            <p:cNvSpPr>
              <a:spLocks noEditPoints="1"/>
            </p:cNvSpPr>
            <p:nvPr/>
          </p:nvSpPr>
          <p:spPr bwMode="auto">
            <a:xfrm>
              <a:off x="2340" y="1339"/>
              <a:ext cx="18" cy="18"/>
            </a:xfrm>
            <a:custGeom>
              <a:avLst/>
              <a:gdLst>
                <a:gd name="T0" fmla="*/ 5 w 12"/>
                <a:gd name="T1" fmla="*/ 8 h 12"/>
                <a:gd name="T2" fmla="*/ 5 w 12"/>
                <a:gd name="T3" fmla="*/ 12 h 12"/>
                <a:gd name="T4" fmla="*/ 6 w 12"/>
                <a:gd name="T5" fmla="*/ 12 h 12"/>
                <a:gd name="T6" fmla="*/ 7 w 12"/>
                <a:gd name="T7" fmla="*/ 12 h 12"/>
                <a:gd name="T8" fmla="*/ 5 w 12"/>
                <a:gd name="T9" fmla="*/ 8 h 12"/>
                <a:gd name="T10" fmla="*/ 6 w 12"/>
                <a:gd name="T11" fmla="*/ 0 h 12"/>
                <a:gd name="T12" fmla="*/ 0 w 12"/>
                <a:gd name="T13" fmla="*/ 6 h 12"/>
                <a:gd name="T14" fmla="*/ 4 w 12"/>
                <a:gd name="T15" fmla="*/ 12 h 12"/>
                <a:gd name="T16" fmla="*/ 5 w 12"/>
                <a:gd name="T17" fmla="*/ 4 h 12"/>
                <a:gd name="T18" fmla="*/ 8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5" y="8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17"/>
            <p:cNvSpPr>
              <a:spLocks/>
            </p:cNvSpPr>
            <p:nvPr/>
          </p:nvSpPr>
          <p:spPr bwMode="auto">
            <a:xfrm>
              <a:off x="2346" y="1345"/>
              <a:ext cx="6" cy="12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8 h 8"/>
                <a:gd name="T6" fmla="*/ 1 w 4"/>
                <a:gd name="T7" fmla="*/ 4 h 8"/>
                <a:gd name="T8" fmla="*/ 3 w 4"/>
                <a:gd name="T9" fmla="*/ 8 h 8"/>
                <a:gd name="T10" fmla="*/ 4 w 4"/>
                <a:gd name="T11" fmla="*/ 8 h 8"/>
                <a:gd name="T12" fmla="*/ 1 w 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18"/>
            <p:cNvSpPr>
              <a:spLocks noEditPoints="1"/>
            </p:cNvSpPr>
            <p:nvPr/>
          </p:nvSpPr>
          <p:spPr bwMode="auto">
            <a:xfrm>
              <a:off x="2292" y="1834"/>
              <a:ext cx="18" cy="18"/>
            </a:xfrm>
            <a:custGeom>
              <a:avLst/>
              <a:gdLst>
                <a:gd name="T0" fmla="*/ 4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8 w 12"/>
                <a:gd name="T9" fmla="*/ 1 h 12"/>
                <a:gd name="T10" fmla="*/ 7 w 12"/>
                <a:gd name="T11" fmla="*/ 10 h 12"/>
                <a:gd name="T12" fmla="*/ 7 w 12"/>
                <a:gd name="T13" fmla="*/ 7 h 12"/>
                <a:gd name="T14" fmla="*/ 4 w 12"/>
                <a:gd name="T15" fmla="*/ 0 h 12"/>
                <a:gd name="T16" fmla="*/ 6 w 12"/>
                <a:gd name="T17" fmla="*/ 0 h 12"/>
                <a:gd name="T18" fmla="*/ 5 w 12"/>
                <a:gd name="T19" fmla="*/ 0 h 12"/>
                <a:gd name="T20" fmla="*/ 7 w 12"/>
                <a:gd name="T21" fmla="*/ 5 h 12"/>
                <a:gd name="T22" fmla="*/ 7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19"/>
            <p:cNvSpPr>
              <a:spLocks/>
            </p:cNvSpPr>
            <p:nvPr/>
          </p:nvSpPr>
          <p:spPr bwMode="auto">
            <a:xfrm>
              <a:off x="2298" y="1834"/>
              <a:ext cx="6" cy="15"/>
            </a:xfrm>
            <a:custGeom>
              <a:avLst/>
              <a:gdLst>
                <a:gd name="T0" fmla="*/ 1 w 4"/>
                <a:gd name="T1" fmla="*/ 0 h 10"/>
                <a:gd name="T2" fmla="*/ 0 w 4"/>
                <a:gd name="T3" fmla="*/ 0 h 10"/>
                <a:gd name="T4" fmla="*/ 3 w 4"/>
                <a:gd name="T5" fmla="*/ 7 h 10"/>
                <a:gd name="T6" fmla="*/ 3 w 4"/>
                <a:gd name="T7" fmla="*/ 10 h 10"/>
                <a:gd name="T8" fmla="*/ 4 w 4"/>
                <a:gd name="T9" fmla="*/ 1 h 10"/>
                <a:gd name="T10" fmla="*/ 3 w 4"/>
                <a:gd name="T11" fmla="*/ 0 h 10"/>
                <a:gd name="T12" fmla="*/ 3 w 4"/>
                <a:gd name="T13" fmla="*/ 5 h 10"/>
                <a:gd name="T14" fmla="*/ 1 w 4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9" name="Group 4"/>
          <p:cNvGrpSpPr>
            <a:grpSpLocks noChangeAspect="1"/>
          </p:cNvGrpSpPr>
          <p:nvPr/>
        </p:nvGrpSpPr>
        <p:grpSpPr bwMode="auto">
          <a:xfrm>
            <a:off x="6017792" y="1764390"/>
            <a:ext cx="2338818" cy="2349502"/>
            <a:chOff x="1677" y="410"/>
            <a:chExt cx="2408" cy="2419"/>
          </a:xfrm>
          <a:solidFill>
            <a:schemeClr val="bg1"/>
          </a:solidFill>
        </p:grpSpPr>
        <p:grpSp>
          <p:nvGrpSpPr>
            <p:cNvPr id="840" name="Group 205"/>
            <p:cNvGrpSpPr>
              <a:grpSpLocks/>
            </p:cNvGrpSpPr>
            <p:nvPr/>
          </p:nvGrpSpPr>
          <p:grpSpPr bwMode="auto">
            <a:xfrm>
              <a:off x="1677" y="410"/>
              <a:ext cx="2408" cy="2419"/>
              <a:chOff x="1677" y="410"/>
              <a:chExt cx="2408" cy="2419"/>
            </a:xfrm>
            <a:grpFill/>
          </p:grpSpPr>
          <p:sp>
            <p:nvSpPr>
              <p:cNvPr id="1054" name="Freeform 5"/>
              <p:cNvSpPr>
                <a:spLocks noEditPoints="1"/>
              </p:cNvSpPr>
              <p:nvPr/>
            </p:nvSpPr>
            <p:spPr bwMode="auto">
              <a:xfrm>
                <a:off x="1699" y="462"/>
                <a:ext cx="2376" cy="2358"/>
              </a:xfrm>
              <a:custGeom>
                <a:avLst/>
                <a:gdLst>
                  <a:gd name="T0" fmla="*/ 647 w 1594"/>
                  <a:gd name="T1" fmla="*/ 1579 h 1583"/>
                  <a:gd name="T2" fmla="*/ 641 w 1594"/>
                  <a:gd name="T3" fmla="*/ 1581 h 1583"/>
                  <a:gd name="T4" fmla="*/ 957 w 1594"/>
                  <a:gd name="T5" fmla="*/ 1583 h 1583"/>
                  <a:gd name="T6" fmla="*/ 957 w 1594"/>
                  <a:gd name="T7" fmla="*/ 1580 h 1583"/>
                  <a:gd name="T8" fmla="*/ 1261 w 1594"/>
                  <a:gd name="T9" fmla="*/ 1448 h 1583"/>
                  <a:gd name="T10" fmla="*/ 971 w 1594"/>
                  <a:gd name="T11" fmla="*/ 1576 h 1583"/>
                  <a:gd name="T12" fmla="*/ 1263 w 1594"/>
                  <a:gd name="T13" fmla="*/ 1450 h 1583"/>
                  <a:gd name="T14" fmla="*/ 333 w 1594"/>
                  <a:gd name="T15" fmla="*/ 1447 h 1583"/>
                  <a:gd name="T16" fmla="*/ 625 w 1594"/>
                  <a:gd name="T17" fmla="*/ 1581 h 1583"/>
                  <a:gd name="T18" fmla="*/ 333 w 1594"/>
                  <a:gd name="T19" fmla="*/ 1447 h 1583"/>
                  <a:gd name="T20" fmla="*/ 277 w 1594"/>
                  <a:gd name="T21" fmla="*/ 1394 h 1583"/>
                  <a:gd name="T22" fmla="*/ 322 w 1594"/>
                  <a:gd name="T23" fmla="*/ 1438 h 1583"/>
                  <a:gd name="T24" fmla="*/ 1484 w 1594"/>
                  <a:gd name="T25" fmla="*/ 1203 h 1583"/>
                  <a:gd name="T26" fmla="*/ 1274 w 1594"/>
                  <a:gd name="T27" fmla="*/ 1439 h 1583"/>
                  <a:gd name="T28" fmla="*/ 1488 w 1594"/>
                  <a:gd name="T29" fmla="*/ 1205 h 1583"/>
                  <a:gd name="T30" fmla="*/ 110 w 1594"/>
                  <a:gd name="T31" fmla="*/ 1203 h 1583"/>
                  <a:gd name="T32" fmla="*/ 276 w 1594"/>
                  <a:gd name="T33" fmla="*/ 1393 h 1583"/>
                  <a:gd name="T34" fmla="*/ 110 w 1594"/>
                  <a:gd name="T35" fmla="*/ 1203 h 1583"/>
                  <a:gd name="T36" fmla="*/ 99 w 1594"/>
                  <a:gd name="T37" fmla="*/ 1191 h 1583"/>
                  <a:gd name="T38" fmla="*/ 76 w 1594"/>
                  <a:gd name="T39" fmla="*/ 1106 h 1583"/>
                  <a:gd name="T40" fmla="*/ 42 w 1594"/>
                  <a:gd name="T41" fmla="*/ 1016 h 1583"/>
                  <a:gd name="T42" fmla="*/ 74 w 1594"/>
                  <a:gd name="T43" fmla="*/ 1100 h 1583"/>
                  <a:gd name="T44" fmla="*/ 42 w 1594"/>
                  <a:gd name="T45" fmla="*/ 1016 h 1583"/>
                  <a:gd name="T46" fmla="*/ 1586 w 1594"/>
                  <a:gd name="T47" fmla="*/ 897 h 1583"/>
                  <a:gd name="T48" fmla="*/ 1495 w 1594"/>
                  <a:gd name="T49" fmla="*/ 1191 h 1583"/>
                  <a:gd name="T50" fmla="*/ 1591 w 1594"/>
                  <a:gd name="T51" fmla="*/ 889 h 1583"/>
                  <a:gd name="T52" fmla="*/ 1 w 1594"/>
                  <a:gd name="T53" fmla="*/ 889 h 1583"/>
                  <a:gd name="T54" fmla="*/ 46 w 1594"/>
                  <a:gd name="T55" fmla="*/ 1016 h 1583"/>
                  <a:gd name="T56" fmla="*/ 34 w 1594"/>
                  <a:gd name="T57" fmla="*/ 560 h 1583"/>
                  <a:gd name="T58" fmla="*/ 1 w 1594"/>
                  <a:gd name="T59" fmla="*/ 873 h 1583"/>
                  <a:gd name="T60" fmla="*/ 37 w 1594"/>
                  <a:gd name="T61" fmla="*/ 561 h 1583"/>
                  <a:gd name="T62" fmla="*/ 34 w 1594"/>
                  <a:gd name="T63" fmla="*/ 560 h 1583"/>
                  <a:gd name="T64" fmla="*/ 1557 w 1594"/>
                  <a:gd name="T65" fmla="*/ 561 h 1583"/>
                  <a:gd name="T66" fmla="*/ 1590 w 1594"/>
                  <a:gd name="T67" fmla="*/ 874 h 1583"/>
                  <a:gd name="T68" fmla="*/ 1594 w 1594"/>
                  <a:gd name="T69" fmla="*/ 873 h 1583"/>
                  <a:gd name="T70" fmla="*/ 1398 w 1594"/>
                  <a:gd name="T71" fmla="*/ 271 h 1583"/>
                  <a:gd name="T72" fmla="*/ 1552 w 1594"/>
                  <a:gd name="T73" fmla="*/ 547 h 1583"/>
                  <a:gd name="T74" fmla="*/ 1398 w 1594"/>
                  <a:gd name="T75" fmla="*/ 271 h 1583"/>
                  <a:gd name="T76" fmla="*/ 38 w 1594"/>
                  <a:gd name="T77" fmla="*/ 545 h 1583"/>
                  <a:gd name="T78" fmla="*/ 200 w 1594"/>
                  <a:gd name="T79" fmla="*/ 273 h 1583"/>
                  <a:gd name="T80" fmla="*/ 355 w 1594"/>
                  <a:gd name="T81" fmla="*/ 151 h 1583"/>
                  <a:gd name="T82" fmla="*/ 209 w 1594"/>
                  <a:gd name="T83" fmla="*/ 263 h 1583"/>
                  <a:gd name="T84" fmla="*/ 355 w 1594"/>
                  <a:gd name="T85" fmla="*/ 151 h 1583"/>
                  <a:gd name="T86" fmla="*/ 1199 w 1594"/>
                  <a:gd name="T87" fmla="*/ 127 h 1583"/>
                  <a:gd name="T88" fmla="*/ 1387 w 1594"/>
                  <a:gd name="T89" fmla="*/ 259 h 1583"/>
                  <a:gd name="T90" fmla="*/ 465 w 1594"/>
                  <a:gd name="T91" fmla="*/ 71 h 1583"/>
                  <a:gd name="T92" fmla="*/ 359 w 1594"/>
                  <a:gd name="T93" fmla="*/ 154 h 1583"/>
                  <a:gd name="T94" fmla="*/ 467 w 1594"/>
                  <a:gd name="T95" fmla="*/ 74 h 1583"/>
                  <a:gd name="T96" fmla="*/ 1129 w 1594"/>
                  <a:gd name="T97" fmla="*/ 71 h 1583"/>
                  <a:gd name="T98" fmla="*/ 1196 w 1594"/>
                  <a:gd name="T99" fmla="*/ 125 h 1583"/>
                  <a:gd name="T100" fmla="*/ 1129 w 1594"/>
                  <a:gd name="T101" fmla="*/ 71 h 1583"/>
                  <a:gd name="T102" fmla="*/ 973 w 1594"/>
                  <a:gd name="T103" fmla="*/ 40 h 1583"/>
                  <a:gd name="T104" fmla="*/ 1113 w 1594"/>
                  <a:gd name="T105" fmla="*/ 69 h 1583"/>
                  <a:gd name="T106" fmla="*/ 981 w 1594"/>
                  <a:gd name="T107" fmla="*/ 37 h 1583"/>
                  <a:gd name="T108" fmla="*/ 480 w 1594"/>
                  <a:gd name="T109" fmla="*/ 65 h 1583"/>
                  <a:gd name="T110" fmla="*/ 481 w 1594"/>
                  <a:gd name="T111" fmla="*/ 69 h 1583"/>
                  <a:gd name="T112" fmla="*/ 789 w 1594"/>
                  <a:gd name="T113" fmla="*/ 1 h 1583"/>
                  <a:gd name="T114" fmla="*/ 805 w 1594"/>
                  <a:gd name="T115" fmla="*/ 0 h 1583"/>
                  <a:gd name="T116" fmla="*/ 805 w 1594"/>
                  <a:gd name="T117" fmla="*/ 4 h 1583"/>
                  <a:gd name="T118" fmla="*/ 977 w 1594"/>
                  <a:gd name="T119" fmla="*/ 36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94" h="1583">
                    <a:moveTo>
                      <a:pt x="951" y="1579"/>
                    </a:moveTo>
                    <a:cubicBezTo>
                      <a:pt x="647" y="1579"/>
                      <a:pt x="647" y="1579"/>
                      <a:pt x="647" y="1579"/>
                    </a:cubicBezTo>
                    <a:cubicBezTo>
                      <a:pt x="641" y="1580"/>
                      <a:pt x="641" y="1580"/>
                      <a:pt x="641" y="1580"/>
                    </a:cubicBezTo>
                    <a:cubicBezTo>
                      <a:pt x="641" y="1581"/>
                      <a:pt x="641" y="1581"/>
                      <a:pt x="641" y="1581"/>
                    </a:cubicBezTo>
                    <a:cubicBezTo>
                      <a:pt x="641" y="1582"/>
                      <a:pt x="641" y="1582"/>
                      <a:pt x="641" y="1583"/>
                    </a:cubicBezTo>
                    <a:cubicBezTo>
                      <a:pt x="957" y="1583"/>
                      <a:pt x="957" y="1583"/>
                      <a:pt x="957" y="1583"/>
                    </a:cubicBezTo>
                    <a:cubicBezTo>
                      <a:pt x="957" y="1582"/>
                      <a:pt x="957" y="1582"/>
                      <a:pt x="957" y="1581"/>
                    </a:cubicBezTo>
                    <a:cubicBezTo>
                      <a:pt x="957" y="1581"/>
                      <a:pt x="957" y="1581"/>
                      <a:pt x="957" y="1580"/>
                    </a:cubicBezTo>
                    <a:cubicBezTo>
                      <a:pt x="951" y="1579"/>
                      <a:pt x="951" y="1579"/>
                      <a:pt x="951" y="1579"/>
                    </a:cubicBezTo>
                    <a:moveTo>
                      <a:pt x="1261" y="1448"/>
                    </a:moveTo>
                    <a:cubicBezTo>
                      <a:pt x="1258" y="1448"/>
                      <a:pt x="1258" y="1448"/>
                      <a:pt x="1258" y="1448"/>
                    </a:cubicBezTo>
                    <a:cubicBezTo>
                      <a:pt x="971" y="1576"/>
                      <a:pt x="971" y="1576"/>
                      <a:pt x="971" y="1576"/>
                    </a:cubicBezTo>
                    <a:cubicBezTo>
                      <a:pt x="972" y="1576"/>
                      <a:pt x="972" y="1578"/>
                      <a:pt x="973" y="1579"/>
                    </a:cubicBezTo>
                    <a:cubicBezTo>
                      <a:pt x="1263" y="1450"/>
                      <a:pt x="1263" y="1450"/>
                      <a:pt x="1263" y="1450"/>
                    </a:cubicBezTo>
                    <a:cubicBezTo>
                      <a:pt x="1262" y="1450"/>
                      <a:pt x="1262" y="1449"/>
                      <a:pt x="1261" y="1448"/>
                    </a:cubicBezTo>
                    <a:moveTo>
                      <a:pt x="333" y="1447"/>
                    </a:moveTo>
                    <a:cubicBezTo>
                      <a:pt x="332" y="1448"/>
                      <a:pt x="332" y="1449"/>
                      <a:pt x="331" y="1450"/>
                    </a:cubicBezTo>
                    <a:cubicBezTo>
                      <a:pt x="625" y="1581"/>
                      <a:pt x="625" y="1581"/>
                      <a:pt x="625" y="1581"/>
                    </a:cubicBezTo>
                    <a:cubicBezTo>
                      <a:pt x="625" y="1579"/>
                      <a:pt x="625" y="1578"/>
                      <a:pt x="626" y="1577"/>
                    </a:cubicBezTo>
                    <a:cubicBezTo>
                      <a:pt x="333" y="1447"/>
                      <a:pt x="333" y="1447"/>
                      <a:pt x="333" y="1447"/>
                    </a:cubicBezTo>
                    <a:moveTo>
                      <a:pt x="279" y="1390"/>
                    </a:moveTo>
                    <a:cubicBezTo>
                      <a:pt x="277" y="1394"/>
                      <a:pt x="277" y="1394"/>
                      <a:pt x="277" y="1394"/>
                    </a:cubicBezTo>
                    <a:cubicBezTo>
                      <a:pt x="319" y="1440"/>
                      <a:pt x="319" y="1440"/>
                      <a:pt x="319" y="1440"/>
                    </a:cubicBezTo>
                    <a:cubicBezTo>
                      <a:pt x="319" y="1439"/>
                      <a:pt x="320" y="1438"/>
                      <a:pt x="322" y="1438"/>
                    </a:cubicBezTo>
                    <a:cubicBezTo>
                      <a:pt x="279" y="1390"/>
                      <a:pt x="279" y="1390"/>
                      <a:pt x="279" y="1390"/>
                    </a:cubicBezTo>
                    <a:moveTo>
                      <a:pt x="1484" y="1203"/>
                    </a:moveTo>
                    <a:cubicBezTo>
                      <a:pt x="1278" y="1432"/>
                      <a:pt x="1278" y="1432"/>
                      <a:pt x="1278" y="1432"/>
                    </a:cubicBezTo>
                    <a:cubicBezTo>
                      <a:pt x="1274" y="1439"/>
                      <a:pt x="1274" y="1439"/>
                      <a:pt x="1274" y="1439"/>
                    </a:cubicBezTo>
                    <a:cubicBezTo>
                      <a:pt x="1274" y="1439"/>
                      <a:pt x="1275" y="1440"/>
                      <a:pt x="1275" y="1440"/>
                    </a:cubicBezTo>
                    <a:cubicBezTo>
                      <a:pt x="1488" y="1205"/>
                      <a:pt x="1488" y="1205"/>
                      <a:pt x="1488" y="1205"/>
                    </a:cubicBezTo>
                    <a:cubicBezTo>
                      <a:pt x="1487" y="1205"/>
                      <a:pt x="1485" y="1204"/>
                      <a:pt x="1484" y="1203"/>
                    </a:cubicBezTo>
                    <a:moveTo>
                      <a:pt x="110" y="1203"/>
                    </a:moveTo>
                    <a:cubicBezTo>
                      <a:pt x="109" y="1204"/>
                      <a:pt x="108" y="1205"/>
                      <a:pt x="106" y="1205"/>
                    </a:cubicBezTo>
                    <a:cubicBezTo>
                      <a:pt x="276" y="1393"/>
                      <a:pt x="276" y="1393"/>
                      <a:pt x="276" y="1393"/>
                    </a:cubicBezTo>
                    <a:cubicBezTo>
                      <a:pt x="277" y="1388"/>
                      <a:pt x="277" y="1388"/>
                      <a:pt x="277" y="1388"/>
                    </a:cubicBezTo>
                    <a:cubicBezTo>
                      <a:pt x="110" y="1203"/>
                      <a:pt x="110" y="1203"/>
                      <a:pt x="110" y="1203"/>
                    </a:cubicBezTo>
                    <a:moveTo>
                      <a:pt x="68" y="1096"/>
                    </a:moveTo>
                    <a:cubicBezTo>
                      <a:pt x="99" y="1191"/>
                      <a:pt x="99" y="1191"/>
                      <a:pt x="99" y="1191"/>
                    </a:cubicBezTo>
                    <a:cubicBezTo>
                      <a:pt x="100" y="1190"/>
                      <a:pt x="102" y="1190"/>
                      <a:pt x="103" y="1189"/>
                    </a:cubicBezTo>
                    <a:cubicBezTo>
                      <a:pt x="76" y="1106"/>
                      <a:pt x="76" y="1106"/>
                      <a:pt x="76" y="1106"/>
                    </a:cubicBezTo>
                    <a:cubicBezTo>
                      <a:pt x="68" y="1096"/>
                      <a:pt x="68" y="1096"/>
                      <a:pt x="68" y="1096"/>
                    </a:cubicBezTo>
                    <a:moveTo>
                      <a:pt x="42" y="1016"/>
                    </a:moveTo>
                    <a:cubicBezTo>
                      <a:pt x="67" y="1091"/>
                      <a:pt x="67" y="1091"/>
                      <a:pt x="67" y="1091"/>
                    </a:cubicBezTo>
                    <a:cubicBezTo>
                      <a:pt x="74" y="1100"/>
                      <a:pt x="74" y="1100"/>
                      <a:pt x="74" y="1100"/>
                    </a:cubicBezTo>
                    <a:cubicBezTo>
                      <a:pt x="47" y="1018"/>
                      <a:pt x="47" y="1018"/>
                      <a:pt x="47" y="1018"/>
                    </a:cubicBezTo>
                    <a:cubicBezTo>
                      <a:pt x="42" y="1016"/>
                      <a:pt x="42" y="1016"/>
                      <a:pt x="42" y="1016"/>
                    </a:cubicBezTo>
                    <a:moveTo>
                      <a:pt x="1591" y="889"/>
                    </a:moveTo>
                    <a:cubicBezTo>
                      <a:pt x="1586" y="897"/>
                      <a:pt x="1586" y="897"/>
                      <a:pt x="1586" y="897"/>
                    </a:cubicBezTo>
                    <a:cubicBezTo>
                      <a:pt x="1491" y="1189"/>
                      <a:pt x="1491" y="1189"/>
                      <a:pt x="1491" y="1189"/>
                    </a:cubicBezTo>
                    <a:cubicBezTo>
                      <a:pt x="1493" y="1190"/>
                      <a:pt x="1494" y="1190"/>
                      <a:pt x="1495" y="1191"/>
                    </a:cubicBezTo>
                    <a:cubicBezTo>
                      <a:pt x="1593" y="889"/>
                      <a:pt x="1593" y="889"/>
                      <a:pt x="1593" y="889"/>
                    </a:cubicBezTo>
                    <a:cubicBezTo>
                      <a:pt x="1592" y="889"/>
                      <a:pt x="1592" y="889"/>
                      <a:pt x="1591" y="889"/>
                    </a:cubicBezTo>
                    <a:moveTo>
                      <a:pt x="5" y="888"/>
                    </a:moveTo>
                    <a:cubicBezTo>
                      <a:pt x="4" y="889"/>
                      <a:pt x="2" y="889"/>
                      <a:pt x="1" y="889"/>
                    </a:cubicBezTo>
                    <a:cubicBezTo>
                      <a:pt x="42" y="1014"/>
                      <a:pt x="42" y="1014"/>
                      <a:pt x="42" y="1014"/>
                    </a:cubicBezTo>
                    <a:cubicBezTo>
                      <a:pt x="46" y="1016"/>
                      <a:pt x="46" y="1016"/>
                      <a:pt x="46" y="1016"/>
                    </a:cubicBezTo>
                    <a:cubicBezTo>
                      <a:pt x="5" y="888"/>
                      <a:pt x="5" y="888"/>
                      <a:pt x="5" y="888"/>
                    </a:cubicBezTo>
                    <a:moveTo>
                      <a:pt x="34" y="560"/>
                    </a:moveTo>
                    <a:cubicBezTo>
                      <a:pt x="0" y="873"/>
                      <a:pt x="0" y="873"/>
                      <a:pt x="0" y="873"/>
                    </a:cubicBezTo>
                    <a:cubicBezTo>
                      <a:pt x="1" y="873"/>
                      <a:pt x="1" y="873"/>
                      <a:pt x="1" y="873"/>
                    </a:cubicBezTo>
                    <a:cubicBezTo>
                      <a:pt x="2" y="873"/>
                      <a:pt x="3" y="873"/>
                      <a:pt x="4" y="874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6" y="561"/>
                      <a:pt x="35" y="561"/>
                      <a:pt x="34" y="560"/>
                    </a:cubicBezTo>
                    <a:moveTo>
                      <a:pt x="1561" y="560"/>
                    </a:moveTo>
                    <a:cubicBezTo>
                      <a:pt x="1560" y="561"/>
                      <a:pt x="1558" y="561"/>
                      <a:pt x="1557" y="561"/>
                    </a:cubicBezTo>
                    <a:cubicBezTo>
                      <a:pt x="1557" y="561"/>
                      <a:pt x="1557" y="561"/>
                      <a:pt x="1557" y="561"/>
                    </a:cubicBezTo>
                    <a:cubicBezTo>
                      <a:pt x="1590" y="874"/>
                      <a:pt x="1590" y="874"/>
                      <a:pt x="1590" y="874"/>
                    </a:cubicBezTo>
                    <a:cubicBezTo>
                      <a:pt x="1591" y="873"/>
                      <a:pt x="1592" y="873"/>
                      <a:pt x="1593" y="873"/>
                    </a:cubicBezTo>
                    <a:cubicBezTo>
                      <a:pt x="1593" y="873"/>
                      <a:pt x="1593" y="873"/>
                      <a:pt x="1594" y="873"/>
                    </a:cubicBezTo>
                    <a:cubicBezTo>
                      <a:pt x="1561" y="560"/>
                      <a:pt x="1561" y="560"/>
                      <a:pt x="1561" y="560"/>
                    </a:cubicBezTo>
                    <a:moveTo>
                      <a:pt x="1398" y="271"/>
                    </a:moveTo>
                    <a:cubicBezTo>
                      <a:pt x="1397" y="272"/>
                      <a:pt x="1395" y="273"/>
                      <a:pt x="1394" y="273"/>
                    </a:cubicBezTo>
                    <a:cubicBezTo>
                      <a:pt x="1552" y="547"/>
                      <a:pt x="1552" y="547"/>
                      <a:pt x="1552" y="547"/>
                    </a:cubicBezTo>
                    <a:cubicBezTo>
                      <a:pt x="1553" y="546"/>
                      <a:pt x="1554" y="545"/>
                      <a:pt x="1556" y="545"/>
                    </a:cubicBezTo>
                    <a:cubicBezTo>
                      <a:pt x="1398" y="271"/>
                      <a:pt x="1398" y="271"/>
                      <a:pt x="1398" y="271"/>
                    </a:cubicBezTo>
                    <a:moveTo>
                      <a:pt x="196" y="271"/>
                    </a:moveTo>
                    <a:cubicBezTo>
                      <a:pt x="38" y="545"/>
                      <a:pt x="38" y="545"/>
                      <a:pt x="38" y="545"/>
                    </a:cubicBezTo>
                    <a:cubicBezTo>
                      <a:pt x="40" y="545"/>
                      <a:pt x="41" y="546"/>
                      <a:pt x="42" y="547"/>
                    </a:cubicBezTo>
                    <a:cubicBezTo>
                      <a:pt x="200" y="273"/>
                      <a:pt x="200" y="273"/>
                      <a:pt x="200" y="273"/>
                    </a:cubicBezTo>
                    <a:cubicBezTo>
                      <a:pt x="199" y="273"/>
                      <a:pt x="197" y="272"/>
                      <a:pt x="196" y="271"/>
                    </a:cubicBezTo>
                    <a:moveTo>
                      <a:pt x="355" y="151"/>
                    </a:moveTo>
                    <a:cubicBezTo>
                      <a:pt x="207" y="259"/>
                      <a:pt x="207" y="259"/>
                      <a:pt x="207" y="259"/>
                    </a:cubicBezTo>
                    <a:cubicBezTo>
                      <a:pt x="208" y="260"/>
                      <a:pt x="208" y="261"/>
                      <a:pt x="209" y="263"/>
                    </a:cubicBezTo>
                    <a:cubicBezTo>
                      <a:pt x="357" y="155"/>
                      <a:pt x="357" y="155"/>
                      <a:pt x="357" y="155"/>
                    </a:cubicBezTo>
                    <a:cubicBezTo>
                      <a:pt x="355" y="151"/>
                      <a:pt x="355" y="151"/>
                      <a:pt x="355" y="151"/>
                    </a:cubicBezTo>
                    <a:moveTo>
                      <a:pt x="1196" y="121"/>
                    </a:moveTo>
                    <a:cubicBezTo>
                      <a:pt x="1199" y="127"/>
                      <a:pt x="1199" y="127"/>
                      <a:pt x="1199" y="127"/>
                    </a:cubicBezTo>
                    <a:cubicBezTo>
                      <a:pt x="1385" y="263"/>
                      <a:pt x="1385" y="263"/>
                      <a:pt x="1385" y="263"/>
                    </a:cubicBezTo>
                    <a:cubicBezTo>
                      <a:pt x="1386" y="261"/>
                      <a:pt x="1386" y="260"/>
                      <a:pt x="1387" y="259"/>
                    </a:cubicBezTo>
                    <a:cubicBezTo>
                      <a:pt x="1196" y="121"/>
                      <a:pt x="1196" y="121"/>
                      <a:pt x="1196" y="121"/>
                    </a:cubicBezTo>
                    <a:moveTo>
                      <a:pt x="465" y="71"/>
                    </a:moveTo>
                    <a:cubicBezTo>
                      <a:pt x="357" y="150"/>
                      <a:pt x="357" y="150"/>
                      <a:pt x="357" y="150"/>
                    </a:cubicBezTo>
                    <a:cubicBezTo>
                      <a:pt x="359" y="154"/>
                      <a:pt x="359" y="154"/>
                      <a:pt x="359" y="154"/>
                    </a:cubicBezTo>
                    <a:cubicBezTo>
                      <a:pt x="466" y="76"/>
                      <a:pt x="466" y="76"/>
                      <a:pt x="466" y="76"/>
                    </a:cubicBezTo>
                    <a:cubicBezTo>
                      <a:pt x="467" y="74"/>
                      <a:pt x="467" y="74"/>
                      <a:pt x="467" y="74"/>
                    </a:cubicBezTo>
                    <a:cubicBezTo>
                      <a:pt x="466" y="74"/>
                      <a:pt x="466" y="73"/>
                      <a:pt x="465" y="71"/>
                    </a:cubicBezTo>
                    <a:moveTo>
                      <a:pt x="1129" y="71"/>
                    </a:moveTo>
                    <a:cubicBezTo>
                      <a:pt x="1128" y="73"/>
                      <a:pt x="1128" y="74"/>
                      <a:pt x="1127" y="75"/>
                    </a:cubicBezTo>
                    <a:cubicBezTo>
                      <a:pt x="1196" y="125"/>
                      <a:pt x="1196" y="125"/>
                      <a:pt x="1196" y="125"/>
                    </a:cubicBezTo>
                    <a:cubicBezTo>
                      <a:pt x="1194" y="119"/>
                      <a:pt x="1194" y="119"/>
                      <a:pt x="1194" y="119"/>
                    </a:cubicBezTo>
                    <a:cubicBezTo>
                      <a:pt x="1129" y="71"/>
                      <a:pt x="1129" y="71"/>
                      <a:pt x="1129" y="71"/>
                    </a:cubicBezTo>
                    <a:moveTo>
                      <a:pt x="981" y="37"/>
                    </a:moveTo>
                    <a:cubicBezTo>
                      <a:pt x="973" y="40"/>
                      <a:pt x="973" y="40"/>
                      <a:pt x="973" y="40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8"/>
                      <a:pt x="1113" y="66"/>
                      <a:pt x="1114" y="65"/>
                    </a:cubicBezTo>
                    <a:cubicBezTo>
                      <a:pt x="981" y="37"/>
                      <a:pt x="981" y="37"/>
                      <a:pt x="981" y="37"/>
                    </a:cubicBezTo>
                    <a:moveTo>
                      <a:pt x="789" y="0"/>
                    </a:moveTo>
                    <a:cubicBezTo>
                      <a:pt x="480" y="65"/>
                      <a:pt x="480" y="65"/>
                      <a:pt x="480" y="65"/>
                    </a:cubicBezTo>
                    <a:cubicBezTo>
                      <a:pt x="481" y="66"/>
                      <a:pt x="481" y="68"/>
                      <a:pt x="481" y="69"/>
                    </a:cubicBezTo>
                    <a:cubicBezTo>
                      <a:pt x="481" y="69"/>
                      <a:pt x="481" y="69"/>
                      <a:pt x="481" y="69"/>
                    </a:cubicBezTo>
                    <a:cubicBezTo>
                      <a:pt x="789" y="4"/>
                      <a:pt x="789" y="4"/>
                      <a:pt x="789" y="4"/>
                    </a:cubicBezTo>
                    <a:cubicBezTo>
                      <a:pt x="789" y="3"/>
                      <a:pt x="789" y="2"/>
                      <a:pt x="789" y="1"/>
                    </a:cubicBezTo>
                    <a:cubicBezTo>
                      <a:pt x="789" y="1"/>
                      <a:pt x="789" y="0"/>
                      <a:pt x="789" y="0"/>
                    </a:cubicBezTo>
                    <a:moveTo>
                      <a:pt x="805" y="0"/>
                    </a:moveTo>
                    <a:cubicBezTo>
                      <a:pt x="805" y="0"/>
                      <a:pt x="805" y="1"/>
                      <a:pt x="805" y="1"/>
                    </a:cubicBezTo>
                    <a:cubicBezTo>
                      <a:pt x="805" y="2"/>
                      <a:pt x="805" y="3"/>
                      <a:pt x="805" y="4"/>
                    </a:cubicBezTo>
                    <a:cubicBezTo>
                      <a:pt x="969" y="39"/>
                      <a:pt x="969" y="39"/>
                      <a:pt x="969" y="39"/>
                    </a:cubicBezTo>
                    <a:cubicBezTo>
                      <a:pt x="977" y="36"/>
                      <a:pt x="977" y="36"/>
                      <a:pt x="977" y="36"/>
                    </a:cubicBezTo>
                    <a:cubicBezTo>
                      <a:pt x="805" y="0"/>
                      <a:pt x="805" y="0"/>
                      <a:pt x="80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6"/>
              <p:cNvSpPr>
                <a:spLocks noEditPoints="1"/>
              </p:cNvSpPr>
              <p:nvPr/>
            </p:nvSpPr>
            <p:spPr bwMode="auto">
              <a:xfrm>
                <a:off x="1996" y="752"/>
                <a:ext cx="1782" cy="1773"/>
              </a:xfrm>
              <a:custGeom>
                <a:avLst/>
                <a:gdLst>
                  <a:gd name="T0" fmla="*/ 362 w 1196"/>
                  <a:gd name="T1" fmla="*/ 1140 h 1190"/>
                  <a:gd name="T2" fmla="*/ 590 w 1196"/>
                  <a:gd name="T3" fmla="*/ 1190 h 1190"/>
                  <a:gd name="T4" fmla="*/ 365 w 1196"/>
                  <a:gd name="T5" fmla="*/ 1138 h 1190"/>
                  <a:gd name="T6" fmla="*/ 606 w 1196"/>
                  <a:gd name="T7" fmla="*/ 1190 h 1190"/>
                  <a:gd name="T8" fmla="*/ 834 w 1196"/>
                  <a:gd name="T9" fmla="*/ 1142 h 1190"/>
                  <a:gd name="T10" fmla="*/ 834 w 1196"/>
                  <a:gd name="T11" fmla="*/ 1138 h 1190"/>
                  <a:gd name="T12" fmla="*/ 848 w 1196"/>
                  <a:gd name="T13" fmla="*/ 1133 h 1190"/>
                  <a:gd name="T14" fmla="*/ 871 w 1196"/>
                  <a:gd name="T15" fmla="*/ 1115 h 1190"/>
                  <a:gd name="T16" fmla="*/ 873 w 1196"/>
                  <a:gd name="T17" fmla="*/ 1118 h 1190"/>
                  <a:gd name="T18" fmla="*/ 1039 w 1196"/>
                  <a:gd name="T19" fmla="*/ 997 h 1190"/>
                  <a:gd name="T20" fmla="*/ 1039 w 1196"/>
                  <a:gd name="T21" fmla="*/ 997 h 1190"/>
                  <a:gd name="T22" fmla="*/ 1016 w 1196"/>
                  <a:gd name="T23" fmla="*/ 1014 h 1190"/>
                  <a:gd name="T24" fmla="*/ 1036 w 1196"/>
                  <a:gd name="T25" fmla="*/ 995 h 1190"/>
                  <a:gd name="T26" fmla="*/ 347 w 1196"/>
                  <a:gd name="T27" fmla="*/ 1135 h 1190"/>
                  <a:gd name="T28" fmla="*/ 1050 w 1196"/>
                  <a:gd name="T29" fmla="*/ 984 h 1190"/>
                  <a:gd name="T30" fmla="*/ 1050 w 1196"/>
                  <a:gd name="T31" fmla="*/ 984 h 1190"/>
                  <a:gd name="T32" fmla="*/ 145 w 1196"/>
                  <a:gd name="T33" fmla="*/ 984 h 1190"/>
                  <a:gd name="T34" fmla="*/ 146 w 1196"/>
                  <a:gd name="T35" fmla="*/ 977 h 1190"/>
                  <a:gd name="T36" fmla="*/ 149 w 1196"/>
                  <a:gd name="T37" fmla="*/ 982 h 1190"/>
                  <a:gd name="T38" fmla="*/ 144 w 1196"/>
                  <a:gd name="T39" fmla="*/ 975 h 1190"/>
                  <a:gd name="T40" fmla="*/ 108 w 1196"/>
                  <a:gd name="T41" fmla="*/ 919 h 1190"/>
                  <a:gd name="T42" fmla="*/ 122 w 1196"/>
                  <a:gd name="T43" fmla="*/ 936 h 1190"/>
                  <a:gd name="T44" fmla="*/ 76 w 1196"/>
                  <a:gd name="T45" fmla="*/ 863 h 1190"/>
                  <a:gd name="T46" fmla="*/ 83 w 1196"/>
                  <a:gd name="T47" fmla="*/ 868 h 1190"/>
                  <a:gd name="T48" fmla="*/ 1108 w 1196"/>
                  <a:gd name="T49" fmla="*/ 877 h 1190"/>
                  <a:gd name="T50" fmla="*/ 1053 w 1196"/>
                  <a:gd name="T51" fmla="*/ 979 h 1190"/>
                  <a:gd name="T52" fmla="*/ 1160 w 1196"/>
                  <a:gd name="T53" fmla="*/ 787 h 1190"/>
                  <a:gd name="T54" fmla="*/ 1167 w 1196"/>
                  <a:gd name="T55" fmla="*/ 782 h 1190"/>
                  <a:gd name="T56" fmla="*/ 29 w 1196"/>
                  <a:gd name="T57" fmla="*/ 782 h 1190"/>
                  <a:gd name="T58" fmla="*/ 32 w 1196"/>
                  <a:gd name="T59" fmla="*/ 779 h 1190"/>
                  <a:gd name="T60" fmla="*/ 26 w 1196"/>
                  <a:gd name="T61" fmla="*/ 766 h 1190"/>
                  <a:gd name="T62" fmla="*/ 1168 w 1196"/>
                  <a:gd name="T63" fmla="*/ 766 h 1190"/>
                  <a:gd name="T64" fmla="*/ 20 w 1196"/>
                  <a:gd name="T65" fmla="*/ 728 h 1190"/>
                  <a:gd name="T66" fmla="*/ 28 w 1196"/>
                  <a:gd name="T67" fmla="*/ 758 h 1190"/>
                  <a:gd name="T68" fmla="*/ 0 w 1196"/>
                  <a:gd name="T69" fmla="*/ 534 h 1190"/>
                  <a:gd name="T70" fmla="*/ 4 w 1196"/>
                  <a:gd name="T71" fmla="*/ 534 h 1190"/>
                  <a:gd name="T72" fmla="*/ 1196 w 1196"/>
                  <a:gd name="T73" fmla="*/ 534 h 1190"/>
                  <a:gd name="T74" fmla="*/ 1169 w 1196"/>
                  <a:gd name="T75" fmla="*/ 754 h 1190"/>
                  <a:gd name="T76" fmla="*/ 1196 w 1196"/>
                  <a:gd name="T77" fmla="*/ 534 h 1190"/>
                  <a:gd name="T78" fmla="*/ 6 w 1196"/>
                  <a:gd name="T79" fmla="*/ 519 h 1190"/>
                  <a:gd name="T80" fmla="*/ 1137 w 1196"/>
                  <a:gd name="T81" fmla="*/ 343 h 1190"/>
                  <a:gd name="T82" fmla="*/ 1192 w 1196"/>
                  <a:gd name="T83" fmla="*/ 518 h 1190"/>
                  <a:gd name="T84" fmla="*/ 1122 w 1196"/>
                  <a:gd name="T85" fmla="*/ 297 h 1190"/>
                  <a:gd name="T86" fmla="*/ 1135 w 1196"/>
                  <a:gd name="T87" fmla="*/ 349 h 1190"/>
                  <a:gd name="T88" fmla="*/ 74 w 1196"/>
                  <a:gd name="T89" fmla="*/ 297 h 1190"/>
                  <a:gd name="T90" fmla="*/ 76 w 1196"/>
                  <a:gd name="T91" fmla="*/ 304 h 1190"/>
                  <a:gd name="T92" fmla="*/ 1076 w 1196"/>
                  <a:gd name="T93" fmla="*/ 241 h 1190"/>
                  <a:gd name="T94" fmla="*/ 1114 w 1196"/>
                  <a:gd name="T95" fmla="*/ 283 h 1190"/>
                  <a:gd name="T96" fmla="*/ 237 w 1196"/>
                  <a:gd name="T97" fmla="*/ 111 h 1190"/>
                  <a:gd name="T98" fmla="*/ 241 w 1196"/>
                  <a:gd name="T99" fmla="*/ 112 h 1190"/>
                  <a:gd name="T100" fmla="*/ 954 w 1196"/>
                  <a:gd name="T101" fmla="*/ 109 h 1190"/>
                  <a:gd name="T102" fmla="*/ 1072 w 1196"/>
                  <a:gd name="T103" fmla="*/ 236 h 1190"/>
                  <a:gd name="T104" fmla="*/ 251 w 1196"/>
                  <a:gd name="T105" fmla="*/ 99 h 1190"/>
                  <a:gd name="T106" fmla="*/ 806 w 1196"/>
                  <a:gd name="T107" fmla="*/ 37 h 1190"/>
                  <a:gd name="T108" fmla="*/ 942 w 1196"/>
                  <a:gd name="T109" fmla="*/ 102 h 1190"/>
                  <a:gd name="T110" fmla="*/ 730 w 1196"/>
                  <a:gd name="T111" fmla="*/ 3 h 1190"/>
                  <a:gd name="T112" fmla="*/ 804 w 1196"/>
                  <a:gd name="T113" fmla="*/ 36 h 1190"/>
                  <a:gd name="T114" fmla="*/ 260 w 1196"/>
                  <a:gd name="T115" fmla="*/ 95 h 1190"/>
                  <a:gd name="T116" fmla="*/ 461 w 1196"/>
                  <a:gd name="T117" fmla="*/ 10 h 1190"/>
                  <a:gd name="T118" fmla="*/ 482 w 1196"/>
                  <a:gd name="T119" fmla="*/ 0 h 1190"/>
                  <a:gd name="T120" fmla="*/ 709 w 1196"/>
                  <a:gd name="T121" fmla="*/ 4 h 1190"/>
                  <a:gd name="T122" fmla="*/ 714 w 1196"/>
                  <a:gd name="T123" fmla="*/ 0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96" h="1190">
                    <a:moveTo>
                      <a:pt x="365" y="1138"/>
                    </a:moveTo>
                    <a:cubicBezTo>
                      <a:pt x="362" y="1139"/>
                      <a:pt x="362" y="1139"/>
                      <a:pt x="362" y="1139"/>
                    </a:cubicBezTo>
                    <a:cubicBezTo>
                      <a:pt x="362" y="1139"/>
                      <a:pt x="362" y="1140"/>
                      <a:pt x="362" y="1140"/>
                    </a:cubicBezTo>
                    <a:cubicBezTo>
                      <a:pt x="366" y="1143"/>
                      <a:pt x="366" y="1143"/>
                      <a:pt x="366" y="1143"/>
                    </a:cubicBezTo>
                    <a:cubicBezTo>
                      <a:pt x="589" y="1190"/>
                      <a:pt x="589" y="1190"/>
                      <a:pt x="589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89"/>
                      <a:pt x="590" y="1188"/>
                      <a:pt x="591" y="1186"/>
                    </a:cubicBezTo>
                    <a:cubicBezTo>
                      <a:pt x="365" y="1138"/>
                      <a:pt x="365" y="1138"/>
                      <a:pt x="365" y="1138"/>
                    </a:cubicBezTo>
                    <a:moveTo>
                      <a:pt x="834" y="1138"/>
                    </a:moveTo>
                    <a:cubicBezTo>
                      <a:pt x="605" y="1186"/>
                      <a:pt x="605" y="1186"/>
                      <a:pt x="605" y="1186"/>
                    </a:cubicBezTo>
                    <a:cubicBezTo>
                      <a:pt x="606" y="1188"/>
                      <a:pt x="606" y="1189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834" y="1142"/>
                      <a:pt x="834" y="1142"/>
                      <a:pt x="834" y="1142"/>
                    </a:cubicBezTo>
                    <a:cubicBezTo>
                      <a:pt x="835" y="1141"/>
                      <a:pt x="835" y="1141"/>
                      <a:pt x="835" y="1141"/>
                    </a:cubicBezTo>
                    <a:cubicBezTo>
                      <a:pt x="834" y="1140"/>
                      <a:pt x="834" y="1139"/>
                      <a:pt x="834" y="1138"/>
                    </a:cubicBezTo>
                    <a:cubicBezTo>
                      <a:pt x="834" y="1138"/>
                      <a:pt x="834" y="1138"/>
                      <a:pt x="834" y="1138"/>
                    </a:cubicBezTo>
                    <a:moveTo>
                      <a:pt x="871" y="1115"/>
                    </a:moveTo>
                    <a:cubicBezTo>
                      <a:pt x="852" y="1128"/>
                      <a:pt x="852" y="1128"/>
                      <a:pt x="852" y="1128"/>
                    </a:cubicBezTo>
                    <a:cubicBezTo>
                      <a:pt x="848" y="1133"/>
                      <a:pt x="848" y="1133"/>
                      <a:pt x="848" y="1133"/>
                    </a:cubicBezTo>
                    <a:cubicBezTo>
                      <a:pt x="849" y="1134"/>
                      <a:pt x="849" y="1134"/>
                      <a:pt x="849" y="1135"/>
                    </a:cubicBezTo>
                    <a:cubicBezTo>
                      <a:pt x="872" y="1119"/>
                      <a:pt x="872" y="1119"/>
                      <a:pt x="872" y="1119"/>
                    </a:cubicBezTo>
                    <a:cubicBezTo>
                      <a:pt x="871" y="1115"/>
                      <a:pt x="871" y="1115"/>
                      <a:pt x="871" y="1115"/>
                    </a:cubicBezTo>
                    <a:moveTo>
                      <a:pt x="1018" y="1008"/>
                    </a:moveTo>
                    <a:cubicBezTo>
                      <a:pt x="872" y="1114"/>
                      <a:pt x="872" y="1114"/>
                      <a:pt x="872" y="1114"/>
                    </a:cubicBezTo>
                    <a:cubicBezTo>
                      <a:pt x="873" y="1118"/>
                      <a:pt x="873" y="1118"/>
                      <a:pt x="873" y="1118"/>
                    </a:cubicBezTo>
                    <a:cubicBezTo>
                      <a:pt x="1011" y="1018"/>
                      <a:pt x="1011" y="1018"/>
                      <a:pt x="1011" y="1018"/>
                    </a:cubicBezTo>
                    <a:cubicBezTo>
                      <a:pt x="1018" y="1008"/>
                      <a:pt x="1018" y="1008"/>
                      <a:pt x="1018" y="1008"/>
                    </a:cubicBezTo>
                    <a:moveTo>
                      <a:pt x="1039" y="997"/>
                    </a:moveTo>
                    <a:cubicBezTo>
                      <a:pt x="1039" y="998"/>
                      <a:pt x="1039" y="998"/>
                      <a:pt x="1039" y="998"/>
                    </a:cubicBezTo>
                    <a:cubicBezTo>
                      <a:pt x="1039" y="997"/>
                      <a:pt x="1039" y="997"/>
                      <a:pt x="1039" y="997"/>
                    </a:cubicBezTo>
                    <a:cubicBezTo>
                      <a:pt x="1039" y="997"/>
                      <a:pt x="1039" y="997"/>
                      <a:pt x="1039" y="997"/>
                    </a:cubicBezTo>
                    <a:moveTo>
                      <a:pt x="1036" y="995"/>
                    </a:moveTo>
                    <a:cubicBezTo>
                      <a:pt x="1022" y="1005"/>
                      <a:pt x="1022" y="1005"/>
                      <a:pt x="1022" y="1005"/>
                    </a:cubicBezTo>
                    <a:cubicBezTo>
                      <a:pt x="1016" y="1014"/>
                      <a:pt x="1016" y="1014"/>
                      <a:pt x="1016" y="1014"/>
                    </a:cubicBezTo>
                    <a:cubicBezTo>
                      <a:pt x="1035" y="1001"/>
                      <a:pt x="1035" y="1001"/>
                      <a:pt x="1035" y="1001"/>
                    </a:cubicBezTo>
                    <a:cubicBezTo>
                      <a:pt x="1037" y="996"/>
                      <a:pt x="1037" y="996"/>
                      <a:pt x="1037" y="996"/>
                    </a:cubicBezTo>
                    <a:cubicBezTo>
                      <a:pt x="1037" y="996"/>
                      <a:pt x="1036" y="995"/>
                      <a:pt x="1036" y="995"/>
                    </a:cubicBezTo>
                    <a:moveTo>
                      <a:pt x="157" y="993"/>
                    </a:moveTo>
                    <a:cubicBezTo>
                      <a:pt x="157" y="994"/>
                      <a:pt x="156" y="995"/>
                      <a:pt x="155" y="996"/>
                    </a:cubicBezTo>
                    <a:cubicBezTo>
                      <a:pt x="347" y="1135"/>
                      <a:pt x="347" y="1135"/>
                      <a:pt x="347" y="1135"/>
                    </a:cubicBezTo>
                    <a:cubicBezTo>
                      <a:pt x="347" y="1134"/>
                      <a:pt x="348" y="1133"/>
                      <a:pt x="349" y="1132"/>
                    </a:cubicBezTo>
                    <a:cubicBezTo>
                      <a:pt x="157" y="993"/>
                      <a:pt x="157" y="993"/>
                      <a:pt x="157" y="993"/>
                    </a:cubicBezTo>
                    <a:moveTo>
                      <a:pt x="1050" y="984"/>
                    </a:move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50" y="984"/>
                      <a:pt x="1050" y="984"/>
                      <a:pt x="1050" y="984"/>
                    </a:cubicBezTo>
                    <a:moveTo>
                      <a:pt x="143" y="977"/>
                    </a:moveTo>
                    <a:cubicBezTo>
                      <a:pt x="142" y="977"/>
                      <a:pt x="142" y="977"/>
                      <a:pt x="142" y="977"/>
                    </a:cubicBezTo>
                    <a:cubicBezTo>
                      <a:pt x="145" y="984"/>
                      <a:pt x="145" y="984"/>
                      <a:pt x="145" y="984"/>
                    </a:cubicBezTo>
                    <a:cubicBezTo>
                      <a:pt x="145" y="983"/>
                      <a:pt x="145" y="983"/>
                      <a:pt x="146" y="983"/>
                    </a:cubicBezTo>
                    <a:cubicBezTo>
                      <a:pt x="143" y="977"/>
                      <a:pt x="143" y="977"/>
                      <a:pt x="143" y="977"/>
                    </a:cubicBezTo>
                    <a:moveTo>
                      <a:pt x="146" y="977"/>
                    </a:moveTo>
                    <a:cubicBezTo>
                      <a:pt x="145" y="977"/>
                      <a:pt x="145" y="977"/>
                      <a:pt x="145" y="977"/>
                    </a:cubicBezTo>
                    <a:cubicBezTo>
                      <a:pt x="147" y="982"/>
                      <a:pt x="147" y="982"/>
                      <a:pt x="147" y="982"/>
                    </a:cubicBezTo>
                    <a:cubicBezTo>
                      <a:pt x="148" y="982"/>
                      <a:pt x="148" y="982"/>
                      <a:pt x="149" y="982"/>
                    </a:cubicBezTo>
                    <a:cubicBezTo>
                      <a:pt x="146" y="977"/>
                      <a:pt x="146" y="977"/>
                      <a:pt x="146" y="977"/>
                    </a:cubicBezTo>
                    <a:moveTo>
                      <a:pt x="137" y="962"/>
                    </a:moveTo>
                    <a:cubicBezTo>
                      <a:pt x="144" y="975"/>
                      <a:pt x="144" y="975"/>
                      <a:pt x="144" y="975"/>
                    </a:cubicBezTo>
                    <a:cubicBezTo>
                      <a:pt x="145" y="975"/>
                      <a:pt x="145" y="975"/>
                      <a:pt x="145" y="975"/>
                    </a:cubicBezTo>
                    <a:cubicBezTo>
                      <a:pt x="137" y="962"/>
                      <a:pt x="137" y="962"/>
                      <a:pt x="137" y="962"/>
                    </a:cubicBezTo>
                    <a:moveTo>
                      <a:pt x="108" y="919"/>
                    </a:moveTo>
                    <a:cubicBezTo>
                      <a:pt x="141" y="976"/>
                      <a:pt x="141" y="976"/>
                      <a:pt x="141" y="976"/>
                    </a:cubicBezTo>
                    <a:cubicBezTo>
                      <a:pt x="142" y="975"/>
                      <a:pt x="142" y="975"/>
                      <a:pt x="142" y="975"/>
                    </a:cubicBezTo>
                    <a:cubicBezTo>
                      <a:pt x="122" y="936"/>
                      <a:pt x="122" y="936"/>
                      <a:pt x="122" y="936"/>
                    </a:cubicBezTo>
                    <a:cubicBezTo>
                      <a:pt x="114" y="921"/>
                      <a:pt x="114" y="921"/>
                      <a:pt x="114" y="921"/>
                    </a:cubicBezTo>
                    <a:cubicBezTo>
                      <a:pt x="108" y="919"/>
                      <a:pt x="108" y="919"/>
                      <a:pt x="108" y="919"/>
                    </a:cubicBezTo>
                    <a:moveTo>
                      <a:pt x="76" y="863"/>
                    </a:moveTo>
                    <a:cubicBezTo>
                      <a:pt x="106" y="916"/>
                      <a:pt x="106" y="916"/>
                      <a:pt x="106" y="916"/>
                    </a:cubicBezTo>
                    <a:cubicBezTo>
                      <a:pt x="112" y="919"/>
                      <a:pt x="112" y="919"/>
                      <a:pt x="112" y="919"/>
                    </a:cubicBezTo>
                    <a:cubicBezTo>
                      <a:pt x="83" y="868"/>
                      <a:pt x="83" y="868"/>
                      <a:pt x="83" y="868"/>
                    </a:cubicBezTo>
                    <a:cubicBezTo>
                      <a:pt x="76" y="863"/>
                      <a:pt x="76" y="863"/>
                      <a:pt x="76" y="863"/>
                    </a:cubicBezTo>
                    <a:moveTo>
                      <a:pt x="1141" y="826"/>
                    </a:moveTo>
                    <a:cubicBezTo>
                      <a:pt x="1108" y="877"/>
                      <a:pt x="1108" y="877"/>
                      <a:pt x="1108" y="877"/>
                    </a:cubicBezTo>
                    <a:cubicBezTo>
                      <a:pt x="1046" y="983"/>
                      <a:pt x="1046" y="983"/>
                      <a:pt x="1046" y="983"/>
                    </a:cubicBezTo>
                    <a:cubicBezTo>
                      <a:pt x="1047" y="984"/>
                      <a:pt x="1047" y="984"/>
                      <a:pt x="1047" y="984"/>
                    </a:cubicBezTo>
                    <a:cubicBezTo>
                      <a:pt x="1053" y="979"/>
                      <a:pt x="1053" y="979"/>
                      <a:pt x="1053" y="979"/>
                    </a:cubicBezTo>
                    <a:cubicBezTo>
                      <a:pt x="1141" y="826"/>
                      <a:pt x="1141" y="826"/>
                      <a:pt x="1141" y="826"/>
                    </a:cubicBezTo>
                    <a:moveTo>
                      <a:pt x="1165" y="781"/>
                    </a:moveTo>
                    <a:cubicBezTo>
                      <a:pt x="1160" y="787"/>
                      <a:pt x="1160" y="787"/>
                      <a:pt x="1160" y="787"/>
                    </a:cubicBezTo>
                    <a:cubicBezTo>
                      <a:pt x="1123" y="851"/>
                      <a:pt x="1123" y="851"/>
                      <a:pt x="1123" y="851"/>
                    </a:cubicBezTo>
                    <a:cubicBezTo>
                      <a:pt x="1157" y="800"/>
                      <a:pt x="1157" y="800"/>
                      <a:pt x="1157" y="800"/>
                    </a:cubicBezTo>
                    <a:cubicBezTo>
                      <a:pt x="1167" y="782"/>
                      <a:pt x="1167" y="782"/>
                      <a:pt x="1167" y="782"/>
                    </a:cubicBezTo>
                    <a:cubicBezTo>
                      <a:pt x="1167" y="781"/>
                      <a:pt x="1166" y="781"/>
                      <a:pt x="1165" y="781"/>
                    </a:cubicBezTo>
                    <a:moveTo>
                      <a:pt x="32" y="779"/>
                    </a:moveTo>
                    <a:cubicBezTo>
                      <a:pt x="31" y="780"/>
                      <a:pt x="30" y="781"/>
                      <a:pt x="29" y="782"/>
                    </a:cubicBezTo>
                    <a:cubicBezTo>
                      <a:pt x="73" y="859"/>
                      <a:pt x="73" y="859"/>
                      <a:pt x="73" y="859"/>
                    </a:cubicBezTo>
                    <a:cubicBezTo>
                      <a:pt x="81" y="864"/>
                      <a:pt x="81" y="864"/>
                      <a:pt x="81" y="864"/>
                    </a:cubicBezTo>
                    <a:cubicBezTo>
                      <a:pt x="32" y="779"/>
                      <a:pt x="32" y="779"/>
                      <a:pt x="32" y="779"/>
                    </a:cubicBezTo>
                    <a:moveTo>
                      <a:pt x="24" y="764"/>
                    </a:moveTo>
                    <a:cubicBezTo>
                      <a:pt x="24" y="766"/>
                      <a:pt x="24" y="766"/>
                      <a:pt x="24" y="766"/>
                    </a:cubicBezTo>
                    <a:cubicBezTo>
                      <a:pt x="25" y="766"/>
                      <a:pt x="25" y="766"/>
                      <a:pt x="26" y="766"/>
                    </a:cubicBezTo>
                    <a:cubicBezTo>
                      <a:pt x="24" y="764"/>
                      <a:pt x="24" y="764"/>
                      <a:pt x="24" y="764"/>
                    </a:cubicBezTo>
                    <a:moveTo>
                      <a:pt x="1168" y="764"/>
                    </a:move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4"/>
                      <a:pt x="1168" y="764"/>
                      <a:pt x="1168" y="764"/>
                    </a:cubicBezTo>
                    <a:moveTo>
                      <a:pt x="20" y="728"/>
                    </a:moveTo>
                    <a:cubicBezTo>
                      <a:pt x="24" y="761"/>
                      <a:pt x="24" y="761"/>
                      <a:pt x="24" y="761"/>
                    </a:cubicBezTo>
                    <a:cubicBezTo>
                      <a:pt x="27" y="764"/>
                      <a:pt x="27" y="764"/>
                      <a:pt x="27" y="764"/>
                    </a:cubicBezTo>
                    <a:cubicBezTo>
                      <a:pt x="28" y="758"/>
                      <a:pt x="28" y="758"/>
                      <a:pt x="28" y="758"/>
                    </a:cubicBezTo>
                    <a:cubicBezTo>
                      <a:pt x="25" y="738"/>
                      <a:pt x="25" y="738"/>
                      <a:pt x="25" y="738"/>
                    </a:cubicBezTo>
                    <a:cubicBezTo>
                      <a:pt x="20" y="728"/>
                      <a:pt x="20" y="728"/>
                      <a:pt x="20" y="728"/>
                    </a:cubicBezTo>
                    <a:moveTo>
                      <a:pt x="0" y="534"/>
                    </a:moveTo>
                    <a:cubicBezTo>
                      <a:pt x="20" y="722"/>
                      <a:pt x="20" y="722"/>
                      <a:pt x="20" y="722"/>
                    </a:cubicBezTo>
                    <a:cubicBezTo>
                      <a:pt x="25" y="732"/>
                      <a:pt x="25" y="732"/>
                      <a:pt x="25" y="732"/>
                    </a:cubicBezTo>
                    <a:cubicBezTo>
                      <a:pt x="4" y="534"/>
                      <a:pt x="4" y="534"/>
                      <a:pt x="4" y="534"/>
                    </a:cubicBezTo>
                    <a:cubicBezTo>
                      <a:pt x="3" y="534"/>
                      <a:pt x="3" y="534"/>
                      <a:pt x="2" y="534"/>
                    </a:cubicBezTo>
                    <a:cubicBezTo>
                      <a:pt x="1" y="534"/>
                      <a:pt x="1" y="534"/>
                      <a:pt x="0" y="534"/>
                    </a:cubicBezTo>
                    <a:moveTo>
                      <a:pt x="1196" y="534"/>
                    </a:moveTo>
                    <a:cubicBezTo>
                      <a:pt x="1195" y="534"/>
                      <a:pt x="1195" y="534"/>
                      <a:pt x="1194" y="534"/>
                    </a:cubicBezTo>
                    <a:cubicBezTo>
                      <a:pt x="1193" y="534"/>
                      <a:pt x="1193" y="534"/>
                      <a:pt x="1192" y="534"/>
                    </a:cubicBezTo>
                    <a:cubicBezTo>
                      <a:pt x="1169" y="754"/>
                      <a:pt x="1169" y="754"/>
                      <a:pt x="1169" y="754"/>
                    </a:cubicBezTo>
                    <a:cubicBezTo>
                      <a:pt x="1170" y="766"/>
                      <a:pt x="1170" y="766"/>
                      <a:pt x="1170" y="766"/>
                    </a:cubicBezTo>
                    <a:cubicBezTo>
                      <a:pt x="1171" y="766"/>
                      <a:pt x="1171" y="766"/>
                      <a:pt x="1172" y="766"/>
                    </a:cubicBezTo>
                    <a:cubicBezTo>
                      <a:pt x="1196" y="534"/>
                      <a:pt x="1196" y="534"/>
                      <a:pt x="1196" y="534"/>
                    </a:cubicBezTo>
                    <a:moveTo>
                      <a:pt x="54" y="359"/>
                    </a:moveTo>
                    <a:cubicBezTo>
                      <a:pt x="2" y="518"/>
                      <a:pt x="2" y="518"/>
                      <a:pt x="2" y="518"/>
                    </a:cubicBezTo>
                    <a:cubicBezTo>
                      <a:pt x="4" y="518"/>
                      <a:pt x="5" y="518"/>
                      <a:pt x="6" y="519"/>
                    </a:cubicBezTo>
                    <a:cubicBezTo>
                      <a:pt x="56" y="365"/>
                      <a:pt x="56" y="365"/>
                      <a:pt x="56" y="365"/>
                    </a:cubicBezTo>
                    <a:cubicBezTo>
                      <a:pt x="54" y="359"/>
                      <a:pt x="54" y="359"/>
                      <a:pt x="54" y="359"/>
                    </a:cubicBezTo>
                    <a:moveTo>
                      <a:pt x="1137" y="343"/>
                    </a:moveTo>
                    <a:cubicBezTo>
                      <a:pt x="1135" y="351"/>
                      <a:pt x="1135" y="351"/>
                      <a:pt x="1135" y="351"/>
                    </a:cubicBezTo>
                    <a:cubicBezTo>
                      <a:pt x="1182" y="495"/>
                      <a:pt x="1182" y="495"/>
                      <a:pt x="1182" y="495"/>
                    </a:cubicBezTo>
                    <a:cubicBezTo>
                      <a:pt x="1192" y="518"/>
                      <a:pt x="1192" y="518"/>
                      <a:pt x="1192" y="518"/>
                    </a:cubicBezTo>
                    <a:cubicBezTo>
                      <a:pt x="1192" y="518"/>
                      <a:pt x="1193" y="518"/>
                      <a:pt x="1194" y="518"/>
                    </a:cubicBezTo>
                    <a:cubicBezTo>
                      <a:pt x="1137" y="343"/>
                      <a:pt x="1137" y="343"/>
                      <a:pt x="1137" y="343"/>
                    </a:cubicBezTo>
                    <a:moveTo>
                      <a:pt x="1122" y="297"/>
                    </a:moveTo>
                    <a:cubicBezTo>
                      <a:pt x="1121" y="297"/>
                      <a:pt x="1120" y="298"/>
                      <a:pt x="1119" y="298"/>
                    </a:cubicBezTo>
                    <a:cubicBezTo>
                      <a:pt x="1120" y="304"/>
                      <a:pt x="1120" y="304"/>
                      <a:pt x="1120" y="304"/>
                    </a:cubicBezTo>
                    <a:cubicBezTo>
                      <a:pt x="1135" y="349"/>
                      <a:pt x="1135" y="349"/>
                      <a:pt x="1135" y="349"/>
                    </a:cubicBezTo>
                    <a:cubicBezTo>
                      <a:pt x="1136" y="341"/>
                      <a:pt x="1136" y="341"/>
                      <a:pt x="1136" y="341"/>
                    </a:cubicBezTo>
                    <a:cubicBezTo>
                      <a:pt x="1122" y="297"/>
                      <a:pt x="1122" y="297"/>
                      <a:pt x="1122" y="297"/>
                    </a:cubicBezTo>
                    <a:moveTo>
                      <a:pt x="74" y="297"/>
                    </a:moveTo>
                    <a:cubicBezTo>
                      <a:pt x="55" y="356"/>
                      <a:pt x="55" y="356"/>
                      <a:pt x="55" y="356"/>
                    </a:cubicBezTo>
                    <a:cubicBezTo>
                      <a:pt x="57" y="362"/>
                      <a:pt x="57" y="362"/>
                      <a:pt x="57" y="362"/>
                    </a:cubicBezTo>
                    <a:cubicBezTo>
                      <a:pt x="76" y="304"/>
                      <a:pt x="76" y="304"/>
                      <a:pt x="76" y="304"/>
                    </a:cubicBezTo>
                    <a:cubicBezTo>
                      <a:pt x="77" y="298"/>
                      <a:pt x="77" y="298"/>
                      <a:pt x="77" y="298"/>
                    </a:cubicBezTo>
                    <a:cubicBezTo>
                      <a:pt x="76" y="298"/>
                      <a:pt x="75" y="297"/>
                      <a:pt x="74" y="297"/>
                    </a:cubicBezTo>
                    <a:moveTo>
                      <a:pt x="1076" y="241"/>
                    </a:moveTo>
                    <a:cubicBezTo>
                      <a:pt x="1081" y="252"/>
                      <a:pt x="1081" y="252"/>
                      <a:pt x="1081" y="252"/>
                    </a:cubicBezTo>
                    <a:cubicBezTo>
                      <a:pt x="1111" y="286"/>
                      <a:pt x="1111" y="286"/>
                      <a:pt x="1111" y="286"/>
                    </a:cubicBezTo>
                    <a:cubicBezTo>
                      <a:pt x="1112" y="285"/>
                      <a:pt x="1113" y="284"/>
                      <a:pt x="1114" y="283"/>
                    </a:cubicBezTo>
                    <a:cubicBezTo>
                      <a:pt x="1076" y="241"/>
                      <a:pt x="1076" y="241"/>
                      <a:pt x="1076" y="241"/>
                    </a:cubicBezTo>
                    <a:moveTo>
                      <a:pt x="239" y="110"/>
                    </a:moveTo>
                    <a:cubicBezTo>
                      <a:pt x="237" y="111"/>
                      <a:pt x="237" y="111"/>
                      <a:pt x="237" y="111"/>
                    </a:cubicBezTo>
                    <a:cubicBezTo>
                      <a:pt x="82" y="283"/>
                      <a:pt x="82" y="283"/>
                      <a:pt x="82" y="283"/>
                    </a:cubicBezTo>
                    <a:cubicBezTo>
                      <a:pt x="83" y="284"/>
                      <a:pt x="84" y="285"/>
                      <a:pt x="85" y="286"/>
                    </a:cubicBezTo>
                    <a:cubicBezTo>
                      <a:pt x="241" y="112"/>
                      <a:pt x="241" y="112"/>
                      <a:pt x="241" y="112"/>
                    </a:cubicBezTo>
                    <a:cubicBezTo>
                      <a:pt x="240" y="111"/>
                      <a:pt x="239" y="111"/>
                      <a:pt x="239" y="110"/>
                    </a:cubicBezTo>
                    <a:moveTo>
                      <a:pt x="956" y="107"/>
                    </a:moveTo>
                    <a:cubicBezTo>
                      <a:pt x="956" y="108"/>
                      <a:pt x="955" y="108"/>
                      <a:pt x="954" y="109"/>
                    </a:cubicBezTo>
                    <a:cubicBezTo>
                      <a:pt x="959" y="116"/>
                      <a:pt x="959" y="116"/>
                      <a:pt x="959" y="116"/>
                    </a:cubicBezTo>
                    <a:cubicBezTo>
                      <a:pt x="1077" y="247"/>
                      <a:pt x="1077" y="247"/>
                      <a:pt x="1077" y="247"/>
                    </a:cubicBezTo>
                    <a:cubicBezTo>
                      <a:pt x="1072" y="236"/>
                      <a:pt x="1072" y="236"/>
                      <a:pt x="1072" y="236"/>
                    </a:cubicBezTo>
                    <a:cubicBezTo>
                      <a:pt x="956" y="107"/>
                      <a:pt x="956" y="107"/>
                      <a:pt x="956" y="107"/>
                    </a:cubicBezTo>
                    <a:moveTo>
                      <a:pt x="254" y="98"/>
                    </a:moveTo>
                    <a:cubicBezTo>
                      <a:pt x="251" y="99"/>
                      <a:pt x="251" y="99"/>
                      <a:pt x="251" y="99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4" y="98"/>
                      <a:pt x="254" y="98"/>
                      <a:pt x="254" y="98"/>
                    </a:cubicBezTo>
                    <a:moveTo>
                      <a:pt x="806" y="37"/>
                    </a:moveTo>
                    <a:cubicBezTo>
                      <a:pt x="803" y="40"/>
                      <a:pt x="803" y="40"/>
                      <a:pt x="803" y="40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1"/>
                      <a:pt x="942" y="99"/>
                      <a:pt x="943" y="98"/>
                    </a:cubicBezTo>
                    <a:cubicBezTo>
                      <a:pt x="806" y="37"/>
                      <a:pt x="806" y="37"/>
                      <a:pt x="806" y="37"/>
                    </a:cubicBezTo>
                    <a:moveTo>
                      <a:pt x="730" y="3"/>
                    </a:moveTo>
                    <a:cubicBezTo>
                      <a:pt x="730" y="4"/>
                      <a:pt x="729" y="6"/>
                      <a:pt x="728" y="7"/>
                    </a:cubicBezTo>
                    <a:cubicBezTo>
                      <a:pt x="801" y="39"/>
                      <a:pt x="801" y="39"/>
                      <a:pt x="801" y="39"/>
                    </a:cubicBezTo>
                    <a:cubicBezTo>
                      <a:pt x="804" y="36"/>
                      <a:pt x="804" y="36"/>
                      <a:pt x="804" y="36"/>
                    </a:cubicBezTo>
                    <a:cubicBezTo>
                      <a:pt x="730" y="3"/>
                      <a:pt x="730" y="3"/>
                      <a:pt x="730" y="3"/>
                    </a:cubicBezTo>
                    <a:moveTo>
                      <a:pt x="466" y="3"/>
                    </a:moveTo>
                    <a:cubicBezTo>
                      <a:pt x="260" y="95"/>
                      <a:pt x="260" y="95"/>
                      <a:pt x="260" y="95"/>
                    </a:cubicBezTo>
                    <a:cubicBezTo>
                      <a:pt x="253" y="102"/>
                      <a:pt x="253" y="102"/>
                      <a:pt x="253" y="102"/>
                    </a:cubicBezTo>
                    <a:cubicBezTo>
                      <a:pt x="253" y="102"/>
                      <a:pt x="253" y="102"/>
                      <a:pt x="253" y="103"/>
                    </a:cubicBezTo>
                    <a:cubicBezTo>
                      <a:pt x="461" y="10"/>
                      <a:pt x="461" y="10"/>
                      <a:pt x="461" y="10"/>
                    </a:cubicBezTo>
                    <a:cubicBezTo>
                      <a:pt x="467" y="6"/>
                      <a:pt x="467" y="6"/>
                      <a:pt x="467" y="6"/>
                    </a:cubicBezTo>
                    <a:cubicBezTo>
                      <a:pt x="466" y="5"/>
                      <a:pt x="466" y="4"/>
                      <a:pt x="466" y="3"/>
                    </a:cubicBezTo>
                    <a:moveTo>
                      <a:pt x="482" y="0"/>
                    </a:moveTo>
                    <a:cubicBezTo>
                      <a:pt x="482" y="1"/>
                      <a:pt x="482" y="1"/>
                      <a:pt x="482" y="2"/>
                    </a:cubicBezTo>
                    <a:cubicBezTo>
                      <a:pt x="482" y="3"/>
                      <a:pt x="482" y="3"/>
                      <a:pt x="482" y="4"/>
                    </a:cubicBezTo>
                    <a:cubicBezTo>
                      <a:pt x="709" y="4"/>
                      <a:pt x="709" y="4"/>
                      <a:pt x="709" y="4"/>
                    </a:cubicBezTo>
                    <a:cubicBezTo>
                      <a:pt x="714" y="3"/>
                      <a:pt x="714" y="3"/>
                      <a:pt x="714" y="3"/>
                    </a:cubicBezTo>
                    <a:cubicBezTo>
                      <a:pt x="714" y="3"/>
                      <a:pt x="714" y="2"/>
                      <a:pt x="714" y="2"/>
                    </a:cubicBezTo>
                    <a:cubicBezTo>
                      <a:pt x="714" y="1"/>
                      <a:pt x="714" y="1"/>
                      <a:pt x="714" y="0"/>
                    </a:cubicBezTo>
                    <a:cubicBezTo>
                      <a:pt x="482" y="0"/>
                      <a:pt x="482" y="0"/>
                      <a:pt x="48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7"/>
              <p:cNvSpPr>
                <a:spLocks noEditPoints="1"/>
              </p:cNvSpPr>
              <p:nvPr/>
            </p:nvSpPr>
            <p:spPr bwMode="auto">
              <a:xfrm>
                <a:off x="1709" y="472"/>
                <a:ext cx="2355" cy="2338"/>
              </a:xfrm>
              <a:custGeom>
                <a:avLst/>
                <a:gdLst>
                  <a:gd name="T0" fmla="*/ 907 w 1580"/>
                  <a:gd name="T1" fmla="*/ 1515 h 1569"/>
                  <a:gd name="T2" fmla="*/ 981 w 1580"/>
                  <a:gd name="T3" fmla="*/ 1499 h 1569"/>
                  <a:gd name="T4" fmla="*/ 599 w 1580"/>
                  <a:gd name="T5" fmla="*/ 1498 h 1569"/>
                  <a:gd name="T6" fmla="*/ 844 w 1580"/>
                  <a:gd name="T7" fmla="*/ 1443 h 1569"/>
                  <a:gd name="T8" fmla="*/ 677 w 1580"/>
                  <a:gd name="T9" fmla="*/ 1513 h 1569"/>
                  <a:gd name="T10" fmla="*/ 1008 w 1580"/>
                  <a:gd name="T11" fmla="*/ 1411 h 1569"/>
                  <a:gd name="T12" fmla="*/ 572 w 1580"/>
                  <a:gd name="T13" fmla="*/ 1407 h 1569"/>
                  <a:gd name="T14" fmla="*/ 784 w 1580"/>
                  <a:gd name="T15" fmla="*/ 1383 h 1569"/>
                  <a:gd name="T16" fmla="*/ 1121 w 1580"/>
                  <a:gd name="T17" fmla="*/ 1371 h 1569"/>
                  <a:gd name="T18" fmla="*/ 1120 w 1580"/>
                  <a:gd name="T19" fmla="*/ 1370 h 1569"/>
                  <a:gd name="T20" fmla="*/ 1101 w 1580"/>
                  <a:gd name="T21" fmla="*/ 1359 h 1569"/>
                  <a:gd name="T22" fmla="*/ 1031 w 1580"/>
                  <a:gd name="T23" fmla="*/ 1333 h 1569"/>
                  <a:gd name="T24" fmla="*/ 1042 w 1580"/>
                  <a:gd name="T25" fmla="*/ 1329 h 1569"/>
                  <a:gd name="T26" fmla="*/ 326 w 1580"/>
                  <a:gd name="T27" fmla="*/ 1435 h 1569"/>
                  <a:gd name="T28" fmla="*/ 106 w 1580"/>
                  <a:gd name="T29" fmla="*/ 1191 h 1569"/>
                  <a:gd name="T30" fmla="*/ 1475 w 1580"/>
                  <a:gd name="T31" fmla="*/ 1194 h 1569"/>
                  <a:gd name="T32" fmla="*/ 322 w 1580"/>
                  <a:gd name="T33" fmla="*/ 1431 h 1569"/>
                  <a:gd name="T34" fmla="*/ 1237 w 1580"/>
                  <a:gd name="T35" fmla="*/ 1185 h 1569"/>
                  <a:gd name="T36" fmla="*/ 334 w 1580"/>
                  <a:gd name="T37" fmla="*/ 1179 h 1569"/>
                  <a:gd name="T38" fmla="*/ 1242 w 1580"/>
                  <a:gd name="T39" fmla="*/ 1181 h 1569"/>
                  <a:gd name="T40" fmla="*/ 103 w 1580"/>
                  <a:gd name="T41" fmla="*/ 1184 h 1569"/>
                  <a:gd name="T42" fmla="*/ 1479 w 1580"/>
                  <a:gd name="T43" fmla="*/ 1183 h 1569"/>
                  <a:gd name="T44" fmla="*/ 168 w 1580"/>
                  <a:gd name="T45" fmla="*/ 1058 h 1569"/>
                  <a:gd name="T46" fmla="*/ 196 w 1580"/>
                  <a:gd name="T47" fmla="*/ 1005 h 1569"/>
                  <a:gd name="T48" fmla="*/ 1363 w 1580"/>
                  <a:gd name="T49" fmla="*/ 970 h 1569"/>
                  <a:gd name="T50" fmla="*/ 197 w 1580"/>
                  <a:gd name="T51" fmla="*/ 1003 h 1569"/>
                  <a:gd name="T52" fmla="*/ 1370 w 1580"/>
                  <a:gd name="T53" fmla="*/ 961 h 1569"/>
                  <a:gd name="T54" fmla="*/ 0 w 1580"/>
                  <a:gd name="T55" fmla="*/ 879 h 1569"/>
                  <a:gd name="T56" fmla="*/ 1579 w 1580"/>
                  <a:gd name="T57" fmla="*/ 878 h 1569"/>
                  <a:gd name="T58" fmla="*/ 1532 w 1580"/>
                  <a:gd name="T59" fmla="*/ 834 h 1569"/>
                  <a:gd name="T60" fmla="*/ 2 w 1580"/>
                  <a:gd name="T61" fmla="*/ 872 h 1569"/>
                  <a:gd name="T62" fmla="*/ 1530 w 1580"/>
                  <a:gd name="T63" fmla="*/ 831 h 1569"/>
                  <a:gd name="T64" fmla="*/ 136 w 1580"/>
                  <a:gd name="T65" fmla="*/ 760 h 1569"/>
                  <a:gd name="T66" fmla="*/ 187 w 1580"/>
                  <a:gd name="T67" fmla="*/ 719 h 1569"/>
                  <a:gd name="T68" fmla="*/ 1392 w 1580"/>
                  <a:gd name="T69" fmla="*/ 709 h 1569"/>
                  <a:gd name="T70" fmla="*/ 36 w 1580"/>
                  <a:gd name="T71" fmla="*/ 552 h 1569"/>
                  <a:gd name="T72" fmla="*/ 37 w 1580"/>
                  <a:gd name="T73" fmla="*/ 542 h 1569"/>
                  <a:gd name="T74" fmla="*/ 1542 w 1580"/>
                  <a:gd name="T75" fmla="*/ 544 h 1569"/>
                  <a:gd name="T76" fmla="*/ 1338 w 1580"/>
                  <a:gd name="T77" fmla="*/ 485 h 1569"/>
                  <a:gd name="T78" fmla="*/ 262 w 1580"/>
                  <a:gd name="T79" fmla="*/ 479 h 1569"/>
                  <a:gd name="T80" fmla="*/ 227 w 1580"/>
                  <a:gd name="T81" fmla="*/ 347 h 1569"/>
                  <a:gd name="T82" fmla="*/ 1150 w 1580"/>
                  <a:gd name="T83" fmla="*/ 290 h 1569"/>
                  <a:gd name="T84" fmla="*/ 1207 w 1580"/>
                  <a:gd name="T85" fmla="*/ 282 h 1569"/>
                  <a:gd name="T86" fmla="*/ 430 w 1580"/>
                  <a:gd name="T87" fmla="*/ 292 h 1569"/>
                  <a:gd name="T88" fmla="*/ 1383 w 1580"/>
                  <a:gd name="T89" fmla="*/ 265 h 1569"/>
                  <a:gd name="T90" fmla="*/ 199 w 1580"/>
                  <a:gd name="T91" fmla="*/ 264 h 1569"/>
                  <a:gd name="T92" fmla="*/ 1378 w 1580"/>
                  <a:gd name="T93" fmla="*/ 258 h 1569"/>
                  <a:gd name="T94" fmla="*/ 202 w 1580"/>
                  <a:gd name="T95" fmla="*/ 258 h 1569"/>
                  <a:gd name="T96" fmla="*/ 999 w 1580"/>
                  <a:gd name="T97" fmla="*/ 135 h 1569"/>
                  <a:gd name="T98" fmla="*/ 1115 w 1580"/>
                  <a:gd name="T99" fmla="*/ 70 h 1569"/>
                  <a:gd name="T100" fmla="*/ 463 w 1580"/>
                  <a:gd name="T101" fmla="*/ 69 h 1569"/>
                  <a:gd name="T102" fmla="*/ 463 w 1580"/>
                  <a:gd name="T103" fmla="*/ 69 h 1569"/>
                  <a:gd name="T104" fmla="*/ 473 w 1580"/>
                  <a:gd name="T105" fmla="*/ 66 h 1569"/>
                  <a:gd name="T106" fmla="*/ 784 w 1580"/>
                  <a:gd name="T107" fmla="*/ 0 h 1569"/>
                  <a:gd name="T108" fmla="*/ 794 w 1580"/>
                  <a:gd name="T109" fmla="*/ 1 h 1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569">
                    <a:moveTo>
                      <a:pt x="907" y="1515"/>
                    </a:moveTo>
                    <a:cubicBezTo>
                      <a:pt x="905" y="1515"/>
                      <a:pt x="905" y="1515"/>
                      <a:pt x="905" y="1515"/>
                    </a:cubicBezTo>
                    <a:cubicBezTo>
                      <a:pt x="950" y="1568"/>
                      <a:pt x="950" y="1568"/>
                      <a:pt x="950" y="1568"/>
                    </a:cubicBezTo>
                    <a:cubicBezTo>
                      <a:pt x="952" y="1569"/>
                      <a:pt x="952" y="1569"/>
                      <a:pt x="952" y="1569"/>
                    </a:cubicBezTo>
                    <a:cubicBezTo>
                      <a:pt x="952" y="1569"/>
                      <a:pt x="952" y="1568"/>
                      <a:pt x="953" y="1568"/>
                    </a:cubicBezTo>
                    <a:cubicBezTo>
                      <a:pt x="907" y="1515"/>
                      <a:pt x="907" y="1515"/>
                      <a:pt x="907" y="1515"/>
                    </a:cubicBezTo>
                    <a:moveTo>
                      <a:pt x="673" y="1514"/>
                    </a:moveTo>
                    <a:cubicBezTo>
                      <a:pt x="629" y="1566"/>
                      <a:pt x="629" y="1566"/>
                      <a:pt x="629" y="1566"/>
                    </a:cubicBezTo>
                    <a:cubicBezTo>
                      <a:pt x="629" y="1567"/>
                      <a:pt x="630" y="1567"/>
                      <a:pt x="631" y="1567"/>
                    </a:cubicBezTo>
                    <a:cubicBezTo>
                      <a:pt x="675" y="1515"/>
                      <a:pt x="675" y="1515"/>
                      <a:pt x="675" y="1515"/>
                    </a:cubicBezTo>
                    <a:cubicBezTo>
                      <a:pt x="673" y="1514"/>
                      <a:pt x="673" y="1514"/>
                      <a:pt x="673" y="1514"/>
                    </a:cubicBezTo>
                    <a:moveTo>
                      <a:pt x="981" y="1499"/>
                    </a:moveTo>
                    <a:cubicBezTo>
                      <a:pt x="979" y="1500"/>
                      <a:pt x="979" y="1500"/>
                      <a:pt x="979" y="1500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9" y="1566"/>
                      <a:pt x="959" y="1566"/>
                      <a:pt x="960" y="1566"/>
                    </a:cubicBezTo>
                    <a:cubicBezTo>
                      <a:pt x="981" y="1499"/>
                      <a:pt x="981" y="1499"/>
                      <a:pt x="981" y="1499"/>
                    </a:cubicBezTo>
                    <a:moveTo>
                      <a:pt x="599" y="1498"/>
                    </a:moveTo>
                    <a:cubicBezTo>
                      <a:pt x="621" y="1568"/>
                      <a:pt x="621" y="1568"/>
                      <a:pt x="621" y="1568"/>
                    </a:cubicBezTo>
                    <a:cubicBezTo>
                      <a:pt x="621" y="1568"/>
                      <a:pt x="622" y="1567"/>
                      <a:pt x="622" y="1567"/>
                    </a:cubicBezTo>
                    <a:cubicBezTo>
                      <a:pt x="601" y="1499"/>
                      <a:pt x="601" y="1499"/>
                      <a:pt x="601" y="1499"/>
                    </a:cubicBezTo>
                    <a:cubicBezTo>
                      <a:pt x="599" y="1498"/>
                      <a:pt x="599" y="1498"/>
                      <a:pt x="599" y="1498"/>
                    </a:cubicBezTo>
                    <a:moveTo>
                      <a:pt x="845" y="1442"/>
                    </a:moveTo>
                    <a:cubicBezTo>
                      <a:pt x="844" y="1443"/>
                      <a:pt x="844" y="1443"/>
                      <a:pt x="844" y="1443"/>
                    </a:cubicBezTo>
                    <a:cubicBezTo>
                      <a:pt x="904" y="1514"/>
                      <a:pt x="904" y="1514"/>
                      <a:pt x="904" y="1514"/>
                    </a:cubicBezTo>
                    <a:cubicBezTo>
                      <a:pt x="906" y="1513"/>
                      <a:pt x="906" y="1513"/>
                      <a:pt x="906" y="1513"/>
                    </a:cubicBezTo>
                    <a:cubicBezTo>
                      <a:pt x="845" y="1442"/>
                      <a:pt x="845" y="1442"/>
                      <a:pt x="845" y="1442"/>
                    </a:cubicBezTo>
                    <a:moveTo>
                      <a:pt x="736" y="1441"/>
                    </a:move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7" y="1513"/>
                      <a:pt x="677" y="1513"/>
                      <a:pt x="677" y="1513"/>
                    </a:cubicBezTo>
                    <a:cubicBezTo>
                      <a:pt x="737" y="1442"/>
                      <a:pt x="737" y="1442"/>
                      <a:pt x="737" y="1442"/>
                    </a:cubicBezTo>
                    <a:cubicBezTo>
                      <a:pt x="736" y="1441"/>
                      <a:pt x="736" y="1441"/>
                      <a:pt x="736" y="1441"/>
                    </a:cubicBezTo>
                    <a:moveTo>
                      <a:pt x="1006" y="1411"/>
                    </a:moveTo>
                    <a:cubicBezTo>
                      <a:pt x="979" y="1497"/>
                      <a:pt x="979" y="1497"/>
                      <a:pt x="979" y="1497"/>
                    </a:cubicBezTo>
                    <a:cubicBezTo>
                      <a:pt x="982" y="1497"/>
                      <a:pt x="982" y="1497"/>
                      <a:pt x="982" y="1497"/>
                    </a:cubicBezTo>
                    <a:cubicBezTo>
                      <a:pt x="1008" y="1411"/>
                      <a:pt x="1008" y="1411"/>
                      <a:pt x="1008" y="1411"/>
                    </a:cubicBezTo>
                    <a:cubicBezTo>
                      <a:pt x="1006" y="1411"/>
                      <a:pt x="1006" y="1411"/>
                      <a:pt x="1006" y="1411"/>
                    </a:cubicBezTo>
                    <a:moveTo>
                      <a:pt x="572" y="1407"/>
                    </a:moveTo>
                    <a:cubicBezTo>
                      <a:pt x="570" y="1407"/>
                      <a:pt x="570" y="1407"/>
                      <a:pt x="570" y="1407"/>
                    </a:cubicBezTo>
                    <a:cubicBezTo>
                      <a:pt x="598" y="1496"/>
                      <a:pt x="598" y="1496"/>
                      <a:pt x="598" y="1496"/>
                    </a:cubicBezTo>
                    <a:cubicBezTo>
                      <a:pt x="600" y="1496"/>
                      <a:pt x="600" y="1496"/>
                      <a:pt x="600" y="1496"/>
                    </a:cubicBezTo>
                    <a:cubicBezTo>
                      <a:pt x="572" y="1407"/>
                      <a:pt x="572" y="1407"/>
                      <a:pt x="572" y="1407"/>
                    </a:cubicBezTo>
                    <a:moveTo>
                      <a:pt x="796" y="1383"/>
                    </a:moveTo>
                    <a:cubicBezTo>
                      <a:pt x="795" y="1384"/>
                      <a:pt x="795" y="1384"/>
                      <a:pt x="794" y="1385"/>
                    </a:cubicBezTo>
                    <a:cubicBezTo>
                      <a:pt x="842" y="1441"/>
                      <a:pt x="842" y="1441"/>
                      <a:pt x="842" y="1441"/>
                    </a:cubicBezTo>
                    <a:cubicBezTo>
                      <a:pt x="844" y="1440"/>
                      <a:pt x="844" y="1440"/>
                      <a:pt x="844" y="1440"/>
                    </a:cubicBezTo>
                    <a:cubicBezTo>
                      <a:pt x="796" y="1383"/>
                      <a:pt x="796" y="1383"/>
                      <a:pt x="796" y="1383"/>
                    </a:cubicBezTo>
                    <a:moveTo>
                      <a:pt x="784" y="1383"/>
                    </a:moveTo>
                    <a:cubicBezTo>
                      <a:pt x="737" y="1439"/>
                      <a:pt x="737" y="1439"/>
                      <a:pt x="737" y="1439"/>
                    </a:cubicBezTo>
                    <a:cubicBezTo>
                      <a:pt x="739" y="1440"/>
                      <a:pt x="739" y="1440"/>
                      <a:pt x="739" y="1440"/>
                    </a:cubicBezTo>
                    <a:cubicBezTo>
                      <a:pt x="786" y="1385"/>
                      <a:pt x="786" y="1385"/>
                      <a:pt x="786" y="1385"/>
                    </a:cubicBezTo>
                    <a:cubicBezTo>
                      <a:pt x="785" y="1384"/>
                      <a:pt x="785" y="1384"/>
                      <a:pt x="784" y="1383"/>
                    </a:cubicBezTo>
                    <a:moveTo>
                      <a:pt x="1122" y="1369"/>
                    </a:moveTo>
                    <a:cubicBezTo>
                      <a:pt x="1121" y="1371"/>
                      <a:pt x="1121" y="1371"/>
                      <a:pt x="1121" y="1371"/>
                    </a:cubicBezTo>
                    <a:cubicBezTo>
                      <a:pt x="1254" y="1437"/>
                      <a:pt x="1254" y="1437"/>
                      <a:pt x="1254" y="1437"/>
                    </a:cubicBezTo>
                    <a:cubicBezTo>
                      <a:pt x="1254" y="1437"/>
                      <a:pt x="1254" y="1436"/>
                      <a:pt x="1254" y="1435"/>
                    </a:cubicBezTo>
                    <a:cubicBezTo>
                      <a:pt x="1122" y="1369"/>
                      <a:pt x="1122" y="1369"/>
                      <a:pt x="1122" y="1369"/>
                    </a:cubicBezTo>
                    <a:moveTo>
                      <a:pt x="1103" y="1359"/>
                    </a:moveTo>
                    <a:cubicBezTo>
                      <a:pt x="1102" y="1361"/>
                      <a:pt x="1102" y="1361"/>
                      <a:pt x="1102" y="1361"/>
                    </a:cubicBezTo>
                    <a:cubicBezTo>
                      <a:pt x="1120" y="1370"/>
                      <a:pt x="1120" y="1370"/>
                      <a:pt x="1120" y="1370"/>
                    </a:cubicBezTo>
                    <a:cubicBezTo>
                      <a:pt x="1121" y="1368"/>
                      <a:pt x="1121" y="1368"/>
                      <a:pt x="1121" y="1368"/>
                    </a:cubicBezTo>
                    <a:cubicBezTo>
                      <a:pt x="1103" y="1359"/>
                      <a:pt x="1103" y="1359"/>
                      <a:pt x="1103" y="1359"/>
                    </a:cubicBezTo>
                    <a:moveTo>
                      <a:pt x="1073" y="1345"/>
                    </a:moveTo>
                    <a:cubicBezTo>
                      <a:pt x="1074" y="1347"/>
                      <a:pt x="1074" y="1347"/>
                      <a:pt x="1074" y="1347"/>
                    </a:cubicBezTo>
                    <a:cubicBezTo>
                      <a:pt x="1100" y="1360"/>
                      <a:pt x="1100" y="1360"/>
                      <a:pt x="1100" y="1360"/>
                    </a:cubicBezTo>
                    <a:cubicBezTo>
                      <a:pt x="1101" y="1359"/>
                      <a:pt x="1101" y="1359"/>
                      <a:pt x="1101" y="1359"/>
                    </a:cubicBezTo>
                    <a:cubicBezTo>
                      <a:pt x="1073" y="1345"/>
                      <a:pt x="1073" y="1345"/>
                      <a:pt x="1073" y="1345"/>
                    </a:cubicBezTo>
                    <a:moveTo>
                      <a:pt x="1031" y="1333"/>
                    </a:moveTo>
                    <a:cubicBezTo>
                      <a:pt x="1007" y="1409"/>
                      <a:pt x="1007" y="1409"/>
                      <a:pt x="1007" y="1409"/>
                    </a:cubicBezTo>
                    <a:cubicBezTo>
                      <a:pt x="1009" y="1409"/>
                      <a:pt x="1009" y="1409"/>
                      <a:pt x="1009" y="1409"/>
                    </a:cubicBezTo>
                    <a:cubicBezTo>
                      <a:pt x="1033" y="1334"/>
                      <a:pt x="1033" y="1334"/>
                      <a:pt x="1033" y="1334"/>
                    </a:cubicBezTo>
                    <a:cubicBezTo>
                      <a:pt x="1032" y="1334"/>
                      <a:pt x="1031" y="1334"/>
                      <a:pt x="1031" y="1333"/>
                    </a:cubicBezTo>
                    <a:moveTo>
                      <a:pt x="549" y="1333"/>
                    </a:moveTo>
                    <a:cubicBezTo>
                      <a:pt x="549" y="1334"/>
                      <a:pt x="548" y="1334"/>
                      <a:pt x="547" y="1334"/>
                    </a:cubicBezTo>
                    <a:cubicBezTo>
                      <a:pt x="570" y="1405"/>
                      <a:pt x="570" y="1405"/>
                      <a:pt x="570" y="1405"/>
                    </a:cubicBezTo>
                    <a:cubicBezTo>
                      <a:pt x="572" y="1405"/>
                      <a:pt x="572" y="1405"/>
                      <a:pt x="572" y="1405"/>
                    </a:cubicBezTo>
                    <a:cubicBezTo>
                      <a:pt x="549" y="1333"/>
                      <a:pt x="549" y="1333"/>
                      <a:pt x="549" y="1333"/>
                    </a:cubicBezTo>
                    <a:moveTo>
                      <a:pt x="1042" y="1329"/>
                    </a:moveTo>
                    <a:cubicBezTo>
                      <a:pt x="1041" y="1329"/>
                      <a:pt x="1041" y="1330"/>
                      <a:pt x="1041" y="1331"/>
                    </a:cubicBezTo>
                    <a:cubicBezTo>
                      <a:pt x="1073" y="1347"/>
                      <a:pt x="1073" y="1347"/>
                      <a:pt x="1073" y="1347"/>
                    </a:cubicBezTo>
                    <a:cubicBezTo>
                      <a:pt x="1072" y="1344"/>
                      <a:pt x="1072" y="1344"/>
                      <a:pt x="1072" y="1344"/>
                    </a:cubicBezTo>
                    <a:cubicBezTo>
                      <a:pt x="1042" y="1329"/>
                      <a:pt x="1042" y="1329"/>
                      <a:pt x="1042" y="1329"/>
                    </a:cubicBezTo>
                    <a:moveTo>
                      <a:pt x="538" y="1329"/>
                    </a:moveTo>
                    <a:cubicBezTo>
                      <a:pt x="326" y="1435"/>
                      <a:pt x="326" y="1435"/>
                      <a:pt x="326" y="1435"/>
                    </a:cubicBezTo>
                    <a:cubicBezTo>
                      <a:pt x="326" y="1436"/>
                      <a:pt x="326" y="1436"/>
                      <a:pt x="326" y="1436"/>
                    </a:cubicBezTo>
                    <a:cubicBezTo>
                      <a:pt x="330" y="1435"/>
                      <a:pt x="330" y="1435"/>
                      <a:pt x="330" y="1435"/>
                    </a:cubicBezTo>
                    <a:cubicBezTo>
                      <a:pt x="539" y="1331"/>
                      <a:pt x="539" y="1331"/>
                      <a:pt x="539" y="1331"/>
                    </a:cubicBezTo>
                    <a:cubicBezTo>
                      <a:pt x="539" y="1330"/>
                      <a:pt x="539" y="1329"/>
                      <a:pt x="538" y="1329"/>
                    </a:cubicBezTo>
                    <a:moveTo>
                      <a:pt x="139" y="1189"/>
                    </a:moveTo>
                    <a:cubicBezTo>
                      <a:pt x="106" y="1191"/>
                      <a:pt x="106" y="1191"/>
                      <a:pt x="106" y="1191"/>
                    </a:cubicBezTo>
                    <a:cubicBezTo>
                      <a:pt x="106" y="1192"/>
                      <a:pt x="106" y="1193"/>
                      <a:pt x="105" y="1193"/>
                    </a:cubicBezTo>
                    <a:cubicBezTo>
                      <a:pt x="140" y="1191"/>
                      <a:pt x="140" y="1191"/>
                      <a:pt x="140" y="1191"/>
                    </a:cubicBezTo>
                    <a:cubicBezTo>
                      <a:pt x="139" y="1189"/>
                      <a:pt x="139" y="1189"/>
                      <a:pt x="139" y="1189"/>
                    </a:cubicBezTo>
                    <a:moveTo>
                      <a:pt x="1407" y="1188"/>
                    </a:moveTo>
                    <a:cubicBezTo>
                      <a:pt x="1406" y="1190"/>
                      <a:pt x="1406" y="1190"/>
                      <a:pt x="1406" y="1190"/>
                    </a:cubicBezTo>
                    <a:cubicBezTo>
                      <a:pt x="1475" y="1194"/>
                      <a:pt x="1475" y="1194"/>
                      <a:pt x="1475" y="1194"/>
                    </a:cubicBezTo>
                    <a:cubicBezTo>
                      <a:pt x="1475" y="1193"/>
                      <a:pt x="1474" y="1192"/>
                      <a:pt x="1474" y="1192"/>
                    </a:cubicBezTo>
                    <a:cubicBezTo>
                      <a:pt x="1407" y="1188"/>
                      <a:pt x="1407" y="1188"/>
                      <a:pt x="1407" y="1188"/>
                    </a:cubicBezTo>
                    <a:moveTo>
                      <a:pt x="345" y="1186"/>
                    </a:moveTo>
                    <a:cubicBezTo>
                      <a:pt x="344" y="1186"/>
                      <a:pt x="343" y="1186"/>
                      <a:pt x="342" y="1186"/>
                    </a:cubicBezTo>
                    <a:cubicBezTo>
                      <a:pt x="320" y="1430"/>
                      <a:pt x="320" y="1430"/>
                      <a:pt x="320" y="1430"/>
                    </a:cubicBezTo>
                    <a:cubicBezTo>
                      <a:pt x="320" y="1430"/>
                      <a:pt x="321" y="1431"/>
                      <a:pt x="322" y="1431"/>
                    </a:cubicBezTo>
                    <a:cubicBezTo>
                      <a:pt x="345" y="1186"/>
                      <a:pt x="345" y="1186"/>
                      <a:pt x="345" y="1186"/>
                    </a:cubicBezTo>
                    <a:moveTo>
                      <a:pt x="1237" y="1185"/>
                    </a:moveTo>
                    <a:cubicBezTo>
                      <a:pt x="1237" y="1186"/>
                      <a:pt x="1236" y="1186"/>
                      <a:pt x="1235" y="1186"/>
                    </a:cubicBezTo>
                    <a:cubicBezTo>
                      <a:pt x="1258" y="1431"/>
                      <a:pt x="1258" y="1431"/>
                      <a:pt x="1258" y="1431"/>
                    </a:cubicBezTo>
                    <a:cubicBezTo>
                      <a:pt x="1259" y="1431"/>
                      <a:pt x="1260" y="1430"/>
                      <a:pt x="1260" y="1430"/>
                    </a:cubicBezTo>
                    <a:cubicBezTo>
                      <a:pt x="1237" y="1185"/>
                      <a:pt x="1237" y="1185"/>
                      <a:pt x="1237" y="1185"/>
                    </a:cubicBezTo>
                    <a:moveTo>
                      <a:pt x="1318" y="1183"/>
                    </a:moveTo>
                    <a:cubicBezTo>
                      <a:pt x="1317" y="1185"/>
                      <a:pt x="1317" y="1185"/>
                      <a:pt x="1317" y="1185"/>
                    </a:cubicBezTo>
                    <a:cubicBezTo>
                      <a:pt x="1404" y="1190"/>
                      <a:pt x="1404" y="1190"/>
                      <a:pt x="1404" y="1190"/>
                    </a:cubicBezTo>
                    <a:cubicBezTo>
                      <a:pt x="1405" y="1188"/>
                      <a:pt x="1405" y="1188"/>
                      <a:pt x="1405" y="1188"/>
                    </a:cubicBezTo>
                    <a:cubicBezTo>
                      <a:pt x="1318" y="1183"/>
                      <a:pt x="1318" y="1183"/>
                      <a:pt x="1318" y="1183"/>
                    </a:cubicBezTo>
                    <a:moveTo>
                      <a:pt x="334" y="1179"/>
                    </a:moveTo>
                    <a:cubicBezTo>
                      <a:pt x="141" y="1189"/>
                      <a:pt x="141" y="1189"/>
                      <a:pt x="141" y="1189"/>
                    </a:cubicBezTo>
                    <a:cubicBezTo>
                      <a:pt x="143" y="1191"/>
                      <a:pt x="143" y="1191"/>
                      <a:pt x="143" y="1191"/>
                    </a:cubicBezTo>
                    <a:cubicBezTo>
                      <a:pt x="335" y="1181"/>
                      <a:pt x="335" y="1181"/>
                      <a:pt x="335" y="1181"/>
                    </a:cubicBezTo>
                    <a:cubicBezTo>
                      <a:pt x="334" y="1180"/>
                      <a:pt x="334" y="1180"/>
                      <a:pt x="334" y="1179"/>
                    </a:cubicBezTo>
                    <a:moveTo>
                      <a:pt x="1242" y="1179"/>
                    </a:moveTo>
                    <a:cubicBezTo>
                      <a:pt x="1242" y="1179"/>
                      <a:pt x="1242" y="1180"/>
                      <a:pt x="1242" y="1181"/>
                    </a:cubicBezTo>
                    <a:cubicBezTo>
                      <a:pt x="1315" y="1185"/>
                      <a:pt x="1315" y="1185"/>
                      <a:pt x="1315" y="1185"/>
                    </a:cubicBezTo>
                    <a:cubicBezTo>
                      <a:pt x="1315" y="1183"/>
                      <a:pt x="1315" y="1183"/>
                      <a:pt x="1315" y="1183"/>
                    </a:cubicBezTo>
                    <a:cubicBezTo>
                      <a:pt x="1242" y="1179"/>
                      <a:pt x="1242" y="1179"/>
                      <a:pt x="1242" y="1179"/>
                    </a:cubicBezTo>
                    <a:moveTo>
                      <a:pt x="115" y="1158"/>
                    </a:moveTo>
                    <a:cubicBezTo>
                      <a:pt x="101" y="1183"/>
                      <a:pt x="101" y="1183"/>
                      <a:pt x="101" y="1183"/>
                    </a:cubicBezTo>
                    <a:cubicBezTo>
                      <a:pt x="102" y="1183"/>
                      <a:pt x="103" y="1183"/>
                      <a:pt x="103" y="1184"/>
                    </a:cubicBezTo>
                    <a:cubicBezTo>
                      <a:pt x="116" y="1160"/>
                      <a:pt x="116" y="1160"/>
                      <a:pt x="116" y="1160"/>
                    </a:cubicBezTo>
                    <a:cubicBezTo>
                      <a:pt x="115" y="1158"/>
                      <a:pt x="115" y="1158"/>
                      <a:pt x="115" y="1158"/>
                    </a:cubicBezTo>
                    <a:moveTo>
                      <a:pt x="1446" y="1121"/>
                    </a:moveTo>
                    <a:cubicBezTo>
                      <a:pt x="1445" y="1123"/>
                      <a:pt x="1445" y="1123"/>
                      <a:pt x="1445" y="1123"/>
                    </a:cubicBezTo>
                    <a:cubicBezTo>
                      <a:pt x="1477" y="1184"/>
                      <a:pt x="1477" y="1184"/>
                      <a:pt x="1477" y="1184"/>
                    </a:cubicBezTo>
                    <a:cubicBezTo>
                      <a:pt x="1477" y="1183"/>
                      <a:pt x="1478" y="1183"/>
                      <a:pt x="1479" y="1183"/>
                    </a:cubicBezTo>
                    <a:cubicBezTo>
                      <a:pt x="1446" y="1121"/>
                      <a:pt x="1446" y="1121"/>
                      <a:pt x="1446" y="1121"/>
                    </a:cubicBezTo>
                    <a:moveTo>
                      <a:pt x="168" y="1058"/>
                    </a:moveTo>
                    <a:cubicBezTo>
                      <a:pt x="116" y="1156"/>
                      <a:pt x="116" y="1156"/>
                      <a:pt x="116" y="1156"/>
                    </a:cubicBezTo>
                    <a:cubicBezTo>
                      <a:pt x="117" y="1158"/>
                      <a:pt x="117" y="1158"/>
                      <a:pt x="117" y="1158"/>
                    </a:cubicBezTo>
                    <a:cubicBezTo>
                      <a:pt x="170" y="1059"/>
                      <a:pt x="170" y="1059"/>
                      <a:pt x="170" y="1059"/>
                    </a:cubicBezTo>
                    <a:cubicBezTo>
                      <a:pt x="168" y="1058"/>
                      <a:pt x="168" y="1058"/>
                      <a:pt x="168" y="1058"/>
                    </a:cubicBezTo>
                    <a:moveTo>
                      <a:pt x="1401" y="1036"/>
                    </a:moveTo>
                    <a:cubicBezTo>
                      <a:pt x="1399" y="1038"/>
                      <a:pt x="1399" y="1038"/>
                      <a:pt x="1399" y="1038"/>
                    </a:cubicBezTo>
                    <a:cubicBezTo>
                      <a:pt x="1443" y="1121"/>
                      <a:pt x="1443" y="1121"/>
                      <a:pt x="1443" y="1121"/>
                    </a:cubicBezTo>
                    <a:cubicBezTo>
                      <a:pt x="1445" y="1119"/>
                      <a:pt x="1445" y="1119"/>
                      <a:pt x="1445" y="1119"/>
                    </a:cubicBezTo>
                    <a:cubicBezTo>
                      <a:pt x="1401" y="1036"/>
                      <a:pt x="1401" y="1036"/>
                      <a:pt x="1401" y="1036"/>
                    </a:cubicBezTo>
                    <a:moveTo>
                      <a:pt x="196" y="1005"/>
                    </a:moveTo>
                    <a:cubicBezTo>
                      <a:pt x="169" y="1056"/>
                      <a:pt x="169" y="1056"/>
                      <a:pt x="169" y="1056"/>
                    </a:cubicBezTo>
                    <a:cubicBezTo>
                      <a:pt x="171" y="1057"/>
                      <a:pt x="171" y="1057"/>
                      <a:pt x="171" y="1057"/>
                    </a:cubicBezTo>
                    <a:cubicBezTo>
                      <a:pt x="198" y="1006"/>
                      <a:pt x="198" y="1006"/>
                      <a:pt x="198" y="1006"/>
                    </a:cubicBezTo>
                    <a:cubicBezTo>
                      <a:pt x="196" y="1005"/>
                      <a:pt x="196" y="1005"/>
                      <a:pt x="196" y="1005"/>
                    </a:cubicBezTo>
                    <a:moveTo>
                      <a:pt x="1365" y="969"/>
                    </a:moveTo>
                    <a:cubicBezTo>
                      <a:pt x="1364" y="970"/>
                      <a:pt x="1364" y="970"/>
                      <a:pt x="1363" y="970"/>
                    </a:cubicBezTo>
                    <a:cubicBezTo>
                      <a:pt x="1363" y="970"/>
                      <a:pt x="1363" y="970"/>
                      <a:pt x="1363" y="970"/>
                    </a:cubicBezTo>
                    <a:cubicBezTo>
                      <a:pt x="1398" y="1036"/>
                      <a:pt x="1398" y="1036"/>
                      <a:pt x="1398" y="1036"/>
                    </a:cubicBezTo>
                    <a:cubicBezTo>
                      <a:pt x="1400" y="1035"/>
                      <a:pt x="1400" y="1035"/>
                      <a:pt x="1400" y="1035"/>
                    </a:cubicBezTo>
                    <a:cubicBezTo>
                      <a:pt x="1365" y="969"/>
                      <a:pt x="1365" y="969"/>
                      <a:pt x="1365" y="969"/>
                    </a:cubicBezTo>
                    <a:moveTo>
                      <a:pt x="215" y="969"/>
                    </a:moveTo>
                    <a:cubicBezTo>
                      <a:pt x="197" y="1003"/>
                      <a:pt x="197" y="1003"/>
                      <a:pt x="197" y="1003"/>
                    </a:cubicBezTo>
                    <a:cubicBezTo>
                      <a:pt x="199" y="1004"/>
                      <a:pt x="199" y="1004"/>
                      <a:pt x="199" y="1004"/>
                    </a:cubicBezTo>
                    <a:cubicBezTo>
                      <a:pt x="217" y="970"/>
                      <a:pt x="217" y="970"/>
                      <a:pt x="217" y="970"/>
                    </a:cubicBezTo>
                    <a:cubicBezTo>
                      <a:pt x="216" y="970"/>
                      <a:pt x="216" y="970"/>
                      <a:pt x="215" y="969"/>
                    </a:cubicBezTo>
                    <a:moveTo>
                      <a:pt x="1521" y="901"/>
                    </a:moveTo>
                    <a:cubicBezTo>
                      <a:pt x="1369" y="959"/>
                      <a:pt x="1369" y="959"/>
                      <a:pt x="1369" y="959"/>
                    </a:cubicBezTo>
                    <a:cubicBezTo>
                      <a:pt x="1370" y="960"/>
                      <a:pt x="1370" y="960"/>
                      <a:pt x="1370" y="961"/>
                    </a:cubicBezTo>
                    <a:cubicBezTo>
                      <a:pt x="1521" y="903"/>
                      <a:pt x="1521" y="903"/>
                      <a:pt x="1521" y="903"/>
                    </a:cubicBezTo>
                    <a:cubicBezTo>
                      <a:pt x="1521" y="901"/>
                      <a:pt x="1521" y="901"/>
                      <a:pt x="1521" y="901"/>
                    </a:cubicBezTo>
                    <a:moveTo>
                      <a:pt x="0" y="879"/>
                    </a:moveTo>
                    <a:cubicBezTo>
                      <a:pt x="0" y="879"/>
                      <a:pt x="0" y="879"/>
                      <a:pt x="0" y="880"/>
                    </a:cubicBezTo>
                    <a:cubicBezTo>
                      <a:pt x="2" y="881"/>
                      <a:pt x="2" y="881"/>
                      <a:pt x="2" y="881"/>
                    </a:cubicBezTo>
                    <a:cubicBezTo>
                      <a:pt x="0" y="879"/>
                      <a:pt x="0" y="879"/>
                      <a:pt x="0" y="879"/>
                    </a:cubicBezTo>
                    <a:moveTo>
                      <a:pt x="3" y="879"/>
                    </a:moveTo>
                    <a:cubicBezTo>
                      <a:pt x="12" y="884"/>
                      <a:pt x="12" y="884"/>
                      <a:pt x="12" y="884"/>
                    </a:cubicBezTo>
                    <a:cubicBezTo>
                      <a:pt x="210" y="961"/>
                      <a:pt x="210" y="961"/>
                      <a:pt x="210" y="961"/>
                    </a:cubicBezTo>
                    <a:cubicBezTo>
                      <a:pt x="210" y="960"/>
                      <a:pt x="210" y="960"/>
                      <a:pt x="211" y="959"/>
                    </a:cubicBezTo>
                    <a:cubicBezTo>
                      <a:pt x="3" y="879"/>
                      <a:pt x="3" y="879"/>
                      <a:pt x="3" y="879"/>
                    </a:cubicBezTo>
                    <a:moveTo>
                      <a:pt x="1579" y="878"/>
                    </a:moveTo>
                    <a:cubicBezTo>
                      <a:pt x="1523" y="900"/>
                      <a:pt x="1523" y="900"/>
                      <a:pt x="1523" y="900"/>
                    </a:cubicBezTo>
                    <a:cubicBezTo>
                      <a:pt x="1523" y="902"/>
                      <a:pt x="1523" y="902"/>
                      <a:pt x="1523" y="902"/>
                    </a:cubicBezTo>
                    <a:cubicBezTo>
                      <a:pt x="1580" y="880"/>
                      <a:pt x="1580" y="880"/>
                      <a:pt x="1580" y="880"/>
                    </a:cubicBezTo>
                    <a:cubicBezTo>
                      <a:pt x="1580" y="879"/>
                      <a:pt x="1579" y="879"/>
                      <a:pt x="1579" y="878"/>
                    </a:cubicBezTo>
                    <a:moveTo>
                      <a:pt x="1532" y="832"/>
                    </a:moveTo>
                    <a:cubicBezTo>
                      <a:pt x="1532" y="834"/>
                      <a:pt x="1532" y="834"/>
                      <a:pt x="1532" y="834"/>
                    </a:cubicBezTo>
                    <a:cubicBezTo>
                      <a:pt x="1578" y="872"/>
                      <a:pt x="1578" y="872"/>
                      <a:pt x="1578" y="872"/>
                    </a:cubicBezTo>
                    <a:cubicBezTo>
                      <a:pt x="1578" y="871"/>
                      <a:pt x="1579" y="871"/>
                      <a:pt x="1579" y="870"/>
                    </a:cubicBezTo>
                    <a:cubicBezTo>
                      <a:pt x="1532" y="832"/>
                      <a:pt x="1532" y="832"/>
                      <a:pt x="1532" y="832"/>
                    </a:cubicBezTo>
                    <a:moveTo>
                      <a:pt x="70" y="814"/>
                    </a:moveTo>
                    <a:cubicBezTo>
                      <a:pt x="1" y="870"/>
                      <a:pt x="1" y="870"/>
                      <a:pt x="1" y="870"/>
                    </a:cubicBezTo>
                    <a:cubicBezTo>
                      <a:pt x="1" y="870"/>
                      <a:pt x="1" y="871"/>
                      <a:pt x="2" y="872"/>
                    </a:cubicBezTo>
                    <a:cubicBezTo>
                      <a:pt x="72" y="815"/>
                      <a:pt x="72" y="815"/>
                      <a:pt x="72" y="815"/>
                    </a:cubicBezTo>
                    <a:cubicBezTo>
                      <a:pt x="70" y="814"/>
                      <a:pt x="70" y="814"/>
                      <a:pt x="70" y="814"/>
                    </a:cubicBezTo>
                    <a:moveTo>
                      <a:pt x="1499" y="805"/>
                    </a:moveTo>
                    <a:cubicBezTo>
                      <a:pt x="1498" y="807"/>
                      <a:pt x="1498" y="807"/>
                      <a:pt x="1498" y="807"/>
                    </a:cubicBezTo>
                    <a:cubicBezTo>
                      <a:pt x="1530" y="833"/>
                      <a:pt x="1530" y="833"/>
                      <a:pt x="1530" y="833"/>
                    </a:cubicBezTo>
                    <a:cubicBezTo>
                      <a:pt x="1530" y="831"/>
                      <a:pt x="1530" y="831"/>
                      <a:pt x="1530" y="831"/>
                    </a:cubicBezTo>
                    <a:cubicBezTo>
                      <a:pt x="1499" y="805"/>
                      <a:pt x="1499" y="805"/>
                      <a:pt x="1499" y="805"/>
                    </a:cubicBezTo>
                    <a:moveTo>
                      <a:pt x="136" y="760"/>
                    </a:moveTo>
                    <a:cubicBezTo>
                      <a:pt x="72" y="813"/>
                      <a:pt x="72" y="813"/>
                      <a:pt x="72" y="813"/>
                    </a:cubicBezTo>
                    <a:cubicBezTo>
                      <a:pt x="73" y="814"/>
                      <a:pt x="73" y="814"/>
                      <a:pt x="73" y="814"/>
                    </a:cubicBezTo>
                    <a:cubicBezTo>
                      <a:pt x="137" y="762"/>
                      <a:pt x="137" y="762"/>
                      <a:pt x="137" y="762"/>
                    </a:cubicBezTo>
                    <a:cubicBezTo>
                      <a:pt x="136" y="760"/>
                      <a:pt x="136" y="760"/>
                      <a:pt x="136" y="760"/>
                    </a:cubicBezTo>
                    <a:moveTo>
                      <a:pt x="1392" y="719"/>
                    </a:moveTo>
                    <a:cubicBezTo>
                      <a:pt x="1392" y="719"/>
                      <a:pt x="1392" y="720"/>
                      <a:pt x="1391" y="720"/>
                    </a:cubicBezTo>
                    <a:cubicBezTo>
                      <a:pt x="1496" y="805"/>
                      <a:pt x="1496" y="805"/>
                      <a:pt x="1496" y="805"/>
                    </a:cubicBezTo>
                    <a:cubicBezTo>
                      <a:pt x="1498" y="804"/>
                      <a:pt x="1498" y="804"/>
                      <a:pt x="1498" y="804"/>
                    </a:cubicBezTo>
                    <a:cubicBezTo>
                      <a:pt x="1392" y="719"/>
                      <a:pt x="1392" y="719"/>
                      <a:pt x="1392" y="719"/>
                    </a:cubicBezTo>
                    <a:moveTo>
                      <a:pt x="187" y="719"/>
                    </a:moveTo>
                    <a:cubicBezTo>
                      <a:pt x="138" y="759"/>
                      <a:pt x="138" y="759"/>
                      <a:pt x="138" y="759"/>
                    </a:cubicBezTo>
                    <a:cubicBezTo>
                      <a:pt x="139" y="761"/>
                      <a:pt x="139" y="761"/>
                      <a:pt x="139" y="761"/>
                    </a:cubicBezTo>
                    <a:cubicBezTo>
                      <a:pt x="189" y="720"/>
                      <a:pt x="189" y="720"/>
                      <a:pt x="189" y="720"/>
                    </a:cubicBezTo>
                    <a:cubicBezTo>
                      <a:pt x="188" y="720"/>
                      <a:pt x="188" y="719"/>
                      <a:pt x="187" y="719"/>
                    </a:cubicBezTo>
                    <a:moveTo>
                      <a:pt x="1544" y="551"/>
                    </a:moveTo>
                    <a:cubicBezTo>
                      <a:pt x="1392" y="709"/>
                      <a:pt x="1392" y="709"/>
                      <a:pt x="1392" y="709"/>
                    </a:cubicBezTo>
                    <a:cubicBezTo>
                      <a:pt x="1392" y="709"/>
                      <a:pt x="1393" y="710"/>
                      <a:pt x="1393" y="710"/>
                    </a:cubicBezTo>
                    <a:cubicBezTo>
                      <a:pt x="1546" y="553"/>
                      <a:pt x="1546" y="553"/>
                      <a:pt x="1546" y="553"/>
                    </a:cubicBezTo>
                    <a:cubicBezTo>
                      <a:pt x="1545" y="552"/>
                      <a:pt x="1545" y="552"/>
                      <a:pt x="1544" y="551"/>
                    </a:cubicBezTo>
                    <a:moveTo>
                      <a:pt x="36" y="551"/>
                    </a:moveTo>
                    <a:cubicBezTo>
                      <a:pt x="36" y="552"/>
                      <a:pt x="36" y="552"/>
                      <a:pt x="35" y="552"/>
                    </a:cubicBezTo>
                    <a:cubicBezTo>
                      <a:pt x="36" y="552"/>
                      <a:pt x="36" y="552"/>
                      <a:pt x="36" y="552"/>
                    </a:cubicBezTo>
                    <a:cubicBezTo>
                      <a:pt x="39" y="557"/>
                      <a:pt x="39" y="557"/>
                      <a:pt x="39" y="557"/>
                    </a:cubicBezTo>
                    <a:cubicBezTo>
                      <a:pt x="187" y="710"/>
                      <a:pt x="187" y="710"/>
                      <a:pt x="187" y="710"/>
                    </a:cubicBezTo>
                    <a:cubicBezTo>
                      <a:pt x="187" y="710"/>
                      <a:pt x="188" y="709"/>
                      <a:pt x="188" y="708"/>
                    </a:cubicBezTo>
                    <a:cubicBezTo>
                      <a:pt x="36" y="551"/>
                      <a:pt x="36" y="551"/>
                      <a:pt x="36" y="551"/>
                    </a:cubicBezTo>
                    <a:moveTo>
                      <a:pt x="223" y="490"/>
                    </a:moveTo>
                    <a:cubicBezTo>
                      <a:pt x="37" y="542"/>
                      <a:pt x="37" y="542"/>
                      <a:pt x="37" y="542"/>
                    </a:cubicBezTo>
                    <a:cubicBezTo>
                      <a:pt x="37" y="543"/>
                      <a:pt x="38" y="544"/>
                      <a:pt x="38" y="544"/>
                    </a:cubicBezTo>
                    <a:cubicBezTo>
                      <a:pt x="224" y="492"/>
                      <a:pt x="224" y="492"/>
                      <a:pt x="224" y="492"/>
                    </a:cubicBezTo>
                    <a:cubicBezTo>
                      <a:pt x="223" y="490"/>
                      <a:pt x="223" y="490"/>
                      <a:pt x="223" y="490"/>
                    </a:cubicBezTo>
                    <a:moveTo>
                      <a:pt x="1338" y="485"/>
                    </a:moveTo>
                    <a:cubicBezTo>
                      <a:pt x="1338" y="487"/>
                      <a:pt x="1338" y="487"/>
                      <a:pt x="1338" y="487"/>
                    </a:cubicBezTo>
                    <a:cubicBezTo>
                      <a:pt x="1542" y="544"/>
                      <a:pt x="1542" y="544"/>
                      <a:pt x="1542" y="544"/>
                    </a:cubicBezTo>
                    <a:cubicBezTo>
                      <a:pt x="1542" y="544"/>
                      <a:pt x="1543" y="543"/>
                      <a:pt x="1543" y="542"/>
                    </a:cubicBezTo>
                    <a:cubicBezTo>
                      <a:pt x="1338" y="485"/>
                      <a:pt x="1338" y="485"/>
                      <a:pt x="1338" y="485"/>
                    </a:cubicBezTo>
                    <a:moveTo>
                      <a:pt x="1318" y="479"/>
                    </a:moveTo>
                    <a:cubicBezTo>
                      <a:pt x="1318" y="480"/>
                      <a:pt x="1318" y="481"/>
                      <a:pt x="1317" y="481"/>
                    </a:cubicBezTo>
                    <a:cubicBezTo>
                      <a:pt x="1337" y="487"/>
                      <a:pt x="1337" y="487"/>
                      <a:pt x="1337" y="487"/>
                    </a:cubicBezTo>
                    <a:cubicBezTo>
                      <a:pt x="1338" y="485"/>
                      <a:pt x="1338" y="485"/>
                      <a:pt x="1338" y="485"/>
                    </a:cubicBezTo>
                    <a:cubicBezTo>
                      <a:pt x="1318" y="479"/>
                      <a:pt x="1318" y="479"/>
                      <a:pt x="1318" y="479"/>
                    </a:cubicBezTo>
                    <a:moveTo>
                      <a:pt x="262" y="479"/>
                    </a:moveTo>
                    <a:cubicBezTo>
                      <a:pt x="225" y="489"/>
                      <a:pt x="225" y="489"/>
                      <a:pt x="225" y="489"/>
                    </a:cubicBezTo>
                    <a:cubicBezTo>
                      <a:pt x="226" y="491"/>
                      <a:pt x="226" y="491"/>
                      <a:pt x="226" y="491"/>
                    </a:cubicBezTo>
                    <a:cubicBezTo>
                      <a:pt x="263" y="481"/>
                      <a:pt x="263" y="481"/>
                      <a:pt x="263" y="481"/>
                    </a:cubicBezTo>
                    <a:cubicBezTo>
                      <a:pt x="262" y="480"/>
                      <a:pt x="262" y="480"/>
                      <a:pt x="262" y="479"/>
                    </a:cubicBezTo>
                    <a:moveTo>
                      <a:pt x="236" y="375"/>
                    </a:moveTo>
                    <a:cubicBezTo>
                      <a:pt x="235" y="376"/>
                      <a:pt x="235" y="376"/>
                      <a:pt x="235" y="376"/>
                    </a:cubicBezTo>
                    <a:cubicBezTo>
                      <a:pt x="267" y="471"/>
                      <a:pt x="267" y="471"/>
                      <a:pt x="267" y="471"/>
                    </a:cubicBezTo>
                    <a:cubicBezTo>
                      <a:pt x="268" y="470"/>
                      <a:pt x="268" y="470"/>
                      <a:pt x="269" y="470"/>
                    </a:cubicBezTo>
                    <a:cubicBezTo>
                      <a:pt x="236" y="375"/>
                      <a:pt x="236" y="375"/>
                      <a:pt x="236" y="375"/>
                    </a:cubicBezTo>
                    <a:moveTo>
                      <a:pt x="227" y="347"/>
                    </a:moveTo>
                    <a:cubicBezTo>
                      <a:pt x="225" y="349"/>
                      <a:pt x="225" y="349"/>
                      <a:pt x="225" y="349"/>
                    </a:cubicBezTo>
                    <a:cubicBezTo>
                      <a:pt x="234" y="374"/>
                      <a:pt x="234" y="374"/>
                      <a:pt x="234" y="374"/>
                    </a:cubicBezTo>
                    <a:cubicBezTo>
                      <a:pt x="236" y="373"/>
                      <a:pt x="236" y="373"/>
                      <a:pt x="236" y="373"/>
                    </a:cubicBezTo>
                    <a:cubicBezTo>
                      <a:pt x="227" y="347"/>
                      <a:pt x="227" y="347"/>
                      <a:pt x="227" y="347"/>
                    </a:cubicBezTo>
                    <a:moveTo>
                      <a:pt x="1205" y="282"/>
                    </a:move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1"/>
                      <a:pt x="1150" y="291"/>
                      <a:pt x="1150" y="292"/>
                    </a:cubicBezTo>
                    <a:cubicBezTo>
                      <a:pt x="1206" y="284"/>
                      <a:pt x="1206" y="284"/>
                      <a:pt x="1206" y="284"/>
                    </a:cubicBezTo>
                    <a:cubicBezTo>
                      <a:pt x="1205" y="282"/>
                      <a:pt x="1205" y="282"/>
                      <a:pt x="1205" y="282"/>
                    </a:cubicBezTo>
                    <a:moveTo>
                      <a:pt x="1242" y="277"/>
                    </a:moveTo>
                    <a:cubicBezTo>
                      <a:pt x="1207" y="282"/>
                      <a:pt x="1207" y="282"/>
                      <a:pt x="1207" y="282"/>
                    </a:cubicBezTo>
                    <a:cubicBezTo>
                      <a:pt x="1208" y="284"/>
                      <a:pt x="1208" y="284"/>
                      <a:pt x="1208" y="284"/>
                    </a:cubicBezTo>
                    <a:cubicBezTo>
                      <a:pt x="1242" y="279"/>
                      <a:pt x="1242" y="279"/>
                      <a:pt x="1242" y="279"/>
                    </a:cubicBezTo>
                    <a:cubicBezTo>
                      <a:pt x="1242" y="277"/>
                      <a:pt x="1242" y="277"/>
                      <a:pt x="1242" y="277"/>
                    </a:cubicBezTo>
                    <a:moveTo>
                      <a:pt x="292" y="270"/>
                    </a:moveTo>
                    <a:cubicBezTo>
                      <a:pt x="290" y="272"/>
                      <a:pt x="290" y="272"/>
                      <a:pt x="290" y="272"/>
                    </a:cubicBezTo>
                    <a:cubicBezTo>
                      <a:pt x="430" y="292"/>
                      <a:pt x="430" y="292"/>
                      <a:pt x="430" y="292"/>
                    </a:cubicBezTo>
                    <a:cubicBezTo>
                      <a:pt x="430" y="291"/>
                      <a:pt x="431" y="291"/>
                      <a:pt x="431" y="290"/>
                    </a:cubicBezTo>
                    <a:cubicBezTo>
                      <a:pt x="292" y="270"/>
                      <a:pt x="292" y="270"/>
                      <a:pt x="292" y="270"/>
                    </a:cubicBezTo>
                    <a:moveTo>
                      <a:pt x="1381" y="264"/>
                    </a:moveTo>
                    <a:cubicBezTo>
                      <a:pt x="1311" y="470"/>
                      <a:pt x="1311" y="470"/>
                      <a:pt x="1311" y="470"/>
                    </a:cubicBezTo>
                    <a:cubicBezTo>
                      <a:pt x="1312" y="470"/>
                      <a:pt x="1313" y="470"/>
                      <a:pt x="1313" y="471"/>
                    </a:cubicBezTo>
                    <a:cubicBezTo>
                      <a:pt x="1383" y="265"/>
                      <a:pt x="1383" y="265"/>
                      <a:pt x="1383" y="265"/>
                    </a:cubicBezTo>
                    <a:cubicBezTo>
                      <a:pt x="1382" y="265"/>
                      <a:pt x="1382" y="265"/>
                      <a:pt x="1381" y="264"/>
                    </a:cubicBezTo>
                    <a:moveTo>
                      <a:pt x="199" y="264"/>
                    </a:moveTo>
                    <a:cubicBezTo>
                      <a:pt x="198" y="265"/>
                      <a:pt x="198" y="265"/>
                      <a:pt x="197" y="265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6" y="345"/>
                      <a:pt x="226" y="345"/>
                      <a:pt x="226" y="345"/>
                    </a:cubicBezTo>
                    <a:cubicBezTo>
                      <a:pt x="199" y="264"/>
                      <a:pt x="199" y="264"/>
                      <a:pt x="199" y="264"/>
                    </a:cubicBezTo>
                    <a:moveTo>
                      <a:pt x="1378" y="258"/>
                    </a:moveTo>
                    <a:cubicBezTo>
                      <a:pt x="1244" y="277"/>
                      <a:pt x="1244" y="277"/>
                      <a:pt x="1244" y="277"/>
                    </a:cubicBezTo>
                    <a:cubicBezTo>
                      <a:pt x="1244" y="279"/>
                      <a:pt x="1244" y="279"/>
                      <a:pt x="1244" y="279"/>
                    </a:cubicBezTo>
                    <a:cubicBezTo>
                      <a:pt x="1378" y="260"/>
                      <a:pt x="1378" y="260"/>
                      <a:pt x="1378" y="260"/>
                    </a:cubicBezTo>
                    <a:cubicBezTo>
                      <a:pt x="1378" y="259"/>
                      <a:pt x="1378" y="259"/>
                      <a:pt x="1378" y="258"/>
                    </a:cubicBezTo>
                    <a:cubicBezTo>
                      <a:pt x="1378" y="258"/>
                      <a:pt x="1378" y="258"/>
                      <a:pt x="1378" y="258"/>
                    </a:cubicBezTo>
                    <a:moveTo>
                      <a:pt x="202" y="258"/>
                    </a:moveTo>
                    <a:cubicBezTo>
                      <a:pt x="202" y="258"/>
                      <a:pt x="202" y="258"/>
                      <a:pt x="202" y="258"/>
                    </a:cubicBezTo>
                    <a:cubicBezTo>
                      <a:pt x="202" y="259"/>
                      <a:pt x="202" y="259"/>
                      <a:pt x="202" y="260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202" y="258"/>
                      <a:pt x="202" y="258"/>
                      <a:pt x="202" y="258"/>
                    </a:cubicBezTo>
                    <a:moveTo>
                      <a:pt x="607" y="152"/>
                    </a:moveTo>
                    <a:cubicBezTo>
                      <a:pt x="605" y="153"/>
                      <a:pt x="605" y="153"/>
                      <a:pt x="605" y="153"/>
                    </a:cubicBezTo>
                    <a:cubicBezTo>
                      <a:pt x="659" y="187"/>
                      <a:pt x="659" y="187"/>
                      <a:pt x="659" y="187"/>
                    </a:cubicBezTo>
                    <a:cubicBezTo>
                      <a:pt x="659" y="186"/>
                      <a:pt x="659" y="186"/>
                      <a:pt x="660" y="185"/>
                    </a:cubicBezTo>
                    <a:cubicBezTo>
                      <a:pt x="607" y="152"/>
                      <a:pt x="607" y="152"/>
                      <a:pt x="607" y="152"/>
                    </a:cubicBezTo>
                    <a:moveTo>
                      <a:pt x="999" y="135"/>
                    </a:moveTo>
                    <a:cubicBezTo>
                      <a:pt x="920" y="185"/>
                      <a:pt x="920" y="185"/>
                      <a:pt x="920" y="185"/>
                    </a:cubicBezTo>
                    <a:cubicBezTo>
                      <a:pt x="921" y="186"/>
                      <a:pt x="921" y="186"/>
                      <a:pt x="921" y="187"/>
                    </a:cubicBezTo>
                    <a:cubicBezTo>
                      <a:pt x="1000" y="137"/>
                      <a:pt x="1000" y="137"/>
                      <a:pt x="1000" y="137"/>
                    </a:cubicBezTo>
                    <a:cubicBezTo>
                      <a:pt x="999" y="135"/>
                      <a:pt x="999" y="135"/>
                      <a:pt x="999" y="135"/>
                    </a:cubicBezTo>
                    <a:moveTo>
                      <a:pt x="1116" y="70"/>
                    </a:moveTo>
                    <a:cubicBezTo>
                      <a:pt x="1116" y="70"/>
                      <a:pt x="1116" y="70"/>
                      <a:pt x="1115" y="70"/>
                    </a:cubicBezTo>
                    <a:cubicBezTo>
                      <a:pt x="1140" y="282"/>
                      <a:pt x="1140" y="282"/>
                      <a:pt x="1140" y="282"/>
                    </a:cubicBezTo>
                    <a:cubicBezTo>
                      <a:pt x="1141" y="282"/>
                      <a:pt x="1141" y="282"/>
                      <a:pt x="1142" y="282"/>
                    </a:cubicBezTo>
                    <a:cubicBezTo>
                      <a:pt x="1142" y="282"/>
                      <a:pt x="1142" y="282"/>
                      <a:pt x="1142" y="282"/>
                    </a:cubicBezTo>
                    <a:cubicBezTo>
                      <a:pt x="1118" y="74"/>
                      <a:pt x="1118" y="74"/>
                      <a:pt x="1118" y="74"/>
                    </a:cubicBezTo>
                    <a:cubicBezTo>
                      <a:pt x="1116" y="70"/>
                      <a:pt x="1116" y="70"/>
                      <a:pt x="1116" y="70"/>
                    </a:cubicBezTo>
                    <a:moveTo>
                      <a:pt x="463" y="69"/>
                    </a:moveTo>
                    <a:cubicBezTo>
                      <a:pt x="463" y="70"/>
                      <a:pt x="463" y="70"/>
                      <a:pt x="463" y="70"/>
                    </a:cubicBezTo>
                    <a:cubicBezTo>
                      <a:pt x="437" y="286"/>
                      <a:pt x="437" y="286"/>
                      <a:pt x="437" y="286"/>
                    </a:cubicBezTo>
                    <a:cubicBezTo>
                      <a:pt x="437" y="286"/>
                      <a:pt x="438" y="286"/>
                      <a:pt x="438" y="286"/>
                    </a:cubicBezTo>
                    <a:cubicBezTo>
                      <a:pt x="438" y="286"/>
                      <a:pt x="439" y="286"/>
                      <a:pt x="439" y="286"/>
                    </a:cubicBezTo>
                    <a:cubicBezTo>
                      <a:pt x="465" y="70"/>
                      <a:pt x="465" y="70"/>
                      <a:pt x="465" y="70"/>
                    </a:cubicBezTo>
                    <a:cubicBezTo>
                      <a:pt x="464" y="70"/>
                      <a:pt x="463" y="70"/>
                      <a:pt x="463" y="69"/>
                    </a:cubicBezTo>
                    <a:moveTo>
                      <a:pt x="1107" y="66"/>
                    </a:moveTo>
                    <a:cubicBezTo>
                      <a:pt x="1001" y="134"/>
                      <a:pt x="1001" y="134"/>
                      <a:pt x="1001" y="134"/>
                    </a:cubicBezTo>
                    <a:cubicBezTo>
                      <a:pt x="1002" y="136"/>
                      <a:pt x="1002" y="136"/>
                      <a:pt x="1002" y="136"/>
                    </a:cubicBezTo>
                    <a:cubicBezTo>
                      <a:pt x="1108" y="68"/>
                      <a:pt x="1108" y="68"/>
                      <a:pt x="1108" y="68"/>
                    </a:cubicBezTo>
                    <a:cubicBezTo>
                      <a:pt x="1108" y="67"/>
                      <a:pt x="1108" y="67"/>
                      <a:pt x="1107" y="66"/>
                    </a:cubicBezTo>
                    <a:moveTo>
                      <a:pt x="473" y="66"/>
                    </a:moveTo>
                    <a:cubicBezTo>
                      <a:pt x="472" y="67"/>
                      <a:pt x="472" y="67"/>
                      <a:pt x="472" y="68"/>
                    </a:cubicBezTo>
                    <a:cubicBezTo>
                      <a:pt x="603" y="152"/>
                      <a:pt x="603" y="152"/>
                      <a:pt x="603" y="152"/>
                    </a:cubicBezTo>
                    <a:cubicBezTo>
                      <a:pt x="605" y="150"/>
                      <a:pt x="605" y="150"/>
                      <a:pt x="605" y="150"/>
                    </a:cubicBezTo>
                    <a:cubicBezTo>
                      <a:pt x="473" y="66"/>
                      <a:pt x="473" y="66"/>
                      <a:pt x="473" y="66"/>
                    </a:cubicBezTo>
                    <a:moveTo>
                      <a:pt x="785" y="0"/>
                    </a:moveTo>
                    <a:cubicBezTo>
                      <a:pt x="784" y="0"/>
                      <a:pt x="784" y="0"/>
                      <a:pt x="784" y="0"/>
                    </a:cubicBezTo>
                    <a:cubicBezTo>
                      <a:pt x="669" y="183"/>
                      <a:pt x="669" y="183"/>
                      <a:pt x="669" y="183"/>
                    </a:cubicBezTo>
                    <a:cubicBezTo>
                      <a:pt x="669" y="183"/>
                      <a:pt x="670" y="183"/>
                      <a:pt x="671" y="183"/>
                    </a:cubicBezTo>
                    <a:cubicBezTo>
                      <a:pt x="786" y="1"/>
                      <a:pt x="786" y="1"/>
                      <a:pt x="786" y="1"/>
                    </a:cubicBezTo>
                    <a:cubicBezTo>
                      <a:pt x="786" y="1"/>
                      <a:pt x="785" y="0"/>
                      <a:pt x="785" y="0"/>
                    </a:cubicBezTo>
                    <a:moveTo>
                      <a:pt x="796" y="0"/>
                    </a:moveTo>
                    <a:cubicBezTo>
                      <a:pt x="795" y="0"/>
                      <a:pt x="794" y="1"/>
                      <a:pt x="794" y="1"/>
                    </a:cubicBezTo>
                    <a:cubicBezTo>
                      <a:pt x="909" y="183"/>
                      <a:pt x="909" y="183"/>
                      <a:pt x="909" y="183"/>
                    </a:cubicBezTo>
                    <a:cubicBezTo>
                      <a:pt x="910" y="183"/>
                      <a:pt x="911" y="183"/>
                      <a:pt x="911" y="183"/>
                    </a:cubicBezTo>
                    <a:cubicBezTo>
                      <a:pt x="796" y="0"/>
                      <a:pt x="796" y="0"/>
                      <a:pt x="79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8"/>
              <p:cNvSpPr>
                <a:spLocks/>
              </p:cNvSpPr>
              <p:nvPr/>
            </p:nvSpPr>
            <p:spPr bwMode="auto">
              <a:xfrm>
                <a:off x="3906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3 w 16"/>
                  <a:gd name="T5" fmla="*/ 2 h 16"/>
                  <a:gd name="T6" fmla="*/ 0 w 16"/>
                  <a:gd name="T7" fmla="*/ 8 h 16"/>
                  <a:gd name="T8" fmla="*/ 0 w 16"/>
                  <a:gd name="T9" fmla="*/ 10 h 16"/>
                  <a:gd name="T10" fmla="*/ 1 w 16"/>
                  <a:gd name="T11" fmla="*/ 12 h 16"/>
                  <a:gd name="T12" fmla="*/ 3 w 16"/>
                  <a:gd name="T13" fmla="*/ 14 h 16"/>
                  <a:gd name="T14" fmla="*/ 7 w 16"/>
                  <a:gd name="T15" fmla="*/ 16 h 16"/>
                  <a:gd name="T16" fmla="*/ 8 w 16"/>
                  <a:gd name="T17" fmla="*/ 16 h 16"/>
                  <a:gd name="T18" fmla="*/ 16 w 16"/>
                  <a:gd name="T19" fmla="*/ 8 h 16"/>
                  <a:gd name="T20" fmla="*/ 14 w 16"/>
                  <a:gd name="T21" fmla="*/ 2 h 16"/>
                  <a:gd name="T22" fmla="*/ 10 w 16"/>
                  <a:gd name="T23" fmla="*/ 0 h 16"/>
                  <a:gd name="T24" fmla="*/ 10 w 16"/>
                  <a:gd name="T25" fmla="*/ 0 h 16"/>
                  <a:gd name="T26" fmla="*/ 9 w 16"/>
                  <a:gd name="T27" fmla="*/ 8 h 16"/>
                  <a:gd name="T28" fmla="*/ 7 w 16"/>
                  <a:gd name="T29" fmla="*/ 8 h 16"/>
                  <a:gd name="T30" fmla="*/ 8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3"/>
                      <a:pt x="2" y="14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2"/>
                    </a:cubicBezTo>
                    <a:cubicBezTo>
                      <a:pt x="13" y="1"/>
                      <a:pt x="12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9"/>
              <p:cNvSpPr>
                <a:spLocks noEditPoints="1"/>
              </p:cNvSpPr>
              <p:nvPr/>
            </p:nvSpPr>
            <p:spPr bwMode="auto">
              <a:xfrm>
                <a:off x="3727" y="1893"/>
                <a:ext cx="24" cy="24"/>
              </a:xfrm>
              <a:custGeom>
                <a:avLst/>
                <a:gdLst>
                  <a:gd name="T0" fmla="*/ 14 w 16"/>
                  <a:gd name="T1" fmla="*/ 3 h 16"/>
                  <a:gd name="T2" fmla="*/ 9 w 16"/>
                  <a:gd name="T3" fmla="*/ 9 h 16"/>
                  <a:gd name="T4" fmla="*/ 3 w 16"/>
                  <a:gd name="T5" fmla="*/ 15 h 16"/>
                  <a:gd name="T6" fmla="*/ 5 w 16"/>
                  <a:gd name="T7" fmla="*/ 16 h 16"/>
                  <a:gd name="T8" fmla="*/ 7 w 16"/>
                  <a:gd name="T9" fmla="*/ 16 h 16"/>
                  <a:gd name="T10" fmla="*/ 10 w 16"/>
                  <a:gd name="T11" fmla="*/ 11 h 16"/>
                  <a:gd name="T12" fmla="*/ 9 w 16"/>
                  <a:gd name="T13" fmla="*/ 16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15 w 16"/>
                  <a:gd name="T21" fmla="*/ 5 h 16"/>
                  <a:gd name="T22" fmla="*/ 14 w 16"/>
                  <a:gd name="T23" fmla="*/ 3 h 16"/>
                  <a:gd name="T24" fmla="*/ 6 w 16"/>
                  <a:gd name="T25" fmla="*/ 0 h 16"/>
                  <a:gd name="T26" fmla="*/ 6 w 16"/>
                  <a:gd name="T27" fmla="*/ 0 h 16"/>
                  <a:gd name="T28" fmla="*/ 0 w 16"/>
                  <a:gd name="T29" fmla="*/ 8 h 16"/>
                  <a:gd name="T30" fmla="*/ 2 w 16"/>
                  <a:gd name="T31" fmla="*/ 13 h 16"/>
                  <a:gd name="T32" fmla="*/ 7 w 16"/>
                  <a:gd name="T33" fmla="*/ 8 h 16"/>
                  <a:gd name="T34" fmla="*/ 6 w 16"/>
                  <a:gd name="T35" fmla="*/ 0 h 16"/>
                  <a:gd name="T36" fmla="*/ 8 w 16"/>
                  <a:gd name="T37" fmla="*/ 0 h 16"/>
                  <a:gd name="T38" fmla="*/ 9 w 16"/>
                  <a:gd name="T39" fmla="*/ 6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5" y="15"/>
                      <a:pt x="5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5" y="4"/>
                      <a:pt x="15" y="3"/>
                      <a:pt x="14" y="3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10"/>
              <p:cNvSpPr>
                <a:spLocks noEditPoints="1"/>
              </p:cNvSpPr>
              <p:nvPr/>
            </p:nvSpPr>
            <p:spPr bwMode="auto">
              <a:xfrm>
                <a:off x="3537" y="2215"/>
                <a:ext cx="23" cy="24"/>
              </a:xfrm>
              <a:custGeom>
                <a:avLst/>
                <a:gdLst>
                  <a:gd name="T0" fmla="*/ 1 w 16"/>
                  <a:gd name="T1" fmla="*/ 4 h 16"/>
                  <a:gd name="T2" fmla="*/ 0 w 16"/>
                  <a:gd name="T3" fmla="*/ 8 h 16"/>
                  <a:gd name="T4" fmla="*/ 2 w 16"/>
                  <a:gd name="T5" fmla="*/ 13 h 16"/>
                  <a:gd name="T6" fmla="*/ 3 w 16"/>
                  <a:gd name="T7" fmla="*/ 14 h 16"/>
                  <a:gd name="T8" fmla="*/ 7 w 16"/>
                  <a:gd name="T9" fmla="*/ 8 h 16"/>
                  <a:gd name="T10" fmla="*/ 1 w 16"/>
                  <a:gd name="T11" fmla="*/ 4 h 16"/>
                  <a:gd name="T12" fmla="*/ 15 w 16"/>
                  <a:gd name="T13" fmla="*/ 4 h 16"/>
                  <a:gd name="T14" fmla="*/ 9 w 16"/>
                  <a:gd name="T15" fmla="*/ 9 h 16"/>
                  <a:gd name="T16" fmla="*/ 5 w 16"/>
                  <a:gd name="T17" fmla="*/ 15 h 16"/>
                  <a:gd name="T18" fmla="*/ 5 w 16"/>
                  <a:gd name="T19" fmla="*/ 15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6 w 16"/>
                  <a:gd name="T27" fmla="*/ 11 h 16"/>
                  <a:gd name="T28" fmla="*/ 16 w 16"/>
                  <a:gd name="T29" fmla="*/ 9 h 16"/>
                  <a:gd name="T30" fmla="*/ 16 w 16"/>
                  <a:gd name="T31" fmla="*/ 8 h 16"/>
                  <a:gd name="T32" fmla="*/ 15 w 16"/>
                  <a:gd name="T33" fmla="*/ 4 h 16"/>
                  <a:gd name="T34" fmla="*/ 15 w 16"/>
                  <a:gd name="T35" fmla="*/ 4 h 16"/>
                  <a:gd name="T36" fmla="*/ 2 w 16"/>
                  <a:gd name="T37" fmla="*/ 2 h 16"/>
                  <a:gd name="T38" fmla="*/ 2 w 16"/>
                  <a:gd name="T39" fmla="*/ 3 h 16"/>
                  <a:gd name="T40" fmla="*/ 5 w 16"/>
                  <a:gd name="T41" fmla="*/ 6 h 16"/>
                  <a:gd name="T42" fmla="*/ 2 w 16"/>
                  <a:gd name="T43" fmla="*/ 2 h 16"/>
                  <a:gd name="T44" fmla="*/ 4 w 16"/>
                  <a:gd name="T45" fmla="*/ 1 h 16"/>
                  <a:gd name="T46" fmla="*/ 3 w 16"/>
                  <a:gd name="T47" fmla="*/ 2 h 16"/>
                  <a:gd name="T48" fmla="*/ 5 w 16"/>
                  <a:gd name="T49" fmla="*/ 3 h 16"/>
                  <a:gd name="T50" fmla="*/ 4 w 16"/>
                  <a:gd name="T51" fmla="*/ 1 h 16"/>
                  <a:gd name="T52" fmla="*/ 7 w 16"/>
                  <a:gd name="T53" fmla="*/ 0 h 16"/>
                  <a:gd name="T54" fmla="*/ 4 w 16"/>
                  <a:gd name="T55" fmla="*/ 1 h 16"/>
                  <a:gd name="T56" fmla="*/ 7 w 16"/>
                  <a:gd name="T57" fmla="*/ 6 h 16"/>
                  <a:gd name="T58" fmla="*/ 7 w 16"/>
                  <a:gd name="T59" fmla="*/ 0 h 16"/>
                  <a:gd name="T60" fmla="*/ 8 w 16"/>
                  <a:gd name="T61" fmla="*/ 0 h 16"/>
                  <a:gd name="T62" fmla="*/ 8 w 16"/>
                  <a:gd name="T63" fmla="*/ 0 h 16"/>
                  <a:gd name="T64" fmla="*/ 8 w 16"/>
                  <a:gd name="T65" fmla="*/ 6 h 16"/>
                  <a:gd name="T66" fmla="*/ 13 w 16"/>
                  <a:gd name="T67" fmla="*/ 2 h 16"/>
                  <a:gd name="T68" fmla="*/ 12 w 16"/>
                  <a:gd name="T69" fmla="*/ 1 h 16"/>
                  <a:gd name="T70" fmla="*/ 8 w 16"/>
                  <a:gd name="T7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" h="16">
                    <a:moveTo>
                      <a:pt x="1" y="4"/>
                    </a:move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3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5" y="4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4"/>
                      <a:pt x="15" y="13"/>
                      <a:pt x="16" y="11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11"/>
              <p:cNvSpPr>
                <a:spLocks noEditPoints="1"/>
              </p:cNvSpPr>
              <p:nvPr/>
            </p:nvSpPr>
            <p:spPr bwMode="auto">
              <a:xfrm>
                <a:off x="3578" y="2603"/>
                <a:ext cx="24" cy="23"/>
              </a:xfrm>
              <a:custGeom>
                <a:avLst/>
                <a:gdLst>
                  <a:gd name="T0" fmla="*/ 13 w 16"/>
                  <a:gd name="T1" fmla="*/ 2 h 16"/>
                  <a:gd name="T2" fmla="*/ 6 w 16"/>
                  <a:gd name="T3" fmla="*/ 14 h 16"/>
                  <a:gd name="T4" fmla="*/ 7 w 16"/>
                  <a:gd name="T5" fmla="*/ 9 h 16"/>
                  <a:gd name="T6" fmla="*/ 0 w 16"/>
                  <a:gd name="T7" fmla="*/ 11 h 16"/>
                  <a:gd name="T8" fmla="*/ 2 w 16"/>
                  <a:gd name="T9" fmla="*/ 13 h 16"/>
                  <a:gd name="T10" fmla="*/ 8 w 16"/>
                  <a:gd name="T11" fmla="*/ 16 h 16"/>
                  <a:gd name="T12" fmla="*/ 16 w 16"/>
                  <a:gd name="T13" fmla="*/ 8 h 16"/>
                  <a:gd name="T14" fmla="*/ 14 w 16"/>
                  <a:gd name="T15" fmla="*/ 3 h 16"/>
                  <a:gd name="T16" fmla="*/ 13 w 16"/>
                  <a:gd name="T17" fmla="*/ 2 h 16"/>
                  <a:gd name="T18" fmla="*/ 11 w 16"/>
                  <a:gd name="T19" fmla="*/ 0 h 16"/>
                  <a:gd name="T20" fmla="*/ 10 w 16"/>
                  <a:gd name="T21" fmla="*/ 2 h 16"/>
                  <a:gd name="T22" fmla="*/ 11 w 16"/>
                  <a:gd name="T23" fmla="*/ 1 h 16"/>
                  <a:gd name="T24" fmla="*/ 11 w 16"/>
                  <a:gd name="T25" fmla="*/ 0 h 16"/>
                  <a:gd name="T26" fmla="*/ 8 w 16"/>
                  <a:gd name="T27" fmla="*/ 0 h 16"/>
                  <a:gd name="T28" fmla="*/ 6 w 16"/>
                  <a:gd name="T29" fmla="*/ 0 h 16"/>
                  <a:gd name="T30" fmla="*/ 4 w 16"/>
                  <a:gd name="T31" fmla="*/ 1 h 16"/>
                  <a:gd name="T32" fmla="*/ 0 w 16"/>
                  <a:gd name="T33" fmla="*/ 5 h 16"/>
                  <a:gd name="T34" fmla="*/ 0 w 16"/>
                  <a:gd name="T35" fmla="*/ 7 h 16"/>
                  <a:gd name="T36" fmla="*/ 0 w 16"/>
                  <a:gd name="T37" fmla="*/ 8 h 16"/>
                  <a:gd name="T38" fmla="*/ 0 w 16"/>
                  <a:gd name="T39" fmla="*/ 9 h 16"/>
                  <a:gd name="T40" fmla="*/ 7 w 16"/>
                  <a:gd name="T41" fmla="*/ 7 h 16"/>
                  <a:gd name="T42" fmla="*/ 9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5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1" y="3"/>
                      <a:pt x="0" y="5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12"/>
              <p:cNvSpPr>
                <a:spLocks noEditPoints="1"/>
              </p:cNvSpPr>
              <p:nvPr/>
            </p:nvSpPr>
            <p:spPr bwMode="auto">
              <a:xfrm>
                <a:off x="3238" y="2436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3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6 h 16"/>
                  <a:gd name="T10" fmla="*/ 0 w 16"/>
                  <a:gd name="T11" fmla="*/ 8 h 16"/>
                  <a:gd name="T12" fmla="*/ 0 w 16"/>
                  <a:gd name="T13" fmla="*/ 8 h 16"/>
                  <a:gd name="T14" fmla="*/ 1 w 16"/>
                  <a:gd name="T15" fmla="*/ 11 h 16"/>
                  <a:gd name="T16" fmla="*/ 6 w 16"/>
                  <a:gd name="T17" fmla="*/ 8 h 16"/>
                  <a:gd name="T18" fmla="*/ 0 w 16"/>
                  <a:gd name="T19" fmla="*/ 6 h 16"/>
                  <a:gd name="T20" fmla="*/ 14 w 16"/>
                  <a:gd name="T21" fmla="*/ 3 h 16"/>
                  <a:gd name="T22" fmla="*/ 9 w 16"/>
                  <a:gd name="T23" fmla="*/ 9 h 16"/>
                  <a:gd name="T24" fmla="*/ 12 w 16"/>
                  <a:gd name="T25" fmla="*/ 10 h 16"/>
                  <a:gd name="T26" fmla="*/ 12 w 16"/>
                  <a:gd name="T27" fmla="*/ 11 h 16"/>
                  <a:gd name="T28" fmla="*/ 8 w 16"/>
                  <a:gd name="T29" fmla="*/ 9 h 16"/>
                  <a:gd name="T30" fmla="*/ 4 w 16"/>
                  <a:gd name="T31" fmla="*/ 15 h 16"/>
                  <a:gd name="T32" fmla="*/ 5 w 16"/>
                  <a:gd name="T33" fmla="*/ 15 h 16"/>
                  <a:gd name="T34" fmla="*/ 7 w 16"/>
                  <a:gd name="T35" fmla="*/ 16 h 16"/>
                  <a:gd name="T36" fmla="*/ 8 w 16"/>
                  <a:gd name="T37" fmla="*/ 16 h 16"/>
                  <a:gd name="T38" fmla="*/ 15 w 16"/>
                  <a:gd name="T39" fmla="*/ 13 h 16"/>
                  <a:gd name="T40" fmla="*/ 16 w 16"/>
                  <a:gd name="T41" fmla="*/ 11 h 16"/>
                  <a:gd name="T42" fmla="*/ 16 w 16"/>
                  <a:gd name="T43" fmla="*/ 8 h 16"/>
                  <a:gd name="T44" fmla="*/ 15 w 16"/>
                  <a:gd name="T45" fmla="*/ 5 h 16"/>
                  <a:gd name="T46" fmla="*/ 14 w 16"/>
                  <a:gd name="T47" fmla="*/ 3 h 16"/>
                  <a:gd name="T48" fmla="*/ 6 w 16"/>
                  <a:gd name="T49" fmla="*/ 0 h 16"/>
                  <a:gd name="T50" fmla="*/ 0 w 16"/>
                  <a:gd name="T51" fmla="*/ 5 h 16"/>
                  <a:gd name="T52" fmla="*/ 7 w 16"/>
                  <a:gd name="T53" fmla="*/ 8 h 16"/>
                  <a:gd name="T54" fmla="*/ 7 w 16"/>
                  <a:gd name="T55" fmla="*/ 7 h 16"/>
                  <a:gd name="T56" fmla="*/ 7 w 16"/>
                  <a:gd name="T57" fmla="*/ 7 h 16"/>
                  <a:gd name="T58" fmla="*/ 6 w 16"/>
                  <a:gd name="T59" fmla="*/ 0 h 16"/>
                  <a:gd name="T60" fmla="*/ 8 w 16"/>
                  <a:gd name="T61" fmla="*/ 0 h 16"/>
                  <a:gd name="T62" fmla="*/ 7 w 16"/>
                  <a:gd name="T63" fmla="*/ 0 h 16"/>
                  <a:gd name="T64" fmla="*/ 8 w 16"/>
                  <a:gd name="T65" fmla="*/ 6 h 16"/>
                  <a:gd name="T66" fmla="*/ 11 w 16"/>
                  <a:gd name="T67" fmla="*/ 1 h 16"/>
                  <a:gd name="T68" fmla="*/ 8 w 16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1" y="16"/>
                      <a:pt x="13" y="15"/>
                      <a:pt x="15" y="13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13"/>
              <p:cNvSpPr>
                <a:spLocks noEditPoints="1"/>
              </p:cNvSpPr>
              <p:nvPr/>
            </p:nvSpPr>
            <p:spPr bwMode="auto">
              <a:xfrm>
                <a:off x="3125" y="2805"/>
                <a:ext cx="24" cy="24"/>
              </a:xfrm>
              <a:custGeom>
                <a:avLst/>
                <a:gdLst>
                  <a:gd name="T0" fmla="*/ 1 w 16"/>
                  <a:gd name="T1" fmla="*/ 5 h 16"/>
                  <a:gd name="T2" fmla="*/ 0 w 16"/>
                  <a:gd name="T3" fmla="*/ 5 h 16"/>
                  <a:gd name="T4" fmla="*/ 2 w 16"/>
                  <a:gd name="T5" fmla="*/ 6 h 16"/>
                  <a:gd name="T6" fmla="*/ 1 w 16"/>
                  <a:gd name="T7" fmla="*/ 5 h 16"/>
                  <a:gd name="T8" fmla="*/ 13 w 16"/>
                  <a:gd name="T9" fmla="*/ 2 h 16"/>
                  <a:gd name="T10" fmla="*/ 9 w 16"/>
                  <a:gd name="T11" fmla="*/ 8 h 16"/>
                  <a:gd name="T12" fmla="*/ 14 w 16"/>
                  <a:gd name="T13" fmla="*/ 10 h 16"/>
                  <a:gd name="T14" fmla="*/ 0 w 16"/>
                  <a:gd name="T15" fmla="*/ 7 h 16"/>
                  <a:gd name="T16" fmla="*/ 0 w 16"/>
                  <a:gd name="T17" fmla="*/ 8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16 w 16"/>
                  <a:gd name="T25" fmla="*/ 6 h 16"/>
                  <a:gd name="T26" fmla="*/ 14 w 16"/>
                  <a:gd name="T27" fmla="*/ 3 h 16"/>
                  <a:gd name="T28" fmla="*/ 13 w 16"/>
                  <a:gd name="T29" fmla="*/ 2 h 16"/>
                  <a:gd name="T30" fmla="*/ 8 w 16"/>
                  <a:gd name="T31" fmla="*/ 0 h 16"/>
                  <a:gd name="T32" fmla="*/ 8 w 16"/>
                  <a:gd name="T33" fmla="*/ 0 h 16"/>
                  <a:gd name="T34" fmla="*/ 3 w 16"/>
                  <a:gd name="T35" fmla="*/ 2 h 16"/>
                  <a:gd name="T36" fmla="*/ 2 w 16"/>
                  <a:gd name="T37" fmla="*/ 3 h 16"/>
                  <a:gd name="T38" fmla="*/ 8 w 16"/>
                  <a:gd name="T39" fmla="*/ 7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3" y="2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4" y="2"/>
                      <a:pt x="13" y="2"/>
                      <a:pt x="1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14"/>
              <p:cNvSpPr>
                <a:spLocks noEditPoints="1"/>
              </p:cNvSpPr>
              <p:nvPr/>
            </p:nvSpPr>
            <p:spPr bwMode="auto">
              <a:xfrm>
                <a:off x="2875" y="2513"/>
                <a:ext cx="24" cy="24"/>
              </a:xfrm>
              <a:custGeom>
                <a:avLst/>
                <a:gdLst>
                  <a:gd name="T0" fmla="*/ 8 w 16"/>
                  <a:gd name="T1" fmla="*/ 9 h 16"/>
                  <a:gd name="T2" fmla="*/ 0 w 16"/>
                  <a:gd name="T3" fmla="*/ 10 h 16"/>
                  <a:gd name="T4" fmla="*/ 2 w 16"/>
                  <a:gd name="T5" fmla="*/ 13 h 16"/>
                  <a:gd name="T6" fmla="*/ 4 w 16"/>
                  <a:gd name="T7" fmla="*/ 15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3 h 16"/>
                  <a:gd name="T14" fmla="*/ 16 w 16"/>
                  <a:gd name="T15" fmla="*/ 10 h 16"/>
                  <a:gd name="T16" fmla="*/ 8 w 16"/>
                  <a:gd name="T17" fmla="*/ 9 h 16"/>
                  <a:gd name="T18" fmla="*/ 8 w 16"/>
                  <a:gd name="T19" fmla="*/ 0 h 16"/>
                  <a:gd name="T20" fmla="*/ 1 w 16"/>
                  <a:gd name="T21" fmla="*/ 4 h 16"/>
                  <a:gd name="T22" fmla="*/ 0 w 16"/>
                  <a:gd name="T23" fmla="*/ 8 h 16"/>
                  <a:gd name="T24" fmla="*/ 0 w 16"/>
                  <a:gd name="T25" fmla="*/ 8 h 16"/>
                  <a:gd name="T26" fmla="*/ 8 w 16"/>
                  <a:gd name="T27" fmla="*/ 7 h 16"/>
                  <a:gd name="T28" fmla="*/ 8 w 16"/>
                  <a:gd name="T29" fmla="*/ 7 h 16"/>
                  <a:gd name="T30" fmla="*/ 16 w 16"/>
                  <a:gd name="T31" fmla="*/ 8 h 16"/>
                  <a:gd name="T32" fmla="*/ 16 w 16"/>
                  <a:gd name="T33" fmla="*/ 8 h 16"/>
                  <a:gd name="T34" fmla="*/ 15 w 16"/>
                  <a:gd name="T35" fmla="*/ 4 h 16"/>
                  <a:gd name="T36" fmla="*/ 8 w 16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6">
                    <a:moveTo>
                      <a:pt x="8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6"/>
                      <a:pt x="6" y="16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4"/>
                      <a:pt x="13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15"/>
              <p:cNvSpPr>
                <a:spLocks noEditPoints="1"/>
              </p:cNvSpPr>
              <p:nvPr/>
            </p:nvSpPr>
            <p:spPr bwMode="auto">
              <a:xfrm>
                <a:off x="2630" y="2805"/>
                <a:ext cx="24" cy="24"/>
              </a:xfrm>
              <a:custGeom>
                <a:avLst/>
                <a:gdLst>
                  <a:gd name="T0" fmla="*/ 15 w 16"/>
                  <a:gd name="T1" fmla="*/ 5 h 16"/>
                  <a:gd name="T2" fmla="*/ 14 w 16"/>
                  <a:gd name="T3" fmla="*/ 6 h 16"/>
                  <a:gd name="T4" fmla="*/ 16 w 16"/>
                  <a:gd name="T5" fmla="*/ 5 h 16"/>
                  <a:gd name="T6" fmla="*/ 15 w 16"/>
                  <a:gd name="T7" fmla="*/ 5 h 16"/>
                  <a:gd name="T8" fmla="*/ 8 w 16"/>
                  <a:gd name="T9" fmla="*/ 0 h 16"/>
                  <a:gd name="T10" fmla="*/ 4 w 16"/>
                  <a:gd name="T11" fmla="*/ 1 h 16"/>
                  <a:gd name="T12" fmla="*/ 3 w 16"/>
                  <a:gd name="T13" fmla="*/ 2 h 16"/>
                  <a:gd name="T14" fmla="*/ 1 w 16"/>
                  <a:gd name="T15" fmla="*/ 4 h 16"/>
                  <a:gd name="T16" fmla="*/ 0 w 16"/>
                  <a:gd name="T17" fmla="*/ 8 h 16"/>
                  <a:gd name="T18" fmla="*/ 0 w 16"/>
                  <a:gd name="T19" fmla="*/ 8 h 16"/>
                  <a:gd name="T20" fmla="*/ 8 w 16"/>
                  <a:gd name="T21" fmla="*/ 16 h 16"/>
                  <a:gd name="T22" fmla="*/ 16 w 16"/>
                  <a:gd name="T23" fmla="*/ 10 h 16"/>
                  <a:gd name="T24" fmla="*/ 16 w 16"/>
                  <a:gd name="T25" fmla="*/ 8 h 16"/>
                  <a:gd name="T26" fmla="*/ 16 w 16"/>
                  <a:gd name="T27" fmla="*/ 7 h 16"/>
                  <a:gd name="T28" fmla="*/ 2 w 16"/>
                  <a:gd name="T29" fmla="*/ 10 h 16"/>
                  <a:gd name="T30" fmla="*/ 7 w 16"/>
                  <a:gd name="T31" fmla="*/ 7 h 16"/>
                  <a:gd name="T32" fmla="*/ 14 w 16"/>
                  <a:gd name="T33" fmla="*/ 3 h 16"/>
                  <a:gd name="T34" fmla="*/ 13 w 16"/>
                  <a:gd name="T35" fmla="*/ 1 h 16"/>
                  <a:gd name="T36" fmla="*/ 11 w 16"/>
                  <a:gd name="T37" fmla="*/ 0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15" y="5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3" y="2"/>
                      <a:pt x="13" y="1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16"/>
              <p:cNvSpPr>
                <a:spLocks noEditPoints="1"/>
              </p:cNvSpPr>
              <p:nvPr/>
            </p:nvSpPr>
            <p:spPr bwMode="auto">
              <a:xfrm>
                <a:off x="2511" y="2436"/>
                <a:ext cx="24" cy="24"/>
              </a:xfrm>
              <a:custGeom>
                <a:avLst/>
                <a:gdLst>
                  <a:gd name="T0" fmla="*/ 16 w 16"/>
                  <a:gd name="T1" fmla="*/ 9 h 16"/>
                  <a:gd name="T2" fmla="*/ 13 w 16"/>
                  <a:gd name="T3" fmla="*/ 9 h 16"/>
                  <a:gd name="T4" fmla="*/ 16 w 16"/>
                  <a:gd name="T5" fmla="*/ 10 h 16"/>
                  <a:gd name="T6" fmla="*/ 16 w 16"/>
                  <a:gd name="T7" fmla="*/ 9 h 16"/>
                  <a:gd name="T8" fmla="*/ 8 w 16"/>
                  <a:gd name="T9" fmla="*/ 0 h 16"/>
                  <a:gd name="T10" fmla="*/ 3 w 16"/>
                  <a:gd name="T11" fmla="*/ 2 h 16"/>
                  <a:gd name="T12" fmla="*/ 1 w 16"/>
                  <a:gd name="T13" fmla="*/ 5 h 16"/>
                  <a:gd name="T14" fmla="*/ 0 w 16"/>
                  <a:gd name="T15" fmla="*/ 8 h 16"/>
                  <a:gd name="T16" fmla="*/ 0 w 16"/>
                  <a:gd name="T17" fmla="*/ 11 h 16"/>
                  <a:gd name="T18" fmla="*/ 1 w 16"/>
                  <a:gd name="T19" fmla="*/ 13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5 w 16"/>
                  <a:gd name="T27" fmla="*/ 12 h 16"/>
                  <a:gd name="T28" fmla="*/ 7 w 16"/>
                  <a:gd name="T29" fmla="*/ 7 h 16"/>
                  <a:gd name="T30" fmla="*/ 10 w 16"/>
                  <a:gd name="T31" fmla="*/ 7 h 16"/>
                  <a:gd name="T32" fmla="*/ 16 w 16"/>
                  <a:gd name="T33" fmla="*/ 7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1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3" y="15"/>
                      <a:pt x="5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17"/>
              <p:cNvSpPr>
                <a:spLocks/>
              </p:cNvSpPr>
              <p:nvPr/>
            </p:nvSpPr>
            <p:spPr bwMode="auto">
              <a:xfrm>
                <a:off x="2171" y="260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2 w 16"/>
                  <a:gd name="T5" fmla="*/ 3 h 16"/>
                  <a:gd name="T6" fmla="*/ 0 w 16"/>
                  <a:gd name="T7" fmla="*/ 8 h 16"/>
                  <a:gd name="T8" fmla="*/ 8 w 16"/>
                  <a:gd name="T9" fmla="*/ 16 h 16"/>
                  <a:gd name="T10" fmla="*/ 14 w 16"/>
                  <a:gd name="T11" fmla="*/ 13 h 16"/>
                  <a:gd name="T12" fmla="*/ 16 w 16"/>
                  <a:gd name="T13" fmla="*/ 10 h 16"/>
                  <a:gd name="T14" fmla="*/ 16 w 16"/>
                  <a:gd name="T15" fmla="*/ 10 h 16"/>
                  <a:gd name="T16" fmla="*/ 12 w 16"/>
                  <a:gd name="T17" fmla="*/ 9 h 16"/>
                  <a:gd name="T18" fmla="*/ 13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6 w 16"/>
                  <a:gd name="T27" fmla="*/ 5 h 16"/>
                  <a:gd name="T28" fmla="*/ 12 w 16"/>
                  <a:gd name="T29" fmla="*/ 1 h 16"/>
                  <a:gd name="T30" fmla="*/ 10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5" y="3"/>
                      <a:pt x="13" y="2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18"/>
              <p:cNvSpPr>
                <a:spLocks noEditPoints="1"/>
              </p:cNvSpPr>
              <p:nvPr/>
            </p:nvSpPr>
            <p:spPr bwMode="auto">
              <a:xfrm>
                <a:off x="2207" y="2215"/>
                <a:ext cx="24" cy="24"/>
              </a:xfrm>
              <a:custGeom>
                <a:avLst/>
                <a:gdLst>
                  <a:gd name="T0" fmla="*/ 9 w 16"/>
                  <a:gd name="T1" fmla="*/ 9 h 16"/>
                  <a:gd name="T2" fmla="*/ 6 w 16"/>
                  <a:gd name="T3" fmla="*/ 16 h 16"/>
                  <a:gd name="T4" fmla="*/ 8 w 16"/>
                  <a:gd name="T5" fmla="*/ 16 h 16"/>
                  <a:gd name="T6" fmla="*/ 8 w 16"/>
                  <a:gd name="T7" fmla="*/ 16 h 16"/>
                  <a:gd name="T8" fmla="*/ 11 w 16"/>
                  <a:gd name="T9" fmla="*/ 16 h 16"/>
                  <a:gd name="T10" fmla="*/ 13 w 16"/>
                  <a:gd name="T11" fmla="*/ 14 h 16"/>
                  <a:gd name="T12" fmla="*/ 15 w 16"/>
                  <a:gd name="T13" fmla="*/ 11 h 16"/>
                  <a:gd name="T14" fmla="*/ 16 w 16"/>
                  <a:gd name="T15" fmla="*/ 10 h 16"/>
                  <a:gd name="T16" fmla="*/ 9 w 16"/>
                  <a:gd name="T17" fmla="*/ 9 h 16"/>
                  <a:gd name="T18" fmla="*/ 4 w 16"/>
                  <a:gd name="T19" fmla="*/ 1 h 16"/>
                  <a:gd name="T20" fmla="*/ 3 w 16"/>
                  <a:gd name="T21" fmla="*/ 2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8 h 16"/>
                  <a:gd name="T32" fmla="*/ 4 w 16"/>
                  <a:gd name="T33" fmla="*/ 1 h 16"/>
                  <a:gd name="T34" fmla="*/ 8 w 16"/>
                  <a:gd name="T35" fmla="*/ 0 h 16"/>
                  <a:gd name="T36" fmla="*/ 7 w 16"/>
                  <a:gd name="T37" fmla="*/ 0 h 16"/>
                  <a:gd name="T38" fmla="*/ 5 w 16"/>
                  <a:gd name="T39" fmla="*/ 0 h 16"/>
                  <a:gd name="T40" fmla="*/ 9 w 16"/>
                  <a:gd name="T41" fmla="*/ 8 h 16"/>
                  <a:gd name="T42" fmla="*/ 16 w 16"/>
                  <a:gd name="T43" fmla="*/ 9 h 16"/>
                  <a:gd name="T44" fmla="*/ 16 w 16"/>
                  <a:gd name="T45" fmla="*/ 8 h 16"/>
                  <a:gd name="T46" fmla="*/ 8 w 16"/>
                  <a:gd name="T4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6">
                    <a:moveTo>
                      <a:pt x="9" y="9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3" y="14"/>
                      <a:pt x="4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19"/>
              <p:cNvSpPr>
                <a:spLocks/>
              </p:cNvSpPr>
              <p:nvPr/>
            </p:nvSpPr>
            <p:spPr bwMode="auto">
              <a:xfrm>
                <a:off x="1843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6 w 16"/>
                  <a:gd name="T3" fmla="*/ 0 h 16"/>
                  <a:gd name="T4" fmla="*/ 2 w 16"/>
                  <a:gd name="T5" fmla="*/ 2 h 16"/>
                  <a:gd name="T6" fmla="*/ 0 w 16"/>
                  <a:gd name="T7" fmla="*/ 8 h 16"/>
                  <a:gd name="T8" fmla="*/ 8 w 16"/>
                  <a:gd name="T9" fmla="*/ 16 h 16"/>
                  <a:gd name="T10" fmla="*/ 9 w 16"/>
                  <a:gd name="T11" fmla="*/ 16 h 16"/>
                  <a:gd name="T12" fmla="*/ 13 w 16"/>
                  <a:gd name="T13" fmla="*/ 14 h 16"/>
                  <a:gd name="T14" fmla="*/ 15 w 16"/>
                  <a:gd name="T15" fmla="*/ 11 h 16"/>
                  <a:gd name="T16" fmla="*/ 16 w 16"/>
                  <a:gd name="T17" fmla="*/ 9 h 16"/>
                  <a:gd name="T18" fmla="*/ 16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3 w 16"/>
                  <a:gd name="T27" fmla="*/ 2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6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4"/>
                      <a:pt x="14" y="3"/>
                      <a:pt x="13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20"/>
              <p:cNvSpPr>
                <a:spLocks noEditPoints="1"/>
              </p:cNvSpPr>
              <p:nvPr/>
            </p:nvSpPr>
            <p:spPr bwMode="auto">
              <a:xfrm>
                <a:off x="2022" y="1893"/>
                <a:ext cx="24" cy="24"/>
              </a:xfrm>
              <a:custGeom>
                <a:avLst/>
                <a:gdLst>
                  <a:gd name="T0" fmla="*/ 13 w 16"/>
                  <a:gd name="T1" fmla="*/ 5 h 16"/>
                  <a:gd name="T2" fmla="*/ 9 w 16"/>
                  <a:gd name="T3" fmla="*/ 16 h 16"/>
                  <a:gd name="T4" fmla="*/ 11 w 16"/>
                  <a:gd name="T5" fmla="*/ 16 h 16"/>
                  <a:gd name="T6" fmla="*/ 14 w 16"/>
                  <a:gd name="T7" fmla="*/ 13 h 16"/>
                  <a:gd name="T8" fmla="*/ 16 w 16"/>
                  <a:gd name="T9" fmla="*/ 8 h 16"/>
                  <a:gd name="T10" fmla="*/ 16 w 16"/>
                  <a:gd name="T11" fmla="*/ 8 h 16"/>
                  <a:gd name="T12" fmla="*/ 13 w 16"/>
                  <a:gd name="T13" fmla="*/ 5 h 16"/>
                  <a:gd name="T14" fmla="*/ 10 w 16"/>
                  <a:gd name="T15" fmla="*/ 3 h 16"/>
                  <a:gd name="T16" fmla="*/ 10 w 16"/>
                  <a:gd name="T17" fmla="*/ 7 h 16"/>
                  <a:gd name="T18" fmla="*/ 11 w 16"/>
                  <a:gd name="T19" fmla="*/ 3 h 16"/>
                  <a:gd name="T20" fmla="*/ 10 w 16"/>
                  <a:gd name="T21" fmla="*/ 3 h 16"/>
                  <a:gd name="T22" fmla="*/ 14 w 16"/>
                  <a:gd name="T23" fmla="*/ 2 h 16"/>
                  <a:gd name="T24" fmla="*/ 13 w 16"/>
                  <a:gd name="T25" fmla="*/ 3 h 16"/>
                  <a:gd name="T26" fmla="*/ 15 w 16"/>
                  <a:gd name="T27" fmla="*/ 4 h 16"/>
                  <a:gd name="T28" fmla="*/ 14 w 16"/>
                  <a:gd name="T29" fmla="*/ 2 h 16"/>
                  <a:gd name="T30" fmla="*/ 12 w 16"/>
                  <a:gd name="T31" fmla="*/ 1 h 16"/>
                  <a:gd name="T32" fmla="*/ 12 w 16"/>
                  <a:gd name="T33" fmla="*/ 1 h 16"/>
                  <a:gd name="T34" fmla="*/ 12 w 16"/>
                  <a:gd name="T35" fmla="*/ 1 h 16"/>
                  <a:gd name="T36" fmla="*/ 12 w 16"/>
                  <a:gd name="T37" fmla="*/ 1 h 16"/>
                  <a:gd name="T38" fmla="*/ 8 w 16"/>
                  <a:gd name="T39" fmla="*/ 0 h 16"/>
                  <a:gd name="T40" fmla="*/ 6 w 16"/>
                  <a:gd name="T41" fmla="*/ 0 h 16"/>
                  <a:gd name="T42" fmla="*/ 1 w 16"/>
                  <a:gd name="T43" fmla="*/ 5 h 16"/>
                  <a:gd name="T44" fmla="*/ 0 w 16"/>
                  <a:gd name="T45" fmla="*/ 7 h 16"/>
                  <a:gd name="T46" fmla="*/ 0 w 16"/>
                  <a:gd name="T47" fmla="*/ 8 h 16"/>
                  <a:gd name="T48" fmla="*/ 5 w 16"/>
                  <a:gd name="T49" fmla="*/ 15 h 16"/>
                  <a:gd name="T50" fmla="*/ 7 w 16"/>
                  <a:gd name="T51" fmla="*/ 16 h 16"/>
                  <a:gd name="T52" fmla="*/ 7 w 16"/>
                  <a:gd name="T53" fmla="*/ 16 h 16"/>
                  <a:gd name="T54" fmla="*/ 8 w 16"/>
                  <a:gd name="T55" fmla="*/ 8 h 16"/>
                  <a:gd name="T56" fmla="*/ 7 w 16"/>
                  <a:gd name="T57" fmla="*/ 8 h 16"/>
                  <a:gd name="T58" fmla="*/ 9 w 16"/>
                  <a:gd name="T59" fmla="*/ 1 h 16"/>
                  <a:gd name="T60" fmla="*/ 8 w 16"/>
                  <a:gd name="T6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6">
                    <a:moveTo>
                      <a:pt x="13" y="5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3" y="5"/>
                      <a:pt x="13" y="5"/>
                      <a:pt x="13" y="5"/>
                    </a:cubicBezTo>
                    <a:moveTo>
                      <a:pt x="10" y="3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4" y="2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4" y="3"/>
                      <a:pt x="14" y="2"/>
                    </a:cubicBezTo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21"/>
              <p:cNvSpPr>
                <a:spLocks/>
              </p:cNvSpPr>
              <p:nvPr/>
            </p:nvSpPr>
            <p:spPr bwMode="auto">
              <a:xfrm>
                <a:off x="1688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0 w 16"/>
                  <a:gd name="T5" fmla="*/ 8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4 h 16"/>
                  <a:gd name="T14" fmla="*/ 14 w 16"/>
                  <a:gd name="T15" fmla="*/ 13 h 16"/>
                  <a:gd name="T16" fmla="*/ 7 w 16"/>
                  <a:gd name="T17" fmla="*/ 9 h 16"/>
                  <a:gd name="T18" fmla="*/ 9 w 16"/>
                  <a:gd name="T19" fmla="*/ 7 h 16"/>
                  <a:gd name="T20" fmla="*/ 15 w 16"/>
                  <a:gd name="T21" fmla="*/ 11 h 16"/>
                  <a:gd name="T22" fmla="*/ 16 w 16"/>
                  <a:gd name="T23" fmla="*/ 8 h 16"/>
                  <a:gd name="T24" fmla="*/ 16 w 16"/>
                  <a:gd name="T25" fmla="*/ 6 h 16"/>
                  <a:gd name="T26" fmla="*/ 15 w 16"/>
                  <a:gd name="T27" fmla="*/ 4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22"/>
              <p:cNvSpPr>
                <a:spLocks/>
              </p:cNvSpPr>
              <p:nvPr/>
            </p:nvSpPr>
            <p:spPr bwMode="auto">
              <a:xfrm>
                <a:off x="1987" y="1524"/>
                <a:ext cx="23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1 w 16"/>
                  <a:gd name="T5" fmla="*/ 4 h 16"/>
                  <a:gd name="T6" fmla="*/ 0 w 16"/>
                  <a:gd name="T7" fmla="*/ 8 h 16"/>
                  <a:gd name="T8" fmla="*/ 1 w 16"/>
                  <a:gd name="T9" fmla="*/ 13 h 16"/>
                  <a:gd name="T10" fmla="*/ 3 w 16"/>
                  <a:gd name="T11" fmla="*/ 14 h 16"/>
                  <a:gd name="T12" fmla="*/ 6 w 16"/>
                  <a:gd name="T13" fmla="*/ 16 h 16"/>
                  <a:gd name="T14" fmla="*/ 8 w 16"/>
                  <a:gd name="T15" fmla="*/ 16 h 16"/>
                  <a:gd name="T16" fmla="*/ 10 w 16"/>
                  <a:gd name="T17" fmla="*/ 16 h 16"/>
                  <a:gd name="T18" fmla="*/ 16 w 16"/>
                  <a:gd name="T19" fmla="*/ 8 h 16"/>
                  <a:gd name="T20" fmla="*/ 12 w 16"/>
                  <a:gd name="T21" fmla="*/ 1 h 16"/>
                  <a:gd name="T22" fmla="*/ 8 w 16"/>
                  <a:gd name="T23" fmla="*/ 0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4" y="15"/>
                      <a:pt x="5" y="15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23"/>
              <p:cNvSpPr>
                <a:spLocks/>
              </p:cNvSpPr>
              <p:nvPr/>
            </p:nvSpPr>
            <p:spPr bwMode="auto">
              <a:xfrm>
                <a:off x="1742" y="1274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5 w 16"/>
                  <a:gd name="T5" fmla="*/ 15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3 w 16"/>
                  <a:gd name="T15" fmla="*/ 14 h 16"/>
                  <a:gd name="T16" fmla="*/ 14 w 16"/>
                  <a:gd name="T17" fmla="*/ 13 h 16"/>
                  <a:gd name="T18" fmla="*/ 16 w 16"/>
                  <a:gd name="T19" fmla="*/ 8 h 16"/>
                  <a:gd name="T20" fmla="*/ 16 w 16"/>
                  <a:gd name="T21" fmla="*/ 6 h 16"/>
                  <a:gd name="T22" fmla="*/ 15 w 16"/>
                  <a:gd name="T23" fmla="*/ 4 h 16"/>
                  <a:gd name="T24" fmla="*/ 13 w 16"/>
                  <a:gd name="T25" fmla="*/ 2 h 16"/>
                  <a:gd name="T26" fmla="*/ 9 w 16"/>
                  <a:gd name="T27" fmla="*/ 0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24"/>
              <p:cNvSpPr>
                <a:spLocks noEditPoints="1"/>
              </p:cNvSpPr>
              <p:nvPr/>
            </p:nvSpPr>
            <p:spPr bwMode="auto">
              <a:xfrm>
                <a:off x="2100" y="1172"/>
                <a:ext cx="24" cy="24"/>
              </a:xfrm>
              <a:custGeom>
                <a:avLst/>
                <a:gdLst>
                  <a:gd name="T0" fmla="*/ 9 w 16"/>
                  <a:gd name="T1" fmla="*/ 12 h 16"/>
                  <a:gd name="T2" fmla="*/ 9 w 16"/>
                  <a:gd name="T3" fmla="*/ 12 h 16"/>
                  <a:gd name="T4" fmla="*/ 9 w 16"/>
                  <a:gd name="T5" fmla="*/ 16 h 16"/>
                  <a:gd name="T6" fmla="*/ 10 w 16"/>
                  <a:gd name="T7" fmla="*/ 16 h 16"/>
                  <a:gd name="T8" fmla="*/ 9 w 16"/>
                  <a:gd name="T9" fmla="*/ 12 h 16"/>
                  <a:gd name="T10" fmla="*/ 16 w 16"/>
                  <a:gd name="T11" fmla="*/ 7 h 16"/>
                  <a:gd name="T12" fmla="*/ 10 w 16"/>
                  <a:gd name="T13" fmla="*/ 11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2 w 16"/>
                  <a:gd name="T21" fmla="*/ 3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16 h 16"/>
                  <a:gd name="T32" fmla="*/ 7 w 16"/>
                  <a:gd name="T33" fmla="*/ 8 h 16"/>
                  <a:gd name="T34" fmla="*/ 2 w 16"/>
                  <a:gd name="T35" fmla="*/ 3 h 16"/>
                  <a:gd name="T36" fmla="*/ 8 w 16"/>
                  <a:gd name="T37" fmla="*/ 0 h 16"/>
                  <a:gd name="T38" fmla="*/ 7 w 16"/>
                  <a:gd name="T39" fmla="*/ 0 h 16"/>
                  <a:gd name="T40" fmla="*/ 5 w 16"/>
                  <a:gd name="T41" fmla="*/ 1 h 16"/>
                  <a:gd name="T42" fmla="*/ 3 w 16"/>
                  <a:gd name="T43" fmla="*/ 1 h 16"/>
                  <a:gd name="T44" fmla="*/ 9 w 16"/>
                  <a:gd name="T45" fmla="*/ 7 h 16"/>
                  <a:gd name="T46" fmla="*/ 9 w 16"/>
                  <a:gd name="T47" fmla="*/ 9 h 16"/>
                  <a:gd name="T48" fmla="*/ 9 w 16"/>
                  <a:gd name="T49" fmla="*/ 9 h 16"/>
                  <a:gd name="T50" fmla="*/ 15 w 16"/>
                  <a:gd name="T51" fmla="*/ 5 h 16"/>
                  <a:gd name="T52" fmla="*/ 15 w 16"/>
                  <a:gd name="T53" fmla="*/ 4 h 16"/>
                  <a:gd name="T54" fmla="*/ 12 w 16"/>
                  <a:gd name="T55" fmla="*/ 1 h 16"/>
                  <a:gd name="T56" fmla="*/ 8 w 16"/>
                  <a:gd name="T5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16"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9" y="12"/>
                      <a:pt x="9" y="12"/>
                      <a:pt x="9" y="12"/>
                    </a:cubicBezTo>
                    <a:moveTo>
                      <a:pt x="16" y="7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5" y="15"/>
                      <a:pt x="6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3" y="2"/>
                      <a:pt x="12" y="1"/>
                    </a:cubicBezTo>
                    <a:cubicBezTo>
                      <a:pt x="11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25"/>
              <p:cNvSpPr>
                <a:spLocks/>
              </p:cNvSpPr>
              <p:nvPr/>
            </p:nvSpPr>
            <p:spPr bwMode="auto">
              <a:xfrm>
                <a:off x="1987" y="845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3 w 16"/>
                  <a:gd name="T5" fmla="*/ 14 h 16"/>
                  <a:gd name="T6" fmla="*/ 7 w 16"/>
                  <a:gd name="T7" fmla="*/ 16 h 16"/>
                  <a:gd name="T8" fmla="*/ 8 w 16"/>
                  <a:gd name="T9" fmla="*/ 16 h 16"/>
                  <a:gd name="T10" fmla="*/ 8 w 16"/>
                  <a:gd name="T11" fmla="*/ 8 h 16"/>
                  <a:gd name="T12" fmla="*/ 10 w 16"/>
                  <a:gd name="T13" fmla="*/ 8 h 16"/>
                  <a:gd name="T14" fmla="*/ 10 w 16"/>
                  <a:gd name="T15" fmla="*/ 16 h 16"/>
                  <a:gd name="T16" fmla="*/ 11 w 16"/>
                  <a:gd name="T17" fmla="*/ 15 h 16"/>
                  <a:gd name="T18" fmla="*/ 13 w 16"/>
                  <a:gd name="T19" fmla="*/ 14 h 16"/>
                  <a:gd name="T20" fmla="*/ 16 w 16"/>
                  <a:gd name="T21" fmla="*/ 10 h 16"/>
                  <a:gd name="T22" fmla="*/ 16 w 16"/>
                  <a:gd name="T23" fmla="*/ 8 h 16"/>
                  <a:gd name="T24" fmla="*/ 16 w 16"/>
                  <a:gd name="T25" fmla="*/ 8 h 16"/>
                  <a:gd name="T26" fmla="*/ 16 w 16"/>
                  <a:gd name="T27" fmla="*/ 6 h 16"/>
                  <a:gd name="T28" fmla="*/ 14 w 16"/>
                  <a:gd name="T29" fmla="*/ 2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1" y="13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4"/>
                      <a:pt x="15" y="3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26"/>
              <p:cNvSpPr>
                <a:spLocks noEditPoints="1"/>
              </p:cNvSpPr>
              <p:nvPr/>
            </p:nvSpPr>
            <p:spPr bwMode="auto">
              <a:xfrm>
                <a:off x="2350" y="898"/>
                <a:ext cx="24" cy="24"/>
              </a:xfrm>
              <a:custGeom>
                <a:avLst/>
                <a:gdLst>
                  <a:gd name="T0" fmla="*/ 6 w 16"/>
                  <a:gd name="T1" fmla="*/ 10 h 16"/>
                  <a:gd name="T2" fmla="*/ 1 w 16"/>
                  <a:gd name="T3" fmla="*/ 12 h 16"/>
                  <a:gd name="T4" fmla="*/ 3 w 16"/>
                  <a:gd name="T5" fmla="*/ 14 h 16"/>
                  <a:gd name="T6" fmla="*/ 5 w 16"/>
                  <a:gd name="T7" fmla="*/ 15 h 16"/>
                  <a:gd name="T8" fmla="*/ 6 w 16"/>
                  <a:gd name="T9" fmla="*/ 10 h 16"/>
                  <a:gd name="T10" fmla="*/ 8 w 16"/>
                  <a:gd name="T11" fmla="*/ 10 h 16"/>
                  <a:gd name="T12" fmla="*/ 6 w 16"/>
                  <a:gd name="T13" fmla="*/ 16 h 16"/>
                  <a:gd name="T14" fmla="*/ 8 w 16"/>
                  <a:gd name="T15" fmla="*/ 16 h 16"/>
                  <a:gd name="T16" fmla="*/ 12 w 16"/>
                  <a:gd name="T17" fmla="*/ 15 h 16"/>
                  <a:gd name="T18" fmla="*/ 8 w 16"/>
                  <a:gd name="T19" fmla="*/ 10 h 16"/>
                  <a:gd name="T20" fmla="*/ 16 w 16"/>
                  <a:gd name="T21" fmla="*/ 7 h 16"/>
                  <a:gd name="T22" fmla="*/ 9 w 16"/>
                  <a:gd name="T23" fmla="*/ 9 h 16"/>
                  <a:gd name="T24" fmla="*/ 13 w 16"/>
                  <a:gd name="T25" fmla="*/ 14 h 16"/>
                  <a:gd name="T26" fmla="*/ 16 w 16"/>
                  <a:gd name="T27" fmla="*/ 8 h 16"/>
                  <a:gd name="T28" fmla="*/ 16 w 16"/>
                  <a:gd name="T29" fmla="*/ 7 h 16"/>
                  <a:gd name="T30" fmla="*/ 15 w 16"/>
                  <a:gd name="T31" fmla="*/ 4 h 16"/>
                  <a:gd name="T32" fmla="*/ 12 w 16"/>
                  <a:gd name="T33" fmla="*/ 6 h 16"/>
                  <a:gd name="T34" fmla="*/ 16 w 16"/>
                  <a:gd name="T35" fmla="*/ 5 h 16"/>
                  <a:gd name="T36" fmla="*/ 15 w 16"/>
                  <a:gd name="T37" fmla="*/ 5 h 16"/>
                  <a:gd name="T38" fmla="*/ 15 w 16"/>
                  <a:gd name="T39" fmla="*/ 4 h 16"/>
                  <a:gd name="T40" fmla="*/ 8 w 16"/>
                  <a:gd name="T41" fmla="*/ 0 h 16"/>
                  <a:gd name="T42" fmla="*/ 7 w 16"/>
                  <a:gd name="T43" fmla="*/ 0 h 16"/>
                  <a:gd name="T44" fmla="*/ 1 w 16"/>
                  <a:gd name="T45" fmla="*/ 4 h 16"/>
                  <a:gd name="T46" fmla="*/ 0 w 16"/>
                  <a:gd name="T47" fmla="*/ 6 h 16"/>
                  <a:gd name="T48" fmla="*/ 0 w 16"/>
                  <a:gd name="T49" fmla="*/ 8 h 16"/>
                  <a:gd name="T50" fmla="*/ 0 w 16"/>
                  <a:gd name="T51" fmla="*/ 10 h 16"/>
                  <a:gd name="T52" fmla="*/ 7 w 16"/>
                  <a:gd name="T53" fmla="*/ 7 h 16"/>
                  <a:gd name="T54" fmla="*/ 7 w 16"/>
                  <a:gd name="T55" fmla="*/ 7 h 16"/>
                  <a:gd name="T56" fmla="*/ 8 w 16"/>
                  <a:gd name="T57" fmla="*/ 7 h 16"/>
                  <a:gd name="T58" fmla="*/ 13 w 16"/>
                  <a:gd name="T59" fmla="*/ 2 h 16"/>
                  <a:gd name="T60" fmla="*/ 13 w 16"/>
                  <a:gd name="T61" fmla="*/ 1 h 16"/>
                  <a:gd name="T62" fmla="*/ 9 w 16"/>
                  <a:gd name="T63" fmla="*/ 0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6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8" y="10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16" y="7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moveTo>
                      <a:pt x="15" y="4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27"/>
              <p:cNvSpPr>
                <a:spLocks/>
              </p:cNvSpPr>
              <p:nvPr/>
            </p:nvSpPr>
            <p:spPr bwMode="auto">
              <a:xfrm>
                <a:off x="2392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0 w 16"/>
                  <a:gd name="T5" fmla="*/ 10 h 16"/>
                  <a:gd name="T6" fmla="*/ 2 w 16"/>
                  <a:gd name="T7" fmla="*/ 13 h 16"/>
                  <a:gd name="T8" fmla="*/ 7 w 16"/>
                  <a:gd name="T9" fmla="*/ 7 h 16"/>
                  <a:gd name="T10" fmla="*/ 9 w 16"/>
                  <a:gd name="T11" fmla="*/ 9 h 16"/>
                  <a:gd name="T12" fmla="*/ 5 w 16"/>
                  <a:gd name="T13" fmla="*/ 15 h 16"/>
                  <a:gd name="T14" fmla="*/ 7 w 16"/>
                  <a:gd name="T15" fmla="*/ 16 h 16"/>
                  <a:gd name="T16" fmla="*/ 8 w 16"/>
                  <a:gd name="T17" fmla="*/ 16 h 16"/>
                  <a:gd name="T18" fmla="*/ 14 w 16"/>
                  <a:gd name="T19" fmla="*/ 14 h 16"/>
                  <a:gd name="T20" fmla="*/ 15 w 16"/>
                  <a:gd name="T21" fmla="*/ 12 h 16"/>
                  <a:gd name="T22" fmla="*/ 16 w 16"/>
                  <a:gd name="T23" fmla="*/ 8 h 16"/>
                  <a:gd name="T24" fmla="*/ 16 w 16"/>
                  <a:gd name="T25" fmla="*/ 8 h 16"/>
                  <a:gd name="T26" fmla="*/ 15 w 16"/>
                  <a:gd name="T27" fmla="*/ 4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4" y="13"/>
                      <a:pt x="14" y="13"/>
                      <a:pt x="15" y="12"/>
                    </a:cubicBezTo>
                    <a:cubicBezTo>
                      <a:pt x="16" y="11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28"/>
              <p:cNvSpPr>
                <a:spLocks/>
              </p:cNvSpPr>
              <p:nvPr/>
            </p:nvSpPr>
            <p:spPr bwMode="auto">
              <a:xfrm>
                <a:off x="2690" y="74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3 h 16"/>
                  <a:gd name="T4" fmla="*/ 1 w 16"/>
                  <a:gd name="T5" fmla="*/ 5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7 w 16"/>
                  <a:gd name="T13" fmla="*/ 7 h 16"/>
                  <a:gd name="T14" fmla="*/ 8 w 16"/>
                  <a:gd name="T15" fmla="*/ 9 h 16"/>
                  <a:gd name="T16" fmla="*/ 2 w 16"/>
                  <a:gd name="T17" fmla="*/ 13 h 16"/>
                  <a:gd name="T18" fmla="*/ 8 w 16"/>
                  <a:gd name="T19" fmla="*/ 16 h 16"/>
                  <a:gd name="T20" fmla="*/ 14 w 16"/>
                  <a:gd name="T21" fmla="*/ 13 h 16"/>
                  <a:gd name="T22" fmla="*/ 8 w 16"/>
                  <a:gd name="T23" fmla="*/ 8 h 16"/>
                  <a:gd name="T24" fmla="*/ 8 w 16"/>
                  <a:gd name="T25" fmla="*/ 8 h 16"/>
                  <a:gd name="T26" fmla="*/ 15 w 16"/>
                  <a:gd name="T27" fmla="*/ 12 h 16"/>
                  <a:gd name="T28" fmla="*/ 16 w 16"/>
                  <a:gd name="T29" fmla="*/ 10 h 16"/>
                  <a:gd name="T30" fmla="*/ 16 w 16"/>
                  <a:gd name="T31" fmla="*/ 8 h 16"/>
                  <a:gd name="T32" fmla="*/ 16 w 16"/>
                  <a:gd name="T33" fmla="*/ 6 h 16"/>
                  <a:gd name="T34" fmla="*/ 13 w 16"/>
                  <a:gd name="T35" fmla="*/ 1 h 16"/>
                  <a:gd name="T36" fmla="*/ 11 w 16"/>
                  <a:gd name="T37" fmla="*/ 1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5"/>
                      <a:pt x="6" y="16"/>
                      <a:pt x="8" y="16"/>
                    </a:cubicBezTo>
                    <a:cubicBezTo>
                      <a:pt x="11" y="16"/>
                      <a:pt x="13" y="15"/>
                      <a:pt x="14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4"/>
                      <a:pt x="14" y="3"/>
                      <a:pt x="13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29"/>
              <p:cNvSpPr>
                <a:spLocks/>
              </p:cNvSpPr>
              <p:nvPr/>
            </p:nvSpPr>
            <p:spPr bwMode="auto">
              <a:xfrm>
                <a:off x="2875" y="451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7 h 16"/>
                  <a:gd name="T4" fmla="*/ 0 w 16"/>
                  <a:gd name="T5" fmla="*/ 8 h 16"/>
                  <a:gd name="T6" fmla="*/ 0 w 16"/>
                  <a:gd name="T7" fmla="*/ 11 h 16"/>
                  <a:gd name="T8" fmla="*/ 1 w 16"/>
                  <a:gd name="T9" fmla="*/ 12 h 16"/>
                  <a:gd name="T10" fmla="*/ 7 w 16"/>
                  <a:gd name="T11" fmla="*/ 7 h 16"/>
                  <a:gd name="T12" fmla="*/ 9 w 16"/>
                  <a:gd name="T13" fmla="*/ 9 h 16"/>
                  <a:gd name="T14" fmla="*/ 3 w 16"/>
                  <a:gd name="T15" fmla="*/ 14 h 16"/>
                  <a:gd name="T16" fmla="*/ 4 w 16"/>
                  <a:gd name="T17" fmla="*/ 15 h 16"/>
                  <a:gd name="T18" fmla="*/ 8 w 16"/>
                  <a:gd name="T19" fmla="*/ 16 h 16"/>
                  <a:gd name="T20" fmla="*/ 12 w 16"/>
                  <a:gd name="T21" fmla="*/ 15 h 16"/>
                  <a:gd name="T22" fmla="*/ 14 w 16"/>
                  <a:gd name="T23" fmla="*/ 14 h 16"/>
                  <a:gd name="T24" fmla="*/ 16 w 16"/>
                  <a:gd name="T25" fmla="*/ 11 h 16"/>
                  <a:gd name="T26" fmla="*/ 16 w 16"/>
                  <a:gd name="T27" fmla="*/ 8 h 16"/>
                  <a:gd name="T28" fmla="*/ 16 w 16"/>
                  <a:gd name="T29" fmla="*/ 7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1" y="3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4" y="15"/>
                    </a:cubicBezTo>
                    <a:cubicBezTo>
                      <a:pt x="5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4" y="13"/>
                      <a:pt x="15" y="12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30"/>
              <p:cNvSpPr>
                <a:spLocks noEditPoints="1"/>
              </p:cNvSpPr>
              <p:nvPr/>
            </p:nvSpPr>
            <p:spPr bwMode="auto">
              <a:xfrm>
                <a:off x="3060" y="743"/>
                <a:ext cx="23" cy="24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4 w 16"/>
                  <a:gd name="T5" fmla="*/ 15 h 16"/>
                  <a:gd name="T6" fmla="*/ 7 w 16"/>
                  <a:gd name="T7" fmla="*/ 9 h 16"/>
                  <a:gd name="T8" fmla="*/ 8 w 16"/>
                  <a:gd name="T9" fmla="*/ 9 h 16"/>
                  <a:gd name="T10" fmla="*/ 5 w 16"/>
                  <a:gd name="T11" fmla="*/ 15 h 16"/>
                  <a:gd name="T12" fmla="*/ 8 w 16"/>
                  <a:gd name="T13" fmla="*/ 16 h 16"/>
                  <a:gd name="T14" fmla="*/ 10 w 16"/>
                  <a:gd name="T15" fmla="*/ 16 h 16"/>
                  <a:gd name="T16" fmla="*/ 8 w 16"/>
                  <a:gd name="T17" fmla="*/ 9 h 16"/>
                  <a:gd name="T18" fmla="*/ 8 w 16"/>
                  <a:gd name="T19" fmla="*/ 0 h 16"/>
                  <a:gd name="T20" fmla="*/ 5 w 16"/>
                  <a:gd name="T21" fmla="*/ 1 h 16"/>
                  <a:gd name="T22" fmla="*/ 3 w 16"/>
                  <a:gd name="T23" fmla="*/ 1 h 16"/>
                  <a:gd name="T24" fmla="*/ 0 w 16"/>
                  <a:gd name="T25" fmla="*/ 6 h 16"/>
                  <a:gd name="T26" fmla="*/ 0 w 16"/>
                  <a:gd name="T27" fmla="*/ 8 h 16"/>
                  <a:gd name="T28" fmla="*/ 0 w 16"/>
                  <a:gd name="T29" fmla="*/ 9 h 16"/>
                  <a:gd name="T30" fmla="*/ 8 w 16"/>
                  <a:gd name="T31" fmla="*/ 7 h 16"/>
                  <a:gd name="T32" fmla="*/ 8 w 16"/>
                  <a:gd name="T33" fmla="*/ 7 h 16"/>
                  <a:gd name="T34" fmla="*/ 8 w 16"/>
                  <a:gd name="T35" fmla="*/ 7 h 16"/>
                  <a:gd name="T36" fmla="*/ 9 w 16"/>
                  <a:gd name="T37" fmla="*/ 7 h 16"/>
                  <a:gd name="T38" fmla="*/ 9 w 16"/>
                  <a:gd name="T39" fmla="*/ 9 h 16"/>
                  <a:gd name="T40" fmla="*/ 9 w 16"/>
                  <a:gd name="T41" fmla="*/ 9 h 16"/>
                  <a:gd name="T42" fmla="*/ 11 w 16"/>
                  <a:gd name="T43" fmla="*/ 15 h 16"/>
                  <a:gd name="T44" fmla="*/ 14 w 16"/>
                  <a:gd name="T45" fmla="*/ 13 h 16"/>
                  <a:gd name="T46" fmla="*/ 16 w 16"/>
                  <a:gd name="T47" fmla="*/ 9 h 16"/>
                  <a:gd name="T48" fmla="*/ 16 w 16"/>
                  <a:gd name="T49" fmla="*/ 8 h 16"/>
                  <a:gd name="T50" fmla="*/ 15 w 16"/>
                  <a:gd name="T51" fmla="*/ 5 h 16"/>
                  <a:gd name="T52" fmla="*/ 14 w 16"/>
                  <a:gd name="T53" fmla="*/ 3 h 16"/>
                  <a:gd name="T54" fmla="*/ 8 w 16"/>
                  <a:gd name="T5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9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2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auto">
              <a:xfrm>
                <a:off x="3358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1 w 16"/>
                  <a:gd name="T3" fmla="*/ 4 h 16"/>
                  <a:gd name="T4" fmla="*/ 0 w 16"/>
                  <a:gd name="T5" fmla="*/ 8 h 16"/>
                  <a:gd name="T6" fmla="*/ 0 w 16"/>
                  <a:gd name="T7" fmla="*/ 8 h 16"/>
                  <a:gd name="T8" fmla="*/ 1 w 16"/>
                  <a:gd name="T9" fmla="*/ 12 h 16"/>
                  <a:gd name="T10" fmla="*/ 2 w 16"/>
                  <a:gd name="T11" fmla="*/ 14 h 16"/>
                  <a:gd name="T12" fmla="*/ 8 w 16"/>
                  <a:gd name="T13" fmla="*/ 16 h 16"/>
                  <a:gd name="T14" fmla="*/ 9 w 16"/>
                  <a:gd name="T15" fmla="*/ 16 h 16"/>
                  <a:gd name="T16" fmla="*/ 10 w 16"/>
                  <a:gd name="T17" fmla="*/ 16 h 16"/>
                  <a:gd name="T18" fmla="*/ 7 w 16"/>
                  <a:gd name="T19" fmla="*/ 8 h 16"/>
                  <a:gd name="T20" fmla="*/ 9 w 16"/>
                  <a:gd name="T21" fmla="*/ 8 h 16"/>
                  <a:gd name="T22" fmla="*/ 12 w 16"/>
                  <a:gd name="T23" fmla="*/ 15 h 16"/>
                  <a:gd name="T24" fmla="*/ 14 w 16"/>
                  <a:gd name="T25" fmla="*/ 14 h 16"/>
                  <a:gd name="T26" fmla="*/ 16 w 16"/>
                  <a:gd name="T27" fmla="*/ 10 h 16"/>
                  <a:gd name="T28" fmla="*/ 16 w 16"/>
                  <a:gd name="T29" fmla="*/ 8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0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32"/>
              <p:cNvSpPr>
                <a:spLocks noEditPoints="1"/>
              </p:cNvSpPr>
              <p:nvPr/>
            </p:nvSpPr>
            <p:spPr bwMode="auto">
              <a:xfrm>
                <a:off x="3399" y="892"/>
                <a:ext cx="24" cy="24"/>
              </a:xfrm>
              <a:custGeom>
                <a:avLst/>
                <a:gdLst>
                  <a:gd name="T0" fmla="*/ 10 w 16"/>
                  <a:gd name="T1" fmla="*/ 14 h 16"/>
                  <a:gd name="T2" fmla="*/ 10 w 16"/>
                  <a:gd name="T3" fmla="*/ 16 h 16"/>
                  <a:gd name="T4" fmla="*/ 11 w 16"/>
                  <a:gd name="T5" fmla="*/ 16 h 16"/>
                  <a:gd name="T6" fmla="*/ 10 w 16"/>
                  <a:gd name="T7" fmla="*/ 14 h 16"/>
                  <a:gd name="T8" fmla="*/ 8 w 16"/>
                  <a:gd name="T9" fmla="*/ 0 h 16"/>
                  <a:gd name="T10" fmla="*/ 6 w 16"/>
                  <a:gd name="T11" fmla="*/ 0 h 16"/>
                  <a:gd name="T12" fmla="*/ 1 w 16"/>
                  <a:gd name="T13" fmla="*/ 4 h 16"/>
                  <a:gd name="T14" fmla="*/ 0 w 16"/>
                  <a:gd name="T15" fmla="*/ 8 h 16"/>
                  <a:gd name="T16" fmla="*/ 0 w 16"/>
                  <a:gd name="T17" fmla="*/ 8 h 16"/>
                  <a:gd name="T18" fmla="*/ 8 w 16"/>
                  <a:gd name="T19" fmla="*/ 16 h 16"/>
                  <a:gd name="T20" fmla="*/ 9 w 16"/>
                  <a:gd name="T21" fmla="*/ 16 h 16"/>
                  <a:gd name="T22" fmla="*/ 8 w 16"/>
                  <a:gd name="T23" fmla="*/ 11 h 16"/>
                  <a:gd name="T24" fmla="*/ 8 w 16"/>
                  <a:gd name="T25" fmla="*/ 11 h 16"/>
                  <a:gd name="T26" fmla="*/ 8 w 16"/>
                  <a:gd name="T27" fmla="*/ 10 h 16"/>
                  <a:gd name="T28" fmla="*/ 7 w 16"/>
                  <a:gd name="T29" fmla="*/ 5 h 16"/>
                  <a:gd name="T30" fmla="*/ 8 w 16"/>
                  <a:gd name="T31" fmla="*/ 8 h 16"/>
                  <a:gd name="T32" fmla="*/ 9 w 16"/>
                  <a:gd name="T33" fmla="*/ 10 h 16"/>
                  <a:gd name="T34" fmla="*/ 10 w 16"/>
                  <a:gd name="T35" fmla="*/ 10 h 16"/>
                  <a:gd name="T36" fmla="*/ 12 w 16"/>
                  <a:gd name="T37" fmla="*/ 15 h 16"/>
                  <a:gd name="T38" fmla="*/ 14 w 16"/>
                  <a:gd name="T39" fmla="*/ 13 h 16"/>
                  <a:gd name="T40" fmla="*/ 16 w 16"/>
                  <a:gd name="T41" fmla="*/ 10 h 16"/>
                  <a:gd name="T42" fmla="*/ 16 w 16"/>
                  <a:gd name="T43" fmla="*/ 8 h 16"/>
                  <a:gd name="T44" fmla="*/ 16 w 16"/>
                  <a:gd name="T45" fmla="*/ 8 h 16"/>
                  <a:gd name="T46" fmla="*/ 8 w 16"/>
                  <a:gd name="T47" fmla="*/ 0 h 16"/>
                  <a:gd name="T48" fmla="*/ 8 w 16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10" y="14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0" y="14"/>
                      <a:pt x="10" y="14"/>
                      <a:pt x="10" y="14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33"/>
              <p:cNvSpPr>
                <a:spLocks/>
              </p:cNvSpPr>
              <p:nvPr/>
            </p:nvSpPr>
            <p:spPr bwMode="auto">
              <a:xfrm>
                <a:off x="3763" y="845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6 h 16"/>
                  <a:gd name="T6" fmla="*/ 0 w 16"/>
                  <a:gd name="T7" fmla="*/ 8 h 16"/>
                  <a:gd name="T8" fmla="*/ 0 w 16"/>
                  <a:gd name="T9" fmla="*/ 8 h 16"/>
                  <a:gd name="T10" fmla="*/ 0 w 16"/>
                  <a:gd name="T11" fmla="*/ 10 h 16"/>
                  <a:gd name="T12" fmla="*/ 3 w 16"/>
                  <a:gd name="T13" fmla="*/ 14 h 16"/>
                  <a:gd name="T14" fmla="*/ 5 w 16"/>
                  <a:gd name="T15" fmla="*/ 15 h 16"/>
                  <a:gd name="T16" fmla="*/ 6 w 16"/>
                  <a:gd name="T17" fmla="*/ 16 h 16"/>
                  <a:gd name="T18" fmla="*/ 8 w 16"/>
                  <a:gd name="T19" fmla="*/ 8 h 16"/>
                  <a:gd name="T20" fmla="*/ 8 w 16"/>
                  <a:gd name="T21" fmla="*/ 8 h 16"/>
                  <a:gd name="T22" fmla="*/ 7 w 16"/>
                  <a:gd name="T23" fmla="*/ 16 h 16"/>
                  <a:gd name="T24" fmla="*/ 8 w 16"/>
                  <a:gd name="T25" fmla="*/ 16 h 16"/>
                  <a:gd name="T26" fmla="*/ 9 w 16"/>
                  <a:gd name="T27" fmla="*/ 16 h 16"/>
                  <a:gd name="T28" fmla="*/ 13 w 16"/>
                  <a:gd name="T29" fmla="*/ 14 h 16"/>
                  <a:gd name="T30" fmla="*/ 16 w 16"/>
                  <a:gd name="T31" fmla="*/ 8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2"/>
                      <a:pt x="2" y="13"/>
                      <a:pt x="3" y="14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34"/>
              <p:cNvSpPr>
                <a:spLocks noEditPoints="1"/>
              </p:cNvSpPr>
              <p:nvPr/>
            </p:nvSpPr>
            <p:spPr bwMode="auto">
              <a:xfrm>
                <a:off x="3650" y="1172"/>
                <a:ext cx="24" cy="24"/>
              </a:xfrm>
              <a:custGeom>
                <a:avLst/>
                <a:gdLst>
                  <a:gd name="T0" fmla="*/ 4 w 16"/>
                  <a:gd name="T1" fmla="*/ 1 h 16"/>
                  <a:gd name="T2" fmla="*/ 4 w 16"/>
                  <a:gd name="T3" fmla="*/ 1 h 16"/>
                  <a:gd name="T4" fmla="*/ 1 w 16"/>
                  <a:gd name="T5" fmla="*/ 4 h 16"/>
                  <a:gd name="T6" fmla="*/ 0 w 16"/>
                  <a:gd name="T7" fmla="*/ 8 h 16"/>
                  <a:gd name="T8" fmla="*/ 7 w 16"/>
                  <a:gd name="T9" fmla="*/ 16 h 16"/>
                  <a:gd name="T10" fmla="*/ 7 w 16"/>
                  <a:gd name="T11" fmla="*/ 8 h 16"/>
                  <a:gd name="T12" fmla="*/ 4 w 16"/>
                  <a:gd name="T13" fmla="*/ 1 h 16"/>
                  <a:gd name="T14" fmla="*/ 8 w 16"/>
                  <a:gd name="T15" fmla="*/ 0 h 16"/>
                  <a:gd name="T16" fmla="*/ 6 w 16"/>
                  <a:gd name="T17" fmla="*/ 0 h 16"/>
                  <a:gd name="T18" fmla="*/ 9 w 16"/>
                  <a:gd name="T19" fmla="*/ 8 h 16"/>
                  <a:gd name="T20" fmla="*/ 9 w 16"/>
                  <a:gd name="T21" fmla="*/ 16 h 16"/>
                  <a:gd name="T22" fmla="*/ 12 w 16"/>
                  <a:gd name="T23" fmla="*/ 15 h 16"/>
                  <a:gd name="T24" fmla="*/ 15 w 16"/>
                  <a:gd name="T25" fmla="*/ 11 h 16"/>
                  <a:gd name="T26" fmla="*/ 16 w 16"/>
                  <a:gd name="T27" fmla="*/ 9 h 16"/>
                  <a:gd name="T28" fmla="*/ 16 w 16"/>
                  <a:gd name="T29" fmla="*/ 8 h 16"/>
                  <a:gd name="T30" fmla="*/ 11 w 16"/>
                  <a:gd name="T31" fmla="*/ 1 h 16"/>
                  <a:gd name="T32" fmla="*/ 9 w 16"/>
                  <a:gd name="T33" fmla="*/ 0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12"/>
                      <a:pt x="3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3" y="14"/>
                      <a:pt x="15" y="13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5"/>
                      <a:pt x="14" y="2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auto">
              <a:xfrm>
                <a:off x="4008" y="1274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3 w 16"/>
                  <a:gd name="T5" fmla="*/ 2 h 16"/>
                  <a:gd name="T6" fmla="*/ 1 w 16"/>
                  <a:gd name="T7" fmla="*/ 4 h 16"/>
                  <a:gd name="T8" fmla="*/ 0 w 16"/>
                  <a:gd name="T9" fmla="*/ 6 h 16"/>
                  <a:gd name="T10" fmla="*/ 0 w 16"/>
                  <a:gd name="T11" fmla="*/ 8 h 16"/>
                  <a:gd name="T12" fmla="*/ 2 w 16"/>
                  <a:gd name="T13" fmla="*/ 13 h 16"/>
                  <a:gd name="T14" fmla="*/ 4 w 16"/>
                  <a:gd name="T15" fmla="*/ 15 h 16"/>
                  <a:gd name="T16" fmla="*/ 8 w 16"/>
                  <a:gd name="T17" fmla="*/ 16 h 16"/>
                  <a:gd name="T18" fmla="*/ 8 w 16"/>
                  <a:gd name="T19" fmla="*/ 16 h 16"/>
                  <a:gd name="T20" fmla="*/ 12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36"/>
              <p:cNvSpPr>
                <a:spLocks noEditPoints="1"/>
              </p:cNvSpPr>
              <p:nvPr/>
            </p:nvSpPr>
            <p:spPr bwMode="auto">
              <a:xfrm>
                <a:off x="3763" y="1524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4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5 h 16"/>
                  <a:gd name="T10" fmla="*/ 0 w 16"/>
                  <a:gd name="T11" fmla="*/ 8 h 16"/>
                  <a:gd name="T12" fmla="*/ 2 w 16"/>
                  <a:gd name="T13" fmla="*/ 13 h 16"/>
                  <a:gd name="T14" fmla="*/ 6 w 16"/>
                  <a:gd name="T15" fmla="*/ 9 h 16"/>
                  <a:gd name="T16" fmla="*/ 7 w 16"/>
                  <a:gd name="T17" fmla="*/ 8 h 16"/>
                  <a:gd name="T18" fmla="*/ 0 w 16"/>
                  <a:gd name="T19" fmla="*/ 5 h 16"/>
                  <a:gd name="T20" fmla="*/ 3 w 16"/>
                  <a:gd name="T21" fmla="*/ 2 h 16"/>
                  <a:gd name="T22" fmla="*/ 1 w 16"/>
                  <a:gd name="T23" fmla="*/ 5 h 16"/>
                  <a:gd name="T24" fmla="*/ 6 w 16"/>
                  <a:gd name="T25" fmla="*/ 7 h 16"/>
                  <a:gd name="T26" fmla="*/ 3 w 16"/>
                  <a:gd name="T27" fmla="*/ 2 h 16"/>
                  <a:gd name="T28" fmla="*/ 8 w 16"/>
                  <a:gd name="T29" fmla="*/ 0 h 16"/>
                  <a:gd name="T30" fmla="*/ 8 w 16"/>
                  <a:gd name="T31" fmla="*/ 0 h 16"/>
                  <a:gd name="T32" fmla="*/ 6 w 16"/>
                  <a:gd name="T33" fmla="*/ 0 h 16"/>
                  <a:gd name="T34" fmla="*/ 9 w 16"/>
                  <a:gd name="T35" fmla="*/ 8 h 16"/>
                  <a:gd name="T36" fmla="*/ 8 w 16"/>
                  <a:gd name="T37" fmla="*/ 8 h 16"/>
                  <a:gd name="T38" fmla="*/ 9 w 16"/>
                  <a:gd name="T39" fmla="*/ 8 h 16"/>
                  <a:gd name="T40" fmla="*/ 9 w 16"/>
                  <a:gd name="T41" fmla="*/ 8 h 16"/>
                  <a:gd name="T42" fmla="*/ 9 w 16"/>
                  <a:gd name="T43" fmla="*/ 9 h 16"/>
                  <a:gd name="T44" fmla="*/ 9 w 16"/>
                  <a:gd name="T45" fmla="*/ 9 h 16"/>
                  <a:gd name="T46" fmla="*/ 5 w 16"/>
                  <a:gd name="T47" fmla="*/ 15 h 16"/>
                  <a:gd name="T48" fmla="*/ 6 w 16"/>
                  <a:gd name="T49" fmla="*/ 16 h 16"/>
                  <a:gd name="T50" fmla="*/ 8 w 16"/>
                  <a:gd name="T51" fmla="*/ 16 h 16"/>
                  <a:gd name="T52" fmla="*/ 10 w 16"/>
                  <a:gd name="T53" fmla="*/ 16 h 16"/>
                  <a:gd name="T54" fmla="*/ 13 w 16"/>
                  <a:gd name="T55" fmla="*/ 14 h 16"/>
                  <a:gd name="T56" fmla="*/ 14 w 16"/>
                  <a:gd name="T57" fmla="*/ 13 h 16"/>
                  <a:gd name="T58" fmla="*/ 16 w 16"/>
                  <a:gd name="T59" fmla="*/ 8 h 16"/>
                  <a:gd name="T60" fmla="*/ 15 w 16"/>
                  <a:gd name="T61" fmla="*/ 4 h 16"/>
                  <a:gd name="T62" fmla="*/ 14 w 16"/>
                  <a:gd name="T63" fmla="*/ 3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2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1" y="15"/>
                      <a:pt x="12" y="15"/>
                      <a:pt x="13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37"/>
              <p:cNvSpPr>
                <a:spLocks/>
              </p:cNvSpPr>
              <p:nvPr/>
            </p:nvSpPr>
            <p:spPr bwMode="auto">
              <a:xfrm>
                <a:off x="4061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1 w 16"/>
                  <a:gd name="T5" fmla="*/ 4 h 16"/>
                  <a:gd name="T6" fmla="*/ 0 w 16"/>
                  <a:gd name="T7" fmla="*/ 6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4 h 16"/>
                  <a:gd name="T14" fmla="*/ 2 w 16"/>
                  <a:gd name="T15" fmla="*/ 14 h 16"/>
                  <a:gd name="T16" fmla="*/ 11 w 16"/>
                  <a:gd name="T17" fmla="*/ 6 h 16"/>
                  <a:gd name="T18" fmla="*/ 8 w 16"/>
                  <a:gd name="T19" fmla="*/ 11 h 16"/>
                  <a:gd name="T20" fmla="*/ 6 w 16"/>
                  <a:gd name="T21" fmla="*/ 16 h 16"/>
                  <a:gd name="T22" fmla="*/ 8 w 16"/>
                  <a:gd name="T23" fmla="*/ 16 h 16"/>
                  <a:gd name="T24" fmla="*/ 8 w 16"/>
                  <a:gd name="T25" fmla="*/ 16 h 16"/>
                  <a:gd name="T26" fmla="*/ 16 w 16"/>
                  <a:gd name="T27" fmla="*/ 8 h 16"/>
                  <a:gd name="T28" fmla="*/ 9 w 16"/>
                  <a:gd name="T29" fmla="*/ 0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3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38"/>
              <p:cNvSpPr>
                <a:spLocks/>
              </p:cNvSpPr>
              <p:nvPr/>
            </p:nvSpPr>
            <p:spPr bwMode="auto">
              <a:xfrm>
                <a:off x="2076" y="410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1 w 16"/>
                  <a:gd name="T7" fmla="*/ 15 h 16"/>
                  <a:gd name="T8" fmla="*/ 7 w 16"/>
                  <a:gd name="T9" fmla="*/ 8 h 16"/>
                  <a:gd name="T10" fmla="*/ 9 w 16"/>
                  <a:gd name="T11" fmla="*/ 8 h 16"/>
                  <a:gd name="T12" fmla="*/ 13 w 16"/>
                  <a:gd name="T13" fmla="*/ 15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39"/>
              <p:cNvSpPr>
                <a:spLocks noEditPoints="1"/>
              </p:cNvSpPr>
              <p:nvPr/>
            </p:nvSpPr>
            <p:spPr bwMode="auto">
              <a:xfrm>
                <a:off x="2267" y="767"/>
                <a:ext cx="24" cy="24"/>
              </a:xfrm>
              <a:custGeom>
                <a:avLst/>
                <a:gdLst>
                  <a:gd name="T0" fmla="*/ 3 w 16"/>
                  <a:gd name="T1" fmla="*/ 1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8 h 16"/>
                  <a:gd name="T8" fmla="*/ 13 w 16"/>
                  <a:gd name="T9" fmla="*/ 2 h 16"/>
                  <a:gd name="T10" fmla="*/ 8 w 16"/>
                  <a:gd name="T11" fmla="*/ 10 h 16"/>
                  <a:gd name="T12" fmla="*/ 3 w 16"/>
                  <a:gd name="T13" fmla="*/ 1 h 16"/>
                  <a:gd name="T14" fmla="*/ 8 w 16"/>
                  <a:gd name="T15" fmla="*/ 0 h 16"/>
                  <a:gd name="T16" fmla="*/ 5 w 16"/>
                  <a:gd name="T17" fmla="*/ 1 h 16"/>
                  <a:gd name="T18" fmla="*/ 8 w 16"/>
                  <a:gd name="T19" fmla="*/ 6 h 16"/>
                  <a:gd name="T20" fmla="*/ 11 w 16"/>
                  <a:gd name="T21" fmla="*/ 1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3" y="1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40"/>
              <p:cNvSpPr>
                <a:spLocks noEditPoints="1"/>
              </p:cNvSpPr>
              <p:nvPr/>
            </p:nvSpPr>
            <p:spPr bwMode="auto">
              <a:xfrm>
                <a:off x="3399" y="422"/>
                <a:ext cx="24" cy="23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8 w 16"/>
                  <a:gd name="T5" fmla="*/ 16 h 16"/>
                  <a:gd name="T6" fmla="*/ 10 w 16"/>
                  <a:gd name="T7" fmla="*/ 16 h 16"/>
                  <a:gd name="T8" fmla="*/ 7 w 16"/>
                  <a:gd name="T9" fmla="*/ 9 h 16"/>
                  <a:gd name="T10" fmla="*/ 8 w 16"/>
                  <a:gd name="T11" fmla="*/ 0 h 16"/>
                  <a:gd name="T12" fmla="*/ 0 w 16"/>
                  <a:gd name="T13" fmla="*/ 8 h 16"/>
                  <a:gd name="T14" fmla="*/ 0 w 16"/>
                  <a:gd name="T15" fmla="*/ 10 h 16"/>
                  <a:gd name="T16" fmla="*/ 9 w 16"/>
                  <a:gd name="T17" fmla="*/ 7 h 16"/>
                  <a:gd name="T18" fmla="*/ 9 w 16"/>
                  <a:gd name="T19" fmla="*/ 8 h 16"/>
                  <a:gd name="T20" fmla="*/ 11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4"/>
                      <a:pt x="5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41"/>
              <p:cNvSpPr>
                <a:spLocks noEditPoints="1"/>
              </p:cNvSpPr>
              <p:nvPr/>
            </p:nvSpPr>
            <p:spPr bwMode="auto">
              <a:xfrm>
                <a:off x="3072" y="529"/>
                <a:ext cx="23" cy="24"/>
              </a:xfrm>
              <a:custGeom>
                <a:avLst/>
                <a:gdLst>
                  <a:gd name="T0" fmla="*/ 16 w 16"/>
                  <a:gd name="T1" fmla="*/ 6 h 16"/>
                  <a:gd name="T2" fmla="*/ 10 w 16"/>
                  <a:gd name="T3" fmla="*/ 8 h 16"/>
                  <a:gd name="T4" fmla="*/ 14 w 16"/>
                  <a:gd name="T5" fmla="*/ 13 h 16"/>
                  <a:gd name="T6" fmla="*/ 16 w 16"/>
                  <a:gd name="T7" fmla="*/ 8 h 16"/>
                  <a:gd name="T8" fmla="*/ 16 w 16"/>
                  <a:gd name="T9" fmla="*/ 6 h 16"/>
                  <a:gd name="T10" fmla="*/ 8 w 16"/>
                  <a:gd name="T11" fmla="*/ 0 h 16"/>
                  <a:gd name="T12" fmla="*/ 0 w 16"/>
                  <a:gd name="T13" fmla="*/ 8 h 16"/>
                  <a:gd name="T14" fmla="*/ 8 w 16"/>
                  <a:gd name="T15" fmla="*/ 16 h 16"/>
                  <a:gd name="T16" fmla="*/ 12 w 16"/>
                  <a:gd name="T17" fmla="*/ 15 h 16"/>
                  <a:gd name="T18" fmla="*/ 6 w 16"/>
                  <a:gd name="T19" fmla="*/ 8 h 16"/>
                  <a:gd name="T20" fmla="*/ 8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42"/>
              <p:cNvSpPr>
                <a:spLocks noEditPoints="1"/>
              </p:cNvSpPr>
              <p:nvPr/>
            </p:nvSpPr>
            <p:spPr bwMode="auto">
              <a:xfrm>
                <a:off x="3244" y="725"/>
                <a:ext cx="24" cy="24"/>
              </a:xfrm>
              <a:custGeom>
                <a:avLst/>
                <a:gdLst>
                  <a:gd name="T0" fmla="*/ 2 w 16"/>
                  <a:gd name="T1" fmla="*/ 3 h 16"/>
                  <a:gd name="T2" fmla="*/ 0 w 16"/>
                  <a:gd name="T3" fmla="*/ 8 h 16"/>
                  <a:gd name="T4" fmla="*/ 2 w 16"/>
                  <a:gd name="T5" fmla="*/ 13 h 16"/>
                  <a:gd name="T6" fmla="*/ 7 w 16"/>
                  <a:gd name="T7" fmla="*/ 8 h 16"/>
                  <a:gd name="T8" fmla="*/ 2 w 16"/>
                  <a:gd name="T9" fmla="*/ 3 h 16"/>
                  <a:gd name="T10" fmla="*/ 8 w 16"/>
                  <a:gd name="T11" fmla="*/ 0 h 16"/>
                  <a:gd name="T12" fmla="*/ 4 w 16"/>
                  <a:gd name="T13" fmla="*/ 1 h 16"/>
                  <a:gd name="T14" fmla="*/ 9 w 16"/>
                  <a:gd name="T15" fmla="*/ 8 h 16"/>
                  <a:gd name="T16" fmla="*/ 9 w 16"/>
                  <a:gd name="T17" fmla="*/ 9 h 16"/>
                  <a:gd name="T18" fmla="*/ 4 w 16"/>
                  <a:gd name="T19" fmla="*/ 15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43"/>
              <p:cNvSpPr>
                <a:spLocks noEditPoints="1"/>
              </p:cNvSpPr>
              <p:nvPr/>
            </p:nvSpPr>
            <p:spPr bwMode="auto">
              <a:xfrm>
                <a:off x="3036" y="964"/>
                <a:ext cx="24" cy="24"/>
              </a:xfrm>
              <a:custGeom>
                <a:avLst/>
                <a:gdLst>
                  <a:gd name="T0" fmla="*/ 0 w 16"/>
                  <a:gd name="T1" fmla="*/ 11 h 16"/>
                  <a:gd name="T2" fmla="*/ 8 w 16"/>
                  <a:gd name="T3" fmla="*/ 16 h 16"/>
                  <a:gd name="T4" fmla="*/ 9 w 16"/>
                  <a:gd name="T5" fmla="*/ 16 h 16"/>
                  <a:gd name="T6" fmla="*/ 0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0 w 16"/>
                  <a:gd name="T13" fmla="*/ 9 h 16"/>
                  <a:gd name="T14" fmla="*/ 10 w 16"/>
                  <a:gd name="T15" fmla="*/ 16 h 16"/>
                  <a:gd name="T16" fmla="*/ 16 w 16"/>
                  <a:gd name="T17" fmla="*/ 8 h 16"/>
                  <a:gd name="T18" fmla="*/ 14 w 16"/>
                  <a:gd name="T19" fmla="*/ 3 h 16"/>
                  <a:gd name="T20" fmla="*/ 9 w 16"/>
                  <a:gd name="T21" fmla="*/ 9 h 16"/>
                  <a:gd name="T22" fmla="*/ 7 w 16"/>
                  <a:gd name="T23" fmla="*/ 7 h 16"/>
                  <a:gd name="T24" fmla="*/ 12 w 16"/>
                  <a:gd name="T25" fmla="*/ 1 h 16"/>
                  <a:gd name="T26" fmla="*/ 8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0" y="11"/>
                    </a:moveTo>
                    <a:cubicBezTo>
                      <a:pt x="1" y="14"/>
                      <a:pt x="4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44"/>
              <p:cNvSpPr>
                <a:spLocks noEditPoints="1"/>
              </p:cNvSpPr>
              <p:nvPr/>
            </p:nvSpPr>
            <p:spPr bwMode="auto">
              <a:xfrm>
                <a:off x="2124" y="1423"/>
                <a:ext cx="24" cy="23"/>
              </a:xfrm>
              <a:custGeom>
                <a:avLst/>
                <a:gdLst>
                  <a:gd name="T0" fmla="*/ 4 w 16"/>
                  <a:gd name="T1" fmla="*/ 1 h 16"/>
                  <a:gd name="T2" fmla="*/ 0 w 16"/>
                  <a:gd name="T3" fmla="*/ 8 h 16"/>
                  <a:gd name="T4" fmla="*/ 5 w 16"/>
                  <a:gd name="T5" fmla="*/ 16 h 16"/>
                  <a:gd name="T6" fmla="*/ 7 w 16"/>
                  <a:gd name="T7" fmla="*/ 8 h 16"/>
                  <a:gd name="T8" fmla="*/ 4 w 16"/>
                  <a:gd name="T9" fmla="*/ 1 h 16"/>
                  <a:gd name="T10" fmla="*/ 8 w 16"/>
                  <a:gd name="T11" fmla="*/ 0 h 16"/>
                  <a:gd name="T12" fmla="*/ 6 w 16"/>
                  <a:gd name="T13" fmla="*/ 0 h 16"/>
                  <a:gd name="T14" fmla="*/ 9 w 16"/>
                  <a:gd name="T15" fmla="*/ 8 h 16"/>
                  <a:gd name="T16" fmla="*/ 9 w 16"/>
                  <a:gd name="T17" fmla="*/ 8 h 16"/>
                  <a:gd name="T18" fmla="*/ 7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45"/>
              <p:cNvSpPr>
                <a:spLocks/>
              </p:cNvSpPr>
              <p:nvPr/>
            </p:nvSpPr>
            <p:spPr bwMode="auto">
              <a:xfrm>
                <a:off x="1754" y="1625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3 w 16"/>
                  <a:gd name="T7" fmla="*/ 14 h 16"/>
                  <a:gd name="T8" fmla="*/ 7 w 16"/>
                  <a:gd name="T9" fmla="*/ 9 h 16"/>
                  <a:gd name="T10" fmla="*/ 9 w 16"/>
                  <a:gd name="T11" fmla="*/ 7 h 16"/>
                  <a:gd name="T12" fmla="*/ 14 w 16"/>
                  <a:gd name="T13" fmla="*/ 13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46"/>
              <p:cNvSpPr>
                <a:spLocks noEditPoints="1"/>
              </p:cNvSpPr>
              <p:nvPr/>
            </p:nvSpPr>
            <p:spPr bwMode="auto">
              <a:xfrm>
                <a:off x="1677" y="1935"/>
                <a:ext cx="23" cy="24"/>
              </a:xfrm>
              <a:custGeom>
                <a:avLst/>
                <a:gdLst>
                  <a:gd name="T0" fmla="*/ 11 w 16"/>
                  <a:gd name="T1" fmla="*/ 10 h 16"/>
                  <a:gd name="T2" fmla="*/ 14 w 16"/>
                  <a:gd name="T3" fmla="*/ 14 h 16"/>
                  <a:gd name="T4" fmla="*/ 15 w 16"/>
                  <a:gd name="T5" fmla="*/ 12 h 16"/>
                  <a:gd name="T6" fmla="*/ 11 w 16"/>
                  <a:gd name="T7" fmla="*/ 10 h 16"/>
                  <a:gd name="T8" fmla="*/ 8 w 16"/>
                  <a:gd name="T9" fmla="*/ 0 h 16"/>
                  <a:gd name="T10" fmla="*/ 0 w 16"/>
                  <a:gd name="T11" fmla="*/ 8 h 16"/>
                  <a:gd name="T12" fmla="*/ 8 w 16"/>
                  <a:gd name="T13" fmla="*/ 16 h 16"/>
                  <a:gd name="T14" fmla="*/ 12 w 16"/>
                  <a:gd name="T15" fmla="*/ 15 h 16"/>
                  <a:gd name="T16" fmla="*/ 5 w 16"/>
                  <a:gd name="T17" fmla="*/ 6 h 16"/>
                  <a:gd name="T18" fmla="*/ 16 w 16"/>
                  <a:gd name="T19" fmla="*/ 10 h 16"/>
                  <a:gd name="T20" fmla="*/ 16 w 16"/>
                  <a:gd name="T21" fmla="*/ 8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1" y="1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47"/>
              <p:cNvSpPr>
                <a:spLocks/>
              </p:cNvSpPr>
              <p:nvPr/>
            </p:nvSpPr>
            <p:spPr bwMode="auto">
              <a:xfrm>
                <a:off x="2022" y="238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4 w 16"/>
                  <a:gd name="T3" fmla="*/ 1 h 16"/>
                  <a:gd name="T4" fmla="*/ 9 w 16"/>
                  <a:gd name="T5" fmla="*/ 7 h 16"/>
                  <a:gd name="T6" fmla="*/ 7 w 16"/>
                  <a:gd name="T7" fmla="*/ 9 h 16"/>
                  <a:gd name="T8" fmla="*/ 2 w 16"/>
                  <a:gd name="T9" fmla="*/ 2 h 16"/>
                  <a:gd name="T10" fmla="*/ 0 w 16"/>
                  <a:gd name="T11" fmla="*/ 8 h 16"/>
                  <a:gd name="T12" fmla="*/ 8 w 16"/>
                  <a:gd name="T13" fmla="*/ 16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5" y="0"/>
                      <a:pt x="4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48"/>
              <p:cNvSpPr>
                <a:spLocks noEditPoints="1"/>
              </p:cNvSpPr>
              <p:nvPr/>
            </p:nvSpPr>
            <p:spPr bwMode="auto">
              <a:xfrm>
                <a:off x="2338" y="2179"/>
                <a:ext cx="24" cy="24"/>
              </a:xfrm>
              <a:custGeom>
                <a:avLst/>
                <a:gdLst>
                  <a:gd name="T0" fmla="*/ 0 w 16"/>
                  <a:gd name="T1" fmla="*/ 6 h 16"/>
                  <a:gd name="T2" fmla="*/ 0 w 16"/>
                  <a:gd name="T3" fmla="*/ 8 h 16"/>
                  <a:gd name="T4" fmla="*/ 4 w 16"/>
                  <a:gd name="T5" fmla="*/ 7 h 16"/>
                  <a:gd name="T6" fmla="*/ 0 w 16"/>
                  <a:gd name="T7" fmla="*/ 6 h 16"/>
                  <a:gd name="T8" fmla="*/ 8 w 16"/>
                  <a:gd name="T9" fmla="*/ 0 h 16"/>
                  <a:gd name="T10" fmla="*/ 3 w 16"/>
                  <a:gd name="T11" fmla="*/ 2 h 16"/>
                  <a:gd name="T12" fmla="*/ 9 w 16"/>
                  <a:gd name="T13" fmla="*/ 7 h 16"/>
                  <a:gd name="T14" fmla="*/ 12 w 16"/>
                  <a:gd name="T15" fmla="*/ 9 h 16"/>
                  <a:gd name="T16" fmla="*/ 8 w 16"/>
                  <a:gd name="T17" fmla="*/ 9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49"/>
              <p:cNvSpPr>
                <a:spLocks noEditPoints="1"/>
              </p:cNvSpPr>
              <p:nvPr/>
            </p:nvSpPr>
            <p:spPr bwMode="auto">
              <a:xfrm>
                <a:off x="2064" y="2626"/>
                <a:ext cx="24" cy="24"/>
              </a:xfrm>
              <a:custGeom>
                <a:avLst/>
                <a:gdLst>
                  <a:gd name="T0" fmla="*/ 12 w 16"/>
                  <a:gd name="T1" fmla="*/ 1 h 16"/>
                  <a:gd name="T2" fmla="*/ 9 w 16"/>
                  <a:gd name="T3" fmla="*/ 9 h 16"/>
                  <a:gd name="T4" fmla="*/ 8 w 16"/>
                  <a:gd name="T5" fmla="*/ 9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2 w 16"/>
                  <a:gd name="T13" fmla="*/ 1 h 16"/>
                  <a:gd name="T14" fmla="*/ 8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10 w 16"/>
                  <a:gd name="T21" fmla="*/ 0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moveTo>
                      <a:pt x="8" y="0"/>
                    </a:moveTo>
                    <a:cubicBezTo>
                      <a:pt x="4" y="0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50"/>
              <p:cNvSpPr>
                <a:spLocks/>
              </p:cNvSpPr>
              <p:nvPr/>
            </p:nvSpPr>
            <p:spPr bwMode="auto">
              <a:xfrm>
                <a:off x="1718" y="2591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10 h 16"/>
                  <a:gd name="T8" fmla="*/ 8 w 16"/>
                  <a:gd name="T9" fmla="*/ 9 h 16"/>
                  <a:gd name="T10" fmla="*/ 8 w 16"/>
                  <a:gd name="T11" fmla="*/ 7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51"/>
              <p:cNvSpPr>
                <a:spLocks/>
              </p:cNvSpPr>
              <p:nvPr/>
            </p:nvSpPr>
            <p:spPr bwMode="auto">
              <a:xfrm>
                <a:off x="3167" y="2388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7 h 16"/>
                  <a:gd name="T6" fmla="*/ 8 w 16"/>
                  <a:gd name="T7" fmla="*/ 9 h 16"/>
                  <a:gd name="T8" fmla="*/ 0 w 16"/>
                  <a:gd name="T9" fmla="*/ 10 h 16"/>
                  <a:gd name="T10" fmla="*/ 8 w 16"/>
                  <a:gd name="T11" fmla="*/ 16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52"/>
              <p:cNvSpPr>
                <a:spLocks noEditPoints="1"/>
              </p:cNvSpPr>
              <p:nvPr/>
            </p:nvSpPr>
            <p:spPr bwMode="auto">
              <a:xfrm>
                <a:off x="3322" y="2579"/>
                <a:ext cx="24" cy="24"/>
              </a:xfrm>
              <a:custGeom>
                <a:avLst/>
                <a:gdLst>
                  <a:gd name="T0" fmla="*/ 13 w 16"/>
                  <a:gd name="T1" fmla="*/ 2 h 16"/>
                  <a:gd name="T2" fmla="*/ 9 w 16"/>
                  <a:gd name="T3" fmla="*/ 9 h 16"/>
                  <a:gd name="T4" fmla="*/ 0 w 16"/>
                  <a:gd name="T5" fmla="*/ 8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3 w 16"/>
                  <a:gd name="T13" fmla="*/ 2 h 16"/>
                  <a:gd name="T14" fmla="*/ 6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6 w 16"/>
                  <a:gd name="T21" fmla="*/ 0 h 16"/>
                  <a:gd name="T22" fmla="*/ 8 w 16"/>
                  <a:gd name="T23" fmla="*/ 0 h 16"/>
                  <a:gd name="T24" fmla="*/ 7 w 16"/>
                  <a:gd name="T25" fmla="*/ 0 h 16"/>
                  <a:gd name="T26" fmla="*/ 8 w 16"/>
                  <a:gd name="T27" fmla="*/ 6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53"/>
              <p:cNvSpPr>
                <a:spLocks noEditPoints="1"/>
              </p:cNvSpPr>
              <p:nvPr/>
            </p:nvSpPr>
            <p:spPr bwMode="auto">
              <a:xfrm>
                <a:off x="3996" y="1584"/>
                <a:ext cx="23" cy="23"/>
              </a:xfrm>
              <a:custGeom>
                <a:avLst/>
                <a:gdLst>
                  <a:gd name="T0" fmla="*/ 7 w 16"/>
                  <a:gd name="T1" fmla="*/ 11 h 16"/>
                  <a:gd name="T2" fmla="*/ 4 w 16"/>
                  <a:gd name="T3" fmla="*/ 15 h 16"/>
                  <a:gd name="T4" fmla="*/ 6 w 16"/>
                  <a:gd name="T5" fmla="*/ 16 h 16"/>
                  <a:gd name="T6" fmla="*/ 7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2 w 16"/>
                  <a:gd name="T13" fmla="*/ 13 h 16"/>
                  <a:gd name="T14" fmla="*/ 9 w 16"/>
                  <a:gd name="T15" fmla="*/ 5 h 16"/>
                  <a:gd name="T16" fmla="*/ 9 w 16"/>
                  <a:gd name="T17" fmla="*/ 8 h 16"/>
                  <a:gd name="T18" fmla="*/ 8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11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7" y="11"/>
                      <a:pt x="7" y="11"/>
                      <a:pt x="7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54"/>
              <p:cNvSpPr>
                <a:spLocks noEditPoints="1"/>
              </p:cNvSpPr>
              <p:nvPr/>
            </p:nvSpPr>
            <p:spPr bwMode="auto">
              <a:xfrm>
                <a:off x="1975" y="1047"/>
                <a:ext cx="23" cy="24"/>
              </a:xfrm>
              <a:custGeom>
                <a:avLst/>
                <a:gdLst>
                  <a:gd name="T0" fmla="*/ 11 w 16"/>
                  <a:gd name="T1" fmla="*/ 12 h 16"/>
                  <a:gd name="T2" fmla="*/ 12 w 16"/>
                  <a:gd name="T3" fmla="*/ 15 h 16"/>
                  <a:gd name="T4" fmla="*/ 13 w 16"/>
                  <a:gd name="T5" fmla="*/ 14 h 16"/>
                  <a:gd name="T6" fmla="*/ 11 w 16"/>
                  <a:gd name="T7" fmla="*/ 12 h 16"/>
                  <a:gd name="T8" fmla="*/ 16 w 16"/>
                  <a:gd name="T9" fmla="*/ 6 h 16"/>
                  <a:gd name="T10" fmla="*/ 10 w 16"/>
                  <a:gd name="T11" fmla="*/ 8 h 16"/>
                  <a:gd name="T12" fmla="*/ 14 w 16"/>
                  <a:gd name="T13" fmla="*/ 13 h 16"/>
                  <a:gd name="T14" fmla="*/ 16 w 16"/>
                  <a:gd name="T15" fmla="*/ 8 h 16"/>
                  <a:gd name="T16" fmla="*/ 16 w 16"/>
                  <a:gd name="T17" fmla="*/ 6 h 16"/>
                  <a:gd name="T18" fmla="*/ 14 w 16"/>
                  <a:gd name="T19" fmla="*/ 3 h 16"/>
                  <a:gd name="T20" fmla="*/ 11 w 16"/>
                  <a:gd name="T21" fmla="*/ 6 h 16"/>
                  <a:gd name="T22" fmla="*/ 15 w 16"/>
                  <a:gd name="T23" fmla="*/ 4 h 16"/>
                  <a:gd name="T24" fmla="*/ 14 w 16"/>
                  <a:gd name="T25" fmla="*/ 3 h 16"/>
                  <a:gd name="T26" fmla="*/ 10 w 16"/>
                  <a:gd name="T27" fmla="*/ 0 h 16"/>
                  <a:gd name="T28" fmla="*/ 9 w 16"/>
                  <a:gd name="T29" fmla="*/ 5 h 16"/>
                  <a:gd name="T30" fmla="*/ 12 w 16"/>
                  <a:gd name="T31" fmla="*/ 1 h 16"/>
                  <a:gd name="T32" fmla="*/ 10 w 16"/>
                  <a:gd name="T33" fmla="*/ 0 h 16"/>
                  <a:gd name="T34" fmla="*/ 8 w 16"/>
                  <a:gd name="T35" fmla="*/ 0 h 16"/>
                  <a:gd name="T36" fmla="*/ 0 w 16"/>
                  <a:gd name="T37" fmla="*/ 8 h 16"/>
                  <a:gd name="T38" fmla="*/ 8 w 16"/>
                  <a:gd name="T39" fmla="*/ 16 h 16"/>
                  <a:gd name="T40" fmla="*/ 10 w 16"/>
                  <a:gd name="T41" fmla="*/ 16 h 16"/>
                  <a:gd name="T42" fmla="*/ 7 w 16"/>
                  <a:gd name="T43" fmla="*/ 9 h 16"/>
                  <a:gd name="T44" fmla="*/ 7 w 16"/>
                  <a:gd name="T45" fmla="*/ 10 h 16"/>
                  <a:gd name="T46" fmla="*/ 7 w 16"/>
                  <a:gd name="T47" fmla="*/ 8 h 16"/>
                  <a:gd name="T48" fmla="*/ 7 w 16"/>
                  <a:gd name="T49" fmla="*/ 8 h 16"/>
                  <a:gd name="T50" fmla="*/ 7 w 16"/>
                  <a:gd name="T51" fmla="*/ 8 h 16"/>
                  <a:gd name="T52" fmla="*/ 8 w 16"/>
                  <a:gd name="T5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6">
                    <a:moveTo>
                      <a:pt x="11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1" y="12"/>
                      <a:pt x="11" y="12"/>
                      <a:pt x="11" y="12"/>
                    </a:cubicBezTo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14" y="3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moveTo>
                      <a:pt x="8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55"/>
              <p:cNvSpPr>
                <a:spLocks noEditPoints="1"/>
              </p:cNvSpPr>
              <p:nvPr/>
            </p:nvSpPr>
            <p:spPr bwMode="auto">
              <a:xfrm>
                <a:off x="2042" y="1335"/>
                <a:ext cx="92" cy="532"/>
              </a:xfrm>
              <a:custGeom>
                <a:avLst/>
                <a:gdLst>
                  <a:gd name="T0" fmla="*/ 60 w 62"/>
                  <a:gd name="T1" fmla="*/ 75 h 357"/>
                  <a:gd name="T2" fmla="*/ 0 w 62"/>
                  <a:gd name="T3" fmla="*/ 354 h 357"/>
                  <a:gd name="T4" fmla="*/ 2 w 62"/>
                  <a:gd name="T5" fmla="*/ 357 h 357"/>
                  <a:gd name="T6" fmla="*/ 62 w 62"/>
                  <a:gd name="T7" fmla="*/ 75 h 357"/>
                  <a:gd name="T8" fmla="*/ 60 w 62"/>
                  <a:gd name="T9" fmla="*/ 75 h 357"/>
                  <a:gd name="T10" fmla="*/ 38 w 62"/>
                  <a:gd name="T11" fmla="*/ 0 h 357"/>
                  <a:gd name="T12" fmla="*/ 37 w 62"/>
                  <a:gd name="T13" fmla="*/ 5 h 357"/>
                  <a:gd name="T14" fmla="*/ 59 w 62"/>
                  <a:gd name="T15" fmla="*/ 60 h 357"/>
                  <a:gd name="T16" fmla="*/ 61 w 62"/>
                  <a:gd name="T17" fmla="*/ 59 h 357"/>
                  <a:gd name="T18" fmla="*/ 38 w 62"/>
                  <a:gd name="T1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57">
                    <a:moveTo>
                      <a:pt x="60" y="75"/>
                    </a:moveTo>
                    <a:cubicBezTo>
                      <a:pt x="0" y="354"/>
                      <a:pt x="0" y="354"/>
                      <a:pt x="0" y="354"/>
                    </a:cubicBezTo>
                    <a:cubicBezTo>
                      <a:pt x="2" y="357"/>
                      <a:pt x="2" y="357"/>
                      <a:pt x="2" y="357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1" y="75"/>
                      <a:pt x="60" y="75"/>
                    </a:cubicBezTo>
                    <a:moveTo>
                      <a:pt x="38" y="0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0" y="60"/>
                      <a:pt x="60" y="59"/>
                      <a:pt x="61" y="59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56"/>
              <p:cNvSpPr>
                <a:spLocks/>
              </p:cNvSpPr>
              <p:nvPr/>
            </p:nvSpPr>
            <p:spPr bwMode="auto">
              <a:xfrm>
                <a:off x="2130" y="1423"/>
                <a:ext cx="7" cy="23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1 w 5"/>
                  <a:gd name="T7" fmla="*/ 16 h 16"/>
                  <a:gd name="T8" fmla="*/ 3 w 5"/>
                  <a:gd name="T9" fmla="*/ 16 h 16"/>
                  <a:gd name="T10" fmla="*/ 5 w 5"/>
                  <a:gd name="T11" fmla="*/ 8 h 16"/>
                  <a:gd name="T12" fmla="*/ 5 w 5"/>
                  <a:gd name="T13" fmla="*/ 8 h 16"/>
                  <a:gd name="T14" fmla="*/ 2 w 5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57"/>
              <p:cNvSpPr>
                <a:spLocks noEditPoints="1"/>
              </p:cNvSpPr>
              <p:nvPr/>
            </p:nvSpPr>
            <p:spPr bwMode="auto">
              <a:xfrm>
                <a:off x="1990" y="1070"/>
                <a:ext cx="105" cy="266"/>
              </a:xfrm>
              <a:custGeom>
                <a:avLst/>
                <a:gdLst>
                  <a:gd name="T0" fmla="*/ 61 w 71"/>
                  <a:gd name="T1" fmla="*/ 149 h 179"/>
                  <a:gd name="T2" fmla="*/ 60 w 71"/>
                  <a:gd name="T3" fmla="*/ 152 h 179"/>
                  <a:gd name="T4" fmla="*/ 71 w 71"/>
                  <a:gd name="T5" fmla="*/ 179 h 179"/>
                  <a:gd name="T6" fmla="*/ 71 w 71"/>
                  <a:gd name="T7" fmla="*/ 174 h 179"/>
                  <a:gd name="T8" fmla="*/ 61 w 71"/>
                  <a:gd name="T9" fmla="*/ 149 h 179"/>
                  <a:gd name="T10" fmla="*/ 38 w 71"/>
                  <a:gd name="T11" fmla="*/ 90 h 179"/>
                  <a:gd name="T12" fmla="*/ 36 w 71"/>
                  <a:gd name="T13" fmla="*/ 91 h 179"/>
                  <a:gd name="T14" fmla="*/ 58 w 71"/>
                  <a:gd name="T15" fmla="*/ 146 h 179"/>
                  <a:gd name="T16" fmla="*/ 59 w 71"/>
                  <a:gd name="T17" fmla="*/ 143 h 179"/>
                  <a:gd name="T18" fmla="*/ 38 w 71"/>
                  <a:gd name="T19" fmla="*/ 90 h 179"/>
                  <a:gd name="T20" fmla="*/ 2 w 71"/>
                  <a:gd name="T21" fmla="*/ 0 h 179"/>
                  <a:gd name="T22" fmla="*/ 0 w 71"/>
                  <a:gd name="T23" fmla="*/ 1 h 179"/>
                  <a:gd name="T24" fmla="*/ 35 w 71"/>
                  <a:gd name="T25" fmla="*/ 89 h 179"/>
                  <a:gd name="T26" fmla="*/ 37 w 71"/>
                  <a:gd name="T27" fmla="*/ 88 h 179"/>
                  <a:gd name="T28" fmla="*/ 2 w 71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79">
                    <a:moveTo>
                      <a:pt x="61" y="149"/>
                    </a:moveTo>
                    <a:cubicBezTo>
                      <a:pt x="60" y="152"/>
                      <a:pt x="60" y="152"/>
                      <a:pt x="60" y="152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71" y="174"/>
                      <a:pt x="71" y="174"/>
                      <a:pt x="71" y="174"/>
                    </a:cubicBezTo>
                    <a:cubicBezTo>
                      <a:pt x="61" y="149"/>
                      <a:pt x="61" y="149"/>
                      <a:pt x="61" y="149"/>
                    </a:cubicBezTo>
                    <a:moveTo>
                      <a:pt x="38" y="90"/>
                    </a:moveTo>
                    <a:cubicBezTo>
                      <a:pt x="36" y="91"/>
                      <a:pt x="36" y="91"/>
                      <a:pt x="36" y="91"/>
                    </a:cubicBezTo>
                    <a:cubicBezTo>
                      <a:pt x="58" y="146"/>
                      <a:pt x="58" y="146"/>
                      <a:pt x="58" y="146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8" y="90"/>
                      <a:pt x="38" y="90"/>
                      <a:pt x="38" y="90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58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59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60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61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62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63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64"/>
              <p:cNvSpPr>
                <a:spLocks/>
              </p:cNvSpPr>
              <p:nvPr/>
            </p:nvSpPr>
            <p:spPr bwMode="auto">
              <a:xfrm>
                <a:off x="1985" y="1061"/>
                <a:ext cx="8" cy="10"/>
              </a:xfrm>
              <a:custGeom>
                <a:avLst/>
                <a:gdLst>
                  <a:gd name="T0" fmla="*/ 1 w 5"/>
                  <a:gd name="T1" fmla="*/ 0 h 7"/>
                  <a:gd name="T2" fmla="*/ 0 w 5"/>
                  <a:gd name="T3" fmla="*/ 0 h 7"/>
                  <a:gd name="T4" fmla="*/ 3 w 5"/>
                  <a:gd name="T5" fmla="*/ 7 h 7"/>
                  <a:gd name="T6" fmla="*/ 5 w 5"/>
                  <a:gd name="T7" fmla="*/ 6 h 7"/>
                  <a:gd name="T8" fmla="*/ 4 w 5"/>
                  <a:gd name="T9" fmla="*/ 3 h 7"/>
                  <a:gd name="T10" fmla="*/ 1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65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66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67"/>
              <p:cNvSpPr>
                <a:spLocks noEditPoints="1"/>
              </p:cNvSpPr>
              <p:nvPr/>
            </p:nvSpPr>
            <p:spPr bwMode="auto">
              <a:xfrm>
                <a:off x="1773" y="1645"/>
                <a:ext cx="258" cy="245"/>
              </a:xfrm>
              <a:custGeom>
                <a:avLst/>
                <a:gdLst>
                  <a:gd name="T0" fmla="*/ 30 w 173"/>
                  <a:gd name="T1" fmla="*/ 27 h 165"/>
                  <a:gd name="T2" fmla="*/ 29 w 173"/>
                  <a:gd name="T3" fmla="*/ 28 h 165"/>
                  <a:gd name="T4" fmla="*/ 173 w 173"/>
                  <a:gd name="T5" fmla="*/ 165 h 165"/>
                  <a:gd name="T6" fmla="*/ 173 w 173"/>
                  <a:gd name="T7" fmla="*/ 162 h 165"/>
                  <a:gd name="T8" fmla="*/ 30 w 173"/>
                  <a:gd name="T9" fmla="*/ 27 h 165"/>
                  <a:gd name="T10" fmla="*/ 1 w 173"/>
                  <a:gd name="T11" fmla="*/ 0 h 165"/>
                  <a:gd name="T12" fmla="*/ 0 w 173"/>
                  <a:gd name="T13" fmla="*/ 1 h 165"/>
                  <a:gd name="T14" fmla="*/ 27 w 173"/>
                  <a:gd name="T15" fmla="*/ 27 h 165"/>
                  <a:gd name="T16" fmla="*/ 29 w 173"/>
                  <a:gd name="T17" fmla="*/ 26 h 165"/>
                  <a:gd name="T18" fmla="*/ 1 w 173"/>
                  <a:gd name="T1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165">
                    <a:moveTo>
                      <a:pt x="30" y="27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173" y="165"/>
                      <a:pt x="173" y="165"/>
                      <a:pt x="173" y="165"/>
                    </a:cubicBezTo>
                    <a:cubicBezTo>
                      <a:pt x="173" y="162"/>
                      <a:pt x="173" y="162"/>
                      <a:pt x="173" y="162"/>
                    </a:cubicBezTo>
                    <a:cubicBezTo>
                      <a:pt x="30" y="27"/>
                      <a:pt x="30" y="27"/>
                      <a:pt x="30" y="27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68"/>
              <p:cNvSpPr>
                <a:spLocks/>
              </p:cNvSpPr>
              <p:nvPr/>
            </p:nvSpPr>
            <p:spPr bwMode="auto">
              <a:xfrm>
                <a:off x="2031" y="1886"/>
                <a:ext cx="5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2 w 3"/>
                  <a:gd name="T5" fmla="*/ 5 h 5"/>
                  <a:gd name="T6" fmla="*/ 2 w 3"/>
                  <a:gd name="T7" fmla="*/ 5 h 5"/>
                  <a:gd name="T8" fmla="*/ 3 w 3"/>
                  <a:gd name="T9" fmla="*/ 5 h 5"/>
                  <a:gd name="T10" fmla="*/ 3 w 3"/>
                  <a:gd name="T11" fmla="*/ 3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69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70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71"/>
              <p:cNvSpPr>
                <a:spLocks/>
              </p:cNvSpPr>
              <p:nvPr/>
            </p:nvSpPr>
            <p:spPr bwMode="auto">
              <a:xfrm>
                <a:off x="2034" y="189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72"/>
              <p:cNvSpPr>
                <a:spLocks/>
              </p:cNvSpPr>
              <p:nvPr/>
            </p:nvSpPr>
            <p:spPr bwMode="auto">
              <a:xfrm>
                <a:off x="2039" y="189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73"/>
              <p:cNvSpPr>
                <a:spLocks/>
              </p:cNvSpPr>
              <p:nvPr/>
            </p:nvSpPr>
            <p:spPr bwMode="auto">
              <a:xfrm>
                <a:off x="2037" y="1893"/>
                <a:ext cx="3" cy="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1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74"/>
              <p:cNvSpPr>
                <a:spLocks/>
              </p:cNvSpPr>
              <p:nvPr/>
            </p:nvSpPr>
            <p:spPr bwMode="auto">
              <a:xfrm>
                <a:off x="1764" y="1636"/>
                <a:ext cx="11" cy="10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2 h 7"/>
                  <a:gd name="T4" fmla="*/ 6 w 7"/>
                  <a:gd name="T5" fmla="*/ 7 h 7"/>
                  <a:gd name="T6" fmla="*/ 7 w 7"/>
                  <a:gd name="T7" fmla="*/ 6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75"/>
              <p:cNvSpPr>
                <a:spLocks noEditPoints="1"/>
              </p:cNvSpPr>
              <p:nvPr/>
            </p:nvSpPr>
            <p:spPr bwMode="auto">
              <a:xfrm>
                <a:off x="1711" y="1779"/>
                <a:ext cx="422" cy="274"/>
              </a:xfrm>
              <a:custGeom>
                <a:avLst/>
                <a:gdLst>
                  <a:gd name="T0" fmla="*/ 272 w 283"/>
                  <a:gd name="T1" fmla="*/ 175 h 184"/>
                  <a:gd name="T2" fmla="*/ 274 w 283"/>
                  <a:gd name="T3" fmla="*/ 179 h 184"/>
                  <a:gd name="T4" fmla="*/ 283 w 283"/>
                  <a:gd name="T5" fmla="*/ 184 h 184"/>
                  <a:gd name="T6" fmla="*/ 281 w 283"/>
                  <a:gd name="T7" fmla="*/ 181 h 184"/>
                  <a:gd name="T8" fmla="*/ 272 w 283"/>
                  <a:gd name="T9" fmla="*/ 175 h 184"/>
                  <a:gd name="T10" fmla="*/ 198 w 283"/>
                  <a:gd name="T11" fmla="*/ 127 h 184"/>
                  <a:gd name="T12" fmla="*/ 197 w 283"/>
                  <a:gd name="T13" fmla="*/ 129 h 184"/>
                  <a:gd name="T14" fmla="*/ 267 w 283"/>
                  <a:gd name="T15" fmla="*/ 174 h 184"/>
                  <a:gd name="T16" fmla="*/ 264 w 283"/>
                  <a:gd name="T17" fmla="*/ 170 h 184"/>
                  <a:gd name="T18" fmla="*/ 198 w 283"/>
                  <a:gd name="T19" fmla="*/ 127 h 184"/>
                  <a:gd name="T20" fmla="*/ 1 w 283"/>
                  <a:gd name="T21" fmla="*/ 4 h 184"/>
                  <a:gd name="T22" fmla="*/ 195 w 283"/>
                  <a:gd name="T23" fmla="*/ 128 h 184"/>
                  <a:gd name="T24" fmla="*/ 196 w 283"/>
                  <a:gd name="T25" fmla="*/ 126 h 184"/>
                  <a:gd name="T26" fmla="*/ 11 w 283"/>
                  <a:gd name="T27" fmla="*/ 7 h 184"/>
                  <a:gd name="T28" fmla="*/ 1 w 283"/>
                  <a:gd name="T29" fmla="*/ 4 h 184"/>
                  <a:gd name="T30" fmla="*/ 0 w 283"/>
                  <a:gd name="T31" fmla="*/ 0 h 184"/>
                  <a:gd name="T32" fmla="*/ 0 w 283"/>
                  <a:gd name="T33" fmla="*/ 1 h 184"/>
                  <a:gd name="T34" fmla="*/ 2 w 283"/>
                  <a:gd name="T35" fmla="*/ 2 h 184"/>
                  <a:gd name="T36" fmla="*/ 0 w 283"/>
                  <a:gd name="T3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184">
                    <a:moveTo>
                      <a:pt x="272" y="175"/>
                    </a:moveTo>
                    <a:cubicBezTo>
                      <a:pt x="274" y="179"/>
                      <a:pt x="274" y="179"/>
                      <a:pt x="274" y="179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1" y="181"/>
                      <a:pt x="281" y="181"/>
                      <a:pt x="281" y="181"/>
                    </a:cubicBezTo>
                    <a:cubicBezTo>
                      <a:pt x="272" y="175"/>
                      <a:pt x="272" y="175"/>
                      <a:pt x="272" y="175"/>
                    </a:cubicBezTo>
                    <a:moveTo>
                      <a:pt x="198" y="127"/>
                    </a:moveTo>
                    <a:cubicBezTo>
                      <a:pt x="197" y="129"/>
                      <a:pt x="197" y="129"/>
                      <a:pt x="197" y="129"/>
                    </a:cubicBezTo>
                    <a:cubicBezTo>
                      <a:pt x="267" y="174"/>
                      <a:pt x="267" y="174"/>
                      <a:pt x="267" y="174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198" y="127"/>
                      <a:pt x="198" y="127"/>
                      <a:pt x="198" y="127"/>
                    </a:cubicBezTo>
                    <a:moveTo>
                      <a:pt x="1" y="4"/>
                    </a:moveTo>
                    <a:cubicBezTo>
                      <a:pt x="195" y="128"/>
                      <a:pt x="195" y="128"/>
                      <a:pt x="195" y="128"/>
                    </a:cubicBezTo>
                    <a:cubicBezTo>
                      <a:pt x="196" y="126"/>
                      <a:pt x="196" y="126"/>
                      <a:pt x="196" y="12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76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77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78"/>
              <p:cNvSpPr>
                <a:spLocks noEditPoints="1"/>
              </p:cNvSpPr>
              <p:nvPr/>
            </p:nvSpPr>
            <p:spPr bwMode="auto">
              <a:xfrm>
                <a:off x="1709" y="1780"/>
                <a:ext cx="297" cy="191"/>
              </a:xfrm>
              <a:custGeom>
                <a:avLst/>
                <a:gdLst>
                  <a:gd name="T0" fmla="*/ 197 w 199"/>
                  <a:gd name="T1" fmla="*/ 125 h 128"/>
                  <a:gd name="T2" fmla="*/ 196 w 199"/>
                  <a:gd name="T3" fmla="*/ 127 h 128"/>
                  <a:gd name="T4" fmla="*/ 198 w 199"/>
                  <a:gd name="T5" fmla="*/ 128 h 128"/>
                  <a:gd name="T6" fmla="*/ 199 w 199"/>
                  <a:gd name="T7" fmla="*/ 126 h 128"/>
                  <a:gd name="T8" fmla="*/ 197 w 199"/>
                  <a:gd name="T9" fmla="*/ 125 h 128"/>
                  <a:gd name="T10" fmla="*/ 1 w 199"/>
                  <a:gd name="T11" fmla="*/ 0 h 128"/>
                  <a:gd name="T12" fmla="*/ 0 w 199"/>
                  <a:gd name="T13" fmla="*/ 1 h 128"/>
                  <a:gd name="T14" fmla="*/ 2 w 199"/>
                  <a:gd name="T15" fmla="*/ 3 h 128"/>
                  <a:gd name="T16" fmla="*/ 12 w 199"/>
                  <a:gd name="T17" fmla="*/ 6 h 128"/>
                  <a:gd name="T18" fmla="*/ 3 w 199"/>
                  <a:gd name="T19" fmla="*/ 1 h 128"/>
                  <a:gd name="T20" fmla="*/ 1 w 199"/>
                  <a:gd name="T2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" h="128">
                    <a:moveTo>
                      <a:pt x="197" y="125"/>
                    </a:move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8" y="128"/>
                      <a:pt x="198" y="128"/>
                      <a:pt x="198" y="128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97" y="125"/>
                      <a:pt x="197" y="125"/>
                      <a:pt x="197" y="125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79"/>
              <p:cNvSpPr>
                <a:spLocks/>
              </p:cNvSpPr>
              <p:nvPr/>
            </p:nvSpPr>
            <p:spPr bwMode="auto">
              <a:xfrm>
                <a:off x="1699" y="1773"/>
                <a:ext cx="12" cy="9"/>
              </a:xfrm>
              <a:custGeom>
                <a:avLst/>
                <a:gdLst>
                  <a:gd name="T0" fmla="*/ 2 w 8"/>
                  <a:gd name="T1" fmla="*/ 0 h 6"/>
                  <a:gd name="T2" fmla="*/ 0 w 8"/>
                  <a:gd name="T3" fmla="*/ 2 h 6"/>
                  <a:gd name="T4" fmla="*/ 7 w 8"/>
                  <a:gd name="T5" fmla="*/ 6 h 6"/>
                  <a:gd name="T6" fmla="*/ 8 w 8"/>
                  <a:gd name="T7" fmla="*/ 5 h 6"/>
                  <a:gd name="T8" fmla="*/ 8 w 8"/>
                  <a:gd name="T9" fmla="*/ 4 h 6"/>
                  <a:gd name="T10" fmla="*/ 2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80"/>
              <p:cNvSpPr>
                <a:spLocks/>
              </p:cNvSpPr>
              <p:nvPr/>
            </p:nvSpPr>
            <p:spPr bwMode="auto">
              <a:xfrm>
                <a:off x="2045" y="1899"/>
                <a:ext cx="27" cy="30"/>
              </a:xfrm>
              <a:custGeom>
                <a:avLst/>
                <a:gdLst>
                  <a:gd name="T0" fmla="*/ 0 w 18"/>
                  <a:gd name="T1" fmla="*/ 0 h 20"/>
                  <a:gd name="T2" fmla="*/ 1 w 18"/>
                  <a:gd name="T3" fmla="*/ 4 h 20"/>
                  <a:gd name="T4" fmla="*/ 18 w 18"/>
                  <a:gd name="T5" fmla="*/ 20 h 20"/>
                  <a:gd name="T6" fmla="*/ 15 w 18"/>
                  <a:gd name="T7" fmla="*/ 14 h 20"/>
                  <a:gd name="T8" fmla="*/ 0 w 1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81"/>
              <p:cNvSpPr>
                <a:spLocks/>
              </p:cNvSpPr>
              <p:nvPr/>
            </p:nvSpPr>
            <p:spPr bwMode="auto">
              <a:xfrm>
                <a:off x="2042" y="1898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2 w 3"/>
                  <a:gd name="T7" fmla="*/ 1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82"/>
              <p:cNvSpPr>
                <a:spLocks/>
              </p:cNvSpPr>
              <p:nvPr/>
            </p:nvSpPr>
            <p:spPr bwMode="auto">
              <a:xfrm>
                <a:off x="2073" y="1926"/>
                <a:ext cx="270" cy="259"/>
              </a:xfrm>
              <a:custGeom>
                <a:avLst/>
                <a:gdLst>
                  <a:gd name="T0" fmla="*/ 0 w 181"/>
                  <a:gd name="T1" fmla="*/ 0 h 174"/>
                  <a:gd name="T2" fmla="*/ 3 w 181"/>
                  <a:gd name="T3" fmla="*/ 6 h 174"/>
                  <a:gd name="T4" fmla="*/ 178 w 181"/>
                  <a:gd name="T5" fmla="*/ 171 h 174"/>
                  <a:gd name="T6" fmla="*/ 41 w 181"/>
                  <a:gd name="T7" fmla="*/ 84 h 174"/>
                  <a:gd name="T8" fmla="*/ 43 w 181"/>
                  <a:gd name="T9" fmla="*/ 87 h 174"/>
                  <a:gd name="T10" fmla="*/ 178 w 181"/>
                  <a:gd name="T11" fmla="*/ 174 h 174"/>
                  <a:gd name="T12" fmla="*/ 179 w 181"/>
                  <a:gd name="T13" fmla="*/ 174 h 174"/>
                  <a:gd name="T14" fmla="*/ 181 w 181"/>
                  <a:gd name="T15" fmla="*/ 172 h 174"/>
                  <a:gd name="T16" fmla="*/ 0 w 181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74">
                    <a:moveTo>
                      <a:pt x="0" y="0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78" y="171"/>
                      <a:pt x="178" y="171"/>
                      <a:pt x="178" y="171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78" y="174"/>
                      <a:pt x="178" y="174"/>
                      <a:pt x="178" y="174"/>
                    </a:cubicBezTo>
                    <a:cubicBezTo>
                      <a:pt x="179" y="174"/>
                      <a:pt x="179" y="174"/>
                      <a:pt x="179" y="174"/>
                    </a:cubicBezTo>
                    <a:cubicBezTo>
                      <a:pt x="179" y="173"/>
                      <a:pt x="180" y="172"/>
                      <a:pt x="181" y="1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83"/>
              <p:cNvSpPr>
                <a:spLocks/>
              </p:cNvSpPr>
              <p:nvPr/>
            </p:nvSpPr>
            <p:spPr bwMode="auto">
              <a:xfrm>
                <a:off x="2340" y="2182"/>
                <a:ext cx="12" cy="8"/>
              </a:xfrm>
              <a:custGeom>
                <a:avLst/>
                <a:gdLst>
                  <a:gd name="T0" fmla="*/ 2 w 8"/>
                  <a:gd name="T1" fmla="*/ 0 h 5"/>
                  <a:gd name="T2" fmla="*/ 0 w 8"/>
                  <a:gd name="T3" fmla="*/ 2 h 5"/>
                  <a:gd name="T4" fmla="*/ 8 w 8"/>
                  <a:gd name="T5" fmla="*/ 5 h 5"/>
                  <a:gd name="T6" fmla="*/ 2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84"/>
              <p:cNvSpPr>
                <a:spLocks noEditPoints="1"/>
              </p:cNvSpPr>
              <p:nvPr/>
            </p:nvSpPr>
            <p:spPr bwMode="auto">
              <a:xfrm>
                <a:off x="1699" y="1950"/>
                <a:ext cx="468" cy="176"/>
              </a:xfrm>
              <a:custGeom>
                <a:avLst/>
                <a:gdLst>
                  <a:gd name="T0" fmla="*/ 311 w 314"/>
                  <a:gd name="T1" fmla="*/ 115 h 118"/>
                  <a:gd name="T2" fmla="*/ 313 w 314"/>
                  <a:gd name="T3" fmla="*/ 117 h 118"/>
                  <a:gd name="T4" fmla="*/ 314 w 314"/>
                  <a:gd name="T5" fmla="*/ 118 h 118"/>
                  <a:gd name="T6" fmla="*/ 313 w 314"/>
                  <a:gd name="T7" fmla="*/ 115 h 118"/>
                  <a:gd name="T8" fmla="*/ 311 w 314"/>
                  <a:gd name="T9" fmla="*/ 115 h 118"/>
                  <a:gd name="T10" fmla="*/ 178 w 314"/>
                  <a:gd name="T11" fmla="*/ 65 h 118"/>
                  <a:gd name="T12" fmla="*/ 177 w 314"/>
                  <a:gd name="T13" fmla="*/ 67 h 118"/>
                  <a:gd name="T14" fmla="*/ 307 w 314"/>
                  <a:gd name="T15" fmla="*/ 115 h 118"/>
                  <a:gd name="T16" fmla="*/ 305 w 314"/>
                  <a:gd name="T17" fmla="*/ 112 h 118"/>
                  <a:gd name="T18" fmla="*/ 178 w 314"/>
                  <a:gd name="T19" fmla="*/ 65 h 118"/>
                  <a:gd name="T20" fmla="*/ 46 w 314"/>
                  <a:gd name="T21" fmla="*/ 17 h 118"/>
                  <a:gd name="T22" fmla="*/ 47 w 314"/>
                  <a:gd name="T23" fmla="*/ 19 h 118"/>
                  <a:gd name="T24" fmla="*/ 175 w 314"/>
                  <a:gd name="T25" fmla="*/ 66 h 118"/>
                  <a:gd name="T26" fmla="*/ 176 w 314"/>
                  <a:gd name="T27" fmla="*/ 64 h 118"/>
                  <a:gd name="T28" fmla="*/ 46 w 314"/>
                  <a:gd name="T29" fmla="*/ 17 h 118"/>
                  <a:gd name="T30" fmla="*/ 1 w 314"/>
                  <a:gd name="T31" fmla="*/ 0 h 118"/>
                  <a:gd name="T32" fmla="*/ 0 w 314"/>
                  <a:gd name="T33" fmla="*/ 2 h 118"/>
                  <a:gd name="T34" fmla="*/ 42 w 314"/>
                  <a:gd name="T35" fmla="*/ 17 h 118"/>
                  <a:gd name="T36" fmla="*/ 42 w 314"/>
                  <a:gd name="T37" fmla="*/ 15 h 118"/>
                  <a:gd name="T38" fmla="*/ 1 w 314"/>
                  <a:gd name="T3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4" h="118">
                    <a:moveTo>
                      <a:pt x="311" y="115"/>
                    </a:moveTo>
                    <a:cubicBezTo>
                      <a:pt x="313" y="117"/>
                      <a:pt x="313" y="117"/>
                      <a:pt x="313" y="117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313" y="115"/>
                      <a:pt x="313" y="115"/>
                      <a:pt x="313" y="115"/>
                    </a:cubicBezTo>
                    <a:cubicBezTo>
                      <a:pt x="311" y="115"/>
                      <a:pt x="311" y="115"/>
                      <a:pt x="311" y="115"/>
                    </a:cubicBezTo>
                    <a:moveTo>
                      <a:pt x="178" y="65"/>
                    </a:moveTo>
                    <a:cubicBezTo>
                      <a:pt x="177" y="67"/>
                      <a:pt x="177" y="67"/>
                      <a:pt x="177" y="67"/>
                    </a:cubicBezTo>
                    <a:cubicBezTo>
                      <a:pt x="307" y="115"/>
                      <a:pt x="307" y="115"/>
                      <a:pt x="307" y="115"/>
                    </a:cubicBezTo>
                    <a:cubicBezTo>
                      <a:pt x="305" y="112"/>
                      <a:pt x="305" y="112"/>
                      <a:pt x="305" y="112"/>
                    </a:cubicBezTo>
                    <a:cubicBezTo>
                      <a:pt x="178" y="65"/>
                      <a:pt x="178" y="65"/>
                      <a:pt x="178" y="65"/>
                    </a:cubicBezTo>
                    <a:moveTo>
                      <a:pt x="46" y="17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46" y="17"/>
                      <a:pt x="46" y="17"/>
                      <a:pt x="46" y="17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85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86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87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88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89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90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91"/>
              <p:cNvSpPr>
                <a:spLocks noEditPoints="1"/>
              </p:cNvSpPr>
              <p:nvPr/>
            </p:nvSpPr>
            <p:spPr bwMode="auto">
              <a:xfrm>
                <a:off x="1694" y="1956"/>
                <a:ext cx="513" cy="429"/>
              </a:xfrm>
              <a:custGeom>
                <a:avLst/>
                <a:gdLst>
                  <a:gd name="T0" fmla="*/ 153 w 344"/>
                  <a:gd name="T1" fmla="*/ 195 h 288"/>
                  <a:gd name="T2" fmla="*/ 150 w 344"/>
                  <a:gd name="T3" fmla="*/ 195 h 288"/>
                  <a:gd name="T4" fmla="*/ 222 w 344"/>
                  <a:gd name="T5" fmla="*/ 288 h 288"/>
                  <a:gd name="T6" fmla="*/ 224 w 344"/>
                  <a:gd name="T7" fmla="*/ 287 h 288"/>
                  <a:gd name="T8" fmla="*/ 153 w 344"/>
                  <a:gd name="T9" fmla="*/ 195 h 288"/>
                  <a:gd name="T10" fmla="*/ 127 w 344"/>
                  <a:gd name="T11" fmla="*/ 162 h 288"/>
                  <a:gd name="T12" fmla="*/ 126 w 344"/>
                  <a:gd name="T13" fmla="*/ 164 h 288"/>
                  <a:gd name="T14" fmla="*/ 145 w 344"/>
                  <a:gd name="T15" fmla="*/ 189 h 288"/>
                  <a:gd name="T16" fmla="*/ 116 w 344"/>
                  <a:gd name="T17" fmla="*/ 192 h 288"/>
                  <a:gd name="T18" fmla="*/ 116 w 344"/>
                  <a:gd name="T19" fmla="*/ 194 h 288"/>
                  <a:gd name="T20" fmla="*/ 116 w 344"/>
                  <a:gd name="T21" fmla="*/ 194 h 288"/>
                  <a:gd name="T22" fmla="*/ 147 w 344"/>
                  <a:gd name="T23" fmla="*/ 191 h 288"/>
                  <a:gd name="T24" fmla="*/ 149 w 344"/>
                  <a:gd name="T25" fmla="*/ 193 h 288"/>
                  <a:gd name="T26" fmla="*/ 151 w 344"/>
                  <a:gd name="T27" fmla="*/ 193 h 288"/>
                  <a:gd name="T28" fmla="*/ 149 w 344"/>
                  <a:gd name="T29" fmla="*/ 191 h 288"/>
                  <a:gd name="T30" fmla="*/ 344 w 344"/>
                  <a:gd name="T31" fmla="*/ 169 h 288"/>
                  <a:gd name="T32" fmla="*/ 343 w 344"/>
                  <a:gd name="T33" fmla="*/ 168 h 288"/>
                  <a:gd name="T34" fmla="*/ 148 w 344"/>
                  <a:gd name="T35" fmla="*/ 189 h 288"/>
                  <a:gd name="T36" fmla="*/ 127 w 344"/>
                  <a:gd name="T37" fmla="*/ 162 h 288"/>
                  <a:gd name="T38" fmla="*/ 77 w 344"/>
                  <a:gd name="T39" fmla="*/ 97 h 288"/>
                  <a:gd name="T40" fmla="*/ 79 w 344"/>
                  <a:gd name="T41" fmla="*/ 103 h 288"/>
                  <a:gd name="T42" fmla="*/ 125 w 344"/>
                  <a:gd name="T43" fmla="*/ 162 h 288"/>
                  <a:gd name="T44" fmla="*/ 126 w 344"/>
                  <a:gd name="T45" fmla="*/ 160 h 288"/>
                  <a:gd name="T46" fmla="*/ 77 w 344"/>
                  <a:gd name="T47" fmla="*/ 97 h 288"/>
                  <a:gd name="T48" fmla="*/ 2 w 344"/>
                  <a:gd name="T49" fmla="*/ 0 h 288"/>
                  <a:gd name="T50" fmla="*/ 0 w 344"/>
                  <a:gd name="T51" fmla="*/ 1 h 288"/>
                  <a:gd name="T52" fmla="*/ 71 w 344"/>
                  <a:gd name="T53" fmla="*/ 93 h 288"/>
                  <a:gd name="T54" fmla="*/ 70 w 344"/>
                  <a:gd name="T55" fmla="*/ 88 h 288"/>
                  <a:gd name="T56" fmla="*/ 2 w 344"/>
                  <a:gd name="T5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4" h="288">
                    <a:moveTo>
                      <a:pt x="153" y="195"/>
                    </a:moveTo>
                    <a:cubicBezTo>
                      <a:pt x="150" y="195"/>
                      <a:pt x="150" y="195"/>
                      <a:pt x="150" y="195"/>
                    </a:cubicBezTo>
                    <a:cubicBezTo>
                      <a:pt x="222" y="288"/>
                      <a:pt x="222" y="288"/>
                      <a:pt x="222" y="288"/>
                    </a:cubicBezTo>
                    <a:cubicBezTo>
                      <a:pt x="223" y="288"/>
                      <a:pt x="223" y="287"/>
                      <a:pt x="224" y="287"/>
                    </a:cubicBezTo>
                    <a:cubicBezTo>
                      <a:pt x="153" y="195"/>
                      <a:pt x="153" y="195"/>
                      <a:pt x="153" y="195"/>
                    </a:cubicBezTo>
                    <a:moveTo>
                      <a:pt x="127" y="162"/>
                    </a:move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45" y="189"/>
                      <a:pt x="145" y="189"/>
                      <a:pt x="145" y="189"/>
                    </a:cubicBezTo>
                    <a:cubicBezTo>
                      <a:pt x="116" y="192"/>
                      <a:pt x="116" y="192"/>
                      <a:pt x="116" y="192"/>
                    </a:cubicBezTo>
                    <a:cubicBezTo>
                      <a:pt x="116" y="193"/>
                      <a:pt x="116" y="193"/>
                      <a:pt x="116" y="194"/>
                    </a:cubicBezTo>
                    <a:cubicBezTo>
                      <a:pt x="116" y="194"/>
                      <a:pt x="116" y="194"/>
                      <a:pt x="116" y="194"/>
                    </a:cubicBezTo>
                    <a:cubicBezTo>
                      <a:pt x="147" y="191"/>
                      <a:pt x="147" y="191"/>
                      <a:pt x="147" y="191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51" y="193"/>
                      <a:pt x="151" y="193"/>
                      <a:pt x="151" y="193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344" y="169"/>
                      <a:pt x="344" y="169"/>
                      <a:pt x="344" y="169"/>
                    </a:cubicBezTo>
                    <a:cubicBezTo>
                      <a:pt x="343" y="168"/>
                      <a:pt x="343" y="168"/>
                      <a:pt x="343" y="168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27" y="162"/>
                      <a:pt x="127" y="162"/>
                      <a:pt x="127" y="162"/>
                    </a:cubicBezTo>
                    <a:moveTo>
                      <a:pt x="77" y="97"/>
                    </a:moveTo>
                    <a:cubicBezTo>
                      <a:pt x="79" y="103"/>
                      <a:pt x="79" y="103"/>
                      <a:pt x="79" y="103"/>
                    </a:cubicBezTo>
                    <a:cubicBezTo>
                      <a:pt x="125" y="162"/>
                      <a:pt x="125" y="162"/>
                      <a:pt x="125" y="162"/>
                    </a:cubicBezTo>
                    <a:cubicBezTo>
                      <a:pt x="126" y="160"/>
                      <a:pt x="126" y="160"/>
                      <a:pt x="126" y="160"/>
                    </a:cubicBezTo>
                    <a:cubicBezTo>
                      <a:pt x="77" y="97"/>
                      <a:pt x="77" y="97"/>
                      <a:pt x="77" y="97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92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93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94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95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96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close/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97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98"/>
              <p:cNvSpPr>
                <a:spLocks/>
              </p:cNvSpPr>
              <p:nvPr/>
            </p:nvSpPr>
            <p:spPr bwMode="auto">
              <a:xfrm>
                <a:off x="1855" y="2242"/>
                <a:ext cx="12" cy="4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8 w 8"/>
                  <a:gd name="T7" fmla="*/ 2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99"/>
              <p:cNvSpPr>
                <a:spLocks/>
              </p:cNvSpPr>
              <p:nvPr/>
            </p:nvSpPr>
            <p:spPr bwMode="auto">
              <a:xfrm>
                <a:off x="1684" y="1944"/>
                <a:ext cx="16" cy="13"/>
              </a:xfrm>
              <a:custGeom>
                <a:avLst/>
                <a:gdLst>
                  <a:gd name="T0" fmla="*/ 0 w 11"/>
                  <a:gd name="T1" fmla="*/ 0 h 9"/>
                  <a:gd name="T2" fmla="*/ 7 w 11"/>
                  <a:gd name="T3" fmla="*/ 9 h 9"/>
                  <a:gd name="T4" fmla="*/ 9 w 11"/>
                  <a:gd name="T5" fmla="*/ 8 h 9"/>
                  <a:gd name="T6" fmla="*/ 6 w 11"/>
                  <a:gd name="T7" fmla="*/ 4 h 9"/>
                  <a:gd name="T8" fmla="*/ 10 w 11"/>
                  <a:gd name="T9" fmla="*/ 6 h 9"/>
                  <a:gd name="T10" fmla="*/ 11 w 11"/>
                  <a:gd name="T11" fmla="*/ 4 h 9"/>
                  <a:gd name="T12" fmla="*/ 0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1" y="4"/>
                      <a:pt x="11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00"/>
              <p:cNvSpPr>
                <a:spLocks/>
              </p:cNvSpPr>
              <p:nvPr/>
            </p:nvSpPr>
            <p:spPr bwMode="auto">
              <a:xfrm>
                <a:off x="2025" y="2384"/>
                <a:ext cx="11" cy="11"/>
              </a:xfrm>
              <a:custGeom>
                <a:avLst/>
                <a:gdLst>
                  <a:gd name="T0" fmla="*/ 2 w 7"/>
                  <a:gd name="T1" fmla="*/ 0 h 8"/>
                  <a:gd name="T2" fmla="*/ 0 w 7"/>
                  <a:gd name="T3" fmla="*/ 1 h 8"/>
                  <a:gd name="T4" fmla="*/ 5 w 7"/>
                  <a:gd name="T5" fmla="*/ 8 h 8"/>
                  <a:gd name="T6" fmla="*/ 7 w 7"/>
                  <a:gd name="T7" fmla="*/ 6 h 8"/>
                  <a:gd name="T8" fmla="*/ 2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01"/>
              <p:cNvSpPr>
                <a:spLocks noEditPoints="1"/>
              </p:cNvSpPr>
              <p:nvPr/>
            </p:nvSpPr>
            <p:spPr bwMode="auto">
              <a:xfrm>
                <a:off x="2170" y="2123"/>
                <a:ext cx="170" cy="85"/>
              </a:xfrm>
              <a:custGeom>
                <a:avLst/>
                <a:gdLst>
                  <a:gd name="T0" fmla="*/ 113 w 114"/>
                  <a:gd name="T1" fmla="*/ 46 h 57"/>
                  <a:gd name="T2" fmla="*/ 28 w 114"/>
                  <a:gd name="T3" fmla="*/ 55 h 57"/>
                  <a:gd name="T4" fmla="*/ 29 w 114"/>
                  <a:gd name="T5" fmla="*/ 57 h 57"/>
                  <a:gd name="T6" fmla="*/ 113 w 114"/>
                  <a:gd name="T7" fmla="*/ 48 h 57"/>
                  <a:gd name="T8" fmla="*/ 113 w 114"/>
                  <a:gd name="T9" fmla="*/ 46 h 57"/>
                  <a:gd name="T10" fmla="*/ 113 w 114"/>
                  <a:gd name="T11" fmla="*/ 46 h 57"/>
                  <a:gd name="T12" fmla="*/ 0 w 114"/>
                  <a:gd name="T13" fmla="*/ 0 h 57"/>
                  <a:gd name="T14" fmla="*/ 1 w 114"/>
                  <a:gd name="T15" fmla="*/ 3 h 57"/>
                  <a:gd name="T16" fmla="*/ 113 w 114"/>
                  <a:gd name="T17" fmla="*/ 44 h 57"/>
                  <a:gd name="T18" fmla="*/ 114 w 114"/>
                  <a:gd name="T19" fmla="*/ 42 h 57"/>
                  <a:gd name="T20" fmla="*/ 113 w 114"/>
                  <a:gd name="T21" fmla="*/ 42 h 57"/>
                  <a:gd name="T22" fmla="*/ 0 w 114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57">
                    <a:moveTo>
                      <a:pt x="113" y="46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4"/>
                      <a:pt x="114" y="43"/>
                      <a:pt x="114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02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03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04"/>
              <p:cNvSpPr>
                <a:spLocks/>
              </p:cNvSpPr>
              <p:nvPr/>
            </p:nvSpPr>
            <p:spPr bwMode="auto">
              <a:xfrm>
                <a:off x="2338" y="2185"/>
                <a:ext cx="18" cy="9"/>
              </a:xfrm>
              <a:custGeom>
                <a:avLst/>
                <a:gdLst>
                  <a:gd name="T0" fmla="*/ 1 w 12"/>
                  <a:gd name="T1" fmla="*/ 0 h 6"/>
                  <a:gd name="T2" fmla="*/ 0 w 12"/>
                  <a:gd name="T3" fmla="*/ 2 h 6"/>
                  <a:gd name="T4" fmla="*/ 4 w 12"/>
                  <a:gd name="T5" fmla="*/ 3 h 6"/>
                  <a:gd name="T6" fmla="*/ 0 w 12"/>
                  <a:gd name="T7" fmla="*/ 4 h 6"/>
                  <a:gd name="T8" fmla="*/ 0 w 12"/>
                  <a:gd name="T9" fmla="*/ 4 h 6"/>
                  <a:gd name="T10" fmla="*/ 0 w 12"/>
                  <a:gd name="T11" fmla="*/ 6 h 6"/>
                  <a:gd name="T12" fmla="*/ 8 w 12"/>
                  <a:gd name="T13" fmla="*/ 5 h 6"/>
                  <a:gd name="T14" fmla="*/ 12 w 12"/>
                  <a:gd name="T15" fmla="*/ 5 h 6"/>
                  <a:gd name="T16" fmla="*/ 9 w 12"/>
                  <a:gd name="T17" fmla="*/ 3 h 6"/>
                  <a:gd name="T18" fmla="*/ 1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05"/>
              <p:cNvSpPr>
                <a:spLocks noEditPoints="1"/>
              </p:cNvSpPr>
              <p:nvPr/>
            </p:nvSpPr>
            <p:spPr bwMode="auto">
              <a:xfrm>
                <a:off x="1760" y="1296"/>
                <a:ext cx="279" cy="566"/>
              </a:xfrm>
              <a:custGeom>
                <a:avLst/>
                <a:gdLst>
                  <a:gd name="T0" fmla="*/ 183 w 187"/>
                  <a:gd name="T1" fmla="*/ 367 h 380"/>
                  <a:gd name="T2" fmla="*/ 183 w 187"/>
                  <a:gd name="T3" fmla="*/ 373 h 380"/>
                  <a:gd name="T4" fmla="*/ 187 w 187"/>
                  <a:gd name="T5" fmla="*/ 380 h 380"/>
                  <a:gd name="T6" fmla="*/ 187 w 187"/>
                  <a:gd name="T7" fmla="*/ 376 h 380"/>
                  <a:gd name="T8" fmla="*/ 183 w 187"/>
                  <a:gd name="T9" fmla="*/ 367 h 380"/>
                  <a:gd name="T10" fmla="*/ 105 w 187"/>
                  <a:gd name="T11" fmla="*/ 208 h 380"/>
                  <a:gd name="T12" fmla="*/ 103 w 187"/>
                  <a:gd name="T13" fmla="*/ 209 h 380"/>
                  <a:gd name="T14" fmla="*/ 178 w 187"/>
                  <a:gd name="T15" fmla="*/ 363 h 380"/>
                  <a:gd name="T16" fmla="*/ 178 w 187"/>
                  <a:gd name="T17" fmla="*/ 357 h 380"/>
                  <a:gd name="T18" fmla="*/ 105 w 187"/>
                  <a:gd name="T19" fmla="*/ 208 h 380"/>
                  <a:gd name="T20" fmla="*/ 0 w 187"/>
                  <a:gd name="T21" fmla="*/ 0 h 380"/>
                  <a:gd name="T22" fmla="*/ 0 w 187"/>
                  <a:gd name="T23" fmla="*/ 0 h 380"/>
                  <a:gd name="T24" fmla="*/ 102 w 187"/>
                  <a:gd name="T25" fmla="*/ 207 h 380"/>
                  <a:gd name="T26" fmla="*/ 104 w 187"/>
                  <a:gd name="T27" fmla="*/ 206 h 380"/>
                  <a:gd name="T28" fmla="*/ 5 w 187"/>
                  <a:gd name="T29" fmla="*/ 4 h 380"/>
                  <a:gd name="T30" fmla="*/ 0 w 187"/>
                  <a:gd name="T3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380">
                    <a:moveTo>
                      <a:pt x="183" y="367"/>
                    </a:moveTo>
                    <a:cubicBezTo>
                      <a:pt x="183" y="373"/>
                      <a:pt x="183" y="373"/>
                      <a:pt x="183" y="373"/>
                    </a:cubicBezTo>
                    <a:cubicBezTo>
                      <a:pt x="187" y="380"/>
                      <a:pt x="187" y="380"/>
                      <a:pt x="187" y="380"/>
                    </a:cubicBezTo>
                    <a:cubicBezTo>
                      <a:pt x="187" y="376"/>
                      <a:pt x="187" y="376"/>
                      <a:pt x="187" y="376"/>
                    </a:cubicBezTo>
                    <a:cubicBezTo>
                      <a:pt x="183" y="367"/>
                      <a:pt x="183" y="367"/>
                      <a:pt x="183" y="367"/>
                    </a:cubicBezTo>
                    <a:moveTo>
                      <a:pt x="105" y="208"/>
                    </a:moveTo>
                    <a:cubicBezTo>
                      <a:pt x="103" y="209"/>
                      <a:pt x="103" y="209"/>
                      <a:pt x="103" y="209"/>
                    </a:cubicBezTo>
                    <a:cubicBezTo>
                      <a:pt x="178" y="363"/>
                      <a:pt x="178" y="363"/>
                      <a:pt x="178" y="363"/>
                    </a:cubicBezTo>
                    <a:cubicBezTo>
                      <a:pt x="178" y="357"/>
                      <a:pt x="178" y="357"/>
                      <a:pt x="178" y="357"/>
                    </a:cubicBezTo>
                    <a:cubicBezTo>
                      <a:pt x="105" y="208"/>
                      <a:pt x="105" y="208"/>
                      <a:pt x="105" y="20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2" y="207"/>
                      <a:pt x="102" y="207"/>
                      <a:pt x="102" y="207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106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07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08"/>
              <p:cNvSpPr>
                <a:spLocks noEditPoints="1"/>
              </p:cNvSpPr>
              <p:nvPr/>
            </p:nvSpPr>
            <p:spPr bwMode="auto">
              <a:xfrm>
                <a:off x="1760" y="1295"/>
                <a:ext cx="157" cy="312"/>
              </a:xfrm>
              <a:custGeom>
                <a:avLst/>
                <a:gdLst>
                  <a:gd name="T0" fmla="*/ 104 w 105"/>
                  <a:gd name="T1" fmla="*/ 207 h 210"/>
                  <a:gd name="T2" fmla="*/ 102 w 105"/>
                  <a:gd name="T3" fmla="*/ 208 h 210"/>
                  <a:gd name="T4" fmla="*/ 103 w 105"/>
                  <a:gd name="T5" fmla="*/ 210 h 210"/>
                  <a:gd name="T6" fmla="*/ 105 w 105"/>
                  <a:gd name="T7" fmla="*/ 209 h 210"/>
                  <a:gd name="T8" fmla="*/ 104 w 105"/>
                  <a:gd name="T9" fmla="*/ 207 h 210"/>
                  <a:gd name="T10" fmla="*/ 2 w 105"/>
                  <a:gd name="T11" fmla="*/ 0 h 210"/>
                  <a:gd name="T12" fmla="*/ 1 w 105"/>
                  <a:gd name="T13" fmla="*/ 0 h 210"/>
                  <a:gd name="T14" fmla="*/ 0 w 105"/>
                  <a:gd name="T15" fmla="*/ 1 h 210"/>
                  <a:gd name="T16" fmla="*/ 5 w 105"/>
                  <a:gd name="T17" fmla="*/ 5 h 210"/>
                  <a:gd name="T18" fmla="*/ 2 w 105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210">
                    <a:moveTo>
                      <a:pt x="104" y="207"/>
                    </a:moveTo>
                    <a:cubicBezTo>
                      <a:pt x="102" y="208"/>
                      <a:pt x="102" y="208"/>
                      <a:pt x="102" y="208"/>
                    </a:cubicBezTo>
                    <a:cubicBezTo>
                      <a:pt x="103" y="210"/>
                      <a:pt x="103" y="210"/>
                      <a:pt x="103" y="210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4" y="207"/>
                      <a:pt x="104" y="207"/>
                      <a:pt x="104" y="207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109"/>
              <p:cNvSpPr>
                <a:spLocks/>
              </p:cNvSpPr>
              <p:nvPr/>
            </p:nvSpPr>
            <p:spPr bwMode="auto">
              <a:xfrm>
                <a:off x="1760" y="129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110"/>
              <p:cNvSpPr>
                <a:spLocks noEditPoints="1"/>
              </p:cNvSpPr>
              <p:nvPr/>
            </p:nvSpPr>
            <p:spPr bwMode="auto">
              <a:xfrm>
                <a:off x="2042" y="1862"/>
                <a:ext cx="174" cy="766"/>
              </a:xfrm>
              <a:custGeom>
                <a:avLst/>
                <a:gdLst>
                  <a:gd name="T0" fmla="*/ 46 w 117"/>
                  <a:gd name="T1" fmla="*/ 453 h 514"/>
                  <a:gd name="T2" fmla="*/ 25 w 117"/>
                  <a:gd name="T3" fmla="*/ 513 h 514"/>
                  <a:gd name="T4" fmla="*/ 27 w 117"/>
                  <a:gd name="T5" fmla="*/ 514 h 514"/>
                  <a:gd name="T6" fmla="*/ 47 w 117"/>
                  <a:gd name="T7" fmla="*/ 454 h 514"/>
                  <a:gd name="T8" fmla="*/ 46 w 117"/>
                  <a:gd name="T9" fmla="*/ 453 h 514"/>
                  <a:gd name="T10" fmla="*/ 115 w 117"/>
                  <a:gd name="T11" fmla="*/ 252 h 514"/>
                  <a:gd name="T12" fmla="*/ 47 w 117"/>
                  <a:gd name="T13" fmla="*/ 448 h 514"/>
                  <a:gd name="T14" fmla="*/ 49 w 117"/>
                  <a:gd name="T15" fmla="*/ 450 h 514"/>
                  <a:gd name="T16" fmla="*/ 117 w 117"/>
                  <a:gd name="T17" fmla="*/ 253 h 514"/>
                  <a:gd name="T18" fmla="*/ 115 w 117"/>
                  <a:gd name="T19" fmla="*/ 252 h 514"/>
                  <a:gd name="T20" fmla="*/ 5 w 117"/>
                  <a:gd name="T21" fmla="*/ 10 h 514"/>
                  <a:gd name="T22" fmla="*/ 4 w 117"/>
                  <a:gd name="T23" fmla="*/ 13 h 514"/>
                  <a:gd name="T24" fmla="*/ 17 w 117"/>
                  <a:gd name="T25" fmla="*/ 39 h 514"/>
                  <a:gd name="T26" fmla="*/ 20 w 117"/>
                  <a:gd name="T27" fmla="*/ 45 h 514"/>
                  <a:gd name="T28" fmla="*/ 59 w 117"/>
                  <a:gd name="T29" fmla="*/ 125 h 514"/>
                  <a:gd name="T30" fmla="*/ 61 w 117"/>
                  <a:gd name="T31" fmla="*/ 128 h 514"/>
                  <a:gd name="T32" fmla="*/ 83 w 117"/>
                  <a:gd name="T33" fmla="*/ 174 h 514"/>
                  <a:gd name="T34" fmla="*/ 84 w 117"/>
                  <a:gd name="T35" fmla="*/ 177 h 514"/>
                  <a:gd name="T36" fmla="*/ 91 w 117"/>
                  <a:gd name="T37" fmla="*/ 191 h 514"/>
                  <a:gd name="T38" fmla="*/ 106 w 117"/>
                  <a:gd name="T39" fmla="*/ 217 h 514"/>
                  <a:gd name="T40" fmla="*/ 87 w 117"/>
                  <a:gd name="T41" fmla="*/ 178 h 514"/>
                  <a:gd name="T42" fmla="*/ 86 w 117"/>
                  <a:gd name="T43" fmla="*/ 175 h 514"/>
                  <a:gd name="T44" fmla="*/ 64 w 117"/>
                  <a:gd name="T45" fmla="*/ 130 h 514"/>
                  <a:gd name="T46" fmla="*/ 62 w 117"/>
                  <a:gd name="T47" fmla="*/ 127 h 514"/>
                  <a:gd name="T48" fmla="*/ 24 w 117"/>
                  <a:gd name="T49" fmla="*/ 49 h 514"/>
                  <a:gd name="T50" fmla="*/ 21 w 117"/>
                  <a:gd name="T51" fmla="*/ 43 h 514"/>
                  <a:gd name="T52" fmla="*/ 5 w 117"/>
                  <a:gd name="T53" fmla="*/ 10 h 514"/>
                  <a:gd name="T54" fmla="*/ 0 w 117"/>
                  <a:gd name="T55" fmla="*/ 0 h 514"/>
                  <a:gd name="T56" fmla="*/ 0 w 117"/>
                  <a:gd name="T57" fmla="*/ 4 h 514"/>
                  <a:gd name="T58" fmla="*/ 1 w 117"/>
                  <a:gd name="T59" fmla="*/ 6 h 514"/>
                  <a:gd name="T60" fmla="*/ 3 w 117"/>
                  <a:gd name="T61" fmla="*/ 10 h 514"/>
                  <a:gd name="T62" fmla="*/ 4 w 117"/>
                  <a:gd name="T63" fmla="*/ 7 h 514"/>
                  <a:gd name="T64" fmla="*/ 2 w 117"/>
                  <a:gd name="T65" fmla="*/ 3 h 514"/>
                  <a:gd name="T66" fmla="*/ 0 w 117"/>
                  <a:gd name="T67" fmla="*/ 0 h 514"/>
                  <a:gd name="T68" fmla="*/ 0 w 117"/>
                  <a:gd name="T69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7" h="514">
                    <a:moveTo>
                      <a:pt x="46" y="453"/>
                    </a:moveTo>
                    <a:cubicBezTo>
                      <a:pt x="25" y="513"/>
                      <a:pt x="25" y="513"/>
                      <a:pt x="25" y="513"/>
                    </a:cubicBezTo>
                    <a:cubicBezTo>
                      <a:pt x="25" y="513"/>
                      <a:pt x="26" y="514"/>
                      <a:pt x="27" y="514"/>
                    </a:cubicBezTo>
                    <a:cubicBezTo>
                      <a:pt x="47" y="454"/>
                      <a:pt x="47" y="454"/>
                      <a:pt x="47" y="454"/>
                    </a:cubicBezTo>
                    <a:cubicBezTo>
                      <a:pt x="46" y="453"/>
                      <a:pt x="46" y="453"/>
                      <a:pt x="46" y="453"/>
                    </a:cubicBezTo>
                    <a:moveTo>
                      <a:pt x="115" y="252"/>
                    </a:moveTo>
                    <a:cubicBezTo>
                      <a:pt x="47" y="448"/>
                      <a:pt x="47" y="448"/>
                      <a:pt x="47" y="448"/>
                    </a:cubicBezTo>
                    <a:cubicBezTo>
                      <a:pt x="49" y="450"/>
                      <a:pt x="49" y="450"/>
                      <a:pt x="49" y="450"/>
                    </a:cubicBezTo>
                    <a:cubicBezTo>
                      <a:pt x="117" y="253"/>
                      <a:pt x="117" y="253"/>
                      <a:pt x="117" y="253"/>
                    </a:cubicBezTo>
                    <a:cubicBezTo>
                      <a:pt x="117" y="253"/>
                      <a:pt x="116" y="252"/>
                      <a:pt x="115" y="252"/>
                    </a:cubicBezTo>
                    <a:moveTo>
                      <a:pt x="5" y="1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91" y="191"/>
                      <a:pt x="91" y="191"/>
                      <a:pt x="91" y="191"/>
                    </a:cubicBezTo>
                    <a:cubicBezTo>
                      <a:pt x="106" y="217"/>
                      <a:pt x="106" y="217"/>
                      <a:pt x="106" y="217"/>
                    </a:cubicBezTo>
                    <a:cubicBezTo>
                      <a:pt x="87" y="178"/>
                      <a:pt x="87" y="178"/>
                      <a:pt x="87" y="178"/>
                    </a:cubicBezTo>
                    <a:cubicBezTo>
                      <a:pt x="86" y="175"/>
                      <a:pt x="86" y="175"/>
                      <a:pt x="86" y="17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111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12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13"/>
              <p:cNvSpPr>
                <a:spLocks/>
              </p:cNvSpPr>
              <p:nvPr/>
            </p:nvSpPr>
            <p:spPr bwMode="auto">
              <a:xfrm>
                <a:off x="2177" y="2147"/>
                <a:ext cx="38" cy="70"/>
              </a:xfrm>
              <a:custGeom>
                <a:avLst/>
                <a:gdLst>
                  <a:gd name="T0" fmla="*/ 0 w 25"/>
                  <a:gd name="T1" fmla="*/ 0 h 47"/>
                  <a:gd name="T2" fmla="*/ 20 w 25"/>
                  <a:gd name="T3" fmla="*/ 39 h 47"/>
                  <a:gd name="T4" fmla="*/ 21 w 25"/>
                  <a:gd name="T5" fmla="*/ 41 h 47"/>
                  <a:gd name="T6" fmla="*/ 24 w 25"/>
                  <a:gd name="T7" fmla="*/ 47 h 47"/>
                  <a:gd name="T8" fmla="*/ 25 w 25"/>
                  <a:gd name="T9" fmla="*/ 46 h 47"/>
                  <a:gd name="T10" fmla="*/ 23 w 25"/>
                  <a:gd name="T11" fmla="*/ 41 h 47"/>
                  <a:gd name="T12" fmla="*/ 22 w 25"/>
                  <a:gd name="T13" fmla="*/ 39 h 47"/>
                  <a:gd name="T14" fmla="*/ 15 w 25"/>
                  <a:gd name="T15" fmla="*/ 26 h 47"/>
                  <a:gd name="T16" fmla="*/ 0 w 25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7">
                    <a:moveTo>
                      <a:pt x="0" y="0"/>
                    </a:move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5" y="47"/>
                      <a:pt x="25" y="46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14"/>
              <p:cNvSpPr>
                <a:spLocks/>
              </p:cNvSpPr>
              <p:nvPr/>
            </p:nvSpPr>
            <p:spPr bwMode="auto">
              <a:xfrm>
                <a:off x="2213" y="2215"/>
                <a:ext cx="8" cy="24"/>
              </a:xfrm>
              <a:custGeom>
                <a:avLst/>
                <a:gdLst>
                  <a:gd name="T0" fmla="*/ 1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0 w 5"/>
                  <a:gd name="T7" fmla="*/ 15 h 16"/>
                  <a:gd name="T8" fmla="*/ 2 w 5"/>
                  <a:gd name="T9" fmla="*/ 16 h 16"/>
                  <a:gd name="T10" fmla="*/ 5 w 5"/>
                  <a:gd name="T11" fmla="*/ 9 h 16"/>
                  <a:gd name="T12" fmla="*/ 4 w 5"/>
                  <a:gd name="T13" fmla="*/ 8 h 16"/>
                  <a:gd name="T14" fmla="*/ 4 w 5"/>
                  <a:gd name="T15" fmla="*/ 8 h 16"/>
                  <a:gd name="T16" fmla="*/ 5 w 5"/>
                  <a:gd name="T17" fmla="*/ 8 h 16"/>
                  <a:gd name="T18" fmla="*/ 1 w 5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6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2" y="16"/>
                      <a:pt x="2" y="1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15"/>
              <p:cNvSpPr>
                <a:spLocks/>
              </p:cNvSpPr>
              <p:nvPr/>
            </p:nvSpPr>
            <p:spPr bwMode="auto">
              <a:xfrm>
                <a:off x="1742" y="2603"/>
                <a:ext cx="322" cy="35"/>
              </a:xfrm>
              <a:custGeom>
                <a:avLst/>
                <a:gdLst>
                  <a:gd name="T0" fmla="*/ 0 w 216"/>
                  <a:gd name="T1" fmla="*/ 0 h 24"/>
                  <a:gd name="T2" fmla="*/ 0 w 216"/>
                  <a:gd name="T3" fmla="*/ 0 h 24"/>
                  <a:gd name="T4" fmla="*/ 0 w 216"/>
                  <a:gd name="T5" fmla="*/ 2 h 24"/>
                  <a:gd name="T6" fmla="*/ 216 w 216"/>
                  <a:gd name="T7" fmla="*/ 24 h 24"/>
                  <a:gd name="T8" fmla="*/ 216 w 216"/>
                  <a:gd name="T9" fmla="*/ 24 h 24"/>
                  <a:gd name="T10" fmla="*/ 216 w 216"/>
                  <a:gd name="T11" fmla="*/ 22 h 24"/>
                  <a:gd name="T12" fmla="*/ 0 w 2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3"/>
                      <a:pt x="216" y="23"/>
                      <a:pt x="216" y="2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16"/>
              <p:cNvSpPr>
                <a:spLocks/>
              </p:cNvSpPr>
              <p:nvPr/>
            </p:nvSpPr>
            <p:spPr bwMode="auto">
              <a:xfrm>
                <a:off x="2064" y="2626"/>
                <a:ext cx="18" cy="14"/>
              </a:xfrm>
              <a:custGeom>
                <a:avLst/>
                <a:gdLst>
                  <a:gd name="T0" fmla="*/ 10 w 12"/>
                  <a:gd name="T1" fmla="*/ 0 h 9"/>
                  <a:gd name="T2" fmla="*/ 7 w 12"/>
                  <a:gd name="T3" fmla="*/ 7 h 9"/>
                  <a:gd name="T4" fmla="*/ 0 w 12"/>
                  <a:gd name="T5" fmla="*/ 6 h 9"/>
                  <a:gd name="T6" fmla="*/ 0 w 12"/>
                  <a:gd name="T7" fmla="*/ 8 h 9"/>
                  <a:gd name="T8" fmla="*/ 0 w 12"/>
                  <a:gd name="T9" fmla="*/ 8 h 9"/>
                  <a:gd name="T10" fmla="*/ 8 w 12"/>
                  <a:gd name="T11" fmla="*/ 9 h 9"/>
                  <a:gd name="T12" fmla="*/ 9 w 12"/>
                  <a:gd name="T13" fmla="*/ 9 h 9"/>
                  <a:gd name="T14" fmla="*/ 12 w 12"/>
                  <a:gd name="T15" fmla="*/ 1 h 9"/>
                  <a:gd name="T16" fmla="*/ 10 w 1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9">
                    <a:moveTo>
                      <a:pt x="10" y="0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17"/>
              <p:cNvSpPr>
                <a:spLocks/>
              </p:cNvSpPr>
              <p:nvPr/>
            </p:nvSpPr>
            <p:spPr bwMode="auto">
              <a:xfrm>
                <a:off x="1730" y="2601"/>
                <a:ext cx="12" cy="5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2 h 3"/>
                  <a:gd name="T4" fmla="*/ 8 w 8"/>
                  <a:gd name="T5" fmla="*/ 3 h 3"/>
                  <a:gd name="T6" fmla="*/ 8 w 8"/>
                  <a:gd name="T7" fmla="*/ 1 h 3"/>
                  <a:gd name="T8" fmla="*/ 8 w 8"/>
                  <a:gd name="T9" fmla="*/ 1 h 3"/>
                  <a:gd name="T10" fmla="*/ 0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18"/>
              <p:cNvSpPr>
                <a:spLocks noEditPoints="1"/>
              </p:cNvSpPr>
              <p:nvPr/>
            </p:nvSpPr>
            <p:spPr bwMode="auto">
              <a:xfrm>
                <a:off x="2534" y="2400"/>
                <a:ext cx="633" cy="149"/>
              </a:xfrm>
              <a:custGeom>
                <a:avLst/>
                <a:gdLst>
                  <a:gd name="T0" fmla="*/ 0 w 425"/>
                  <a:gd name="T1" fmla="*/ 36 h 100"/>
                  <a:gd name="T2" fmla="*/ 0 w 425"/>
                  <a:gd name="T3" fmla="*/ 36 h 100"/>
                  <a:gd name="T4" fmla="*/ 105 w 425"/>
                  <a:gd name="T5" fmla="*/ 100 h 100"/>
                  <a:gd name="T6" fmla="*/ 108 w 425"/>
                  <a:gd name="T7" fmla="*/ 99 h 100"/>
                  <a:gd name="T8" fmla="*/ 5 w 425"/>
                  <a:gd name="T9" fmla="*/ 37 h 100"/>
                  <a:gd name="T10" fmla="*/ 0 w 425"/>
                  <a:gd name="T11" fmla="*/ 36 h 100"/>
                  <a:gd name="T12" fmla="*/ 393 w 425"/>
                  <a:gd name="T13" fmla="*/ 2 h 100"/>
                  <a:gd name="T14" fmla="*/ 1 w 425"/>
                  <a:gd name="T15" fmla="*/ 31 h 100"/>
                  <a:gd name="T16" fmla="*/ 1 w 425"/>
                  <a:gd name="T17" fmla="*/ 32 h 100"/>
                  <a:gd name="T18" fmla="*/ 4 w 425"/>
                  <a:gd name="T19" fmla="*/ 32 h 100"/>
                  <a:gd name="T20" fmla="*/ 398 w 425"/>
                  <a:gd name="T21" fmla="*/ 4 h 100"/>
                  <a:gd name="T22" fmla="*/ 393 w 425"/>
                  <a:gd name="T23" fmla="*/ 2 h 100"/>
                  <a:gd name="T24" fmla="*/ 425 w 425"/>
                  <a:gd name="T25" fmla="*/ 0 h 100"/>
                  <a:gd name="T26" fmla="*/ 395 w 425"/>
                  <a:gd name="T27" fmla="*/ 2 h 100"/>
                  <a:gd name="T28" fmla="*/ 400 w 425"/>
                  <a:gd name="T29" fmla="*/ 3 h 100"/>
                  <a:gd name="T30" fmla="*/ 425 w 425"/>
                  <a:gd name="T31" fmla="*/ 2 h 100"/>
                  <a:gd name="T32" fmla="*/ 425 w 425"/>
                  <a:gd name="T33" fmla="*/ 0 h 100"/>
                  <a:gd name="T34" fmla="*/ 425 w 425"/>
                  <a:gd name="T3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5" h="100"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0" y="36"/>
                      <a:pt x="0" y="36"/>
                      <a:pt x="0" y="36"/>
                    </a:cubicBezTo>
                    <a:moveTo>
                      <a:pt x="393" y="2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393" y="2"/>
                      <a:pt x="393" y="2"/>
                      <a:pt x="393" y="2"/>
                    </a:cubicBezTo>
                    <a:moveTo>
                      <a:pt x="425" y="0"/>
                    </a:moveTo>
                    <a:cubicBezTo>
                      <a:pt x="395" y="2"/>
                      <a:pt x="395" y="2"/>
                      <a:pt x="395" y="2"/>
                    </a:cubicBezTo>
                    <a:cubicBezTo>
                      <a:pt x="400" y="3"/>
                      <a:pt x="400" y="3"/>
                      <a:pt x="400" y="3"/>
                    </a:cubicBezTo>
                    <a:cubicBezTo>
                      <a:pt x="425" y="2"/>
                      <a:pt x="425" y="2"/>
                      <a:pt x="425" y="2"/>
                    </a:cubicBezTo>
                    <a:cubicBezTo>
                      <a:pt x="425" y="1"/>
                      <a:pt x="425" y="1"/>
                      <a:pt x="425" y="0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19"/>
              <p:cNvSpPr>
                <a:spLocks noEditPoints="1"/>
              </p:cNvSpPr>
              <p:nvPr/>
            </p:nvSpPr>
            <p:spPr bwMode="auto">
              <a:xfrm>
                <a:off x="2534" y="2448"/>
                <a:ext cx="7" cy="7"/>
              </a:xfrm>
              <a:custGeom>
                <a:avLst/>
                <a:gdLst>
                  <a:gd name="T0" fmla="*/ 1 w 5"/>
                  <a:gd name="T1" fmla="*/ 2 h 5"/>
                  <a:gd name="T2" fmla="*/ 0 w 5"/>
                  <a:gd name="T3" fmla="*/ 4 h 5"/>
                  <a:gd name="T4" fmla="*/ 5 w 5"/>
                  <a:gd name="T5" fmla="*/ 5 h 5"/>
                  <a:gd name="T6" fmla="*/ 1 w 5"/>
                  <a:gd name="T7" fmla="*/ 2 h 5"/>
                  <a:gd name="T8" fmla="*/ 1 w 5"/>
                  <a:gd name="T9" fmla="*/ 0 h 5"/>
                  <a:gd name="T10" fmla="*/ 1 w 5"/>
                  <a:gd name="T11" fmla="*/ 0 h 5"/>
                  <a:gd name="T12" fmla="*/ 1 w 5"/>
                  <a:gd name="T13" fmla="*/ 1 h 5"/>
                  <a:gd name="T14" fmla="*/ 4 w 5"/>
                  <a:gd name="T15" fmla="*/ 0 h 5"/>
                  <a:gd name="T16" fmla="*/ 1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20"/>
              <p:cNvSpPr>
                <a:spLocks/>
              </p:cNvSpPr>
              <p:nvPr/>
            </p:nvSpPr>
            <p:spPr bwMode="auto">
              <a:xfrm>
                <a:off x="2522" y="2446"/>
                <a:ext cx="13" cy="8"/>
              </a:xfrm>
              <a:custGeom>
                <a:avLst/>
                <a:gdLst>
                  <a:gd name="T0" fmla="*/ 9 w 9"/>
                  <a:gd name="T1" fmla="*/ 0 h 5"/>
                  <a:gd name="T2" fmla="*/ 3 w 9"/>
                  <a:gd name="T3" fmla="*/ 0 h 5"/>
                  <a:gd name="T4" fmla="*/ 0 w 9"/>
                  <a:gd name="T5" fmla="*/ 0 h 5"/>
                  <a:gd name="T6" fmla="*/ 8 w 9"/>
                  <a:gd name="T7" fmla="*/ 5 h 5"/>
                  <a:gd name="T8" fmla="*/ 8 w 9"/>
                  <a:gd name="T9" fmla="*/ 5 h 5"/>
                  <a:gd name="T10" fmla="*/ 9 w 9"/>
                  <a:gd name="T11" fmla="*/ 3 h 5"/>
                  <a:gd name="T12" fmla="*/ 6 w 9"/>
                  <a:gd name="T13" fmla="*/ 2 h 5"/>
                  <a:gd name="T14" fmla="*/ 9 w 9"/>
                  <a:gd name="T15" fmla="*/ 2 h 5"/>
                  <a:gd name="T16" fmla="*/ 9 w 9"/>
                  <a:gd name="T17" fmla="*/ 1 h 5"/>
                  <a:gd name="T18" fmla="*/ 9 w 9"/>
                  <a:gd name="T19" fmla="*/ 1 h 5"/>
                  <a:gd name="T20" fmla="*/ 9 w 9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21"/>
              <p:cNvSpPr>
                <a:spLocks/>
              </p:cNvSpPr>
              <p:nvPr/>
            </p:nvSpPr>
            <p:spPr bwMode="auto">
              <a:xfrm>
                <a:off x="3167" y="2398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1 h 3"/>
                  <a:gd name="T6" fmla="*/ 0 w 8"/>
                  <a:gd name="T7" fmla="*/ 3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22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23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24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25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26"/>
              <p:cNvSpPr>
                <a:spLocks noEditPoints="1"/>
              </p:cNvSpPr>
              <p:nvPr/>
            </p:nvSpPr>
            <p:spPr bwMode="auto">
              <a:xfrm>
                <a:off x="2195" y="2614"/>
                <a:ext cx="576" cy="126"/>
              </a:xfrm>
              <a:custGeom>
                <a:avLst/>
                <a:gdLst>
                  <a:gd name="T0" fmla="*/ 351 w 386"/>
                  <a:gd name="T1" fmla="*/ 75 h 84"/>
                  <a:gd name="T2" fmla="*/ 349 w 386"/>
                  <a:gd name="T3" fmla="*/ 77 h 84"/>
                  <a:gd name="T4" fmla="*/ 384 w 386"/>
                  <a:gd name="T5" fmla="*/ 84 h 84"/>
                  <a:gd name="T6" fmla="*/ 386 w 386"/>
                  <a:gd name="T7" fmla="*/ 82 h 84"/>
                  <a:gd name="T8" fmla="*/ 351 w 386"/>
                  <a:gd name="T9" fmla="*/ 75 h 84"/>
                  <a:gd name="T10" fmla="*/ 274 w 386"/>
                  <a:gd name="T11" fmla="*/ 58 h 84"/>
                  <a:gd name="T12" fmla="*/ 275 w 386"/>
                  <a:gd name="T13" fmla="*/ 61 h 84"/>
                  <a:gd name="T14" fmla="*/ 347 w 386"/>
                  <a:gd name="T15" fmla="*/ 76 h 84"/>
                  <a:gd name="T16" fmla="*/ 349 w 386"/>
                  <a:gd name="T17" fmla="*/ 74 h 84"/>
                  <a:gd name="T18" fmla="*/ 274 w 386"/>
                  <a:gd name="T19" fmla="*/ 58 h 84"/>
                  <a:gd name="T20" fmla="*/ 1 w 386"/>
                  <a:gd name="T21" fmla="*/ 0 h 84"/>
                  <a:gd name="T22" fmla="*/ 0 w 386"/>
                  <a:gd name="T23" fmla="*/ 0 h 84"/>
                  <a:gd name="T24" fmla="*/ 0 w 386"/>
                  <a:gd name="T25" fmla="*/ 0 h 84"/>
                  <a:gd name="T26" fmla="*/ 0 w 386"/>
                  <a:gd name="T27" fmla="*/ 2 h 84"/>
                  <a:gd name="T28" fmla="*/ 273 w 386"/>
                  <a:gd name="T29" fmla="*/ 60 h 84"/>
                  <a:gd name="T30" fmla="*/ 272 w 386"/>
                  <a:gd name="T31" fmla="*/ 58 h 84"/>
                  <a:gd name="T32" fmla="*/ 1 w 386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6" h="84">
                    <a:moveTo>
                      <a:pt x="351" y="75"/>
                    </a:moveTo>
                    <a:cubicBezTo>
                      <a:pt x="349" y="77"/>
                      <a:pt x="349" y="77"/>
                      <a:pt x="349" y="77"/>
                    </a:cubicBezTo>
                    <a:cubicBezTo>
                      <a:pt x="384" y="84"/>
                      <a:pt x="384" y="84"/>
                      <a:pt x="384" y="84"/>
                    </a:cubicBezTo>
                    <a:cubicBezTo>
                      <a:pt x="386" y="82"/>
                      <a:pt x="386" y="82"/>
                      <a:pt x="386" y="82"/>
                    </a:cubicBezTo>
                    <a:cubicBezTo>
                      <a:pt x="351" y="75"/>
                      <a:pt x="351" y="75"/>
                      <a:pt x="351" y="75"/>
                    </a:cubicBezTo>
                    <a:moveTo>
                      <a:pt x="274" y="58"/>
                    </a:moveTo>
                    <a:cubicBezTo>
                      <a:pt x="275" y="61"/>
                      <a:pt x="275" y="61"/>
                      <a:pt x="275" y="61"/>
                    </a:cubicBezTo>
                    <a:cubicBezTo>
                      <a:pt x="347" y="76"/>
                      <a:pt x="347" y="76"/>
                      <a:pt x="347" y="76"/>
                    </a:cubicBezTo>
                    <a:cubicBezTo>
                      <a:pt x="349" y="74"/>
                      <a:pt x="349" y="74"/>
                      <a:pt x="349" y="74"/>
                    </a:cubicBezTo>
                    <a:cubicBezTo>
                      <a:pt x="274" y="58"/>
                      <a:pt x="274" y="58"/>
                      <a:pt x="274" y="58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2" y="58"/>
                      <a:pt x="272" y="58"/>
                      <a:pt x="272" y="5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27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close/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28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129"/>
              <p:cNvSpPr>
                <a:spLocks/>
              </p:cNvSpPr>
              <p:nvPr/>
            </p:nvSpPr>
            <p:spPr bwMode="auto">
              <a:xfrm>
                <a:off x="2189" y="2614"/>
                <a:ext cx="6" cy="3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130"/>
              <p:cNvSpPr>
                <a:spLocks noEditPoints="1"/>
              </p:cNvSpPr>
              <p:nvPr/>
            </p:nvSpPr>
            <p:spPr bwMode="auto">
              <a:xfrm>
                <a:off x="2772" y="2667"/>
                <a:ext cx="355" cy="147"/>
              </a:xfrm>
              <a:custGeom>
                <a:avLst/>
                <a:gdLst>
                  <a:gd name="T0" fmla="*/ 84 w 238"/>
                  <a:gd name="T1" fmla="*/ 65 h 99"/>
                  <a:gd name="T2" fmla="*/ 79 w 238"/>
                  <a:gd name="T3" fmla="*/ 67 h 99"/>
                  <a:gd name="T4" fmla="*/ 231 w 238"/>
                  <a:gd name="T5" fmla="*/ 99 h 99"/>
                  <a:gd name="T6" fmla="*/ 237 w 238"/>
                  <a:gd name="T7" fmla="*/ 99 h 99"/>
                  <a:gd name="T8" fmla="*/ 237 w 238"/>
                  <a:gd name="T9" fmla="*/ 98 h 99"/>
                  <a:gd name="T10" fmla="*/ 84 w 238"/>
                  <a:gd name="T11" fmla="*/ 65 h 99"/>
                  <a:gd name="T12" fmla="*/ 161 w 238"/>
                  <a:gd name="T13" fmla="*/ 49 h 99"/>
                  <a:gd name="T14" fmla="*/ 158 w 238"/>
                  <a:gd name="T15" fmla="*/ 50 h 99"/>
                  <a:gd name="T16" fmla="*/ 238 w 238"/>
                  <a:gd name="T17" fmla="*/ 98 h 99"/>
                  <a:gd name="T18" fmla="*/ 238 w 238"/>
                  <a:gd name="T19" fmla="*/ 97 h 99"/>
                  <a:gd name="T20" fmla="*/ 237 w 238"/>
                  <a:gd name="T21" fmla="*/ 95 h 99"/>
                  <a:gd name="T22" fmla="*/ 161 w 238"/>
                  <a:gd name="T23" fmla="*/ 49 h 99"/>
                  <a:gd name="T24" fmla="*/ 2 w 238"/>
                  <a:gd name="T25" fmla="*/ 48 h 99"/>
                  <a:gd name="T26" fmla="*/ 0 w 238"/>
                  <a:gd name="T27" fmla="*/ 50 h 99"/>
                  <a:gd name="T28" fmla="*/ 74 w 238"/>
                  <a:gd name="T29" fmla="*/ 65 h 99"/>
                  <a:gd name="T30" fmla="*/ 79 w 238"/>
                  <a:gd name="T31" fmla="*/ 64 h 99"/>
                  <a:gd name="T32" fmla="*/ 2 w 238"/>
                  <a:gd name="T33" fmla="*/ 48 h 99"/>
                  <a:gd name="T34" fmla="*/ 81 w 238"/>
                  <a:gd name="T35" fmla="*/ 0 h 99"/>
                  <a:gd name="T36" fmla="*/ 79 w 238"/>
                  <a:gd name="T37" fmla="*/ 2 h 99"/>
                  <a:gd name="T38" fmla="*/ 156 w 238"/>
                  <a:gd name="T39" fmla="*/ 48 h 99"/>
                  <a:gd name="T40" fmla="*/ 158 w 238"/>
                  <a:gd name="T41" fmla="*/ 47 h 99"/>
                  <a:gd name="T42" fmla="*/ 81 w 238"/>
                  <a:gd name="T4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99">
                    <a:moveTo>
                      <a:pt x="84" y="65"/>
                    </a:moveTo>
                    <a:cubicBezTo>
                      <a:pt x="79" y="67"/>
                      <a:pt x="79" y="67"/>
                      <a:pt x="79" y="67"/>
                    </a:cubicBezTo>
                    <a:cubicBezTo>
                      <a:pt x="231" y="99"/>
                      <a:pt x="231" y="99"/>
                      <a:pt x="231" y="99"/>
                    </a:cubicBezTo>
                    <a:cubicBezTo>
                      <a:pt x="237" y="99"/>
                      <a:pt x="237" y="99"/>
                      <a:pt x="237" y="99"/>
                    </a:cubicBezTo>
                    <a:cubicBezTo>
                      <a:pt x="237" y="99"/>
                      <a:pt x="237" y="99"/>
                      <a:pt x="237" y="98"/>
                    </a:cubicBezTo>
                    <a:cubicBezTo>
                      <a:pt x="84" y="65"/>
                      <a:pt x="84" y="65"/>
                      <a:pt x="84" y="65"/>
                    </a:cubicBezTo>
                    <a:moveTo>
                      <a:pt x="161" y="49"/>
                    </a:moveTo>
                    <a:cubicBezTo>
                      <a:pt x="158" y="50"/>
                      <a:pt x="158" y="50"/>
                      <a:pt x="158" y="50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38" y="97"/>
                      <a:pt x="238" y="97"/>
                      <a:pt x="238" y="97"/>
                    </a:cubicBezTo>
                    <a:cubicBezTo>
                      <a:pt x="237" y="95"/>
                      <a:pt x="237" y="95"/>
                      <a:pt x="237" y="95"/>
                    </a:cubicBezTo>
                    <a:cubicBezTo>
                      <a:pt x="161" y="49"/>
                      <a:pt x="161" y="49"/>
                      <a:pt x="161" y="49"/>
                    </a:cubicBezTo>
                    <a:moveTo>
                      <a:pt x="2" y="48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2" y="48"/>
                      <a:pt x="2" y="48"/>
                      <a:pt x="2" y="48"/>
                    </a:cubicBezTo>
                    <a:moveTo>
                      <a:pt x="81" y="0"/>
                    </a:moveTo>
                    <a:cubicBezTo>
                      <a:pt x="79" y="2"/>
                      <a:pt x="79" y="2"/>
                      <a:pt x="79" y="2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8" y="47"/>
                      <a:pt x="158" y="47"/>
                      <a:pt x="158" y="47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131"/>
              <p:cNvSpPr>
                <a:spLocks/>
              </p:cNvSpPr>
              <p:nvPr/>
            </p:nvSpPr>
            <p:spPr bwMode="auto">
              <a:xfrm>
                <a:off x="3116" y="2814"/>
                <a:ext cx="9" cy="2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1 h 1"/>
                  <a:gd name="T6" fmla="*/ 6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132"/>
              <p:cNvSpPr>
                <a:spLocks/>
              </p:cNvSpPr>
              <p:nvPr/>
            </p:nvSpPr>
            <p:spPr bwMode="auto">
              <a:xfrm>
                <a:off x="3125" y="2808"/>
                <a:ext cx="3" cy="3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133"/>
              <p:cNvSpPr>
                <a:spLocks/>
              </p:cNvSpPr>
              <p:nvPr/>
            </p:nvSpPr>
            <p:spPr bwMode="auto">
              <a:xfrm>
                <a:off x="3125" y="2810"/>
                <a:ext cx="21" cy="10"/>
              </a:xfrm>
              <a:custGeom>
                <a:avLst/>
                <a:gdLst>
                  <a:gd name="T0" fmla="*/ 2 w 14"/>
                  <a:gd name="T1" fmla="*/ 0 h 7"/>
                  <a:gd name="T2" fmla="*/ 1 w 14"/>
                  <a:gd name="T3" fmla="*/ 1 h 7"/>
                  <a:gd name="T4" fmla="*/ 1 w 14"/>
                  <a:gd name="T5" fmla="*/ 2 h 7"/>
                  <a:gd name="T6" fmla="*/ 2 w 14"/>
                  <a:gd name="T7" fmla="*/ 3 h 7"/>
                  <a:gd name="T8" fmla="*/ 0 w 14"/>
                  <a:gd name="T9" fmla="*/ 2 h 7"/>
                  <a:gd name="T10" fmla="*/ 0 w 14"/>
                  <a:gd name="T11" fmla="*/ 3 h 7"/>
                  <a:gd name="T12" fmla="*/ 0 w 14"/>
                  <a:gd name="T13" fmla="*/ 4 h 7"/>
                  <a:gd name="T14" fmla="*/ 14 w 14"/>
                  <a:gd name="T15" fmla="*/ 7 h 7"/>
                  <a:gd name="T16" fmla="*/ 9 w 14"/>
                  <a:gd name="T17" fmla="*/ 5 h 7"/>
                  <a:gd name="T18" fmla="*/ 9 w 14"/>
                  <a:gd name="T19" fmla="*/ 6 h 7"/>
                  <a:gd name="T20" fmla="*/ 7 w 14"/>
                  <a:gd name="T21" fmla="*/ 4 h 7"/>
                  <a:gd name="T22" fmla="*/ 8 w 14"/>
                  <a:gd name="T23" fmla="*/ 4 h 7"/>
                  <a:gd name="T24" fmla="*/ 2 w 1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7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134"/>
              <p:cNvSpPr>
                <a:spLocks noEditPoints="1"/>
              </p:cNvSpPr>
              <p:nvPr/>
            </p:nvSpPr>
            <p:spPr bwMode="auto">
              <a:xfrm>
                <a:off x="3538" y="1783"/>
                <a:ext cx="529" cy="434"/>
              </a:xfrm>
              <a:custGeom>
                <a:avLst/>
                <a:gdLst>
                  <a:gd name="T0" fmla="*/ 1 w 355"/>
                  <a:gd name="T1" fmla="*/ 289 h 291"/>
                  <a:gd name="T2" fmla="*/ 0 w 355"/>
                  <a:gd name="T3" fmla="*/ 289 h 291"/>
                  <a:gd name="T4" fmla="*/ 2 w 355"/>
                  <a:gd name="T5" fmla="*/ 291 h 291"/>
                  <a:gd name="T6" fmla="*/ 2 w 355"/>
                  <a:gd name="T7" fmla="*/ 291 h 291"/>
                  <a:gd name="T8" fmla="*/ 1 w 355"/>
                  <a:gd name="T9" fmla="*/ 289 h 291"/>
                  <a:gd name="T10" fmla="*/ 5 w 355"/>
                  <a:gd name="T11" fmla="*/ 282 h 291"/>
                  <a:gd name="T12" fmla="*/ 2 w 355"/>
                  <a:gd name="T13" fmla="*/ 288 h 291"/>
                  <a:gd name="T14" fmla="*/ 3 w 355"/>
                  <a:gd name="T15" fmla="*/ 290 h 291"/>
                  <a:gd name="T16" fmla="*/ 6 w 355"/>
                  <a:gd name="T17" fmla="*/ 285 h 291"/>
                  <a:gd name="T18" fmla="*/ 5 w 355"/>
                  <a:gd name="T19" fmla="*/ 282 h 291"/>
                  <a:gd name="T20" fmla="*/ 353 w 355"/>
                  <a:gd name="T21" fmla="*/ 0 h 291"/>
                  <a:gd name="T22" fmla="*/ 291 w 355"/>
                  <a:gd name="T23" fmla="*/ 53 h 291"/>
                  <a:gd name="T24" fmla="*/ 291 w 355"/>
                  <a:gd name="T25" fmla="*/ 56 h 291"/>
                  <a:gd name="T26" fmla="*/ 355 w 355"/>
                  <a:gd name="T27" fmla="*/ 1 h 291"/>
                  <a:gd name="T28" fmla="*/ 281 w 355"/>
                  <a:gd name="T29" fmla="*/ 130 h 291"/>
                  <a:gd name="T30" fmla="*/ 280 w 355"/>
                  <a:gd name="T31" fmla="*/ 135 h 291"/>
                  <a:gd name="T32" fmla="*/ 352 w 355"/>
                  <a:gd name="T33" fmla="*/ 10 h 291"/>
                  <a:gd name="T34" fmla="*/ 355 w 355"/>
                  <a:gd name="T35" fmla="*/ 1 h 291"/>
                  <a:gd name="T36" fmla="*/ 353 w 355"/>
                  <a:gd name="T3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5" h="291">
                    <a:moveTo>
                      <a:pt x="1" y="289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1" y="289"/>
                      <a:pt x="1" y="289"/>
                      <a:pt x="1" y="289"/>
                    </a:cubicBezTo>
                    <a:moveTo>
                      <a:pt x="5" y="282"/>
                    </a:move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90"/>
                      <a:pt x="3" y="290"/>
                      <a:pt x="3" y="290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5" y="282"/>
                      <a:pt x="5" y="282"/>
                      <a:pt x="5" y="282"/>
                    </a:cubicBezTo>
                    <a:moveTo>
                      <a:pt x="353" y="0"/>
                    </a:moveTo>
                    <a:cubicBezTo>
                      <a:pt x="291" y="53"/>
                      <a:pt x="291" y="53"/>
                      <a:pt x="291" y="53"/>
                    </a:cubicBezTo>
                    <a:cubicBezTo>
                      <a:pt x="291" y="56"/>
                      <a:pt x="291" y="56"/>
                      <a:pt x="291" y="56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281" y="130"/>
                      <a:pt x="281" y="130"/>
                      <a:pt x="281" y="130"/>
                    </a:cubicBezTo>
                    <a:cubicBezTo>
                      <a:pt x="280" y="135"/>
                      <a:pt x="280" y="135"/>
                      <a:pt x="280" y="135"/>
                    </a:cubicBezTo>
                    <a:cubicBezTo>
                      <a:pt x="352" y="10"/>
                      <a:pt x="352" y="10"/>
                      <a:pt x="352" y="10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0"/>
                      <a:pt x="35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135"/>
              <p:cNvSpPr>
                <a:spLocks/>
              </p:cNvSpPr>
              <p:nvPr/>
            </p:nvSpPr>
            <p:spPr bwMode="auto">
              <a:xfrm>
                <a:off x="4063" y="1785"/>
                <a:ext cx="7" cy="13"/>
              </a:xfrm>
              <a:custGeom>
                <a:avLst/>
                <a:gdLst>
                  <a:gd name="T0" fmla="*/ 3 w 5"/>
                  <a:gd name="T1" fmla="*/ 0 h 9"/>
                  <a:gd name="T2" fmla="*/ 0 w 5"/>
                  <a:gd name="T3" fmla="*/ 9 h 9"/>
                  <a:gd name="T4" fmla="*/ 5 w 5"/>
                  <a:gd name="T5" fmla="*/ 1 h 9"/>
                  <a:gd name="T6" fmla="*/ 3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136"/>
              <p:cNvSpPr>
                <a:spLocks/>
              </p:cNvSpPr>
              <p:nvPr/>
            </p:nvSpPr>
            <p:spPr bwMode="auto">
              <a:xfrm>
                <a:off x="4064" y="1771"/>
                <a:ext cx="14" cy="15"/>
              </a:xfrm>
              <a:custGeom>
                <a:avLst/>
                <a:gdLst>
                  <a:gd name="T0" fmla="*/ 9 w 9"/>
                  <a:gd name="T1" fmla="*/ 0 h 10"/>
                  <a:gd name="T2" fmla="*/ 0 w 9"/>
                  <a:gd name="T3" fmla="*/ 8 h 10"/>
                  <a:gd name="T4" fmla="*/ 2 w 9"/>
                  <a:gd name="T5" fmla="*/ 9 h 10"/>
                  <a:gd name="T6" fmla="*/ 4 w 9"/>
                  <a:gd name="T7" fmla="*/ 10 h 10"/>
                  <a:gd name="T8" fmla="*/ 6 w 9"/>
                  <a:gd name="T9" fmla="*/ 5 h 10"/>
                  <a:gd name="T10" fmla="*/ 9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137"/>
              <p:cNvSpPr>
                <a:spLocks noEditPoints="1"/>
              </p:cNvSpPr>
              <p:nvPr/>
            </p:nvSpPr>
            <p:spPr bwMode="auto">
              <a:xfrm>
                <a:off x="3338" y="1865"/>
                <a:ext cx="631" cy="739"/>
              </a:xfrm>
              <a:custGeom>
                <a:avLst/>
                <a:gdLst>
                  <a:gd name="T0" fmla="*/ 27 w 423"/>
                  <a:gd name="T1" fmla="*/ 435 h 496"/>
                  <a:gd name="T2" fmla="*/ 0 w 423"/>
                  <a:gd name="T3" fmla="*/ 480 h 496"/>
                  <a:gd name="T4" fmla="*/ 2 w 423"/>
                  <a:gd name="T5" fmla="*/ 481 h 496"/>
                  <a:gd name="T6" fmla="*/ 28 w 423"/>
                  <a:gd name="T7" fmla="*/ 436 h 496"/>
                  <a:gd name="T8" fmla="*/ 27 w 423"/>
                  <a:gd name="T9" fmla="*/ 435 h 496"/>
                  <a:gd name="T10" fmla="*/ 311 w 423"/>
                  <a:gd name="T11" fmla="*/ 255 h 496"/>
                  <a:gd name="T12" fmla="*/ 172 w 423"/>
                  <a:gd name="T13" fmla="*/ 496 h 496"/>
                  <a:gd name="T14" fmla="*/ 172 w 423"/>
                  <a:gd name="T15" fmla="*/ 496 h 496"/>
                  <a:gd name="T16" fmla="*/ 178 w 423"/>
                  <a:gd name="T17" fmla="*/ 490 h 496"/>
                  <a:gd name="T18" fmla="*/ 313 w 423"/>
                  <a:gd name="T19" fmla="*/ 255 h 496"/>
                  <a:gd name="T20" fmla="*/ 311 w 423"/>
                  <a:gd name="T21" fmla="*/ 255 h 496"/>
                  <a:gd name="T22" fmla="*/ 138 w 423"/>
                  <a:gd name="T23" fmla="*/ 251 h 496"/>
                  <a:gd name="T24" fmla="*/ 134 w 423"/>
                  <a:gd name="T25" fmla="*/ 254 h 496"/>
                  <a:gd name="T26" fmla="*/ 28 w 423"/>
                  <a:gd name="T27" fmla="*/ 433 h 496"/>
                  <a:gd name="T28" fmla="*/ 29 w 423"/>
                  <a:gd name="T29" fmla="*/ 434 h 496"/>
                  <a:gd name="T30" fmla="*/ 138 w 423"/>
                  <a:gd name="T31" fmla="*/ 251 h 496"/>
                  <a:gd name="T32" fmla="*/ 222 w 423"/>
                  <a:gd name="T33" fmla="*/ 250 h 496"/>
                  <a:gd name="T34" fmla="*/ 170 w 423"/>
                  <a:gd name="T35" fmla="*/ 495 h 496"/>
                  <a:gd name="T36" fmla="*/ 172 w 423"/>
                  <a:gd name="T37" fmla="*/ 495 h 496"/>
                  <a:gd name="T38" fmla="*/ 224 w 423"/>
                  <a:gd name="T39" fmla="*/ 250 h 496"/>
                  <a:gd name="T40" fmla="*/ 222 w 423"/>
                  <a:gd name="T41" fmla="*/ 250 h 496"/>
                  <a:gd name="T42" fmla="*/ 350 w 423"/>
                  <a:gd name="T43" fmla="*/ 186 h 496"/>
                  <a:gd name="T44" fmla="*/ 312 w 423"/>
                  <a:gd name="T45" fmla="*/ 253 h 496"/>
                  <a:gd name="T46" fmla="*/ 314 w 423"/>
                  <a:gd name="T47" fmla="*/ 253 h 496"/>
                  <a:gd name="T48" fmla="*/ 352 w 423"/>
                  <a:gd name="T49" fmla="*/ 188 h 496"/>
                  <a:gd name="T50" fmla="*/ 350 w 423"/>
                  <a:gd name="T51" fmla="*/ 186 h 496"/>
                  <a:gd name="T52" fmla="*/ 222 w 423"/>
                  <a:gd name="T53" fmla="*/ 104 h 496"/>
                  <a:gd name="T54" fmla="*/ 140 w 423"/>
                  <a:gd name="T55" fmla="*/ 226 h 496"/>
                  <a:gd name="T56" fmla="*/ 141 w 423"/>
                  <a:gd name="T57" fmla="*/ 229 h 496"/>
                  <a:gd name="T58" fmla="*/ 207 w 423"/>
                  <a:gd name="T59" fmla="*/ 130 h 496"/>
                  <a:gd name="T60" fmla="*/ 222 w 423"/>
                  <a:gd name="T61" fmla="*/ 104 h 496"/>
                  <a:gd name="T62" fmla="*/ 412 w 423"/>
                  <a:gd name="T63" fmla="*/ 79 h 496"/>
                  <a:gd name="T64" fmla="*/ 352 w 423"/>
                  <a:gd name="T65" fmla="*/ 184 h 496"/>
                  <a:gd name="T66" fmla="*/ 353 w 423"/>
                  <a:gd name="T67" fmla="*/ 186 h 496"/>
                  <a:gd name="T68" fmla="*/ 411 w 423"/>
                  <a:gd name="T69" fmla="*/ 84 h 496"/>
                  <a:gd name="T70" fmla="*/ 412 w 423"/>
                  <a:gd name="T71" fmla="*/ 79 h 496"/>
                  <a:gd name="T72" fmla="*/ 268 w 423"/>
                  <a:gd name="T73" fmla="*/ 35 h 496"/>
                  <a:gd name="T74" fmla="*/ 256 w 423"/>
                  <a:gd name="T75" fmla="*/ 53 h 496"/>
                  <a:gd name="T76" fmla="*/ 240 w 423"/>
                  <a:gd name="T77" fmla="*/ 79 h 496"/>
                  <a:gd name="T78" fmla="*/ 267 w 423"/>
                  <a:gd name="T79" fmla="*/ 40 h 496"/>
                  <a:gd name="T80" fmla="*/ 242 w 423"/>
                  <a:gd name="T81" fmla="*/ 155 h 496"/>
                  <a:gd name="T82" fmla="*/ 152 w 423"/>
                  <a:gd name="T83" fmla="*/ 232 h 496"/>
                  <a:gd name="T84" fmla="*/ 149 w 423"/>
                  <a:gd name="T85" fmla="*/ 237 h 496"/>
                  <a:gd name="T86" fmla="*/ 242 w 423"/>
                  <a:gd name="T87" fmla="*/ 158 h 496"/>
                  <a:gd name="T88" fmla="*/ 222 w 423"/>
                  <a:gd name="T89" fmla="*/ 248 h 496"/>
                  <a:gd name="T90" fmla="*/ 225 w 423"/>
                  <a:gd name="T91" fmla="*/ 248 h 496"/>
                  <a:gd name="T92" fmla="*/ 244 w 423"/>
                  <a:gd name="T93" fmla="*/ 156 h 496"/>
                  <a:gd name="T94" fmla="*/ 306 w 423"/>
                  <a:gd name="T95" fmla="*/ 103 h 496"/>
                  <a:gd name="T96" fmla="*/ 305 w 423"/>
                  <a:gd name="T97" fmla="*/ 101 h 496"/>
                  <a:gd name="T98" fmla="*/ 245 w 423"/>
                  <a:gd name="T99" fmla="*/ 153 h 496"/>
                  <a:gd name="T100" fmla="*/ 270 w 423"/>
                  <a:gd name="T101" fmla="*/ 35 h 496"/>
                  <a:gd name="T102" fmla="*/ 270 w 423"/>
                  <a:gd name="T103" fmla="*/ 35 h 496"/>
                  <a:gd name="T104" fmla="*/ 269 w 423"/>
                  <a:gd name="T105" fmla="*/ 35 h 496"/>
                  <a:gd name="T106" fmla="*/ 268 w 423"/>
                  <a:gd name="T107" fmla="*/ 35 h 496"/>
                  <a:gd name="T108" fmla="*/ 423 w 423"/>
                  <a:gd name="T109" fmla="*/ 0 h 496"/>
                  <a:gd name="T110" fmla="*/ 307 w 423"/>
                  <a:gd name="T111" fmla="*/ 100 h 496"/>
                  <a:gd name="T112" fmla="*/ 308 w 423"/>
                  <a:gd name="T113" fmla="*/ 101 h 496"/>
                  <a:gd name="T114" fmla="*/ 423 w 423"/>
                  <a:gd name="T115" fmla="*/ 3 h 496"/>
                  <a:gd name="T116" fmla="*/ 423 w 423"/>
                  <a:gd name="T11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3" h="496">
                    <a:moveTo>
                      <a:pt x="27" y="435"/>
                    </a:moveTo>
                    <a:cubicBezTo>
                      <a:pt x="0" y="480"/>
                      <a:pt x="0" y="480"/>
                      <a:pt x="0" y="480"/>
                    </a:cubicBezTo>
                    <a:cubicBezTo>
                      <a:pt x="1" y="480"/>
                      <a:pt x="1" y="480"/>
                      <a:pt x="2" y="481"/>
                    </a:cubicBezTo>
                    <a:cubicBezTo>
                      <a:pt x="28" y="436"/>
                      <a:pt x="28" y="436"/>
                      <a:pt x="28" y="436"/>
                    </a:cubicBezTo>
                    <a:cubicBezTo>
                      <a:pt x="27" y="435"/>
                      <a:pt x="27" y="435"/>
                      <a:pt x="27" y="435"/>
                    </a:cubicBezTo>
                    <a:moveTo>
                      <a:pt x="311" y="255"/>
                    </a:move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8" y="490"/>
                      <a:pt x="178" y="490"/>
                      <a:pt x="178" y="490"/>
                    </a:cubicBezTo>
                    <a:cubicBezTo>
                      <a:pt x="313" y="255"/>
                      <a:pt x="313" y="255"/>
                      <a:pt x="313" y="255"/>
                    </a:cubicBezTo>
                    <a:cubicBezTo>
                      <a:pt x="311" y="255"/>
                      <a:pt x="311" y="255"/>
                      <a:pt x="311" y="255"/>
                    </a:cubicBezTo>
                    <a:moveTo>
                      <a:pt x="138" y="251"/>
                    </a:moveTo>
                    <a:cubicBezTo>
                      <a:pt x="134" y="254"/>
                      <a:pt x="134" y="254"/>
                      <a:pt x="134" y="254"/>
                    </a:cubicBezTo>
                    <a:cubicBezTo>
                      <a:pt x="28" y="433"/>
                      <a:pt x="28" y="433"/>
                      <a:pt x="28" y="433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138" y="251"/>
                      <a:pt x="138" y="251"/>
                      <a:pt x="138" y="251"/>
                    </a:cubicBezTo>
                    <a:moveTo>
                      <a:pt x="222" y="250"/>
                    </a:moveTo>
                    <a:cubicBezTo>
                      <a:pt x="170" y="495"/>
                      <a:pt x="170" y="495"/>
                      <a:pt x="170" y="495"/>
                    </a:cubicBezTo>
                    <a:cubicBezTo>
                      <a:pt x="170" y="495"/>
                      <a:pt x="171" y="495"/>
                      <a:pt x="172" y="495"/>
                    </a:cubicBezTo>
                    <a:cubicBezTo>
                      <a:pt x="224" y="250"/>
                      <a:pt x="224" y="250"/>
                      <a:pt x="224" y="250"/>
                    </a:cubicBezTo>
                    <a:cubicBezTo>
                      <a:pt x="222" y="250"/>
                      <a:pt x="222" y="250"/>
                      <a:pt x="222" y="250"/>
                    </a:cubicBezTo>
                    <a:moveTo>
                      <a:pt x="350" y="186"/>
                    </a:moveTo>
                    <a:cubicBezTo>
                      <a:pt x="312" y="253"/>
                      <a:pt x="312" y="253"/>
                      <a:pt x="312" y="253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52" y="188"/>
                      <a:pt x="352" y="188"/>
                      <a:pt x="352" y="188"/>
                    </a:cubicBezTo>
                    <a:cubicBezTo>
                      <a:pt x="350" y="186"/>
                      <a:pt x="350" y="186"/>
                      <a:pt x="350" y="186"/>
                    </a:cubicBezTo>
                    <a:moveTo>
                      <a:pt x="222" y="104"/>
                    </a:move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41" y="229"/>
                      <a:pt x="141" y="229"/>
                      <a:pt x="141" y="229"/>
                    </a:cubicBezTo>
                    <a:cubicBezTo>
                      <a:pt x="207" y="130"/>
                      <a:pt x="207" y="130"/>
                      <a:pt x="207" y="130"/>
                    </a:cubicBezTo>
                    <a:cubicBezTo>
                      <a:pt x="222" y="104"/>
                      <a:pt x="222" y="104"/>
                      <a:pt x="222" y="104"/>
                    </a:cubicBezTo>
                    <a:moveTo>
                      <a:pt x="412" y="79"/>
                    </a:moveTo>
                    <a:cubicBezTo>
                      <a:pt x="352" y="184"/>
                      <a:pt x="352" y="184"/>
                      <a:pt x="352" y="184"/>
                    </a:cubicBezTo>
                    <a:cubicBezTo>
                      <a:pt x="353" y="186"/>
                      <a:pt x="353" y="186"/>
                      <a:pt x="353" y="186"/>
                    </a:cubicBezTo>
                    <a:cubicBezTo>
                      <a:pt x="411" y="84"/>
                      <a:pt x="411" y="84"/>
                      <a:pt x="411" y="84"/>
                    </a:cubicBezTo>
                    <a:cubicBezTo>
                      <a:pt x="412" y="79"/>
                      <a:pt x="412" y="79"/>
                      <a:pt x="412" y="79"/>
                    </a:cubicBezTo>
                    <a:moveTo>
                      <a:pt x="268" y="35"/>
                    </a:moveTo>
                    <a:cubicBezTo>
                      <a:pt x="256" y="53"/>
                      <a:pt x="256" y="53"/>
                      <a:pt x="256" y="53"/>
                    </a:cubicBezTo>
                    <a:cubicBezTo>
                      <a:pt x="240" y="79"/>
                      <a:pt x="240" y="79"/>
                      <a:pt x="240" y="79"/>
                    </a:cubicBezTo>
                    <a:cubicBezTo>
                      <a:pt x="267" y="40"/>
                      <a:pt x="267" y="40"/>
                      <a:pt x="267" y="40"/>
                    </a:cubicBezTo>
                    <a:cubicBezTo>
                      <a:pt x="242" y="155"/>
                      <a:pt x="242" y="155"/>
                      <a:pt x="242" y="155"/>
                    </a:cubicBezTo>
                    <a:cubicBezTo>
                      <a:pt x="152" y="232"/>
                      <a:pt x="152" y="232"/>
                      <a:pt x="152" y="232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242" y="158"/>
                      <a:pt x="242" y="158"/>
                      <a:pt x="242" y="158"/>
                    </a:cubicBezTo>
                    <a:cubicBezTo>
                      <a:pt x="222" y="248"/>
                      <a:pt x="222" y="248"/>
                      <a:pt x="222" y="248"/>
                    </a:cubicBezTo>
                    <a:cubicBezTo>
                      <a:pt x="225" y="248"/>
                      <a:pt x="225" y="248"/>
                      <a:pt x="225" y="248"/>
                    </a:cubicBezTo>
                    <a:cubicBezTo>
                      <a:pt x="244" y="156"/>
                      <a:pt x="244" y="156"/>
                      <a:pt x="244" y="156"/>
                    </a:cubicBezTo>
                    <a:cubicBezTo>
                      <a:pt x="306" y="103"/>
                      <a:pt x="306" y="103"/>
                      <a:pt x="306" y="103"/>
                    </a:cubicBezTo>
                    <a:cubicBezTo>
                      <a:pt x="305" y="101"/>
                      <a:pt x="305" y="101"/>
                      <a:pt x="305" y="101"/>
                    </a:cubicBezTo>
                    <a:cubicBezTo>
                      <a:pt x="245" y="153"/>
                      <a:pt x="245" y="153"/>
                      <a:pt x="245" y="153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69" y="35"/>
                      <a:pt x="269" y="35"/>
                    </a:cubicBezTo>
                    <a:cubicBezTo>
                      <a:pt x="269" y="35"/>
                      <a:pt x="268" y="35"/>
                      <a:pt x="268" y="35"/>
                    </a:cubicBezTo>
                    <a:moveTo>
                      <a:pt x="423" y="0"/>
                    </a:moveTo>
                    <a:cubicBezTo>
                      <a:pt x="307" y="100"/>
                      <a:pt x="307" y="100"/>
                      <a:pt x="307" y="100"/>
                    </a:cubicBezTo>
                    <a:cubicBezTo>
                      <a:pt x="308" y="101"/>
                      <a:pt x="308" y="101"/>
                      <a:pt x="308" y="101"/>
                    </a:cubicBezTo>
                    <a:cubicBezTo>
                      <a:pt x="423" y="3"/>
                      <a:pt x="423" y="3"/>
                      <a:pt x="423" y="3"/>
                    </a:cubicBezTo>
                    <a:cubicBezTo>
                      <a:pt x="423" y="0"/>
                      <a:pt x="423" y="0"/>
                      <a:pt x="4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138"/>
              <p:cNvSpPr>
                <a:spLocks/>
              </p:cNvSpPr>
              <p:nvPr/>
            </p:nvSpPr>
            <p:spPr bwMode="auto">
              <a:xfrm>
                <a:off x="3595" y="2595"/>
                <a:ext cx="9" cy="11"/>
              </a:xfrm>
              <a:custGeom>
                <a:avLst/>
                <a:gdLst>
                  <a:gd name="T0" fmla="*/ 6 w 6"/>
                  <a:gd name="T1" fmla="*/ 0 h 7"/>
                  <a:gd name="T2" fmla="*/ 0 w 6"/>
                  <a:gd name="T3" fmla="*/ 6 h 7"/>
                  <a:gd name="T4" fmla="*/ 2 w 6"/>
                  <a:gd name="T5" fmla="*/ 7 h 7"/>
                  <a:gd name="T6" fmla="*/ 6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139"/>
              <p:cNvSpPr>
                <a:spLocks noEditPoints="1"/>
              </p:cNvSpPr>
              <p:nvPr/>
            </p:nvSpPr>
            <p:spPr bwMode="auto">
              <a:xfrm>
                <a:off x="3538" y="1944"/>
                <a:ext cx="182" cy="299"/>
              </a:xfrm>
              <a:custGeom>
                <a:avLst/>
                <a:gdLst>
                  <a:gd name="T0" fmla="*/ 2 w 122"/>
                  <a:gd name="T1" fmla="*/ 196 h 201"/>
                  <a:gd name="T2" fmla="*/ 0 w 122"/>
                  <a:gd name="T3" fmla="*/ 201 h 201"/>
                  <a:gd name="T4" fmla="*/ 4 w 122"/>
                  <a:gd name="T5" fmla="*/ 198 h 201"/>
                  <a:gd name="T6" fmla="*/ 4 w 122"/>
                  <a:gd name="T7" fmla="*/ 197 h 201"/>
                  <a:gd name="T8" fmla="*/ 2 w 122"/>
                  <a:gd name="T9" fmla="*/ 196 h 201"/>
                  <a:gd name="T10" fmla="*/ 18 w 122"/>
                  <a:gd name="T11" fmla="*/ 179 h 201"/>
                  <a:gd name="T12" fmla="*/ 12 w 122"/>
                  <a:gd name="T13" fmla="*/ 184 h 201"/>
                  <a:gd name="T14" fmla="*/ 14 w 122"/>
                  <a:gd name="T15" fmla="*/ 186 h 201"/>
                  <a:gd name="T16" fmla="*/ 15 w 122"/>
                  <a:gd name="T17" fmla="*/ 184 h 201"/>
                  <a:gd name="T18" fmla="*/ 18 w 122"/>
                  <a:gd name="T19" fmla="*/ 179 h 201"/>
                  <a:gd name="T20" fmla="*/ 122 w 122"/>
                  <a:gd name="T21" fmla="*/ 0 h 201"/>
                  <a:gd name="T22" fmla="*/ 88 w 122"/>
                  <a:gd name="T23" fmla="*/ 51 h 201"/>
                  <a:gd name="T24" fmla="*/ 73 w 122"/>
                  <a:gd name="T25" fmla="*/ 77 h 201"/>
                  <a:gd name="T26" fmla="*/ 106 w 122"/>
                  <a:gd name="T27" fmla="*/ 26 h 201"/>
                  <a:gd name="T28" fmla="*/ 122 w 122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201">
                    <a:moveTo>
                      <a:pt x="2" y="196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4" y="198"/>
                      <a:pt x="4" y="198"/>
                      <a:pt x="4" y="198"/>
                    </a:cubicBezTo>
                    <a:cubicBezTo>
                      <a:pt x="4" y="197"/>
                      <a:pt x="4" y="197"/>
                      <a:pt x="4" y="197"/>
                    </a:cubicBezTo>
                    <a:cubicBezTo>
                      <a:pt x="3" y="197"/>
                      <a:pt x="3" y="197"/>
                      <a:pt x="2" y="196"/>
                    </a:cubicBezTo>
                    <a:moveTo>
                      <a:pt x="18" y="179"/>
                    </a:moveTo>
                    <a:cubicBezTo>
                      <a:pt x="12" y="184"/>
                      <a:pt x="12" y="184"/>
                      <a:pt x="12" y="184"/>
                    </a:cubicBezTo>
                    <a:cubicBezTo>
                      <a:pt x="13" y="185"/>
                      <a:pt x="13" y="185"/>
                      <a:pt x="14" y="186"/>
                    </a:cubicBezTo>
                    <a:cubicBezTo>
                      <a:pt x="15" y="184"/>
                      <a:pt x="15" y="184"/>
                      <a:pt x="15" y="184"/>
                    </a:cubicBezTo>
                    <a:cubicBezTo>
                      <a:pt x="18" y="179"/>
                      <a:pt x="18" y="179"/>
                      <a:pt x="18" y="179"/>
                    </a:cubicBezTo>
                    <a:moveTo>
                      <a:pt x="122" y="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140"/>
              <p:cNvSpPr>
                <a:spLocks noEditPoints="1"/>
              </p:cNvSpPr>
              <p:nvPr/>
            </p:nvSpPr>
            <p:spPr bwMode="auto">
              <a:xfrm>
                <a:off x="3379" y="1917"/>
                <a:ext cx="485" cy="598"/>
              </a:xfrm>
              <a:custGeom>
                <a:avLst/>
                <a:gdLst>
                  <a:gd name="T0" fmla="*/ 1 w 326"/>
                  <a:gd name="T1" fmla="*/ 398 h 401"/>
                  <a:gd name="T2" fmla="*/ 0 w 326"/>
                  <a:gd name="T3" fmla="*/ 400 h 401"/>
                  <a:gd name="T4" fmla="*/ 1 w 326"/>
                  <a:gd name="T5" fmla="*/ 401 h 401"/>
                  <a:gd name="T6" fmla="*/ 2 w 326"/>
                  <a:gd name="T7" fmla="*/ 399 h 401"/>
                  <a:gd name="T8" fmla="*/ 1 w 326"/>
                  <a:gd name="T9" fmla="*/ 398 h 401"/>
                  <a:gd name="T10" fmla="*/ 285 w 326"/>
                  <a:gd name="T11" fmla="*/ 218 h 401"/>
                  <a:gd name="T12" fmla="*/ 284 w 326"/>
                  <a:gd name="T13" fmla="*/ 220 h 401"/>
                  <a:gd name="T14" fmla="*/ 286 w 326"/>
                  <a:gd name="T15" fmla="*/ 220 h 401"/>
                  <a:gd name="T16" fmla="*/ 287 w 326"/>
                  <a:gd name="T17" fmla="*/ 218 h 401"/>
                  <a:gd name="T18" fmla="*/ 285 w 326"/>
                  <a:gd name="T19" fmla="*/ 218 h 401"/>
                  <a:gd name="T20" fmla="*/ 195 w 326"/>
                  <a:gd name="T21" fmla="*/ 213 h 401"/>
                  <a:gd name="T22" fmla="*/ 195 w 326"/>
                  <a:gd name="T23" fmla="*/ 215 h 401"/>
                  <a:gd name="T24" fmla="*/ 197 w 326"/>
                  <a:gd name="T25" fmla="*/ 215 h 401"/>
                  <a:gd name="T26" fmla="*/ 198 w 326"/>
                  <a:gd name="T27" fmla="*/ 213 h 401"/>
                  <a:gd name="T28" fmla="*/ 195 w 326"/>
                  <a:gd name="T29" fmla="*/ 213 h 401"/>
                  <a:gd name="T30" fmla="*/ 325 w 326"/>
                  <a:gd name="T31" fmla="*/ 149 h 401"/>
                  <a:gd name="T32" fmla="*/ 323 w 326"/>
                  <a:gd name="T33" fmla="*/ 151 h 401"/>
                  <a:gd name="T34" fmla="*/ 325 w 326"/>
                  <a:gd name="T35" fmla="*/ 153 h 401"/>
                  <a:gd name="T36" fmla="*/ 326 w 326"/>
                  <a:gd name="T37" fmla="*/ 151 h 401"/>
                  <a:gd name="T38" fmla="*/ 325 w 326"/>
                  <a:gd name="T39" fmla="*/ 149 h 401"/>
                  <a:gd name="T40" fmla="*/ 280 w 326"/>
                  <a:gd name="T41" fmla="*/ 65 h 401"/>
                  <a:gd name="T42" fmla="*/ 278 w 326"/>
                  <a:gd name="T43" fmla="*/ 66 h 401"/>
                  <a:gd name="T44" fmla="*/ 279 w 326"/>
                  <a:gd name="T45" fmla="*/ 68 h 401"/>
                  <a:gd name="T46" fmla="*/ 281 w 326"/>
                  <a:gd name="T47" fmla="*/ 66 h 401"/>
                  <a:gd name="T48" fmla="*/ 280 w 326"/>
                  <a:gd name="T49" fmla="*/ 65 h 401"/>
                  <a:gd name="T50" fmla="*/ 243 w 326"/>
                  <a:gd name="T51" fmla="*/ 0 h 401"/>
                  <a:gd name="T52" fmla="*/ 243 w 326"/>
                  <a:gd name="T53" fmla="*/ 0 h 401"/>
                  <a:gd name="T54" fmla="*/ 243 w 326"/>
                  <a:gd name="T55" fmla="*/ 0 h 401"/>
                  <a:gd name="T56" fmla="*/ 243 w 326"/>
                  <a:gd name="T5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6" h="401">
                    <a:moveTo>
                      <a:pt x="1" y="398"/>
                    </a:moveTo>
                    <a:cubicBezTo>
                      <a:pt x="0" y="400"/>
                      <a:pt x="0" y="400"/>
                      <a:pt x="0" y="400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2" y="399"/>
                      <a:pt x="2" y="399"/>
                      <a:pt x="2" y="399"/>
                    </a:cubicBezTo>
                    <a:cubicBezTo>
                      <a:pt x="1" y="398"/>
                      <a:pt x="1" y="398"/>
                      <a:pt x="1" y="398"/>
                    </a:cubicBezTo>
                    <a:moveTo>
                      <a:pt x="285" y="218"/>
                    </a:moveTo>
                    <a:cubicBezTo>
                      <a:pt x="284" y="220"/>
                      <a:pt x="284" y="220"/>
                      <a:pt x="284" y="220"/>
                    </a:cubicBezTo>
                    <a:cubicBezTo>
                      <a:pt x="286" y="220"/>
                      <a:pt x="286" y="220"/>
                      <a:pt x="286" y="220"/>
                    </a:cubicBezTo>
                    <a:cubicBezTo>
                      <a:pt x="287" y="218"/>
                      <a:pt x="287" y="218"/>
                      <a:pt x="287" y="218"/>
                    </a:cubicBezTo>
                    <a:cubicBezTo>
                      <a:pt x="285" y="218"/>
                      <a:pt x="285" y="218"/>
                      <a:pt x="285" y="218"/>
                    </a:cubicBezTo>
                    <a:moveTo>
                      <a:pt x="195" y="213"/>
                    </a:moveTo>
                    <a:cubicBezTo>
                      <a:pt x="195" y="215"/>
                      <a:pt x="195" y="215"/>
                      <a:pt x="195" y="215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198" y="213"/>
                      <a:pt x="198" y="213"/>
                      <a:pt x="198" y="213"/>
                    </a:cubicBezTo>
                    <a:cubicBezTo>
                      <a:pt x="195" y="213"/>
                      <a:pt x="195" y="213"/>
                      <a:pt x="195" y="213"/>
                    </a:cubicBezTo>
                    <a:moveTo>
                      <a:pt x="325" y="149"/>
                    </a:moveTo>
                    <a:cubicBezTo>
                      <a:pt x="323" y="151"/>
                      <a:pt x="323" y="151"/>
                      <a:pt x="323" y="151"/>
                    </a:cubicBezTo>
                    <a:cubicBezTo>
                      <a:pt x="325" y="153"/>
                      <a:pt x="325" y="153"/>
                      <a:pt x="325" y="153"/>
                    </a:cubicBezTo>
                    <a:cubicBezTo>
                      <a:pt x="326" y="151"/>
                      <a:pt x="326" y="151"/>
                      <a:pt x="326" y="151"/>
                    </a:cubicBezTo>
                    <a:cubicBezTo>
                      <a:pt x="325" y="149"/>
                      <a:pt x="325" y="149"/>
                      <a:pt x="325" y="149"/>
                    </a:cubicBezTo>
                    <a:moveTo>
                      <a:pt x="280" y="65"/>
                    </a:moveTo>
                    <a:cubicBezTo>
                      <a:pt x="278" y="66"/>
                      <a:pt x="278" y="66"/>
                      <a:pt x="278" y="66"/>
                    </a:cubicBezTo>
                    <a:cubicBezTo>
                      <a:pt x="279" y="68"/>
                      <a:pt x="279" y="68"/>
                      <a:pt x="279" y="68"/>
                    </a:cubicBezTo>
                    <a:cubicBezTo>
                      <a:pt x="281" y="66"/>
                      <a:pt x="281" y="66"/>
                      <a:pt x="281" y="66"/>
                    </a:cubicBezTo>
                    <a:cubicBezTo>
                      <a:pt x="280" y="65"/>
                      <a:pt x="280" y="65"/>
                      <a:pt x="280" y="65"/>
                    </a:cubicBezTo>
                    <a:moveTo>
                      <a:pt x="243" y="0"/>
                    </a:move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141"/>
              <p:cNvSpPr>
                <a:spLocks/>
              </p:cNvSpPr>
              <p:nvPr/>
            </p:nvSpPr>
            <p:spPr bwMode="auto">
              <a:xfrm>
                <a:off x="3738" y="1910"/>
                <a:ext cx="4" cy="7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1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3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142"/>
              <p:cNvSpPr>
                <a:spLocks/>
              </p:cNvSpPr>
              <p:nvPr/>
            </p:nvSpPr>
            <p:spPr bwMode="auto">
              <a:xfrm>
                <a:off x="3541" y="2218"/>
                <a:ext cx="18" cy="20"/>
              </a:xfrm>
              <a:custGeom>
                <a:avLst/>
                <a:gdLst>
                  <a:gd name="T0" fmla="*/ 10 w 12"/>
                  <a:gd name="T1" fmla="*/ 0 h 13"/>
                  <a:gd name="T2" fmla="*/ 5 w 12"/>
                  <a:gd name="T3" fmla="*/ 4 h 13"/>
                  <a:gd name="T4" fmla="*/ 6 w 12"/>
                  <a:gd name="T5" fmla="*/ 7 h 13"/>
                  <a:gd name="T6" fmla="*/ 5 w 12"/>
                  <a:gd name="T7" fmla="*/ 6 h 13"/>
                  <a:gd name="T8" fmla="*/ 4 w 12"/>
                  <a:gd name="T9" fmla="*/ 6 h 13"/>
                  <a:gd name="T10" fmla="*/ 0 w 12"/>
                  <a:gd name="T11" fmla="*/ 12 h 13"/>
                  <a:gd name="T12" fmla="*/ 2 w 12"/>
                  <a:gd name="T13" fmla="*/ 13 h 13"/>
                  <a:gd name="T14" fmla="*/ 6 w 12"/>
                  <a:gd name="T15" fmla="*/ 7 h 13"/>
                  <a:gd name="T16" fmla="*/ 12 w 12"/>
                  <a:gd name="T17" fmla="*/ 2 h 13"/>
                  <a:gd name="T18" fmla="*/ 10 w 1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10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143"/>
              <p:cNvSpPr>
                <a:spLocks/>
              </p:cNvSpPr>
              <p:nvPr/>
            </p:nvSpPr>
            <p:spPr bwMode="auto">
              <a:xfrm>
                <a:off x="3587" y="2603"/>
                <a:ext cx="11" cy="20"/>
              </a:xfrm>
              <a:custGeom>
                <a:avLst/>
                <a:gdLst>
                  <a:gd name="T0" fmla="*/ 3 w 7"/>
                  <a:gd name="T1" fmla="*/ 0 h 14"/>
                  <a:gd name="T2" fmla="*/ 1 w 7"/>
                  <a:gd name="T3" fmla="*/ 7 h 14"/>
                  <a:gd name="T4" fmla="*/ 2 w 7"/>
                  <a:gd name="T5" fmla="*/ 7 h 14"/>
                  <a:gd name="T6" fmla="*/ 2 w 7"/>
                  <a:gd name="T7" fmla="*/ 9 h 14"/>
                  <a:gd name="T8" fmla="*/ 1 w 7"/>
                  <a:gd name="T9" fmla="*/ 9 h 14"/>
                  <a:gd name="T10" fmla="*/ 0 w 7"/>
                  <a:gd name="T11" fmla="*/ 14 h 14"/>
                  <a:gd name="T12" fmla="*/ 7 w 7"/>
                  <a:gd name="T13" fmla="*/ 2 h 14"/>
                  <a:gd name="T14" fmla="*/ 5 w 7"/>
                  <a:gd name="T15" fmla="*/ 1 h 14"/>
                  <a:gd name="T16" fmla="*/ 5 w 7"/>
                  <a:gd name="T17" fmla="*/ 1 h 14"/>
                  <a:gd name="T18" fmla="*/ 4 w 7"/>
                  <a:gd name="T19" fmla="*/ 2 h 14"/>
                  <a:gd name="T20" fmla="*/ 5 w 7"/>
                  <a:gd name="T21" fmla="*/ 0 h 14"/>
                  <a:gd name="T22" fmla="*/ 3 w 7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44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close/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close/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close/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145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146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147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48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149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50"/>
              <p:cNvSpPr>
                <a:spLocks noEditPoints="1"/>
              </p:cNvSpPr>
              <p:nvPr/>
            </p:nvSpPr>
            <p:spPr bwMode="auto">
              <a:xfrm>
                <a:off x="3078" y="2538"/>
                <a:ext cx="244" cy="154"/>
              </a:xfrm>
              <a:custGeom>
                <a:avLst/>
                <a:gdLst>
                  <a:gd name="T0" fmla="*/ 3 w 164"/>
                  <a:gd name="T1" fmla="*/ 9 h 103"/>
                  <a:gd name="T2" fmla="*/ 0 w 164"/>
                  <a:gd name="T3" fmla="*/ 11 h 103"/>
                  <a:gd name="T4" fmla="*/ 88 w 164"/>
                  <a:gd name="T5" fmla="*/ 24 h 103"/>
                  <a:gd name="T6" fmla="*/ 89 w 164"/>
                  <a:gd name="T7" fmla="*/ 22 h 103"/>
                  <a:gd name="T8" fmla="*/ 3 w 164"/>
                  <a:gd name="T9" fmla="*/ 9 h 103"/>
                  <a:gd name="T10" fmla="*/ 164 w 164"/>
                  <a:gd name="T11" fmla="*/ 0 h 103"/>
                  <a:gd name="T12" fmla="*/ 144 w 164"/>
                  <a:gd name="T13" fmla="*/ 30 h 103"/>
                  <a:gd name="T14" fmla="*/ 91 w 164"/>
                  <a:gd name="T15" fmla="*/ 22 h 103"/>
                  <a:gd name="T16" fmla="*/ 90 w 164"/>
                  <a:gd name="T17" fmla="*/ 24 h 103"/>
                  <a:gd name="T18" fmla="*/ 143 w 164"/>
                  <a:gd name="T19" fmla="*/ 32 h 103"/>
                  <a:gd name="T20" fmla="*/ 95 w 164"/>
                  <a:gd name="T21" fmla="*/ 103 h 103"/>
                  <a:gd name="T22" fmla="*/ 98 w 164"/>
                  <a:gd name="T23" fmla="*/ 103 h 103"/>
                  <a:gd name="T24" fmla="*/ 145 w 164"/>
                  <a:gd name="T25" fmla="*/ 32 h 103"/>
                  <a:gd name="T26" fmla="*/ 164 w 164"/>
                  <a:gd name="T27" fmla="*/ 35 h 103"/>
                  <a:gd name="T28" fmla="*/ 164 w 164"/>
                  <a:gd name="T29" fmla="*/ 33 h 103"/>
                  <a:gd name="T30" fmla="*/ 146 w 164"/>
                  <a:gd name="T31" fmla="*/ 30 h 103"/>
                  <a:gd name="T32" fmla="*/ 164 w 164"/>
                  <a:gd name="T33" fmla="*/ 3 h 103"/>
                  <a:gd name="T34" fmla="*/ 164 w 164"/>
                  <a:gd name="T3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103">
                    <a:moveTo>
                      <a:pt x="3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3" y="9"/>
                      <a:pt x="3" y="9"/>
                      <a:pt x="3" y="9"/>
                    </a:cubicBezTo>
                    <a:moveTo>
                      <a:pt x="164" y="0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64" y="35"/>
                      <a:pt x="164" y="35"/>
                      <a:pt x="164" y="35"/>
                    </a:cubicBezTo>
                    <a:cubicBezTo>
                      <a:pt x="164" y="34"/>
                      <a:pt x="164" y="33"/>
                      <a:pt x="164" y="33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64" y="3"/>
                      <a:pt x="164" y="3"/>
                      <a:pt x="164" y="3"/>
                    </a:cubicBezTo>
                    <a:cubicBezTo>
                      <a:pt x="164" y="0"/>
                      <a:pt x="164" y="0"/>
                      <a:pt x="16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151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152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153"/>
              <p:cNvSpPr>
                <a:spLocks/>
              </p:cNvSpPr>
              <p:nvPr/>
            </p:nvSpPr>
            <p:spPr bwMode="auto">
              <a:xfrm>
                <a:off x="3322" y="2580"/>
                <a:ext cx="19" cy="12"/>
              </a:xfrm>
              <a:custGeom>
                <a:avLst/>
                <a:gdLst>
                  <a:gd name="T0" fmla="*/ 11 w 13"/>
                  <a:gd name="T1" fmla="*/ 0 h 8"/>
                  <a:gd name="T2" fmla="*/ 8 w 13"/>
                  <a:gd name="T3" fmla="*/ 5 h 8"/>
                  <a:gd name="T4" fmla="*/ 8 w 13"/>
                  <a:gd name="T5" fmla="*/ 7 h 8"/>
                  <a:gd name="T6" fmla="*/ 8 w 13"/>
                  <a:gd name="T7" fmla="*/ 7 h 8"/>
                  <a:gd name="T8" fmla="*/ 7 w 13"/>
                  <a:gd name="T9" fmla="*/ 6 h 8"/>
                  <a:gd name="T10" fmla="*/ 0 w 13"/>
                  <a:gd name="T11" fmla="*/ 5 h 8"/>
                  <a:gd name="T12" fmla="*/ 0 w 13"/>
                  <a:gd name="T13" fmla="*/ 7 h 8"/>
                  <a:gd name="T14" fmla="*/ 9 w 13"/>
                  <a:gd name="T15" fmla="*/ 8 h 8"/>
                  <a:gd name="T16" fmla="*/ 13 w 13"/>
                  <a:gd name="T17" fmla="*/ 1 h 8"/>
                  <a:gd name="T18" fmla="*/ 11 w 1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11" y="0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154"/>
              <p:cNvSpPr>
                <a:spLocks noEditPoints="1"/>
              </p:cNvSpPr>
              <p:nvPr/>
            </p:nvSpPr>
            <p:spPr bwMode="auto">
              <a:xfrm>
                <a:off x="2195" y="2525"/>
                <a:ext cx="883" cy="89"/>
              </a:xfrm>
              <a:custGeom>
                <a:avLst/>
                <a:gdLst>
                  <a:gd name="T0" fmla="*/ 244 w 592"/>
                  <a:gd name="T1" fmla="*/ 27 h 60"/>
                  <a:gd name="T2" fmla="*/ 4 w 592"/>
                  <a:gd name="T3" fmla="*/ 57 h 60"/>
                  <a:gd name="T4" fmla="*/ 0 w 592"/>
                  <a:gd name="T5" fmla="*/ 59 h 60"/>
                  <a:gd name="T6" fmla="*/ 0 w 592"/>
                  <a:gd name="T7" fmla="*/ 60 h 60"/>
                  <a:gd name="T8" fmla="*/ 1 w 592"/>
                  <a:gd name="T9" fmla="*/ 60 h 60"/>
                  <a:gd name="T10" fmla="*/ 244 w 592"/>
                  <a:gd name="T11" fmla="*/ 29 h 60"/>
                  <a:gd name="T12" fmla="*/ 244 w 592"/>
                  <a:gd name="T13" fmla="*/ 27 h 60"/>
                  <a:gd name="T14" fmla="*/ 472 w 592"/>
                  <a:gd name="T15" fmla="*/ 0 h 60"/>
                  <a:gd name="T16" fmla="*/ 472 w 592"/>
                  <a:gd name="T17" fmla="*/ 0 h 60"/>
                  <a:gd name="T18" fmla="*/ 472 w 592"/>
                  <a:gd name="T19" fmla="*/ 2 h 60"/>
                  <a:gd name="T20" fmla="*/ 589 w 592"/>
                  <a:gd name="T21" fmla="*/ 19 h 60"/>
                  <a:gd name="T22" fmla="*/ 592 w 592"/>
                  <a:gd name="T23" fmla="*/ 18 h 60"/>
                  <a:gd name="T24" fmla="*/ 472 w 592"/>
                  <a:gd name="T25" fmla="*/ 0 h 60"/>
                  <a:gd name="T26" fmla="*/ 455 w 592"/>
                  <a:gd name="T27" fmla="*/ 0 h 60"/>
                  <a:gd name="T28" fmla="*/ 335 w 592"/>
                  <a:gd name="T29" fmla="*/ 15 h 60"/>
                  <a:gd name="T30" fmla="*/ 332 w 592"/>
                  <a:gd name="T31" fmla="*/ 16 h 60"/>
                  <a:gd name="T32" fmla="*/ 246 w 592"/>
                  <a:gd name="T33" fmla="*/ 27 h 60"/>
                  <a:gd name="T34" fmla="*/ 246 w 592"/>
                  <a:gd name="T35" fmla="*/ 29 h 60"/>
                  <a:gd name="T36" fmla="*/ 335 w 592"/>
                  <a:gd name="T37" fmla="*/ 17 h 60"/>
                  <a:gd name="T38" fmla="*/ 338 w 592"/>
                  <a:gd name="T39" fmla="*/ 17 h 60"/>
                  <a:gd name="T40" fmla="*/ 456 w 592"/>
                  <a:gd name="T41" fmla="*/ 2 h 60"/>
                  <a:gd name="T42" fmla="*/ 456 w 592"/>
                  <a:gd name="T43" fmla="*/ 0 h 60"/>
                  <a:gd name="T44" fmla="*/ 455 w 592"/>
                  <a:gd name="T4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2" h="60">
                    <a:moveTo>
                      <a:pt x="244" y="2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44" y="29"/>
                      <a:pt x="244" y="29"/>
                      <a:pt x="244" y="29"/>
                    </a:cubicBezTo>
                    <a:cubicBezTo>
                      <a:pt x="244" y="27"/>
                      <a:pt x="244" y="27"/>
                      <a:pt x="244" y="27"/>
                    </a:cubicBezTo>
                    <a:moveTo>
                      <a:pt x="472" y="0"/>
                    </a:moveTo>
                    <a:cubicBezTo>
                      <a:pt x="472" y="0"/>
                      <a:pt x="472" y="0"/>
                      <a:pt x="472" y="0"/>
                    </a:cubicBezTo>
                    <a:cubicBezTo>
                      <a:pt x="472" y="1"/>
                      <a:pt x="472" y="2"/>
                      <a:pt x="472" y="2"/>
                    </a:cubicBezTo>
                    <a:cubicBezTo>
                      <a:pt x="589" y="19"/>
                      <a:pt x="589" y="19"/>
                      <a:pt x="589" y="19"/>
                    </a:cubicBezTo>
                    <a:cubicBezTo>
                      <a:pt x="592" y="18"/>
                      <a:pt x="592" y="18"/>
                      <a:pt x="592" y="18"/>
                    </a:cubicBezTo>
                    <a:cubicBezTo>
                      <a:pt x="472" y="0"/>
                      <a:pt x="472" y="0"/>
                      <a:pt x="472" y="0"/>
                    </a:cubicBezTo>
                    <a:moveTo>
                      <a:pt x="455" y="0"/>
                    </a:moveTo>
                    <a:cubicBezTo>
                      <a:pt x="335" y="15"/>
                      <a:pt x="335" y="15"/>
                      <a:pt x="335" y="15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246" y="27"/>
                      <a:pt x="246" y="27"/>
                      <a:pt x="246" y="27"/>
                    </a:cubicBezTo>
                    <a:cubicBezTo>
                      <a:pt x="246" y="29"/>
                      <a:pt x="246" y="29"/>
                      <a:pt x="246" y="29"/>
                    </a:cubicBezTo>
                    <a:cubicBezTo>
                      <a:pt x="335" y="17"/>
                      <a:pt x="335" y="17"/>
                      <a:pt x="335" y="17"/>
                    </a:cubicBezTo>
                    <a:cubicBezTo>
                      <a:pt x="338" y="17"/>
                      <a:pt x="338" y="17"/>
                      <a:pt x="338" y="17"/>
                    </a:cubicBezTo>
                    <a:cubicBezTo>
                      <a:pt x="456" y="2"/>
                      <a:pt x="456" y="2"/>
                      <a:pt x="456" y="2"/>
                    </a:cubicBezTo>
                    <a:cubicBezTo>
                      <a:pt x="456" y="1"/>
                      <a:pt x="456" y="1"/>
                      <a:pt x="456" y="0"/>
                    </a:cubicBezTo>
                    <a:cubicBezTo>
                      <a:pt x="455" y="0"/>
                      <a:pt x="455" y="0"/>
                      <a:pt x="45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155"/>
              <p:cNvSpPr>
                <a:spLocks noEditPoints="1"/>
              </p:cNvSpPr>
              <p:nvPr/>
            </p:nvSpPr>
            <p:spPr bwMode="auto">
              <a:xfrm>
                <a:off x="2873" y="2525"/>
                <a:ext cx="26" cy="0"/>
              </a:xfrm>
              <a:custGeom>
                <a:avLst/>
                <a:gdLst>
                  <a:gd name="T0" fmla="*/ 17 w 17"/>
                  <a:gd name="T1" fmla="*/ 17 w 17"/>
                  <a:gd name="T2" fmla="*/ 17 w 17"/>
                  <a:gd name="T3" fmla="*/ 17 w 17"/>
                  <a:gd name="T4" fmla="*/ 1 w 17"/>
                  <a:gd name="T5" fmla="*/ 0 w 17"/>
                  <a:gd name="T6" fmla="*/ 1 w 17"/>
                  <a:gd name="T7" fmla="*/ 1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156"/>
              <p:cNvSpPr>
                <a:spLocks noEditPoints="1"/>
              </p:cNvSpPr>
              <p:nvPr/>
            </p:nvSpPr>
            <p:spPr bwMode="auto">
              <a:xfrm>
                <a:off x="2195" y="2565"/>
                <a:ext cx="367" cy="48"/>
              </a:xfrm>
              <a:custGeom>
                <a:avLst/>
                <a:gdLst>
                  <a:gd name="T0" fmla="*/ 4 w 246"/>
                  <a:gd name="T1" fmla="*/ 30 h 32"/>
                  <a:gd name="T2" fmla="*/ 0 w 246"/>
                  <a:gd name="T3" fmla="*/ 31 h 32"/>
                  <a:gd name="T4" fmla="*/ 0 w 246"/>
                  <a:gd name="T5" fmla="*/ 32 h 32"/>
                  <a:gd name="T6" fmla="*/ 4 w 246"/>
                  <a:gd name="T7" fmla="*/ 30 h 32"/>
                  <a:gd name="T8" fmla="*/ 246 w 246"/>
                  <a:gd name="T9" fmla="*/ 0 h 32"/>
                  <a:gd name="T10" fmla="*/ 244 w 246"/>
                  <a:gd name="T11" fmla="*/ 0 h 32"/>
                  <a:gd name="T12" fmla="*/ 244 w 246"/>
                  <a:gd name="T13" fmla="*/ 2 h 32"/>
                  <a:gd name="T14" fmla="*/ 246 w 246"/>
                  <a:gd name="T15" fmla="*/ 2 h 32"/>
                  <a:gd name="T16" fmla="*/ 246 w 24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2">
                    <a:moveTo>
                      <a:pt x="4" y="3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4" y="30"/>
                      <a:pt x="4" y="30"/>
                      <a:pt x="4" y="30"/>
                    </a:cubicBezTo>
                    <a:moveTo>
                      <a:pt x="246" y="0"/>
                    </a:move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"/>
                      <a:pt x="244" y="2"/>
                      <a:pt x="244" y="2"/>
                    </a:cubicBezTo>
                    <a:cubicBezTo>
                      <a:pt x="246" y="2"/>
                      <a:pt x="246" y="2"/>
                      <a:pt x="246" y="2"/>
                    </a:cubicBezTo>
                    <a:cubicBezTo>
                      <a:pt x="246" y="0"/>
                      <a:pt x="246" y="0"/>
                      <a:pt x="24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157"/>
              <p:cNvSpPr>
                <a:spLocks/>
              </p:cNvSpPr>
              <p:nvPr/>
            </p:nvSpPr>
            <p:spPr bwMode="auto">
              <a:xfrm>
                <a:off x="2875" y="2524"/>
                <a:ext cx="24" cy="4"/>
              </a:xfrm>
              <a:custGeom>
                <a:avLst/>
                <a:gdLst>
                  <a:gd name="T0" fmla="*/ 8 w 16"/>
                  <a:gd name="T1" fmla="*/ 0 h 3"/>
                  <a:gd name="T2" fmla="*/ 0 w 16"/>
                  <a:gd name="T3" fmla="*/ 1 h 3"/>
                  <a:gd name="T4" fmla="*/ 0 w 16"/>
                  <a:gd name="T5" fmla="*/ 1 h 3"/>
                  <a:gd name="T6" fmla="*/ 0 w 16"/>
                  <a:gd name="T7" fmla="*/ 3 h 3"/>
                  <a:gd name="T8" fmla="*/ 8 w 16"/>
                  <a:gd name="T9" fmla="*/ 2 h 3"/>
                  <a:gd name="T10" fmla="*/ 16 w 16"/>
                  <a:gd name="T11" fmla="*/ 3 h 3"/>
                  <a:gd name="T12" fmla="*/ 16 w 16"/>
                  <a:gd name="T13" fmla="*/ 1 h 3"/>
                  <a:gd name="T14" fmla="*/ 16 w 16"/>
                  <a:gd name="T15" fmla="*/ 1 h 3"/>
                  <a:gd name="T16" fmla="*/ 8 w 16"/>
                  <a:gd name="T17" fmla="*/ 0 h 3"/>
                  <a:gd name="T18" fmla="*/ 8 w 16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158"/>
              <p:cNvSpPr>
                <a:spLocks/>
              </p:cNvSpPr>
              <p:nvPr/>
            </p:nvSpPr>
            <p:spPr bwMode="auto">
              <a:xfrm>
                <a:off x="2183" y="2611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5 w 8"/>
                  <a:gd name="T7" fmla="*/ 2 h 3"/>
                  <a:gd name="T8" fmla="*/ 8 w 8"/>
                  <a:gd name="T9" fmla="*/ 2 h 3"/>
                  <a:gd name="T10" fmla="*/ 8 w 8"/>
                  <a:gd name="T11" fmla="*/ 1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59"/>
              <p:cNvSpPr>
                <a:spLocks/>
              </p:cNvSpPr>
              <p:nvPr/>
            </p:nvSpPr>
            <p:spPr bwMode="auto">
              <a:xfrm>
                <a:off x="3143" y="2695"/>
                <a:ext cx="78" cy="113"/>
              </a:xfrm>
              <a:custGeom>
                <a:avLst/>
                <a:gdLst>
                  <a:gd name="T0" fmla="*/ 52 w 52"/>
                  <a:gd name="T1" fmla="*/ 0 h 76"/>
                  <a:gd name="T2" fmla="*/ 49 w 52"/>
                  <a:gd name="T3" fmla="*/ 1 h 76"/>
                  <a:gd name="T4" fmla="*/ 0 w 52"/>
                  <a:gd name="T5" fmla="*/ 75 h 76"/>
                  <a:gd name="T6" fmla="*/ 1 w 52"/>
                  <a:gd name="T7" fmla="*/ 76 h 76"/>
                  <a:gd name="T8" fmla="*/ 52 w 5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6">
                    <a:moveTo>
                      <a:pt x="52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1" y="7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60"/>
              <p:cNvSpPr>
                <a:spLocks/>
              </p:cNvSpPr>
              <p:nvPr/>
            </p:nvSpPr>
            <p:spPr bwMode="auto">
              <a:xfrm>
                <a:off x="3136" y="2807"/>
                <a:ext cx="9" cy="12"/>
              </a:xfrm>
              <a:custGeom>
                <a:avLst/>
                <a:gdLst>
                  <a:gd name="T0" fmla="*/ 5 w 6"/>
                  <a:gd name="T1" fmla="*/ 0 h 8"/>
                  <a:gd name="T2" fmla="*/ 1 w 6"/>
                  <a:gd name="T3" fmla="*/ 6 h 8"/>
                  <a:gd name="T4" fmla="*/ 0 w 6"/>
                  <a:gd name="T5" fmla="*/ 6 h 8"/>
                  <a:gd name="T6" fmla="*/ 2 w 6"/>
                  <a:gd name="T7" fmla="*/ 8 h 8"/>
                  <a:gd name="T8" fmla="*/ 2 w 6"/>
                  <a:gd name="T9" fmla="*/ 7 h 8"/>
                  <a:gd name="T10" fmla="*/ 6 w 6"/>
                  <a:gd name="T11" fmla="*/ 1 h 8"/>
                  <a:gd name="T12" fmla="*/ 5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161"/>
              <p:cNvSpPr>
                <a:spLocks noEditPoints="1"/>
              </p:cNvSpPr>
              <p:nvPr/>
            </p:nvSpPr>
            <p:spPr bwMode="auto">
              <a:xfrm>
                <a:off x="3054" y="436"/>
                <a:ext cx="347" cy="532"/>
              </a:xfrm>
              <a:custGeom>
                <a:avLst/>
                <a:gdLst>
                  <a:gd name="T0" fmla="*/ 43 w 233"/>
                  <a:gd name="T1" fmla="*/ 306 h 357"/>
                  <a:gd name="T2" fmla="*/ 0 w 233"/>
                  <a:gd name="T3" fmla="*/ 355 h 357"/>
                  <a:gd name="T4" fmla="*/ 2 w 233"/>
                  <a:gd name="T5" fmla="*/ 357 h 357"/>
                  <a:gd name="T6" fmla="*/ 44 w 233"/>
                  <a:gd name="T7" fmla="*/ 309 h 357"/>
                  <a:gd name="T8" fmla="*/ 43 w 233"/>
                  <a:gd name="T9" fmla="*/ 306 h 357"/>
                  <a:gd name="T10" fmla="*/ 60 w 233"/>
                  <a:gd name="T11" fmla="*/ 56 h 357"/>
                  <a:gd name="T12" fmla="*/ 27 w 233"/>
                  <a:gd name="T13" fmla="*/ 67 h 357"/>
                  <a:gd name="T14" fmla="*/ 28 w 233"/>
                  <a:gd name="T15" fmla="*/ 68 h 357"/>
                  <a:gd name="T16" fmla="*/ 64 w 233"/>
                  <a:gd name="T17" fmla="*/ 57 h 357"/>
                  <a:gd name="T18" fmla="*/ 60 w 233"/>
                  <a:gd name="T19" fmla="*/ 56 h 357"/>
                  <a:gd name="T20" fmla="*/ 232 w 233"/>
                  <a:gd name="T21" fmla="*/ 0 h 357"/>
                  <a:gd name="T22" fmla="*/ 68 w 233"/>
                  <a:gd name="T23" fmla="*/ 53 h 357"/>
                  <a:gd name="T24" fmla="*/ 72 w 233"/>
                  <a:gd name="T25" fmla="*/ 54 h 357"/>
                  <a:gd name="T26" fmla="*/ 233 w 233"/>
                  <a:gd name="T27" fmla="*/ 1 h 357"/>
                  <a:gd name="T28" fmla="*/ 232 w 233"/>
                  <a:gd name="T2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357">
                    <a:moveTo>
                      <a:pt x="43" y="306"/>
                    </a:moveTo>
                    <a:cubicBezTo>
                      <a:pt x="0" y="355"/>
                      <a:pt x="0" y="355"/>
                      <a:pt x="0" y="355"/>
                    </a:cubicBezTo>
                    <a:cubicBezTo>
                      <a:pt x="1" y="356"/>
                      <a:pt x="2" y="356"/>
                      <a:pt x="2" y="357"/>
                    </a:cubicBezTo>
                    <a:cubicBezTo>
                      <a:pt x="44" y="309"/>
                      <a:pt x="44" y="309"/>
                      <a:pt x="44" y="309"/>
                    </a:cubicBezTo>
                    <a:cubicBezTo>
                      <a:pt x="43" y="306"/>
                      <a:pt x="43" y="306"/>
                      <a:pt x="43" y="306"/>
                    </a:cubicBezTo>
                    <a:moveTo>
                      <a:pt x="60" y="56"/>
                    </a:move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8" y="68"/>
                      <a:pt x="28" y="68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0" y="56"/>
                      <a:pt x="60" y="56"/>
                      <a:pt x="60" y="56"/>
                    </a:cubicBezTo>
                    <a:moveTo>
                      <a:pt x="232" y="0"/>
                    </a:moveTo>
                    <a:cubicBezTo>
                      <a:pt x="68" y="53"/>
                      <a:pt x="68" y="53"/>
                      <a:pt x="68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1"/>
                      <a:pt x="232" y="0"/>
                      <a:pt x="2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162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163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164"/>
              <p:cNvSpPr>
                <a:spLocks noEditPoints="1"/>
              </p:cNvSpPr>
              <p:nvPr/>
            </p:nvSpPr>
            <p:spPr bwMode="auto">
              <a:xfrm>
                <a:off x="3414" y="444"/>
                <a:ext cx="260" cy="846"/>
              </a:xfrm>
              <a:custGeom>
                <a:avLst/>
                <a:gdLst>
                  <a:gd name="T0" fmla="*/ 165 w 174"/>
                  <a:gd name="T1" fmla="*/ 505 h 568"/>
                  <a:gd name="T2" fmla="*/ 172 w 174"/>
                  <a:gd name="T3" fmla="*/ 562 h 568"/>
                  <a:gd name="T4" fmla="*/ 174 w 174"/>
                  <a:gd name="T5" fmla="*/ 568 h 568"/>
                  <a:gd name="T6" fmla="*/ 168 w 174"/>
                  <a:gd name="T7" fmla="*/ 511 h 568"/>
                  <a:gd name="T8" fmla="*/ 166 w 174"/>
                  <a:gd name="T9" fmla="*/ 505 h 568"/>
                  <a:gd name="T10" fmla="*/ 166 w 174"/>
                  <a:gd name="T11" fmla="*/ 505 h 568"/>
                  <a:gd name="T12" fmla="*/ 165 w 174"/>
                  <a:gd name="T13" fmla="*/ 505 h 568"/>
                  <a:gd name="T14" fmla="*/ 100 w 174"/>
                  <a:gd name="T15" fmla="*/ 298 h 568"/>
                  <a:gd name="T16" fmla="*/ 98 w 174"/>
                  <a:gd name="T17" fmla="*/ 298 h 568"/>
                  <a:gd name="T18" fmla="*/ 162 w 174"/>
                  <a:gd name="T19" fmla="*/ 490 h 568"/>
                  <a:gd name="T20" fmla="*/ 164 w 174"/>
                  <a:gd name="T21" fmla="*/ 489 h 568"/>
                  <a:gd name="T22" fmla="*/ 100 w 174"/>
                  <a:gd name="T23" fmla="*/ 298 h 568"/>
                  <a:gd name="T24" fmla="*/ 45 w 174"/>
                  <a:gd name="T25" fmla="*/ 137 h 568"/>
                  <a:gd name="T26" fmla="*/ 98 w 174"/>
                  <a:gd name="T27" fmla="*/ 296 h 568"/>
                  <a:gd name="T28" fmla="*/ 100 w 174"/>
                  <a:gd name="T29" fmla="*/ 296 h 568"/>
                  <a:gd name="T30" fmla="*/ 48 w 174"/>
                  <a:gd name="T31" fmla="*/ 139 h 568"/>
                  <a:gd name="T32" fmla="*/ 45 w 174"/>
                  <a:gd name="T33" fmla="*/ 137 h 568"/>
                  <a:gd name="T34" fmla="*/ 1 w 174"/>
                  <a:gd name="T35" fmla="*/ 0 h 568"/>
                  <a:gd name="T36" fmla="*/ 0 w 174"/>
                  <a:gd name="T37" fmla="*/ 1 h 568"/>
                  <a:gd name="T38" fmla="*/ 43 w 174"/>
                  <a:gd name="T39" fmla="*/ 131 h 568"/>
                  <a:gd name="T40" fmla="*/ 45 w 174"/>
                  <a:gd name="T41" fmla="*/ 133 h 568"/>
                  <a:gd name="T42" fmla="*/ 1 w 174"/>
                  <a:gd name="T43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4" h="568">
                    <a:moveTo>
                      <a:pt x="165" y="505"/>
                    </a:moveTo>
                    <a:cubicBezTo>
                      <a:pt x="172" y="562"/>
                      <a:pt x="172" y="562"/>
                      <a:pt x="172" y="562"/>
                    </a:cubicBezTo>
                    <a:cubicBezTo>
                      <a:pt x="174" y="568"/>
                      <a:pt x="174" y="568"/>
                      <a:pt x="174" y="568"/>
                    </a:cubicBezTo>
                    <a:cubicBezTo>
                      <a:pt x="168" y="511"/>
                      <a:pt x="168" y="511"/>
                      <a:pt x="168" y="511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5" y="505"/>
                    </a:cubicBezTo>
                    <a:moveTo>
                      <a:pt x="100" y="298"/>
                    </a:moveTo>
                    <a:cubicBezTo>
                      <a:pt x="98" y="298"/>
                      <a:pt x="98" y="298"/>
                      <a:pt x="98" y="298"/>
                    </a:cubicBezTo>
                    <a:cubicBezTo>
                      <a:pt x="162" y="490"/>
                      <a:pt x="162" y="490"/>
                      <a:pt x="162" y="490"/>
                    </a:cubicBezTo>
                    <a:cubicBezTo>
                      <a:pt x="163" y="490"/>
                      <a:pt x="163" y="489"/>
                      <a:pt x="164" y="489"/>
                    </a:cubicBezTo>
                    <a:cubicBezTo>
                      <a:pt x="100" y="298"/>
                      <a:pt x="100" y="298"/>
                      <a:pt x="100" y="298"/>
                    </a:cubicBezTo>
                    <a:moveTo>
                      <a:pt x="45" y="137"/>
                    </a:moveTo>
                    <a:cubicBezTo>
                      <a:pt x="98" y="296"/>
                      <a:pt x="98" y="296"/>
                      <a:pt x="98" y="296"/>
                    </a:cubicBezTo>
                    <a:cubicBezTo>
                      <a:pt x="100" y="296"/>
                      <a:pt x="100" y="296"/>
                      <a:pt x="100" y="296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5" y="137"/>
                      <a:pt x="45" y="137"/>
                      <a:pt x="45" y="137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165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166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167"/>
              <p:cNvSpPr>
                <a:spLocks/>
              </p:cNvSpPr>
              <p:nvPr/>
            </p:nvSpPr>
            <p:spPr bwMode="auto">
              <a:xfrm>
                <a:off x="3662" y="1196"/>
                <a:ext cx="3" cy="9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0 h 6"/>
                  <a:gd name="T4" fmla="*/ 2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Rectangle 168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Rectangle 169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170"/>
              <p:cNvSpPr>
                <a:spLocks/>
              </p:cNvSpPr>
              <p:nvPr/>
            </p:nvSpPr>
            <p:spPr bwMode="auto">
              <a:xfrm>
                <a:off x="3656" y="1172"/>
                <a:ext cx="7" cy="24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3 w 5"/>
                  <a:gd name="T7" fmla="*/ 16 h 16"/>
                  <a:gd name="T8" fmla="*/ 4 w 5"/>
                  <a:gd name="T9" fmla="*/ 16 h 16"/>
                  <a:gd name="T10" fmla="*/ 4 w 5"/>
                  <a:gd name="T11" fmla="*/ 16 h 16"/>
                  <a:gd name="T12" fmla="*/ 5 w 5"/>
                  <a:gd name="T13" fmla="*/ 16 h 16"/>
                  <a:gd name="T14" fmla="*/ 5 w 5"/>
                  <a:gd name="T15" fmla="*/ 8 h 16"/>
                  <a:gd name="T16" fmla="*/ 2 w 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171"/>
              <p:cNvSpPr>
                <a:spLocks noEditPoints="1"/>
              </p:cNvSpPr>
              <p:nvPr/>
            </p:nvSpPr>
            <p:spPr bwMode="auto">
              <a:xfrm>
                <a:off x="3089" y="548"/>
                <a:ext cx="161" cy="182"/>
              </a:xfrm>
              <a:custGeom>
                <a:avLst/>
                <a:gdLst>
                  <a:gd name="T0" fmla="*/ 76 w 108"/>
                  <a:gd name="T1" fmla="*/ 85 h 122"/>
                  <a:gd name="T2" fmla="*/ 74 w 108"/>
                  <a:gd name="T3" fmla="*/ 86 h 122"/>
                  <a:gd name="T4" fmla="*/ 106 w 108"/>
                  <a:gd name="T5" fmla="*/ 122 h 122"/>
                  <a:gd name="T6" fmla="*/ 108 w 108"/>
                  <a:gd name="T7" fmla="*/ 120 h 122"/>
                  <a:gd name="T8" fmla="*/ 76 w 108"/>
                  <a:gd name="T9" fmla="*/ 85 h 122"/>
                  <a:gd name="T10" fmla="*/ 2 w 108"/>
                  <a:gd name="T11" fmla="*/ 0 h 122"/>
                  <a:gd name="T12" fmla="*/ 0 w 108"/>
                  <a:gd name="T13" fmla="*/ 2 h 122"/>
                  <a:gd name="T14" fmla="*/ 73 w 108"/>
                  <a:gd name="T15" fmla="*/ 84 h 122"/>
                  <a:gd name="T16" fmla="*/ 75 w 108"/>
                  <a:gd name="T17" fmla="*/ 83 h 122"/>
                  <a:gd name="T18" fmla="*/ 2 w 10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22">
                    <a:moveTo>
                      <a:pt x="76" y="85"/>
                    </a:moveTo>
                    <a:cubicBezTo>
                      <a:pt x="74" y="86"/>
                      <a:pt x="74" y="86"/>
                      <a:pt x="74" y="86"/>
                    </a:cubicBezTo>
                    <a:cubicBezTo>
                      <a:pt x="106" y="122"/>
                      <a:pt x="106" y="122"/>
                      <a:pt x="106" y="122"/>
                    </a:cubicBezTo>
                    <a:cubicBezTo>
                      <a:pt x="106" y="121"/>
                      <a:pt x="107" y="121"/>
                      <a:pt x="108" y="120"/>
                    </a:cubicBezTo>
                    <a:cubicBezTo>
                      <a:pt x="76" y="85"/>
                      <a:pt x="76" y="85"/>
                      <a:pt x="76" y="85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172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173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174"/>
              <p:cNvSpPr>
                <a:spLocks noEditPoints="1"/>
              </p:cNvSpPr>
              <p:nvPr/>
            </p:nvSpPr>
            <p:spPr bwMode="auto">
              <a:xfrm>
                <a:off x="3119" y="745"/>
                <a:ext cx="131" cy="150"/>
              </a:xfrm>
              <a:custGeom>
                <a:avLst/>
                <a:gdLst>
                  <a:gd name="T0" fmla="*/ 47 w 88"/>
                  <a:gd name="T1" fmla="*/ 44 h 101"/>
                  <a:gd name="T2" fmla="*/ 0 w 88"/>
                  <a:gd name="T3" fmla="*/ 98 h 101"/>
                  <a:gd name="T4" fmla="*/ 1 w 88"/>
                  <a:gd name="T5" fmla="*/ 101 h 101"/>
                  <a:gd name="T6" fmla="*/ 49 w 88"/>
                  <a:gd name="T7" fmla="*/ 45 h 101"/>
                  <a:gd name="T8" fmla="*/ 47 w 88"/>
                  <a:gd name="T9" fmla="*/ 44 h 101"/>
                  <a:gd name="T10" fmla="*/ 86 w 88"/>
                  <a:gd name="T11" fmla="*/ 0 h 101"/>
                  <a:gd name="T12" fmla="*/ 50 w 88"/>
                  <a:gd name="T13" fmla="*/ 41 h 101"/>
                  <a:gd name="T14" fmla="*/ 52 w 88"/>
                  <a:gd name="T15" fmla="*/ 42 h 101"/>
                  <a:gd name="T16" fmla="*/ 88 w 88"/>
                  <a:gd name="T17" fmla="*/ 2 h 101"/>
                  <a:gd name="T18" fmla="*/ 86 w 88"/>
                  <a:gd name="T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01">
                    <a:moveTo>
                      <a:pt x="47" y="44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7" y="44"/>
                      <a:pt x="47" y="44"/>
                      <a:pt x="47" y="44"/>
                    </a:cubicBezTo>
                    <a:moveTo>
                      <a:pt x="86" y="0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7" y="1"/>
                      <a:pt x="86" y="1"/>
                      <a:pt x="8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175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176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177"/>
              <p:cNvSpPr>
                <a:spLocks/>
              </p:cNvSpPr>
              <p:nvPr/>
            </p:nvSpPr>
            <p:spPr bwMode="auto">
              <a:xfrm>
                <a:off x="3399" y="432"/>
                <a:ext cx="17" cy="13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3 h 9"/>
                  <a:gd name="T4" fmla="*/ 1 w 11"/>
                  <a:gd name="T5" fmla="*/ 4 h 9"/>
                  <a:gd name="T6" fmla="*/ 7 w 11"/>
                  <a:gd name="T7" fmla="*/ 2 h 9"/>
                  <a:gd name="T8" fmla="*/ 10 w 11"/>
                  <a:gd name="T9" fmla="*/ 9 h 9"/>
                  <a:gd name="T10" fmla="*/ 11 w 11"/>
                  <a:gd name="T11" fmla="*/ 8 h 9"/>
                  <a:gd name="T12" fmla="*/ 9 w 11"/>
                  <a:gd name="T13" fmla="*/ 1 h 9"/>
                  <a:gd name="T14" fmla="*/ 9 w 11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178"/>
              <p:cNvSpPr>
                <a:spLocks/>
              </p:cNvSpPr>
              <p:nvPr/>
            </p:nvSpPr>
            <p:spPr bwMode="auto">
              <a:xfrm>
                <a:off x="3081" y="536"/>
                <a:ext cx="14" cy="15"/>
              </a:xfrm>
              <a:custGeom>
                <a:avLst/>
                <a:gdLst>
                  <a:gd name="T0" fmla="*/ 9 w 10"/>
                  <a:gd name="T1" fmla="*/ 0 h 10"/>
                  <a:gd name="T2" fmla="*/ 2 w 10"/>
                  <a:gd name="T3" fmla="*/ 2 h 10"/>
                  <a:gd name="T4" fmla="*/ 0 w 10"/>
                  <a:gd name="T5" fmla="*/ 3 h 10"/>
                  <a:gd name="T6" fmla="*/ 6 w 10"/>
                  <a:gd name="T7" fmla="*/ 10 h 10"/>
                  <a:gd name="T8" fmla="*/ 8 w 10"/>
                  <a:gd name="T9" fmla="*/ 8 h 10"/>
                  <a:gd name="T10" fmla="*/ 4 w 10"/>
                  <a:gd name="T11" fmla="*/ 3 h 10"/>
                  <a:gd name="T12" fmla="*/ 10 w 10"/>
                  <a:gd name="T13" fmla="*/ 1 h 10"/>
                  <a:gd name="T14" fmla="*/ 9 w 10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9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179"/>
              <p:cNvSpPr>
                <a:spLocks/>
              </p:cNvSpPr>
              <p:nvPr/>
            </p:nvSpPr>
            <p:spPr bwMode="auto">
              <a:xfrm>
                <a:off x="3247" y="727"/>
                <a:ext cx="11" cy="21"/>
              </a:xfrm>
              <a:custGeom>
                <a:avLst/>
                <a:gdLst>
                  <a:gd name="T0" fmla="*/ 2 w 7"/>
                  <a:gd name="T1" fmla="*/ 0 h 14"/>
                  <a:gd name="T2" fmla="*/ 0 w 7"/>
                  <a:gd name="T3" fmla="*/ 2 h 14"/>
                  <a:gd name="T4" fmla="*/ 5 w 7"/>
                  <a:gd name="T5" fmla="*/ 7 h 14"/>
                  <a:gd name="T6" fmla="*/ 0 w 7"/>
                  <a:gd name="T7" fmla="*/ 12 h 14"/>
                  <a:gd name="T8" fmla="*/ 2 w 7"/>
                  <a:gd name="T9" fmla="*/ 14 h 14"/>
                  <a:gd name="T10" fmla="*/ 7 w 7"/>
                  <a:gd name="T11" fmla="*/ 8 h 14"/>
                  <a:gd name="T12" fmla="*/ 7 w 7"/>
                  <a:gd name="T13" fmla="*/ 7 h 14"/>
                  <a:gd name="T14" fmla="*/ 2 w 7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4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180"/>
              <p:cNvSpPr>
                <a:spLocks/>
              </p:cNvSpPr>
              <p:nvPr/>
            </p:nvSpPr>
            <p:spPr bwMode="auto">
              <a:xfrm>
                <a:off x="3046" y="965"/>
                <a:ext cx="11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2 w 7"/>
                  <a:gd name="T5" fmla="*/ 8 h 8"/>
                  <a:gd name="T6" fmla="*/ 7 w 7"/>
                  <a:gd name="T7" fmla="*/ 2 h 8"/>
                  <a:gd name="T8" fmla="*/ 5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181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close/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close/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close/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close/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close/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182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183"/>
              <p:cNvSpPr>
                <a:spLocks/>
              </p:cNvSpPr>
              <p:nvPr/>
            </p:nvSpPr>
            <p:spPr bwMode="auto">
              <a:xfrm>
                <a:off x="3736" y="1876"/>
                <a:ext cx="3" cy="17"/>
              </a:xfrm>
              <a:custGeom>
                <a:avLst/>
                <a:gdLst>
                  <a:gd name="T0" fmla="*/ 1 w 2"/>
                  <a:gd name="T1" fmla="*/ 0 h 12"/>
                  <a:gd name="T2" fmla="*/ 0 w 2"/>
                  <a:gd name="T3" fmla="*/ 10 h 12"/>
                  <a:gd name="T4" fmla="*/ 0 w 2"/>
                  <a:gd name="T5" fmla="*/ 12 h 12"/>
                  <a:gd name="T6" fmla="*/ 2 w 2"/>
                  <a:gd name="T7" fmla="*/ 12 h 12"/>
                  <a:gd name="T8" fmla="*/ 2 w 2"/>
                  <a:gd name="T9" fmla="*/ 12 h 12"/>
                  <a:gd name="T10" fmla="*/ 1 w 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184"/>
              <p:cNvSpPr>
                <a:spLocks/>
              </p:cNvSpPr>
              <p:nvPr/>
            </p:nvSpPr>
            <p:spPr bwMode="auto">
              <a:xfrm>
                <a:off x="3736" y="1893"/>
                <a:ext cx="5" cy="12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0 h 8"/>
                  <a:gd name="T4" fmla="*/ 1 w 3"/>
                  <a:gd name="T5" fmla="*/ 8 h 8"/>
                  <a:gd name="T6" fmla="*/ 1 w 3"/>
                  <a:gd name="T7" fmla="*/ 7 h 8"/>
                  <a:gd name="T8" fmla="*/ 3 w 3"/>
                  <a:gd name="T9" fmla="*/ 6 h 8"/>
                  <a:gd name="T10" fmla="*/ 2 w 3"/>
                  <a:gd name="T11" fmla="*/ 0 h 8"/>
                  <a:gd name="T12" fmla="*/ 2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185"/>
              <p:cNvSpPr>
                <a:spLocks noEditPoints="1"/>
              </p:cNvSpPr>
              <p:nvPr/>
            </p:nvSpPr>
            <p:spPr bwMode="auto">
              <a:xfrm>
                <a:off x="2374" y="469"/>
                <a:ext cx="504" cy="429"/>
              </a:xfrm>
              <a:custGeom>
                <a:avLst/>
                <a:gdLst>
                  <a:gd name="T0" fmla="*/ 157 w 338"/>
                  <a:gd name="T1" fmla="*/ 154 h 288"/>
                  <a:gd name="T2" fmla="*/ 0 w 338"/>
                  <a:gd name="T3" fmla="*/ 288 h 288"/>
                  <a:gd name="T4" fmla="*/ 6 w 338"/>
                  <a:gd name="T5" fmla="*/ 285 h 288"/>
                  <a:gd name="T6" fmla="*/ 159 w 338"/>
                  <a:gd name="T7" fmla="*/ 155 h 288"/>
                  <a:gd name="T8" fmla="*/ 157 w 338"/>
                  <a:gd name="T9" fmla="*/ 154 h 288"/>
                  <a:gd name="T10" fmla="*/ 337 w 338"/>
                  <a:gd name="T11" fmla="*/ 0 h 288"/>
                  <a:gd name="T12" fmla="*/ 159 w 338"/>
                  <a:gd name="T13" fmla="*/ 152 h 288"/>
                  <a:gd name="T14" fmla="*/ 161 w 338"/>
                  <a:gd name="T15" fmla="*/ 154 h 288"/>
                  <a:gd name="T16" fmla="*/ 338 w 338"/>
                  <a:gd name="T17" fmla="*/ 2 h 288"/>
                  <a:gd name="T18" fmla="*/ 338 w 338"/>
                  <a:gd name="T19" fmla="*/ 2 h 288"/>
                  <a:gd name="T20" fmla="*/ 337 w 338"/>
                  <a:gd name="T2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288">
                    <a:moveTo>
                      <a:pt x="157" y="154"/>
                    </a:moveTo>
                    <a:cubicBezTo>
                      <a:pt x="0" y="288"/>
                      <a:pt x="0" y="288"/>
                      <a:pt x="0" y="288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159" y="155"/>
                      <a:pt x="159" y="155"/>
                      <a:pt x="159" y="155"/>
                    </a:cubicBezTo>
                    <a:cubicBezTo>
                      <a:pt x="157" y="154"/>
                      <a:pt x="157" y="154"/>
                      <a:pt x="157" y="154"/>
                    </a:cubicBezTo>
                    <a:moveTo>
                      <a:pt x="337" y="0"/>
                    </a:moveTo>
                    <a:cubicBezTo>
                      <a:pt x="159" y="152"/>
                      <a:pt x="159" y="152"/>
                      <a:pt x="159" y="152"/>
                    </a:cubicBezTo>
                    <a:cubicBezTo>
                      <a:pt x="161" y="154"/>
                      <a:pt x="161" y="154"/>
                      <a:pt x="161" y="154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1"/>
                      <a:pt x="338" y="1"/>
                      <a:pt x="3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186"/>
              <p:cNvSpPr>
                <a:spLocks/>
              </p:cNvSpPr>
              <p:nvPr/>
            </p:nvSpPr>
            <p:spPr bwMode="auto">
              <a:xfrm>
                <a:off x="2370" y="894"/>
                <a:ext cx="13" cy="10"/>
              </a:xfrm>
              <a:custGeom>
                <a:avLst/>
                <a:gdLst>
                  <a:gd name="T0" fmla="*/ 9 w 9"/>
                  <a:gd name="T1" fmla="*/ 0 h 7"/>
                  <a:gd name="T2" fmla="*/ 3 w 9"/>
                  <a:gd name="T3" fmla="*/ 3 h 7"/>
                  <a:gd name="T4" fmla="*/ 0 w 9"/>
                  <a:gd name="T5" fmla="*/ 5 h 7"/>
                  <a:gd name="T6" fmla="*/ 2 w 9"/>
                  <a:gd name="T7" fmla="*/ 7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187"/>
              <p:cNvSpPr>
                <a:spLocks noEditPoints="1"/>
              </p:cNvSpPr>
              <p:nvPr/>
            </p:nvSpPr>
            <p:spPr bwMode="auto">
              <a:xfrm>
                <a:off x="2608" y="472"/>
                <a:ext cx="271" cy="228"/>
              </a:xfrm>
              <a:custGeom>
                <a:avLst/>
                <a:gdLst>
                  <a:gd name="T0" fmla="*/ 2 w 182"/>
                  <a:gd name="T1" fmla="*/ 150 h 153"/>
                  <a:gd name="T2" fmla="*/ 0 w 182"/>
                  <a:gd name="T3" fmla="*/ 152 h 153"/>
                  <a:gd name="T4" fmla="*/ 2 w 182"/>
                  <a:gd name="T5" fmla="*/ 153 h 153"/>
                  <a:gd name="T6" fmla="*/ 4 w 182"/>
                  <a:gd name="T7" fmla="*/ 152 h 153"/>
                  <a:gd name="T8" fmla="*/ 2 w 182"/>
                  <a:gd name="T9" fmla="*/ 150 h 153"/>
                  <a:gd name="T10" fmla="*/ 181 w 182"/>
                  <a:gd name="T11" fmla="*/ 0 h 153"/>
                  <a:gd name="T12" fmla="*/ 181 w 182"/>
                  <a:gd name="T13" fmla="*/ 0 h 153"/>
                  <a:gd name="T14" fmla="*/ 182 w 182"/>
                  <a:gd name="T15" fmla="*/ 0 h 153"/>
                  <a:gd name="T16" fmla="*/ 181 w 182"/>
                  <a:gd name="T1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153">
                    <a:moveTo>
                      <a:pt x="2" y="150"/>
                    </a:moveTo>
                    <a:cubicBezTo>
                      <a:pt x="0" y="152"/>
                      <a:pt x="0" y="152"/>
                      <a:pt x="0" y="152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0"/>
                      <a:pt x="2" y="150"/>
                      <a:pt x="2" y="150"/>
                    </a:cubicBezTo>
                    <a:moveTo>
                      <a:pt x="181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188"/>
              <p:cNvSpPr>
                <a:spLocks/>
              </p:cNvSpPr>
              <p:nvPr/>
            </p:nvSpPr>
            <p:spPr bwMode="auto">
              <a:xfrm>
                <a:off x="2362" y="901"/>
                <a:ext cx="11" cy="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4 w 7"/>
                  <a:gd name="T7" fmla="*/ 4 h 5"/>
                  <a:gd name="T8" fmla="*/ 7 w 7"/>
                  <a:gd name="T9" fmla="*/ 2 h 5"/>
                  <a:gd name="T10" fmla="*/ 5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189"/>
              <p:cNvSpPr>
                <a:spLocks/>
              </p:cNvSpPr>
              <p:nvPr/>
            </p:nvSpPr>
            <p:spPr bwMode="auto">
              <a:xfrm>
                <a:off x="2876" y="462"/>
                <a:ext cx="12" cy="10"/>
              </a:xfrm>
              <a:custGeom>
                <a:avLst/>
                <a:gdLst>
                  <a:gd name="T0" fmla="*/ 6 w 8"/>
                  <a:gd name="T1" fmla="*/ 0 h 7"/>
                  <a:gd name="T2" fmla="*/ 0 w 8"/>
                  <a:gd name="T3" fmla="*/ 5 h 7"/>
                  <a:gd name="T4" fmla="*/ 1 w 8"/>
                  <a:gd name="T5" fmla="*/ 7 h 7"/>
                  <a:gd name="T6" fmla="*/ 2 w 8"/>
                  <a:gd name="T7" fmla="*/ 7 h 7"/>
                  <a:gd name="T8" fmla="*/ 8 w 8"/>
                  <a:gd name="T9" fmla="*/ 2 h 7"/>
                  <a:gd name="T10" fmla="*/ 6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190"/>
              <p:cNvSpPr>
                <a:spLocks/>
              </p:cNvSpPr>
              <p:nvPr/>
            </p:nvSpPr>
            <p:spPr bwMode="auto">
              <a:xfrm>
                <a:off x="1987" y="868"/>
                <a:ext cx="14" cy="179"/>
              </a:xfrm>
              <a:custGeom>
                <a:avLst/>
                <a:gdLst>
                  <a:gd name="T0" fmla="*/ 10 w 10"/>
                  <a:gd name="T1" fmla="*/ 0 h 120"/>
                  <a:gd name="T2" fmla="*/ 8 w 10"/>
                  <a:gd name="T3" fmla="*/ 0 h 120"/>
                  <a:gd name="T4" fmla="*/ 8 w 10"/>
                  <a:gd name="T5" fmla="*/ 0 h 120"/>
                  <a:gd name="T6" fmla="*/ 0 w 10"/>
                  <a:gd name="T7" fmla="*/ 120 h 120"/>
                  <a:gd name="T8" fmla="*/ 0 w 10"/>
                  <a:gd name="T9" fmla="*/ 120 h 120"/>
                  <a:gd name="T10" fmla="*/ 2 w 10"/>
                  <a:gd name="T11" fmla="*/ 120 h 120"/>
                  <a:gd name="T12" fmla="*/ 10 w 1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" y="120"/>
                      <a:pt x="1" y="120"/>
                      <a:pt x="2" y="12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191"/>
              <p:cNvSpPr>
                <a:spLocks/>
              </p:cNvSpPr>
              <p:nvPr/>
            </p:nvSpPr>
            <p:spPr bwMode="auto">
              <a:xfrm>
                <a:off x="1998" y="857"/>
                <a:ext cx="3" cy="11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0 w 2"/>
                  <a:gd name="T5" fmla="*/ 8 h 8"/>
                  <a:gd name="T6" fmla="*/ 2 w 2"/>
                  <a:gd name="T7" fmla="*/ 8 h 8"/>
                  <a:gd name="T8" fmla="*/ 2 w 2"/>
                  <a:gd name="T9" fmla="*/ 0 h 8"/>
                  <a:gd name="T10" fmla="*/ 0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192"/>
              <p:cNvSpPr>
                <a:spLocks/>
              </p:cNvSpPr>
              <p:nvPr/>
            </p:nvSpPr>
            <p:spPr bwMode="auto">
              <a:xfrm>
                <a:off x="1985" y="1047"/>
                <a:ext cx="5" cy="12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8 h 8"/>
                  <a:gd name="T6" fmla="*/ 0 w 3"/>
                  <a:gd name="T7" fmla="*/ 7 h 8"/>
                  <a:gd name="T8" fmla="*/ 2 w 3"/>
                  <a:gd name="T9" fmla="*/ 5 h 8"/>
                  <a:gd name="T10" fmla="*/ 3 w 3"/>
                  <a:gd name="T11" fmla="*/ 0 h 8"/>
                  <a:gd name="T12" fmla="*/ 1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193"/>
              <p:cNvSpPr>
                <a:spLocks noEditPoints="1"/>
              </p:cNvSpPr>
              <p:nvPr/>
            </p:nvSpPr>
            <p:spPr bwMode="auto">
              <a:xfrm>
                <a:off x="1997" y="913"/>
                <a:ext cx="353" cy="143"/>
              </a:xfrm>
              <a:custGeom>
                <a:avLst/>
                <a:gdLst>
                  <a:gd name="T0" fmla="*/ 41 w 237"/>
                  <a:gd name="T1" fmla="*/ 78 h 96"/>
                  <a:gd name="T2" fmla="*/ 0 w 237"/>
                  <a:gd name="T3" fmla="*/ 94 h 96"/>
                  <a:gd name="T4" fmla="*/ 1 w 237"/>
                  <a:gd name="T5" fmla="*/ 96 h 96"/>
                  <a:gd name="T6" fmla="*/ 42 w 237"/>
                  <a:gd name="T7" fmla="*/ 80 h 96"/>
                  <a:gd name="T8" fmla="*/ 41 w 237"/>
                  <a:gd name="T9" fmla="*/ 78 h 96"/>
                  <a:gd name="T10" fmla="*/ 237 w 237"/>
                  <a:gd name="T11" fmla="*/ 0 h 96"/>
                  <a:gd name="T12" fmla="*/ 43 w 237"/>
                  <a:gd name="T13" fmla="*/ 77 h 96"/>
                  <a:gd name="T14" fmla="*/ 43 w 237"/>
                  <a:gd name="T15" fmla="*/ 79 h 96"/>
                  <a:gd name="T16" fmla="*/ 236 w 237"/>
                  <a:gd name="T17" fmla="*/ 3 h 96"/>
                  <a:gd name="T18" fmla="*/ 237 w 237"/>
                  <a:gd name="T19" fmla="*/ 1 h 96"/>
                  <a:gd name="T20" fmla="*/ 237 w 237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96">
                    <a:moveTo>
                      <a:pt x="41" y="78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1" y="95"/>
                      <a:pt x="1" y="96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78"/>
                      <a:pt x="41" y="78"/>
                      <a:pt x="41" y="78"/>
                    </a:cubicBezTo>
                    <a:moveTo>
                      <a:pt x="237" y="0"/>
                    </a:move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236" y="3"/>
                      <a:pt x="236" y="3"/>
                      <a:pt x="236" y="3"/>
                    </a:cubicBezTo>
                    <a:cubicBezTo>
                      <a:pt x="237" y="1"/>
                      <a:pt x="237" y="1"/>
                      <a:pt x="237" y="1"/>
                    </a:cubicBezTo>
                    <a:cubicBezTo>
                      <a:pt x="237" y="0"/>
                      <a:pt x="237" y="0"/>
                      <a:pt x="2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194"/>
              <p:cNvSpPr>
                <a:spLocks/>
              </p:cNvSpPr>
              <p:nvPr/>
            </p:nvSpPr>
            <p:spPr bwMode="auto">
              <a:xfrm>
                <a:off x="2349" y="915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195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196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197"/>
              <p:cNvSpPr>
                <a:spLocks/>
              </p:cNvSpPr>
              <p:nvPr/>
            </p:nvSpPr>
            <p:spPr bwMode="auto">
              <a:xfrm>
                <a:off x="2350" y="909"/>
                <a:ext cx="11" cy="7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6 w 7"/>
                  <a:gd name="T9" fmla="*/ 3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198"/>
              <p:cNvSpPr>
                <a:spLocks noEditPoints="1"/>
              </p:cNvSpPr>
              <p:nvPr/>
            </p:nvSpPr>
            <p:spPr bwMode="auto">
              <a:xfrm>
                <a:off x="1985" y="1053"/>
                <a:ext cx="13" cy="9"/>
              </a:xfrm>
              <a:custGeom>
                <a:avLst/>
                <a:gdLst>
                  <a:gd name="T0" fmla="*/ 0 w 9"/>
                  <a:gd name="T1" fmla="*/ 4 h 6"/>
                  <a:gd name="T2" fmla="*/ 0 w 9"/>
                  <a:gd name="T3" fmla="*/ 6 h 6"/>
                  <a:gd name="T4" fmla="*/ 0 w 9"/>
                  <a:gd name="T5" fmla="*/ 5 h 6"/>
                  <a:gd name="T6" fmla="*/ 1 w 9"/>
                  <a:gd name="T7" fmla="*/ 5 h 6"/>
                  <a:gd name="T8" fmla="*/ 0 w 9"/>
                  <a:gd name="T9" fmla="*/ 4 h 6"/>
                  <a:gd name="T10" fmla="*/ 8 w 9"/>
                  <a:gd name="T11" fmla="*/ 0 h 6"/>
                  <a:gd name="T12" fmla="*/ 4 w 9"/>
                  <a:gd name="T13" fmla="*/ 2 h 6"/>
                  <a:gd name="T14" fmla="*/ 2 w 9"/>
                  <a:gd name="T15" fmla="*/ 4 h 6"/>
                  <a:gd name="T16" fmla="*/ 3 w 9"/>
                  <a:gd name="T17" fmla="*/ 4 h 6"/>
                  <a:gd name="T18" fmla="*/ 9 w 9"/>
                  <a:gd name="T19" fmla="*/ 2 h 6"/>
                  <a:gd name="T20" fmla="*/ 8 w 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8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199"/>
              <p:cNvSpPr>
                <a:spLocks noEditPoints="1"/>
              </p:cNvSpPr>
              <p:nvPr/>
            </p:nvSpPr>
            <p:spPr bwMode="auto">
              <a:xfrm>
                <a:off x="1993" y="432"/>
                <a:ext cx="406" cy="620"/>
              </a:xfrm>
              <a:custGeom>
                <a:avLst/>
                <a:gdLst>
                  <a:gd name="T0" fmla="*/ 35 w 273"/>
                  <a:gd name="T1" fmla="*/ 374 h 416"/>
                  <a:gd name="T2" fmla="*/ 0 w 273"/>
                  <a:gd name="T3" fmla="*/ 414 h 416"/>
                  <a:gd name="T4" fmla="*/ 2 w 273"/>
                  <a:gd name="T5" fmla="*/ 416 h 416"/>
                  <a:gd name="T6" fmla="*/ 35 w 273"/>
                  <a:gd name="T7" fmla="*/ 376 h 416"/>
                  <a:gd name="T8" fmla="*/ 35 w 273"/>
                  <a:gd name="T9" fmla="*/ 374 h 416"/>
                  <a:gd name="T10" fmla="*/ 98 w 273"/>
                  <a:gd name="T11" fmla="*/ 299 h 416"/>
                  <a:gd name="T12" fmla="*/ 36 w 273"/>
                  <a:gd name="T13" fmla="*/ 372 h 416"/>
                  <a:gd name="T14" fmla="*/ 37 w 273"/>
                  <a:gd name="T15" fmla="*/ 374 h 416"/>
                  <a:gd name="T16" fmla="*/ 100 w 273"/>
                  <a:gd name="T17" fmla="*/ 299 h 416"/>
                  <a:gd name="T18" fmla="*/ 98 w 273"/>
                  <a:gd name="T19" fmla="*/ 299 h 416"/>
                  <a:gd name="T20" fmla="*/ 270 w 273"/>
                  <a:gd name="T21" fmla="*/ 95 h 416"/>
                  <a:gd name="T22" fmla="*/ 269 w 273"/>
                  <a:gd name="T23" fmla="*/ 96 h 416"/>
                  <a:gd name="T24" fmla="*/ 178 w 273"/>
                  <a:gd name="T25" fmla="*/ 204 h 416"/>
                  <a:gd name="T26" fmla="*/ 162 w 273"/>
                  <a:gd name="T27" fmla="*/ 174 h 416"/>
                  <a:gd name="T28" fmla="*/ 160 w 273"/>
                  <a:gd name="T29" fmla="*/ 175 h 416"/>
                  <a:gd name="T30" fmla="*/ 176 w 273"/>
                  <a:gd name="T31" fmla="*/ 206 h 416"/>
                  <a:gd name="T32" fmla="*/ 99 w 273"/>
                  <a:gd name="T33" fmla="*/ 297 h 416"/>
                  <a:gd name="T34" fmla="*/ 102 w 273"/>
                  <a:gd name="T35" fmla="*/ 297 h 416"/>
                  <a:gd name="T36" fmla="*/ 177 w 273"/>
                  <a:gd name="T37" fmla="*/ 208 h 416"/>
                  <a:gd name="T38" fmla="*/ 187 w 273"/>
                  <a:gd name="T39" fmla="*/ 226 h 416"/>
                  <a:gd name="T40" fmla="*/ 189 w 273"/>
                  <a:gd name="T41" fmla="*/ 226 h 416"/>
                  <a:gd name="T42" fmla="*/ 179 w 273"/>
                  <a:gd name="T43" fmla="*/ 206 h 416"/>
                  <a:gd name="T44" fmla="*/ 269 w 273"/>
                  <a:gd name="T45" fmla="*/ 98 h 416"/>
                  <a:gd name="T46" fmla="*/ 195 w 273"/>
                  <a:gd name="T47" fmla="*/ 226 h 416"/>
                  <a:gd name="T48" fmla="*/ 197 w 273"/>
                  <a:gd name="T49" fmla="*/ 227 h 416"/>
                  <a:gd name="T50" fmla="*/ 273 w 273"/>
                  <a:gd name="T51" fmla="*/ 97 h 416"/>
                  <a:gd name="T52" fmla="*/ 273 w 273"/>
                  <a:gd name="T53" fmla="*/ 96 h 416"/>
                  <a:gd name="T54" fmla="*/ 270 w 273"/>
                  <a:gd name="T55" fmla="*/ 95 h 416"/>
                  <a:gd name="T56" fmla="*/ 69 w 273"/>
                  <a:gd name="T57" fmla="*/ 0 h 416"/>
                  <a:gd name="T58" fmla="*/ 67 w 273"/>
                  <a:gd name="T59" fmla="*/ 0 h 416"/>
                  <a:gd name="T60" fmla="*/ 158 w 273"/>
                  <a:gd name="T61" fmla="*/ 171 h 416"/>
                  <a:gd name="T62" fmla="*/ 160 w 273"/>
                  <a:gd name="T63" fmla="*/ 170 h 416"/>
                  <a:gd name="T64" fmla="*/ 69 w 273"/>
                  <a:gd name="T65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3" h="416">
                    <a:moveTo>
                      <a:pt x="35" y="374"/>
                    </a:moveTo>
                    <a:cubicBezTo>
                      <a:pt x="0" y="414"/>
                      <a:pt x="0" y="414"/>
                      <a:pt x="0" y="414"/>
                    </a:cubicBezTo>
                    <a:cubicBezTo>
                      <a:pt x="1" y="415"/>
                      <a:pt x="1" y="415"/>
                      <a:pt x="2" y="416"/>
                    </a:cubicBezTo>
                    <a:cubicBezTo>
                      <a:pt x="35" y="376"/>
                      <a:pt x="35" y="376"/>
                      <a:pt x="35" y="376"/>
                    </a:cubicBezTo>
                    <a:cubicBezTo>
                      <a:pt x="35" y="374"/>
                      <a:pt x="35" y="374"/>
                      <a:pt x="35" y="374"/>
                    </a:cubicBezTo>
                    <a:moveTo>
                      <a:pt x="98" y="299"/>
                    </a:moveTo>
                    <a:cubicBezTo>
                      <a:pt x="36" y="372"/>
                      <a:pt x="36" y="372"/>
                      <a:pt x="36" y="372"/>
                    </a:cubicBezTo>
                    <a:cubicBezTo>
                      <a:pt x="37" y="374"/>
                      <a:pt x="37" y="374"/>
                      <a:pt x="37" y="374"/>
                    </a:cubicBezTo>
                    <a:cubicBezTo>
                      <a:pt x="100" y="299"/>
                      <a:pt x="100" y="299"/>
                      <a:pt x="100" y="299"/>
                    </a:cubicBezTo>
                    <a:cubicBezTo>
                      <a:pt x="98" y="299"/>
                      <a:pt x="98" y="299"/>
                      <a:pt x="98" y="299"/>
                    </a:cubicBezTo>
                    <a:moveTo>
                      <a:pt x="270" y="95"/>
                    </a:moveTo>
                    <a:cubicBezTo>
                      <a:pt x="269" y="96"/>
                      <a:pt x="269" y="96"/>
                      <a:pt x="269" y="96"/>
                    </a:cubicBezTo>
                    <a:cubicBezTo>
                      <a:pt x="178" y="204"/>
                      <a:pt x="178" y="204"/>
                      <a:pt x="178" y="204"/>
                    </a:cubicBezTo>
                    <a:cubicBezTo>
                      <a:pt x="162" y="174"/>
                      <a:pt x="162" y="174"/>
                      <a:pt x="162" y="174"/>
                    </a:cubicBezTo>
                    <a:cubicBezTo>
                      <a:pt x="160" y="175"/>
                      <a:pt x="160" y="175"/>
                      <a:pt x="160" y="175"/>
                    </a:cubicBezTo>
                    <a:cubicBezTo>
                      <a:pt x="176" y="206"/>
                      <a:pt x="176" y="206"/>
                      <a:pt x="176" y="206"/>
                    </a:cubicBezTo>
                    <a:cubicBezTo>
                      <a:pt x="99" y="297"/>
                      <a:pt x="99" y="297"/>
                      <a:pt x="99" y="297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77" y="208"/>
                      <a:pt x="177" y="208"/>
                      <a:pt x="177" y="208"/>
                    </a:cubicBezTo>
                    <a:cubicBezTo>
                      <a:pt x="187" y="226"/>
                      <a:pt x="187" y="226"/>
                      <a:pt x="187" y="226"/>
                    </a:cubicBezTo>
                    <a:cubicBezTo>
                      <a:pt x="188" y="226"/>
                      <a:pt x="189" y="226"/>
                      <a:pt x="189" y="226"/>
                    </a:cubicBezTo>
                    <a:cubicBezTo>
                      <a:pt x="179" y="206"/>
                      <a:pt x="179" y="206"/>
                      <a:pt x="179" y="206"/>
                    </a:cubicBezTo>
                    <a:cubicBezTo>
                      <a:pt x="269" y="98"/>
                      <a:pt x="269" y="98"/>
                      <a:pt x="269" y="98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6" y="226"/>
                      <a:pt x="196" y="226"/>
                      <a:pt x="197" y="227"/>
                    </a:cubicBezTo>
                    <a:cubicBezTo>
                      <a:pt x="273" y="97"/>
                      <a:pt x="273" y="97"/>
                      <a:pt x="273" y="9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2" y="96"/>
                      <a:pt x="271" y="95"/>
                      <a:pt x="270" y="95"/>
                    </a:cubicBezTo>
                    <a:moveTo>
                      <a:pt x="69" y="0"/>
                    </a:moveTo>
                    <a:cubicBezTo>
                      <a:pt x="68" y="0"/>
                      <a:pt x="67" y="0"/>
                      <a:pt x="67" y="0"/>
                    </a:cubicBezTo>
                    <a:cubicBezTo>
                      <a:pt x="158" y="171"/>
                      <a:pt x="158" y="171"/>
                      <a:pt x="158" y="171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200"/>
              <p:cNvSpPr>
                <a:spLocks noEditPoints="1"/>
              </p:cNvSpPr>
              <p:nvPr/>
            </p:nvSpPr>
            <p:spPr bwMode="auto">
              <a:xfrm>
                <a:off x="2228" y="572"/>
                <a:ext cx="167" cy="121"/>
              </a:xfrm>
              <a:custGeom>
                <a:avLst/>
                <a:gdLst>
                  <a:gd name="T0" fmla="*/ 2 w 112"/>
                  <a:gd name="T1" fmla="*/ 76 h 81"/>
                  <a:gd name="T2" fmla="*/ 0 w 112"/>
                  <a:gd name="T3" fmla="*/ 77 h 81"/>
                  <a:gd name="T4" fmla="*/ 2 w 112"/>
                  <a:gd name="T5" fmla="*/ 81 h 81"/>
                  <a:gd name="T6" fmla="*/ 4 w 112"/>
                  <a:gd name="T7" fmla="*/ 80 h 81"/>
                  <a:gd name="T8" fmla="*/ 2 w 112"/>
                  <a:gd name="T9" fmla="*/ 76 h 81"/>
                  <a:gd name="T10" fmla="*/ 112 w 112"/>
                  <a:gd name="T11" fmla="*/ 0 h 81"/>
                  <a:gd name="T12" fmla="*/ 111 w 112"/>
                  <a:gd name="T13" fmla="*/ 2 h 81"/>
                  <a:gd name="T14" fmla="*/ 112 w 112"/>
                  <a:gd name="T15" fmla="*/ 1 h 81"/>
                  <a:gd name="T16" fmla="*/ 112 w 112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81">
                    <a:moveTo>
                      <a:pt x="2" y="76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76"/>
                      <a:pt x="2" y="76"/>
                      <a:pt x="2" y="76"/>
                    </a:cubicBezTo>
                    <a:moveTo>
                      <a:pt x="112" y="0"/>
                    </a:move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1"/>
                      <a:pt x="112" y="1"/>
                      <a:pt x="1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201"/>
              <p:cNvSpPr>
                <a:spLocks noEditPoints="1"/>
              </p:cNvSpPr>
              <p:nvPr/>
            </p:nvSpPr>
            <p:spPr bwMode="auto">
              <a:xfrm>
                <a:off x="2045" y="575"/>
                <a:ext cx="354" cy="417"/>
              </a:xfrm>
              <a:custGeom>
                <a:avLst/>
                <a:gdLst>
                  <a:gd name="T0" fmla="*/ 1 w 238"/>
                  <a:gd name="T1" fmla="*/ 276 h 280"/>
                  <a:gd name="T2" fmla="*/ 0 w 238"/>
                  <a:gd name="T3" fmla="*/ 278 h 280"/>
                  <a:gd name="T4" fmla="*/ 0 w 238"/>
                  <a:gd name="T5" fmla="*/ 280 h 280"/>
                  <a:gd name="T6" fmla="*/ 2 w 238"/>
                  <a:gd name="T7" fmla="*/ 278 h 280"/>
                  <a:gd name="T8" fmla="*/ 1 w 238"/>
                  <a:gd name="T9" fmla="*/ 276 h 280"/>
                  <a:gd name="T10" fmla="*/ 64 w 238"/>
                  <a:gd name="T11" fmla="*/ 201 h 280"/>
                  <a:gd name="T12" fmla="*/ 63 w 238"/>
                  <a:gd name="T13" fmla="*/ 203 h 280"/>
                  <a:gd name="T14" fmla="*/ 65 w 238"/>
                  <a:gd name="T15" fmla="*/ 203 h 280"/>
                  <a:gd name="T16" fmla="*/ 67 w 238"/>
                  <a:gd name="T17" fmla="*/ 201 h 280"/>
                  <a:gd name="T18" fmla="*/ 64 w 238"/>
                  <a:gd name="T19" fmla="*/ 201 h 280"/>
                  <a:gd name="T20" fmla="*/ 238 w 238"/>
                  <a:gd name="T21" fmla="*/ 0 h 280"/>
                  <a:gd name="T22" fmla="*/ 238 w 238"/>
                  <a:gd name="T23" fmla="*/ 1 h 280"/>
                  <a:gd name="T24" fmla="*/ 238 w 238"/>
                  <a:gd name="T25" fmla="*/ 0 h 280"/>
                  <a:gd name="T26" fmla="*/ 238 w 238"/>
                  <a:gd name="T2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8" h="280">
                    <a:moveTo>
                      <a:pt x="1" y="276"/>
                    </a:move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2" y="278"/>
                      <a:pt x="2" y="278"/>
                      <a:pt x="2" y="278"/>
                    </a:cubicBezTo>
                    <a:cubicBezTo>
                      <a:pt x="1" y="276"/>
                      <a:pt x="1" y="276"/>
                      <a:pt x="1" y="276"/>
                    </a:cubicBezTo>
                    <a:moveTo>
                      <a:pt x="64" y="201"/>
                    </a:moveTo>
                    <a:cubicBezTo>
                      <a:pt x="63" y="203"/>
                      <a:pt x="63" y="203"/>
                      <a:pt x="63" y="203"/>
                    </a:cubicBezTo>
                    <a:cubicBezTo>
                      <a:pt x="65" y="203"/>
                      <a:pt x="65" y="203"/>
                      <a:pt x="65" y="203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64" y="201"/>
                      <a:pt x="64" y="201"/>
                      <a:pt x="64" y="201"/>
                    </a:cubicBezTo>
                    <a:moveTo>
                      <a:pt x="238" y="0"/>
                    </a:moveTo>
                    <a:cubicBezTo>
                      <a:pt x="238" y="1"/>
                      <a:pt x="238" y="1"/>
                      <a:pt x="238" y="1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202"/>
              <p:cNvSpPr>
                <a:spLocks/>
              </p:cNvSpPr>
              <p:nvPr/>
            </p:nvSpPr>
            <p:spPr bwMode="auto">
              <a:xfrm>
                <a:off x="2395" y="563"/>
                <a:ext cx="10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0 w 7"/>
                  <a:gd name="T5" fmla="*/ 7 h 8"/>
                  <a:gd name="T6" fmla="*/ 3 w 7"/>
                  <a:gd name="T7" fmla="*/ 8 h 8"/>
                  <a:gd name="T8" fmla="*/ 3 w 7"/>
                  <a:gd name="T9" fmla="*/ 8 h 8"/>
                  <a:gd name="T10" fmla="*/ 7 w 7"/>
                  <a:gd name="T11" fmla="*/ 2 h 8"/>
                  <a:gd name="T12" fmla="*/ 5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203"/>
              <p:cNvSpPr>
                <a:spLocks/>
              </p:cNvSpPr>
              <p:nvPr/>
            </p:nvSpPr>
            <p:spPr bwMode="auto">
              <a:xfrm>
                <a:off x="2086" y="422"/>
                <a:ext cx="9" cy="10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0 h 7"/>
                  <a:gd name="T4" fmla="*/ 4 w 6"/>
                  <a:gd name="T5" fmla="*/ 7 h 7"/>
                  <a:gd name="T6" fmla="*/ 6 w 6"/>
                  <a:gd name="T7" fmla="*/ 7 h 7"/>
                  <a:gd name="T8" fmla="*/ 2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204"/>
              <p:cNvSpPr>
                <a:spLocks/>
              </p:cNvSpPr>
              <p:nvPr/>
            </p:nvSpPr>
            <p:spPr bwMode="auto">
              <a:xfrm>
                <a:off x="2271" y="769"/>
                <a:ext cx="15" cy="13"/>
              </a:xfrm>
              <a:custGeom>
                <a:avLst/>
                <a:gdLst>
                  <a:gd name="T0" fmla="*/ 2 w 10"/>
                  <a:gd name="T1" fmla="*/ 0 h 9"/>
                  <a:gd name="T2" fmla="*/ 0 w 10"/>
                  <a:gd name="T3" fmla="*/ 0 h 9"/>
                  <a:gd name="T4" fmla="*/ 5 w 10"/>
                  <a:gd name="T5" fmla="*/ 9 h 9"/>
                  <a:gd name="T6" fmla="*/ 10 w 10"/>
                  <a:gd name="T7" fmla="*/ 1 h 9"/>
                  <a:gd name="T8" fmla="*/ 8 w 10"/>
                  <a:gd name="T9" fmla="*/ 0 h 9"/>
                  <a:gd name="T10" fmla="*/ 5 w 10"/>
                  <a:gd name="T11" fmla="*/ 5 h 9"/>
                  <a:gd name="T12" fmla="*/ 2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1" name="Group 406"/>
            <p:cNvGrpSpPr>
              <a:grpSpLocks/>
            </p:cNvGrpSpPr>
            <p:nvPr/>
          </p:nvGrpSpPr>
          <p:grpSpPr bwMode="auto">
            <a:xfrm>
              <a:off x="1985" y="565"/>
              <a:ext cx="2024" cy="2255"/>
              <a:chOff x="1985" y="565"/>
              <a:chExt cx="2024" cy="2255"/>
            </a:xfrm>
            <a:grpFill/>
          </p:grpSpPr>
          <p:sp>
            <p:nvSpPr>
              <p:cNvPr id="855" name="Freeform 206"/>
              <p:cNvSpPr>
                <a:spLocks/>
              </p:cNvSpPr>
              <p:nvPr/>
            </p:nvSpPr>
            <p:spPr bwMode="auto">
              <a:xfrm>
                <a:off x="1985" y="1049"/>
                <a:ext cx="11" cy="19"/>
              </a:xfrm>
              <a:custGeom>
                <a:avLst/>
                <a:gdLst>
                  <a:gd name="T0" fmla="*/ 5 w 7"/>
                  <a:gd name="T1" fmla="*/ 0 h 13"/>
                  <a:gd name="T2" fmla="*/ 2 w 7"/>
                  <a:gd name="T3" fmla="*/ 4 h 13"/>
                  <a:gd name="T4" fmla="*/ 0 w 7"/>
                  <a:gd name="T5" fmla="*/ 6 h 13"/>
                  <a:gd name="T6" fmla="*/ 0 w 7"/>
                  <a:gd name="T7" fmla="*/ 7 h 13"/>
                  <a:gd name="T8" fmla="*/ 0 w 7"/>
                  <a:gd name="T9" fmla="*/ 7 h 13"/>
                  <a:gd name="T10" fmla="*/ 0 w 7"/>
                  <a:gd name="T11" fmla="*/ 7 h 13"/>
                  <a:gd name="T12" fmla="*/ 1 w 7"/>
                  <a:gd name="T13" fmla="*/ 8 h 13"/>
                  <a:gd name="T14" fmla="*/ 4 w 7"/>
                  <a:gd name="T15" fmla="*/ 11 h 13"/>
                  <a:gd name="T16" fmla="*/ 6 w 7"/>
                  <a:gd name="T17" fmla="*/ 13 h 13"/>
                  <a:gd name="T18" fmla="*/ 7 w 7"/>
                  <a:gd name="T19" fmla="*/ 12 h 13"/>
                  <a:gd name="T20" fmla="*/ 3 w 7"/>
                  <a:gd name="T21" fmla="*/ 7 h 13"/>
                  <a:gd name="T22" fmla="*/ 2 w 7"/>
                  <a:gd name="T23" fmla="*/ 7 h 13"/>
                  <a:gd name="T24" fmla="*/ 4 w 7"/>
                  <a:gd name="T25" fmla="*/ 5 h 13"/>
                  <a:gd name="T26" fmla="*/ 7 w 7"/>
                  <a:gd name="T27" fmla="*/ 2 h 13"/>
                  <a:gd name="T28" fmla="*/ 5 w 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3">
                    <a:moveTo>
                      <a:pt x="5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07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208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209"/>
              <p:cNvSpPr>
                <a:spLocks/>
              </p:cNvSpPr>
              <p:nvPr/>
            </p:nvSpPr>
            <p:spPr bwMode="auto">
              <a:xfrm>
                <a:off x="2793" y="758"/>
                <a:ext cx="268" cy="60"/>
              </a:xfrm>
              <a:custGeom>
                <a:avLst/>
                <a:gdLst>
                  <a:gd name="T0" fmla="*/ 179 w 180"/>
                  <a:gd name="T1" fmla="*/ 0 h 40"/>
                  <a:gd name="T2" fmla="*/ 174 w 180"/>
                  <a:gd name="T3" fmla="*/ 0 h 40"/>
                  <a:gd name="T4" fmla="*/ 0 w 180"/>
                  <a:gd name="T5" fmla="*/ 38 h 40"/>
                  <a:gd name="T6" fmla="*/ 2 w 180"/>
                  <a:gd name="T7" fmla="*/ 40 h 40"/>
                  <a:gd name="T8" fmla="*/ 180 w 180"/>
                  <a:gd name="T9" fmla="*/ 1 h 40"/>
                  <a:gd name="T10" fmla="*/ 179 w 18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40">
                    <a:moveTo>
                      <a:pt x="179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79" y="1"/>
                      <a:pt x="179" y="0"/>
                      <a:pt x="17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210"/>
              <p:cNvSpPr>
                <a:spLocks/>
              </p:cNvSpPr>
              <p:nvPr/>
            </p:nvSpPr>
            <p:spPr bwMode="auto">
              <a:xfrm>
                <a:off x="3052" y="757"/>
                <a:ext cx="8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1 h 1"/>
                  <a:gd name="T4" fmla="*/ 5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211"/>
              <p:cNvSpPr>
                <a:spLocks/>
              </p:cNvSpPr>
              <p:nvPr/>
            </p:nvSpPr>
            <p:spPr bwMode="auto">
              <a:xfrm>
                <a:off x="3060" y="754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3 h 4"/>
                  <a:gd name="T6" fmla="*/ 1 w 8"/>
                  <a:gd name="T7" fmla="*/ 4 h 4"/>
                  <a:gd name="T8" fmla="*/ 7 w 8"/>
                  <a:gd name="T9" fmla="*/ 2 h 4"/>
                  <a:gd name="T10" fmla="*/ 8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212"/>
              <p:cNvSpPr>
                <a:spLocks noEditPoints="1"/>
              </p:cNvSpPr>
              <p:nvPr/>
            </p:nvSpPr>
            <p:spPr bwMode="auto">
              <a:xfrm>
                <a:off x="2320" y="815"/>
                <a:ext cx="474" cy="219"/>
              </a:xfrm>
              <a:custGeom>
                <a:avLst/>
                <a:gdLst>
                  <a:gd name="T0" fmla="*/ 25 w 318"/>
                  <a:gd name="T1" fmla="*/ 71 h 147"/>
                  <a:gd name="T2" fmla="*/ 0 w 318"/>
                  <a:gd name="T3" fmla="*/ 147 h 147"/>
                  <a:gd name="T4" fmla="*/ 3 w 318"/>
                  <a:gd name="T5" fmla="*/ 145 h 147"/>
                  <a:gd name="T6" fmla="*/ 26 w 318"/>
                  <a:gd name="T7" fmla="*/ 72 h 147"/>
                  <a:gd name="T8" fmla="*/ 25 w 318"/>
                  <a:gd name="T9" fmla="*/ 71 h 147"/>
                  <a:gd name="T10" fmla="*/ 150 w 318"/>
                  <a:gd name="T11" fmla="*/ 36 h 147"/>
                  <a:gd name="T12" fmla="*/ 36 w 318"/>
                  <a:gd name="T13" fmla="*/ 61 h 147"/>
                  <a:gd name="T14" fmla="*/ 36 w 318"/>
                  <a:gd name="T15" fmla="*/ 63 h 147"/>
                  <a:gd name="T16" fmla="*/ 146 w 318"/>
                  <a:gd name="T17" fmla="*/ 39 h 147"/>
                  <a:gd name="T18" fmla="*/ 150 w 318"/>
                  <a:gd name="T19" fmla="*/ 36 h 147"/>
                  <a:gd name="T20" fmla="*/ 315 w 318"/>
                  <a:gd name="T21" fmla="*/ 0 h 147"/>
                  <a:gd name="T22" fmla="*/ 155 w 318"/>
                  <a:gd name="T23" fmla="*/ 35 h 147"/>
                  <a:gd name="T24" fmla="*/ 151 w 318"/>
                  <a:gd name="T25" fmla="*/ 38 h 147"/>
                  <a:gd name="T26" fmla="*/ 318 w 318"/>
                  <a:gd name="T27" fmla="*/ 2 h 147"/>
                  <a:gd name="T28" fmla="*/ 315 w 318"/>
                  <a:gd name="T2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147">
                    <a:moveTo>
                      <a:pt x="25" y="71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3" y="145"/>
                      <a:pt x="3" y="145"/>
                      <a:pt x="3" y="145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5" y="72"/>
                      <a:pt x="25" y="71"/>
                    </a:cubicBezTo>
                    <a:moveTo>
                      <a:pt x="150" y="36"/>
                    </a:move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2"/>
                      <a:pt x="36" y="63"/>
                      <a:pt x="36" y="63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50" y="36"/>
                      <a:pt x="150" y="36"/>
                      <a:pt x="150" y="36"/>
                    </a:cubicBezTo>
                    <a:moveTo>
                      <a:pt x="315" y="0"/>
                    </a:moveTo>
                    <a:cubicBezTo>
                      <a:pt x="155" y="35"/>
                      <a:pt x="155" y="35"/>
                      <a:pt x="155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318" y="2"/>
                      <a:pt x="318" y="2"/>
                      <a:pt x="318" y="2"/>
                    </a:cubicBezTo>
                    <a:cubicBezTo>
                      <a:pt x="315" y="0"/>
                      <a:pt x="315" y="0"/>
                      <a:pt x="3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213"/>
              <p:cNvSpPr>
                <a:spLocks/>
              </p:cNvSpPr>
              <p:nvPr/>
            </p:nvSpPr>
            <p:spPr bwMode="auto">
              <a:xfrm>
                <a:off x="2358" y="906"/>
                <a:ext cx="16" cy="16"/>
              </a:xfrm>
              <a:custGeom>
                <a:avLst/>
                <a:gdLst>
                  <a:gd name="T0" fmla="*/ 11 w 11"/>
                  <a:gd name="T1" fmla="*/ 0 h 11"/>
                  <a:gd name="T2" fmla="*/ 7 w 11"/>
                  <a:gd name="T3" fmla="*/ 1 h 11"/>
                  <a:gd name="T4" fmla="*/ 3 w 11"/>
                  <a:gd name="T5" fmla="*/ 2 h 11"/>
                  <a:gd name="T6" fmla="*/ 3 w 11"/>
                  <a:gd name="T7" fmla="*/ 2 h 11"/>
                  <a:gd name="T8" fmla="*/ 2 w 11"/>
                  <a:gd name="T9" fmla="*/ 2 h 11"/>
                  <a:gd name="T10" fmla="*/ 2 w 11"/>
                  <a:gd name="T11" fmla="*/ 2 h 11"/>
                  <a:gd name="T12" fmla="*/ 1 w 11"/>
                  <a:gd name="T13" fmla="*/ 5 h 11"/>
                  <a:gd name="T14" fmla="*/ 0 w 11"/>
                  <a:gd name="T15" fmla="*/ 10 h 11"/>
                  <a:gd name="T16" fmla="*/ 1 w 11"/>
                  <a:gd name="T17" fmla="*/ 11 h 11"/>
                  <a:gd name="T18" fmla="*/ 3 w 11"/>
                  <a:gd name="T19" fmla="*/ 5 h 11"/>
                  <a:gd name="T20" fmla="*/ 3 w 11"/>
                  <a:gd name="T21" fmla="*/ 3 h 11"/>
                  <a:gd name="T22" fmla="*/ 3 w 11"/>
                  <a:gd name="T23" fmla="*/ 3 h 11"/>
                  <a:gd name="T24" fmla="*/ 4 w 11"/>
                  <a:gd name="T25" fmla="*/ 4 h 11"/>
                  <a:gd name="T26" fmla="*/ 11 w 11"/>
                  <a:gd name="T27" fmla="*/ 2 h 11"/>
                  <a:gd name="T28" fmla="*/ 11 w 11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214"/>
              <p:cNvSpPr>
                <a:spLocks noEditPoints="1"/>
              </p:cNvSpPr>
              <p:nvPr/>
            </p:nvSpPr>
            <p:spPr bwMode="auto">
              <a:xfrm>
                <a:off x="1994" y="1035"/>
                <a:ext cx="329" cy="896"/>
              </a:xfrm>
              <a:custGeom>
                <a:avLst/>
                <a:gdLst>
                  <a:gd name="T0" fmla="*/ 28 w 221"/>
                  <a:gd name="T1" fmla="*/ 592 h 601"/>
                  <a:gd name="T2" fmla="*/ 27 w 221"/>
                  <a:gd name="T3" fmla="*/ 592 h 601"/>
                  <a:gd name="T4" fmla="*/ 26 w 221"/>
                  <a:gd name="T5" fmla="*/ 592 h 601"/>
                  <a:gd name="T6" fmla="*/ 25 w 221"/>
                  <a:gd name="T7" fmla="*/ 601 h 601"/>
                  <a:gd name="T8" fmla="*/ 28 w 221"/>
                  <a:gd name="T9" fmla="*/ 592 h 601"/>
                  <a:gd name="T10" fmla="*/ 129 w 221"/>
                  <a:gd name="T11" fmla="*/ 275 h 601"/>
                  <a:gd name="T12" fmla="*/ 36 w 221"/>
                  <a:gd name="T13" fmla="*/ 562 h 601"/>
                  <a:gd name="T14" fmla="*/ 35 w 221"/>
                  <a:gd name="T15" fmla="*/ 565 h 601"/>
                  <a:gd name="T16" fmla="*/ 31 w 221"/>
                  <a:gd name="T17" fmla="*/ 577 h 601"/>
                  <a:gd name="T18" fmla="*/ 33 w 221"/>
                  <a:gd name="T19" fmla="*/ 578 h 601"/>
                  <a:gd name="T20" fmla="*/ 36 w 221"/>
                  <a:gd name="T21" fmla="*/ 568 h 601"/>
                  <a:gd name="T22" fmla="*/ 37 w 221"/>
                  <a:gd name="T23" fmla="*/ 565 h 601"/>
                  <a:gd name="T24" fmla="*/ 130 w 221"/>
                  <a:gd name="T25" fmla="*/ 278 h 601"/>
                  <a:gd name="T26" fmla="*/ 129 w 221"/>
                  <a:gd name="T27" fmla="*/ 275 h 601"/>
                  <a:gd name="T28" fmla="*/ 80 w 221"/>
                  <a:gd name="T29" fmla="*/ 108 h 601"/>
                  <a:gd name="T30" fmla="*/ 79 w 221"/>
                  <a:gd name="T31" fmla="*/ 108 h 601"/>
                  <a:gd name="T32" fmla="*/ 79 w 221"/>
                  <a:gd name="T33" fmla="*/ 108 h 601"/>
                  <a:gd name="T34" fmla="*/ 77 w 221"/>
                  <a:gd name="T35" fmla="*/ 114 h 601"/>
                  <a:gd name="T36" fmla="*/ 68 w 221"/>
                  <a:gd name="T37" fmla="*/ 197 h 601"/>
                  <a:gd name="T38" fmla="*/ 68 w 221"/>
                  <a:gd name="T39" fmla="*/ 202 h 601"/>
                  <a:gd name="T40" fmla="*/ 30 w 221"/>
                  <a:gd name="T41" fmla="*/ 551 h 601"/>
                  <a:gd name="T42" fmla="*/ 30 w 221"/>
                  <a:gd name="T43" fmla="*/ 555 h 601"/>
                  <a:gd name="T44" fmla="*/ 29 w 221"/>
                  <a:gd name="T45" fmla="*/ 568 h 601"/>
                  <a:gd name="T46" fmla="*/ 29 w 221"/>
                  <a:gd name="T47" fmla="*/ 576 h 601"/>
                  <a:gd name="T48" fmla="*/ 30 w 221"/>
                  <a:gd name="T49" fmla="*/ 576 h 601"/>
                  <a:gd name="T50" fmla="*/ 30 w 221"/>
                  <a:gd name="T51" fmla="*/ 576 h 601"/>
                  <a:gd name="T52" fmla="*/ 32 w 221"/>
                  <a:gd name="T53" fmla="*/ 559 h 601"/>
                  <a:gd name="T54" fmla="*/ 32 w 221"/>
                  <a:gd name="T55" fmla="*/ 555 h 601"/>
                  <a:gd name="T56" fmla="*/ 69 w 221"/>
                  <a:gd name="T57" fmla="*/ 206 h 601"/>
                  <a:gd name="T58" fmla="*/ 70 w 221"/>
                  <a:gd name="T59" fmla="*/ 201 h 601"/>
                  <a:gd name="T60" fmla="*/ 80 w 221"/>
                  <a:gd name="T61" fmla="*/ 108 h 601"/>
                  <a:gd name="T62" fmla="*/ 1 w 221"/>
                  <a:gd name="T63" fmla="*/ 21 h 601"/>
                  <a:gd name="T64" fmla="*/ 0 w 221"/>
                  <a:gd name="T65" fmla="*/ 22 h 601"/>
                  <a:gd name="T66" fmla="*/ 73 w 221"/>
                  <a:gd name="T67" fmla="*/ 95 h 601"/>
                  <a:gd name="T68" fmla="*/ 74 w 221"/>
                  <a:gd name="T69" fmla="*/ 93 h 601"/>
                  <a:gd name="T70" fmla="*/ 1 w 221"/>
                  <a:gd name="T71" fmla="*/ 21 h 601"/>
                  <a:gd name="T72" fmla="*/ 221 w 221"/>
                  <a:gd name="T73" fmla="*/ 0 h 601"/>
                  <a:gd name="T74" fmla="*/ 218 w 221"/>
                  <a:gd name="T75" fmla="*/ 2 h 601"/>
                  <a:gd name="T76" fmla="*/ 130 w 221"/>
                  <a:gd name="T77" fmla="*/ 273 h 601"/>
                  <a:gd name="T78" fmla="*/ 131 w 221"/>
                  <a:gd name="T79" fmla="*/ 276 h 601"/>
                  <a:gd name="T80" fmla="*/ 221 w 221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1" h="601">
                    <a:moveTo>
                      <a:pt x="28" y="592"/>
                    </a:moveTo>
                    <a:cubicBezTo>
                      <a:pt x="28" y="592"/>
                      <a:pt x="27" y="592"/>
                      <a:pt x="27" y="592"/>
                    </a:cubicBezTo>
                    <a:cubicBezTo>
                      <a:pt x="27" y="592"/>
                      <a:pt x="26" y="592"/>
                      <a:pt x="26" y="592"/>
                    </a:cubicBezTo>
                    <a:cubicBezTo>
                      <a:pt x="25" y="601"/>
                      <a:pt x="25" y="601"/>
                      <a:pt x="25" y="601"/>
                    </a:cubicBezTo>
                    <a:cubicBezTo>
                      <a:pt x="28" y="592"/>
                      <a:pt x="28" y="592"/>
                      <a:pt x="28" y="592"/>
                    </a:cubicBezTo>
                    <a:moveTo>
                      <a:pt x="129" y="275"/>
                    </a:moveTo>
                    <a:cubicBezTo>
                      <a:pt x="36" y="562"/>
                      <a:pt x="36" y="562"/>
                      <a:pt x="36" y="562"/>
                    </a:cubicBezTo>
                    <a:cubicBezTo>
                      <a:pt x="35" y="565"/>
                      <a:pt x="35" y="565"/>
                      <a:pt x="35" y="565"/>
                    </a:cubicBezTo>
                    <a:cubicBezTo>
                      <a:pt x="31" y="577"/>
                      <a:pt x="31" y="577"/>
                      <a:pt x="31" y="577"/>
                    </a:cubicBezTo>
                    <a:cubicBezTo>
                      <a:pt x="31" y="577"/>
                      <a:pt x="32" y="578"/>
                      <a:pt x="33" y="578"/>
                    </a:cubicBezTo>
                    <a:cubicBezTo>
                      <a:pt x="36" y="568"/>
                      <a:pt x="36" y="568"/>
                      <a:pt x="36" y="568"/>
                    </a:cubicBezTo>
                    <a:cubicBezTo>
                      <a:pt x="37" y="565"/>
                      <a:pt x="37" y="565"/>
                      <a:pt x="37" y="565"/>
                    </a:cubicBez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29" y="275"/>
                      <a:pt x="129" y="275"/>
                      <a:pt x="129" y="275"/>
                    </a:cubicBezTo>
                    <a:moveTo>
                      <a:pt x="80" y="108"/>
                    </a:moveTo>
                    <a:cubicBezTo>
                      <a:pt x="79" y="108"/>
                      <a:pt x="79" y="108"/>
                      <a:pt x="79" y="108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02"/>
                      <a:pt x="68" y="202"/>
                      <a:pt x="68" y="202"/>
                    </a:cubicBezTo>
                    <a:cubicBezTo>
                      <a:pt x="30" y="551"/>
                      <a:pt x="30" y="551"/>
                      <a:pt x="30" y="551"/>
                    </a:cubicBezTo>
                    <a:cubicBezTo>
                      <a:pt x="30" y="555"/>
                      <a:pt x="30" y="555"/>
                      <a:pt x="30" y="555"/>
                    </a:cubicBezTo>
                    <a:cubicBezTo>
                      <a:pt x="29" y="568"/>
                      <a:pt x="29" y="568"/>
                      <a:pt x="29" y="568"/>
                    </a:cubicBezTo>
                    <a:cubicBezTo>
                      <a:pt x="29" y="576"/>
                      <a:pt x="29" y="576"/>
                      <a:pt x="29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2" y="559"/>
                      <a:pt x="32" y="559"/>
                      <a:pt x="32" y="559"/>
                    </a:cubicBezTo>
                    <a:cubicBezTo>
                      <a:pt x="32" y="555"/>
                      <a:pt x="32" y="555"/>
                      <a:pt x="32" y="555"/>
                    </a:cubicBezTo>
                    <a:cubicBezTo>
                      <a:pt x="69" y="206"/>
                      <a:pt x="69" y="206"/>
                      <a:pt x="69" y="206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80" y="108"/>
                      <a:pt x="80" y="108"/>
                      <a:pt x="80" y="108"/>
                    </a:cubicBezTo>
                    <a:moveTo>
                      <a:pt x="1" y="21"/>
                    </a:moveTo>
                    <a:cubicBezTo>
                      <a:pt x="1" y="21"/>
                      <a:pt x="0" y="22"/>
                      <a:pt x="0" y="22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3" y="94"/>
                      <a:pt x="74" y="94"/>
                      <a:pt x="74" y="93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221" y="0"/>
                    </a:moveTo>
                    <a:cubicBezTo>
                      <a:pt x="218" y="2"/>
                      <a:pt x="218" y="2"/>
                      <a:pt x="218" y="2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221" y="0"/>
                      <a:pt x="221" y="0"/>
                      <a:pt x="22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215"/>
              <p:cNvSpPr>
                <a:spLocks noEditPoints="1"/>
              </p:cNvSpPr>
              <p:nvPr/>
            </p:nvSpPr>
            <p:spPr bwMode="auto">
              <a:xfrm>
                <a:off x="2036" y="1196"/>
                <a:ext cx="76" cy="697"/>
              </a:xfrm>
              <a:custGeom>
                <a:avLst/>
                <a:gdLst>
                  <a:gd name="T0" fmla="*/ 1 w 51"/>
                  <a:gd name="T1" fmla="*/ 460 h 468"/>
                  <a:gd name="T2" fmla="*/ 0 w 51"/>
                  <a:gd name="T3" fmla="*/ 466 h 468"/>
                  <a:gd name="T4" fmla="*/ 0 w 51"/>
                  <a:gd name="T5" fmla="*/ 468 h 468"/>
                  <a:gd name="T6" fmla="*/ 1 w 51"/>
                  <a:gd name="T7" fmla="*/ 468 h 468"/>
                  <a:gd name="T8" fmla="*/ 1 w 51"/>
                  <a:gd name="T9" fmla="*/ 460 h 468"/>
                  <a:gd name="T10" fmla="*/ 50 w 51"/>
                  <a:gd name="T11" fmla="*/ 0 h 468"/>
                  <a:gd name="T12" fmla="*/ 49 w 51"/>
                  <a:gd name="T13" fmla="*/ 6 h 468"/>
                  <a:gd name="T14" fmla="*/ 51 w 51"/>
                  <a:gd name="T15" fmla="*/ 0 h 468"/>
                  <a:gd name="T16" fmla="*/ 50 w 51"/>
                  <a:gd name="T17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468">
                    <a:moveTo>
                      <a:pt x="1" y="460"/>
                    </a:move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8"/>
                      <a:pt x="0" y="468"/>
                      <a:pt x="0" y="468"/>
                    </a:cubicBezTo>
                    <a:cubicBezTo>
                      <a:pt x="0" y="468"/>
                      <a:pt x="1" y="468"/>
                      <a:pt x="1" y="468"/>
                    </a:cubicBezTo>
                    <a:cubicBezTo>
                      <a:pt x="1" y="460"/>
                      <a:pt x="1" y="460"/>
                      <a:pt x="1" y="460"/>
                    </a:cubicBezTo>
                    <a:moveTo>
                      <a:pt x="50" y="0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216"/>
              <p:cNvSpPr>
                <a:spLocks/>
              </p:cNvSpPr>
              <p:nvPr/>
            </p:nvSpPr>
            <p:spPr bwMode="auto">
              <a:xfrm>
                <a:off x="2033" y="1893"/>
                <a:ext cx="10" cy="24"/>
              </a:xfrm>
              <a:custGeom>
                <a:avLst/>
                <a:gdLst>
                  <a:gd name="T0" fmla="*/ 2 w 7"/>
                  <a:gd name="T1" fmla="*/ 0 h 16"/>
                  <a:gd name="T2" fmla="*/ 2 w 7"/>
                  <a:gd name="T3" fmla="*/ 1 h 16"/>
                  <a:gd name="T4" fmla="*/ 1 w 7"/>
                  <a:gd name="T5" fmla="*/ 8 h 16"/>
                  <a:gd name="T6" fmla="*/ 0 w 7"/>
                  <a:gd name="T7" fmla="*/ 16 h 16"/>
                  <a:gd name="T8" fmla="*/ 1 w 7"/>
                  <a:gd name="T9" fmla="*/ 16 h 16"/>
                  <a:gd name="T10" fmla="*/ 2 w 7"/>
                  <a:gd name="T11" fmla="*/ 16 h 16"/>
                  <a:gd name="T12" fmla="*/ 6 w 7"/>
                  <a:gd name="T13" fmla="*/ 5 h 16"/>
                  <a:gd name="T14" fmla="*/ 6 w 7"/>
                  <a:gd name="T15" fmla="*/ 3 h 16"/>
                  <a:gd name="T16" fmla="*/ 7 w 7"/>
                  <a:gd name="T17" fmla="*/ 2 h 16"/>
                  <a:gd name="T18" fmla="*/ 5 w 7"/>
                  <a:gd name="T19" fmla="*/ 1 h 16"/>
                  <a:gd name="T20" fmla="*/ 5 w 7"/>
                  <a:gd name="T21" fmla="*/ 1 h 16"/>
                  <a:gd name="T22" fmla="*/ 4 w 7"/>
                  <a:gd name="T23" fmla="*/ 3 h 16"/>
                  <a:gd name="T24" fmla="*/ 3 w 7"/>
                  <a:gd name="T25" fmla="*/ 7 h 16"/>
                  <a:gd name="T26" fmla="*/ 3 w 7"/>
                  <a:gd name="T27" fmla="*/ 3 h 16"/>
                  <a:gd name="T28" fmla="*/ 4 w 7"/>
                  <a:gd name="T29" fmla="*/ 0 h 16"/>
                  <a:gd name="T30" fmla="*/ 3 w 7"/>
                  <a:gd name="T31" fmla="*/ 0 h 16"/>
                  <a:gd name="T32" fmla="*/ 2 w 7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6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217"/>
              <p:cNvSpPr>
                <a:spLocks/>
              </p:cNvSpPr>
              <p:nvPr/>
            </p:nvSpPr>
            <p:spPr bwMode="auto">
              <a:xfrm>
                <a:off x="2103" y="1174"/>
                <a:ext cx="10" cy="22"/>
              </a:xfrm>
              <a:custGeom>
                <a:avLst/>
                <a:gdLst>
                  <a:gd name="T0" fmla="*/ 1 w 7"/>
                  <a:gd name="T1" fmla="*/ 0 h 15"/>
                  <a:gd name="T2" fmla="*/ 0 w 7"/>
                  <a:gd name="T3" fmla="*/ 2 h 15"/>
                  <a:gd name="T4" fmla="*/ 5 w 7"/>
                  <a:gd name="T5" fmla="*/ 7 h 15"/>
                  <a:gd name="T6" fmla="*/ 5 w 7"/>
                  <a:gd name="T7" fmla="*/ 15 h 15"/>
                  <a:gd name="T8" fmla="*/ 6 w 7"/>
                  <a:gd name="T9" fmla="*/ 15 h 15"/>
                  <a:gd name="T10" fmla="*/ 6 w 7"/>
                  <a:gd name="T11" fmla="*/ 15 h 15"/>
                  <a:gd name="T12" fmla="*/ 7 w 7"/>
                  <a:gd name="T13" fmla="*/ 15 h 15"/>
                  <a:gd name="T14" fmla="*/ 7 w 7"/>
                  <a:gd name="T15" fmla="*/ 11 h 15"/>
                  <a:gd name="T16" fmla="*/ 7 w 7"/>
                  <a:gd name="T17" fmla="*/ 11 h 15"/>
                  <a:gd name="T18" fmla="*/ 5 w 7"/>
                  <a:gd name="T19" fmla="*/ 10 h 15"/>
                  <a:gd name="T20" fmla="*/ 6 w 7"/>
                  <a:gd name="T21" fmla="*/ 9 h 15"/>
                  <a:gd name="T22" fmla="*/ 6 w 7"/>
                  <a:gd name="T23" fmla="*/ 7 h 15"/>
                  <a:gd name="T24" fmla="*/ 7 w 7"/>
                  <a:gd name="T25" fmla="*/ 7 h 15"/>
                  <a:gd name="T26" fmla="*/ 7 w 7"/>
                  <a:gd name="T27" fmla="*/ 8 h 15"/>
                  <a:gd name="T28" fmla="*/ 7 w 7"/>
                  <a:gd name="T29" fmla="*/ 6 h 15"/>
                  <a:gd name="T30" fmla="*/ 1 w 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5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218"/>
              <p:cNvSpPr>
                <a:spLocks/>
              </p:cNvSpPr>
              <p:nvPr/>
            </p:nvSpPr>
            <p:spPr bwMode="auto">
              <a:xfrm>
                <a:off x="3671" y="1356"/>
                <a:ext cx="98" cy="171"/>
              </a:xfrm>
              <a:custGeom>
                <a:avLst/>
                <a:gdLst>
                  <a:gd name="T0" fmla="*/ 0 w 66"/>
                  <a:gd name="T1" fmla="*/ 0 h 115"/>
                  <a:gd name="T2" fmla="*/ 0 w 66"/>
                  <a:gd name="T3" fmla="*/ 1 h 115"/>
                  <a:gd name="T4" fmla="*/ 6 w 66"/>
                  <a:gd name="T5" fmla="*/ 13 h 115"/>
                  <a:gd name="T6" fmla="*/ 9 w 66"/>
                  <a:gd name="T7" fmla="*/ 17 h 115"/>
                  <a:gd name="T8" fmla="*/ 65 w 66"/>
                  <a:gd name="T9" fmla="*/ 115 h 115"/>
                  <a:gd name="T10" fmla="*/ 66 w 66"/>
                  <a:gd name="T11" fmla="*/ 114 h 115"/>
                  <a:gd name="T12" fmla="*/ 0 w 66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4"/>
                      <a:pt x="66" y="1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219"/>
              <p:cNvSpPr>
                <a:spLocks/>
              </p:cNvSpPr>
              <p:nvPr/>
            </p:nvSpPr>
            <p:spPr bwMode="auto">
              <a:xfrm>
                <a:off x="3768" y="1525"/>
                <a:ext cx="6" cy="9"/>
              </a:xfrm>
              <a:custGeom>
                <a:avLst/>
                <a:gdLst>
                  <a:gd name="T0" fmla="*/ 1 w 4"/>
                  <a:gd name="T1" fmla="*/ 0 h 6"/>
                  <a:gd name="T2" fmla="*/ 0 w 4"/>
                  <a:gd name="T3" fmla="*/ 1 h 6"/>
                  <a:gd name="T4" fmla="*/ 3 w 4"/>
                  <a:gd name="T5" fmla="*/ 6 h 6"/>
                  <a:gd name="T6" fmla="*/ 4 w 4"/>
                  <a:gd name="T7" fmla="*/ 6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220"/>
              <p:cNvSpPr>
                <a:spLocks/>
              </p:cNvSpPr>
              <p:nvPr/>
            </p:nvSpPr>
            <p:spPr bwMode="auto">
              <a:xfrm>
                <a:off x="3416" y="915"/>
                <a:ext cx="253" cy="439"/>
              </a:xfrm>
              <a:custGeom>
                <a:avLst/>
                <a:gdLst>
                  <a:gd name="T0" fmla="*/ 0 w 170"/>
                  <a:gd name="T1" fmla="*/ 0 h 295"/>
                  <a:gd name="T2" fmla="*/ 0 w 170"/>
                  <a:gd name="T3" fmla="*/ 1 h 295"/>
                  <a:gd name="T4" fmla="*/ 170 w 170"/>
                  <a:gd name="T5" fmla="*/ 295 h 295"/>
                  <a:gd name="T6" fmla="*/ 170 w 170"/>
                  <a:gd name="T7" fmla="*/ 295 h 295"/>
                  <a:gd name="T8" fmla="*/ 2 w 170"/>
                  <a:gd name="T9" fmla="*/ 3 h 295"/>
                  <a:gd name="T10" fmla="*/ 0 w 170"/>
                  <a:gd name="T11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29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221"/>
              <p:cNvSpPr>
                <a:spLocks/>
              </p:cNvSpPr>
              <p:nvPr/>
            </p:nvSpPr>
            <p:spPr bwMode="auto">
              <a:xfrm>
                <a:off x="3416" y="915"/>
                <a:ext cx="3" cy="4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222"/>
              <p:cNvSpPr>
                <a:spLocks/>
              </p:cNvSpPr>
              <p:nvPr/>
            </p:nvSpPr>
            <p:spPr bwMode="auto">
              <a:xfrm>
                <a:off x="3413" y="909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3 h 5"/>
                  <a:gd name="T4" fmla="*/ 2 w 3"/>
                  <a:gd name="T5" fmla="*/ 5 h 5"/>
                  <a:gd name="T6" fmla="*/ 2 w 3"/>
                  <a:gd name="T7" fmla="*/ 4 h 5"/>
                  <a:gd name="T8" fmla="*/ 3 w 3"/>
                  <a:gd name="T9" fmla="*/ 4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223"/>
              <p:cNvSpPr>
                <a:spLocks noEditPoints="1"/>
              </p:cNvSpPr>
              <p:nvPr/>
            </p:nvSpPr>
            <p:spPr bwMode="auto">
              <a:xfrm>
                <a:off x="3374" y="575"/>
                <a:ext cx="306" cy="734"/>
              </a:xfrm>
              <a:custGeom>
                <a:avLst/>
                <a:gdLst>
                  <a:gd name="T0" fmla="*/ 152 w 205"/>
                  <a:gd name="T1" fmla="*/ 366 h 493"/>
                  <a:gd name="T2" fmla="*/ 199 w 205"/>
                  <a:gd name="T3" fmla="*/ 481 h 493"/>
                  <a:gd name="T4" fmla="*/ 202 w 205"/>
                  <a:gd name="T5" fmla="*/ 487 h 493"/>
                  <a:gd name="T6" fmla="*/ 204 w 205"/>
                  <a:gd name="T7" fmla="*/ 493 h 493"/>
                  <a:gd name="T8" fmla="*/ 205 w 205"/>
                  <a:gd name="T9" fmla="*/ 489 h 493"/>
                  <a:gd name="T10" fmla="*/ 201 w 205"/>
                  <a:gd name="T11" fmla="*/ 480 h 493"/>
                  <a:gd name="T12" fmla="*/ 199 w 205"/>
                  <a:gd name="T13" fmla="*/ 474 h 493"/>
                  <a:gd name="T14" fmla="*/ 156 w 205"/>
                  <a:gd name="T15" fmla="*/ 371 h 493"/>
                  <a:gd name="T16" fmla="*/ 152 w 205"/>
                  <a:gd name="T17" fmla="*/ 366 h 493"/>
                  <a:gd name="T18" fmla="*/ 91 w 205"/>
                  <a:gd name="T19" fmla="*/ 215 h 493"/>
                  <a:gd name="T20" fmla="*/ 89 w 205"/>
                  <a:gd name="T21" fmla="*/ 215 h 493"/>
                  <a:gd name="T22" fmla="*/ 147 w 205"/>
                  <a:gd name="T23" fmla="*/ 355 h 493"/>
                  <a:gd name="T24" fmla="*/ 151 w 205"/>
                  <a:gd name="T25" fmla="*/ 360 h 493"/>
                  <a:gd name="T26" fmla="*/ 91 w 205"/>
                  <a:gd name="T27" fmla="*/ 215 h 493"/>
                  <a:gd name="T28" fmla="*/ 1 w 205"/>
                  <a:gd name="T29" fmla="*/ 0 h 493"/>
                  <a:gd name="T30" fmla="*/ 0 w 205"/>
                  <a:gd name="T31" fmla="*/ 0 h 493"/>
                  <a:gd name="T32" fmla="*/ 1 w 205"/>
                  <a:gd name="T33" fmla="*/ 5 h 493"/>
                  <a:gd name="T34" fmla="*/ 88 w 205"/>
                  <a:gd name="T35" fmla="*/ 213 h 493"/>
                  <a:gd name="T36" fmla="*/ 90 w 205"/>
                  <a:gd name="T37" fmla="*/ 213 h 493"/>
                  <a:gd name="T38" fmla="*/ 1 w 205"/>
                  <a:gd name="T39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493">
                    <a:moveTo>
                      <a:pt x="152" y="366"/>
                    </a:moveTo>
                    <a:cubicBezTo>
                      <a:pt x="199" y="481"/>
                      <a:pt x="199" y="481"/>
                      <a:pt x="199" y="481"/>
                    </a:cubicBezTo>
                    <a:cubicBezTo>
                      <a:pt x="202" y="487"/>
                      <a:pt x="202" y="487"/>
                      <a:pt x="202" y="487"/>
                    </a:cubicBezTo>
                    <a:cubicBezTo>
                      <a:pt x="204" y="493"/>
                      <a:pt x="204" y="493"/>
                      <a:pt x="204" y="493"/>
                    </a:cubicBezTo>
                    <a:cubicBezTo>
                      <a:pt x="205" y="489"/>
                      <a:pt x="205" y="489"/>
                      <a:pt x="205" y="489"/>
                    </a:cubicBezTo>
                    <a:cubicBezTo>
                      <a:pt x="201" y="480"/>
                      <a:pt x="201" y="480"/>
                      <a:pt x="201" y="480"/>
                    </a:cubicBezTo>
                    <a:cubicBezTo>
                      <a:pt x="199" y="474"/>
                      <a:pt x="199" y="474"/>
                      <a:pt x="199" y="474"/>
                    </a:cubicBezTo>
                    <a:cubicBezTo>
                      <a:pt x="156" y="371"/>
                      <a:pt x="156" y="371"/>
                      <a:pt x="156" y="371"/>
                    </a:cubicBezTo>
                    <a:cubicBezTo>
                      <a:pt x="152" y="366"/>
                      <a:pt x="152" y="366"/>
                      <a:pt x="152" y="366"/>
                    </a:cubicBezTo>
                    <a:moveTo>
                      <a:pt x="91" y="215"/>
                    </a:moveTo>
                    <a:cubicBezTo>
                      <a:pt x="89" y="215"/>
                      <a:pt x="89" y="215"/>
                      <a:pt x="89" y="215"/>
                    </a:cubicBezTo>
                    <a:cubicBezTo>
                      <a:pt x="147" y="355"/>
                      <a:pt x="147" y="355"/>
                      <a:pt x="147" y="355"/>
                    </a:cubicBezTo>
                    <a:cubicBezTo>
                      <a:pt x="151" y="360"/>
                      <a:pt x="151" y="360"/>
                      <a:pt x="151" y="360"/>
                    </a:cubicBezTo>
                    <a:cubicBezTo>
                      <a:pt x="91" y="215"/>
                      <a:pt x="91" y="215"/>
                      <a:pt x="91" y="215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88" y="213"/>
                      <a:pt x="88" y="213"/>
                      <a:pt x="88" y="213"/>
                    </a:cubicBezTo>
                    <a:cubicBezTo>
                      <a:pt x="90" y="213"/>
                      <a:pt x="90" y="213"/>
                      <a:pt x="90" y="21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224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225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226"/>
              <p:cNvSpPr>
                <a:spLocks noEditPoints="1"/>
              </p:cNvSpPr>
              <p:nvPr/>
            </p:nvSpPr>
            <p:spPr bwMode="auto">
              <a:xfrm>
                <a:off x="3373" y="575"/>
                <a:ext cx="137" cy="320"/>
              </a:xfrm>
              <a:custGeom>
                <a:avLst/>
                <a:gdLst>
                  <a:gd name="T0" fmla="*/ 91 w 92"/>
                  <a:gd name="T1" fmla="*/ 213 h 215"/>
                  <a:gd name="T2" fmla="*/ 89 w 92"/>
                  <a:gd name="T3" fmla="*/ 213 h 215"/>
                  <a:gd name="T4" fmla="*/ 90 w 92"/>
                  <a:gd name="T5" fmla="*/ 215 h 215"/>
                  <a:gd name="T6" fmla="*/ 92 w 92"/>
                  <a:gd name="T7" fmla="*/ 215 h 215"/>
                  <a:gd name="T8" fmla="*/ 91 w 92"/>
                  <a:gd name="T9" fmla="*/ 213 h 215"/>
                  <a:gd name="T10" fmla="*/ 1 w 92"/>
                  <a:gd name="T11" fmla="*/ 0 h 215"/>
                  <a:gd name="T12" fmla="*/ 0 w 92"/>
                  <a:gd name="T13" fmla="*/ 1 h 215"/>
                  <a:gd name="T14" fmla="*/ 2 w 92"/>
                  <a:gd name="T15" fmla="*/ 5 h 215"/>
                  <a:gd name="T16" fmla="*/ 1 w 92"/>
                  <a:gd name="T1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15">
                    <a:moveTo>
                      <a:pt x="91" y="213"/>
                    </a:moveTo>
                    <a:cubicBezTo>
                      <a:pt x="89" y="213"/>
                      <a:pt x="89" y="213"/>
                      <a:pt x="89" y="213"/>
                    </a:cubicBezTo>
                    <a:cubicBezTo>
                      <a:pt x="90" y="215"/>
                      <a:pt x="90" y="215"/>
                      <a:pt x="90" y="215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91" y="213"/>
                      <a:pt x="91" y="213"/>
                      <a:pt x="91" y="21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227"/>
              <p:cNvSpPr>
                <a:spLocks/>
              </p:cNvSpPr>
              <p:nvPr/>
            </p:nvSpPr>
            <p:spPr bwMode="auto">
              <a:xfrm>
                <a:off x="3368" y="565"/>
                <a:ext cx="8" cy="11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0 h 8"/>
                  <a:gd name="T4" fmla="*/ 3 w 5"/>
                  <a:gd name="T5" fmla="*/ 8 h 8"/>
                  <a:gd name="T6" fmla="*/ 4 w 5"/>
                  <a:gd name="T7" fmla="*/ 7 h 8"/>
                  <a:gd name="T8" fmla="*/ 5 w 5"/>
                  <a:gd name="T9" fmla="*/ 7 h 8"/>
                  <a:gd name="T10" fmla="*/ 2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228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229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230"/>
              <p:cNvSpPr>
                <a:spLocks/>
              </p:cNvSpPr>
              <p:nvPr/>
            </p:nvSpPr>
            <p:spPr bwMode="auto">
              <a:xfrm>
                <a:off x="3417" y="915"/>
                <a:ext cx="8" cy="10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0 h 7"/>
                  <a:gd name="T4" fmla="*/ 4 w 5"/>
                  <a:gd name="T5" fmla="*/ 7 h 7"/>
                  <a:gd name="T6" fmla="*/ 5 w 5"/>
                  <a:gd name="T7" fmla="*/ 7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231"/>
              <p:cNvSpPr>
                <a:spLocks noEditPoints="1"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0 w 4"/>
                  <a:gd name="T7" fmla="*/ 0 h 5"/>
                  <a:gd name="T8" fmla="*/ 2 w 4"/>
                  <a:gd name="T9" fmla="*/ 0 h 5"/>
                  <a:gd name="T10" fmla="*/ 1 w 4"/>
                  <a:gd name="T11" fmla="*/ 0 h 5"/>
                  <a:gd name="T12" fmla="*/ 4 w 4"/>
                  <a:gd name="T13" fmla="*/ 5 h 5"/>
                  <a:gd name="T14" fmla="*/ 4 w 4"/>
                  <a:gd name="T15" fmla="*/ 5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232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233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234"/>
              <p:cNvSpPr>
                <a:spLocks/>
              </p:cNvSpPr>
              <p:nvPr/>
            </p:nvSpPr>
            <p:spPr bwMode="auto">
              <a:xfrm>
                <a:off x="3757" y="1490"/>
                <a:ext cx="15" cy="35"/>
              </a:xfrm>
              <a:custGeom>
                <a:avLst/>
                <a:gdLst>
                  <a:gd name="T0" fmla="*/ 0 w 10"/>
                  <a:gd name="T1" fmla="*/ 0 h 24"/>
                  <a:gd name="T2" fmla="*/ 7 w 10"/>
                  <a:gd name="T3" fmla="*/ 21 h 24"/>
                  <a:gd name="T4" fmla="*/ 8 w 10"/>
                  <a:gd name="T5" fmla="*/ 24 h 24"/>
                  <a:gd name="T6" fmla="*/ 10 w 10"/>
                  <a:gd name="T7" fmla="*/ 23 h 24"/>
                  <a:gd name="T8" fmla="*/ 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9" y="23"/>
                      <a:pt x="10" y="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235"/>
              <p:cNvSpPr>
                <a:spLocks/>
              </p:cNvSpPr>
              <p:nvPr/>
            </p:nvSpPr>
            <p:spPr bwMode="auto">
              <a:xfrm>
                <a:off x="3769" y="1524"/>
                <a:ext cx="8" cy="12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1 h 8"/>
                  <a:gd name="T4" fmla="*/ 4 w 5"/>
                  <a:gd name="T5" fmla="*/ 8 h 8"/>
                  <a:gd name="T6" fmla="*/ 5 w 5"/>
                  <a:gd name="T7" fmla="*/ 8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236"/>
              <p:cNvSpPr>
                <a:spLocks/>
              </p:cNvSpPr>
              <p:nvPr/>
            </p:nvSpPr>
            <p:spPr bwMode="auto">
              <a:xfrm>
                <a:off x="2402" y="763"/>
                <a:ext cx="291" cy="213"/>
              </a:xfrm>
              <a:custGeom>
                <a:avLst/>
                <a:gdLst>
                  <a:gd name="T0" fmla="*/ 195 w 195"/>
                  <a:gd name="T1" fmla="*/ 0 h 143"/>
                  <a:gd name="T2" fmla="*/ 188 w 195"/>
                  <a:gd name="T3" fmla="*/ 3 h 143"/>
                  <a:gd name="T4" fmla="*/ 95 w 195"/>
                  <a:gd name="T5" fmla="*/ 71 h 143"/>
                  <a:gd name="T6" fmla="*/ 91 w 195"/>
                  <a:gd name="T7" fmla="*/ 74 h 143"/>
                  <a:gd name="T8" fmla="*/ 0 w 195"/>
                  <a:gd name="T9" fmla="*/ 141 h 143"/>
                  <a:gd name="T10" fmla="*/ 1 w 195"/>
                  <a:gd name="T11" fmla="*/ 143 h 143"/>
                  <a:gd name="T12" fmla="*/ 96 w 195"/>
                  <a:gd name="T13" fmla="*/ 73 h 143"/>
                  <a:gd name="T14" fmla="*/ 100 w 195"/>
                  <a:gd name="T15" fmla="*/ 70 h 143"/>
                  <a:gd name="T16" fmla="*/ 195 w 195"/>
                  <a:gd name="T17" fmla="*/ 0 h 143"/>
                  <a:gd name="T18" fmla="*/ 195 w 19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3">
                    <a:moveTo>
                      <a:pt x="195" y="0"/>
                    </a:moveTo>
                    <a:cubicBezTo>
                      <a:pt x="188" y="3"/>
                      <a:pt x="188" y="3"/>
                      <a:pt x="188" y="3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237"/>
              <p:cNvSpPr>
                <a:spLocks/>
              </p:cNvSpPr>
              <p:nvPr/>
            </p:nvSpPr>
            <p:spPr bwMode="auto">
              <a:xfrm>
                <a:off x="2683" y="761"/>
                <a:ext cx="10" cy="6"/>
              </a:xfrm>
              <a:custGeom>
                <a:avLst/>
                <a:gdLst>
                  <a:gd name="T0" fmla="*/ 6 w 7"/>
                  <a:gd name="T1" fmla="*/ 0 h 4"/>
                  <a:gd name="T2" fmla="*/ 0 w 7"/>
                  <a:gd name="T3" fmla="*/ 4 h 4"/>
                  <a:gd name="T4" fmla="*/ 7 w 7"/>
                  <a:gd name="T5" fmla="*/ 1 h 4"/>
                  <a:gd name="T6" fmla="*/ 6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238"/>
              <p:cNvSpPr>
                <a:spLocks/>
              </p:cNvSpPr>
              <p:nvPr/>
            </p:nvSpPr>
            <p:spPr bwMode="auto">
              <a:xfrm>
                <a:off x="2692" y="754"/>
                <a:ext cx="10" cy="9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5 h 6"/>
                  <a:gd name="T4" fmla="*/ 1 w 7"/>
                  <a:gd name="T5" fmla="*/ 6 h 6"/>
                  <a:gd name="T6" fmla="*/ 1 w 7"/>
                  <a:gd name="T7" fmla="*/ 6 h 6"/>
                  <a:gd name="T8" fmla="*/ 7 w 7"/>
                  <a:gd name="T9" fmla="*/ 2 h 6"/>
                  <a:gd name="T10" fmla="*/ 6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239"/>
              <p:cNvSpPr>
                <a:spLocks/>
              </p:cNvSpPr>
              <p:nvPr/>
            </p:nvSpPr>
            <p:spPr bwMode="auto">
              <a:xfrm>
                <a:off x="2122" y="974"/>
                <a:ext cx="282" cy="209"/>
              </a:xfrm>
              <a:custGeom>
                <a:avLst/>
                <a:gdLst>
                  <a:gd name="T0" fmla="*/ 188 w 189"/>
                  <a:gd name="T1" fmla="*/ 0 h 140"/>
                  <a:gd name="T2" fmla="*/ 136 w 189"/>
                  <a:gd name="T3" fmla="*/ 38 h 140"/>
                  <a:gd name="T4" fmla="*/ 133 w 189"/>
                  <a:gd name="T5" fmla="*/ 40 h 140"/>
                  <a:gd name="T6" fmla="*/ 0 w 189"/>
                  <a:gd name="T7" fmla="*/ 138 h 140"/>
                  <a:gd name="T8" fmla="*/ 1 w 189"/>
                  <a:gd name="T9" fmla="*/ 140 h 140"/>
                  <a:gd name="T10" fmla="*/ 132 w 189"/>
                  <a:gd name="T11" fmla="*/ 43 h 140"/>
                  <a:gd name="T12" fmla="*/ 135 w 189"/>
                  <a:gd name="T13" fmla="*/ 41 h 140"/>
                  <a:gd name="T14" fmla="*/ 189 w 189"/>
                  <a:gd name="T15" fmla="*/ 1 h 140"/>
                  <a:gd name="T16" fmla="*/ 188 w 189"/>
                  <a:gd name="T1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40">
                    <a:moveTo>
                      <a:pt x="188" y="0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8"/>
                      <a:pt x="1" y="139"/>
                      <a:pt x="1" y="140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240"/>
              <p:cNvSpPr>
                <a:spLocks noEditPoints="1"/>
              </p:cNvSpPr>
              <p:nvPr/>
            </p:nvSpPr>
            <p:spPr bwMode="auto">
              <a:xfrm>
                <a:off x="2110" y="1180"/>
                <a:ext cx="14" cy="10"/>
              </a:xfrm>
              <a:custGeom>
                <a:avLst/>
                <a:gdLst>
                  <a:gd name="T0" fmla="*/ 1 w 9"/>
                  <a:gd name="T1" fmla="*/ 5 h 7"/>
                  <a:gd name="T2" fmla="*/ 0 w 9"/>
                  <a:gd name="T3" fmla="*/ 6 h 7"/>
                  <a:gd name="T4" fmla="*/ 2 w 9"/>
                  <a:gd name="T5" fmla="*/ 7 h 7"/>
                  <a:gd name="T6" fmla="*/ 2 w 9"/>
                  <a:gd name="T7" fmla="*/ 7 h 7"/>
                  <a:gd name="T8" fmla="*/ 2 w 9"/>
                  <a:gd name="T9" fmla="*/ 7 h 7"/>
                  <a:gd name="T10" fmla="*/ 1 w 9"/>
                  <a:gd name="T11" fmla="*/ 5 h 7"/>
                  <a:gd name="T12" fmla="*/ 8 w 9"/>
                  <a:gd name="T13" fmla="*/ 0 h 7"/>
                  <a:gd name="T14" fmla="*/ 2 w 9"/>
                  <a:gd name="T15" fmla="*/ 4 h 7"/>
                  <a:gd name="T16" fmla="*/ 3 w 9"/>
                  <a:gd name="T17" fmla="*/ 6 h 7"/>
                  <a:gd name="T18" fmla="*/ 9 w 9"/>
                  <a:gd name="T19" fmla="*/ 2 h 7"/>
                  <a:gd name="T20" fmla="*/ 8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8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Rectangle 241"/>
              <p:cNvSpPr>
                <a:spLocks noChangeArrowheads="1"/>
              </p:cNvSpPr>
              <p:nvPr/>
            </p:nvSpPr>
            <p:spPr bwMode="auto">
              <a:xfrm>
                <a:off x="3249" y="244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42"/>
              <p:cNvSpPr>
                <a:spLocks/>
              </p:cNvSpPr>
              <p:nvPr/>
            </p:nvSpPr>
            <p:spPr bwMode="auto">
              <a:xfrm>
                <a:off x="3249" y="24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243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close/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close/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close/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244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245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46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247"/>
              <p:cNvSpPr>
                <a:spLocks/>
              </p:cNvSpPr>
              <p:nvPr/>
            </p:nvSpPr>
            <p:spPr bwMode="auto">
              <a:xfrm>
                <a:off x="3531" y="1545"/>
                <a:ext cx="240" cy="417"/>
              </a:xfrm>
              <a:custGeom>
                <a:avLst/>
                <a:gdLst>
                  <a:gd name="T0" fmla="*/ 159 w 161"/>
                  <a:gd name="T1" fmla="*/ 0 h 280"/>
                  <a:gd name="T2" fmla="*/ 122 w 161"/>
                  <a:gd name="T3" fmla="*/ 65 h 280"/>
                  <a:gd name="T4" fmla="*/ 120 w 161"/>
                  <a:gd name="T5" fmla="*/ 68 h 280"/>
                  <a:gd name="T6" fmla="*/ 0 w 161"/>
                  <a:gd name="T7" fmla="*/ 276 h 280"/>
                  <a:gd name="T8" fmla="*/ 1 w 161"/>
                  <a:gd name="T9" fmla="*/ 280 h 280"/>
                  <a:gd name="T10" fmla="*/ 121 w 161"/>
                  <a:gd name="T11" fmla="*/ 72 h 280"/>
                  <a:gd name="T12" fmla="*/ 122 w 161"/>
                  <a:gd name="T13" fmla="*/ 69 h 280"/>
                  <a:gd name="T14" fmla="*/ 161 w 161"/>
                  <a:gd name="T15" fmla="*/ 1 h 280"/>
                  <a:gd name="T16" fmla="*/ 159 w 161"/>
                  <a:gd name="T1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280">
                    <a:moveTo>
                      <a:pt x="159" y="0"/>
                    </a:moveTo>
                    <a:cubicBezTo>
                      <a:pt x="122" y="65"/>
                      <a:pt x="122" y="65"/>
                      <a:pt x="122" y="65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0" y="1"/>
                      <a:pt x="160" y="1"/>
                      <a:pt x="15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48"/>
              <p:cNvSpPr>
                <a:spLocks/>
              </p:cNvSpPr>
              <p:nvPr/>
            </p:nvSpPr>
            <p:spPr bwMode="auto">
              <a:xfrm>
                <a:off x="3768" y="1537"/>
                <a:ext cx="9" cy="9"/>
              </a:xfrm>
              <a:custGeom>
                <a:avLst/>
                <a:gdLst>
                  <a:gd name="T0" fmla="*/ 5 w 6"/>
                  <a:gd name="T1" fmla="*/ 0 h 6"/>
                  <a:gd name="T2" fmla="*/ 2 w 6"/>
                  <a:gd name="T3" fmla="*/ 2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0 h 6"/>
                  <a:gd name="T10" fmla="*/ 5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249"/>
              <p:cNvSpPr>
                <a:spLocks noEditPoints="1"/>
              </p:cNvSpPr>
              <p:nvPr/>
            </p:nvSpPr>
            <p:spPr bwMode="auto">
              <a:xfrm>
                <a:off x="3543" y="1603"/>
                <a:ext cx="459" cy="523"/>
              </a:xfrm>
              <a:custGeom>
                <a:avLst/>
                <a:gdLst>
                  <a:gd name="T0" fmla="*/ 126 w 308"/>
                  <a:gd name="T1" fmla="*/ 208 h 351"/>
                  <a:gd name="T2" fmla="*/ 0 w 308"/>
                  <a:gd name="T3" fmla="*/ 348 h 351"/>
                  <a:gd name="T4" fmla="*/ 0 w 308"/>
                  <a:gd name="T5" fmla="*/ 351 h 351"/>
                  <a:gd name="T6" fmla="*/ 122 w 308"/>
                  <a:gd name="T7" fmla="*/ 216 h 351"/>
                  <a:gd name="T8" fmla="*/ 126 w 308"/>
                  <a:gd name="T9" fmla="*/ 208 h 351"/>
                  <a:gd name="T10" fmla="*/ 126 w 308"/>
                  <a:gd name="T11" fmla="*/ 208 h 351"/>
                  <a:gd name="T12" fmla="*/ 266 w 308"/>
                  <a:gd name="T13" fmla="*/ 46 h 351"/>
                  <a:gd name="T14" fmla="*/ 136 w 308"/>
                  <a:gd name="T15" fmla="*/ 196 h 351"/>
                  <a:gd name="T16" fmla="*/ 138 w 308"/>
                  <a:gd name="T17" fmla="*/ 198 h 351"/>
                  <a:gd name="T18" fmla="*/ 268 w 308"/>
                  <a:gd name="T19" fmla="*/ 48 h 351"/>
                  <a:gd name="T20" fmla="*/ 266 w 308"/>
                  <a:gd name="T21" fmla="*/ 46 h 351"/>
                  <a:gd name="T22" fmla="*/ 306 w 308"/>
                  <a:gd name="T23" fmla="*/ 0 h 351"/>
                  <a:gd name="T24" fmla="*/ 268 w 308"/>
                  <a:gd name="T25" fmla="*/ 45 h 351"/>
                  <a:gd name="T26" fmla="*/ 269 w 308"/>
                  <a:gd name="T27" fmla="*/ 46 h 351"/>
                  <a:gd name="T28" fmla="*/ 308 w 308"/>
                  <a:gd name="T29" fmla="*/ 2 h 351"/>
                  <a:gd name="T30" fmla="*/ 306 w 308"/>
                  <a:gd name="T3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351">
                    <a:moveTo>
                      <a:pt x="126" y="208"/>
                    </a:move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6" y="208"/>
                      <a:pt x="126" y="208"/>
                      <a:pt x="126" y="208"/>
                    </a:cubicBezTo>
                    <a:cubicBezTo>
                      <a:pt x="126" y="208"/>
                      <a:pt x="126" y="208"/>
                      <a:pt x="126" y="208"/>
                    </a:cubicBezTo>
                    <a:moveTo>
                      <a:pt x="266" y="46"/>
                    </a:move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7" y="197"/>
                      <a:pt x="138" y="197"/>
                      <a:pt x="138" y="19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6" y="46"/>
                      <a:pt x="266" y="46"/>
                      <a:pt x="266" y="46"/>
                    </a:cubicBezTo>
                    <a:moveTo>
                      <a:pt x="306" y="0"/>
                    </a:moveTo>
                    <a:cubicBezTo>
                      <a:pt x="268" y="45"/>
                      <a:pt x="268" y="45"/>
                      <a:pt x="268" y="45"/>
                    </a:cubicBezTo>
                    <a:cubicBezTo>
                      <a:pt x="269" y="46"/>
                      <a:pt x="269" y="46"/>
                      <a:pt x="269" y="46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07" y="1"/>
                      <a:pt x="306" y="1"/>
                      <a:pt x="30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250"/>
              <p:cNvSpPr>
                <a:spLocks/>
              </p:cNvSpPr>
              <p:nvPr/>
            </p:nvSpPr>
            <p:spPr bwMode="auto">
              <a:xfrm>
                <a:off x="3724" y="1913"/>
                <a:ext cx="8" cy="12"/>
              </a:xfrm>
              <a:custGeom>
                <a:avLst/>
                <a:gdLst>
                  <a:gd name="T0" fmla="*/ 4 w 5"/>
                  <a:gd name="T1" fmla="*/ 0 h 8"/>
                  <a:gd name="T2" fmla="*/ 0 w 5"/>
                  <a:gd name="T3" fmla="*/ 8 h 8"/>
                  <a:gd name="T4" fmla="*/ 5 w 5"/>
                  <a:gd name="T5" fmla="*/ 2 h 8"/>
                  <a:gd name="T6" fmla="*/ 4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251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52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253"/>
              <p:cNvSpPr>
                <a:spLocks/>
              </p:cNvSpPr>
              <p:nvPr/>
            </p:nvSpPr>
            <p:spPr bwMode="auto">
              <a:xfrm>
                <a:off x="3730" y="1895"/>
                <a:ext cx="18" cy="21"/>
              </a:xfrm>
              <a:custGeom>
                <a:avLst/>
                <a:gdLst>
                  <a:gd name="T0" fmla="*/ 10 w 12"/>
                  <a:gd name="T1" fmla="*/ 0 h 14"/>
                  <a:gd name="T2" fmla="*/ 7 w 12"/>
                  <a:gd name="T3" fmla="*/ 5 h 14"/>
                  <a:gd name="T4" fmla="*/ 5 w 12"/>
                  <a:gd name="T5" fmla="*/ 6 h 14"/>
                  <a:gd name="T6" fmla="*/ 5 w 12"/>
                  <a:gd name="T7" fmla="*/ 7 h 14"/>
                  <a:gd name="T8" fmla="*/ 0 w 12"/>
                  <a:gd name="T9" fmla="*/ 12 h 14"/>
                  <a:gd name="T10" fmla="*/ 0 w 12"/>
                  <a:gd name="T11" fmla="*/ 12 h 14"/>
                  <a:gd name="T12" fmla="*/ 1 w 12"/>
                  <a:gd name="T13" fmla="*/ 14 h 14"/>
                  <a:gd name="T14" fmla="*/ 7 w 12"/>
                  <a:gd name="T15" fmla="*/ 8 h 14"/>
                  <a:gd name="T16" fmla="*/ 12 w 12"/>
                  <a:gd name="T17" fmla="*/ 2 h 14"/>
                  <a:gd name="T18" fmla="*/ 10 w 12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10" y="0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254"/>
              <p:cNvSpPr>
                <a:spLocks noEditPoints="1"/>
              </p:cNvSpPr>
              <p:nvPr/>
            </p:nvSpPr>
            <p:spPr bwMode="auto">
              <a:xfrm>
                <a:off x="3918" y="1607"/>
                <a:ext cx="90" cy="626"/>
              </a:xfrm>
              <a:custGeom>
                <a:avLst/>
                <a:gdLst>
                  <a:gd name="T0" fmla="*/ 41 w 60"/>
                  <a:gd name="T1" fmla="*/ 140 h 420"/>
                  <a:gd name="T2" fmla="*/ 39 w 60"/>
                  <a:gd name="T3" fmla="*/ 141 h 420"/>
                  <a:gd name="T4" fmla="*/ 34 w 60"/>
                  <a:gd name="T5" fmla="*/ 173 h 420"/>
                  <a:gd name="T6" fmla="*/ 34 w 60"/>
                  <a:gd name="T7" fmla="*/ 176 h 420"/>
                  <a:gd name="T8" fmla="*/ 23 w 60"/>
                  <a:gd name="T9" fmla="*/ 252 h 420"/>
                  <a:gd name="T10" fmla="*/ 22 w 60"/>
                  <a:gd name="T11" fmla="*/ 257 h 420"/>
                  <a:gd name="T12" fmla="*/ 0 w 60"/>
                  <a:gd name="T13" fmla="*/ 420 h 420"/>
                  <a:gd name="T14" fmla="*/ 2 w 60"/>
                  <a:gd name="T15" fmla="*/ 420 h 420"/>
                  <a:gd name="T16" fmla="*/ 25 w 60"/>
                  <a:gd name="T17" fmla="*/ 253 h 420"/>
                  <a:gd name="T18" fmla="*/ 26 w 60"/>
                  <a:gd name="T19" fmla="*/ 248 h 420"/>
                  <a:gd name="T20" fmla="*/ 36 w 60"/>
                  <a:gd name="T21" fmla="*/ 174 h 420"/>
                  <a:gd name="T22" fmla="*/ 36 w 60"/>
                  <a:gd name="T23" fmla="*/ 171 h 420"/>
                  <a:gd name="T24" fmla="*/ 41 w 60"/>
                  <a:gd name="T25" fmla="*/ 140 h 420"/>
                  <a:gd name="T26" fmla="*/ 48 w 60"/>
                  <a:gd name="T27" fmla="*/ 71 h 420"/>
                  <a:gd name="T28" fmla="*/ 39 w 60"/>
                  <a:gd name="T29" fmla="*/ 139 h 420"/>
                  <a:gd name="T30" fmla="*/ 41 w 60"/>
                  <a:gd name="T31" fmla="*/ 138 h 420"/>
                  <a:gd name="T32" fmla="*/ 50 w 60"/>
                  <a:gd name="T33" fmla="*/ 72 h 420"/>
                  <a:gd name="T34" fmla="*/ 48 w 60"/>
                  <a:gd name="T35" fmla="*/ 71 h 420"/>
                  <a:gd name="T36" fmla="*/ 58 w 60"/>
                  <a:gd name="T37" fmla="*/ 0 h 420"/>
                  <a:gd name="T38" fmla="*/ 48 w 60"/>
                  <a:gd name="T39" fmla="*/ 69 h 420"/>
                  <a:gd name="T40" fmla="*/ 50 w 60"/>
                  <a:gd name="T41" fmla="*/ 70 h 420"/>
                  <a:gd name="T42" fmla="*/ 60 w 60"/>
                  <a:gd name="T43" fmla="*/ 0 h 420"/>
                  <a:gd name="T44" fmla="*/ 58 w 60"/>
                  <a:gd name="T45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420">
                    <a:moveTo>
                      <a:pt x="41" y="140"/>
                    </a:moveTo>
                    <a:cubicBezTo>
                      <a:pt x="39" y="141"/>
                      <a:pt x="39" y="141"/>
                      <a:pt x="39" y="141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34" y="176"/>
                      <a:pt x="34" y="176"/>
                      <a:pt x="34" y="176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2" y="257"/>
                      <a:pt x="22" y="257"/>
                      <a:pt x="22" y="25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" y="420"/>
                      <a:pt x="1" y="420"/>
                      <a:pt x="2" y="420"/>
                    </a:cubicBezTo>
                    <a:cubicBezTo>
                      <a:pt x="25" y="253"/>
                      <a:pt x="25" y="253"/>
                      <a:pt x="25" y="253"/>
                    </a:cubicBezTo>
                    <a:cubicBezTo>
                      <a:pt x="26" y="248"/>
                      <a:pt x="26" y="248"/>
                      <a:pt x="26" y="248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6" y="171"/>
                      <a:pt x="36" y="171"/>
                      <a:pt x="36" y="171"/>
                    </a:cubicBezTo>
                    <a:cubicBezTo>
                      <a:pt x="41" y="140"/>
                      <a:pt x="41" y="140"/>
                      <a:pt x="41" y="140"/>
                    </a:cubicBezTo>
                    <a:moveTo>
                      <a:pt x="48" y="71"/>
                    </a:moveTo>
                    <a:cubicBezTo>
                      <a:pt x="39" y="139"/>
                      <a:pt x="39" y="139"/>
                      <a:pt x="39" y="139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8" y="71"/>
                      <a:pt x="48" y="71"/>
                      <a:pt x="48" y="71"/>
                    </a:cubicBezTo>
                    <a:moveTo>
                      <a:pt x="58" y="0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9" y="0"/>
                      <a:pt x="5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255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close/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256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57"/>
              <p:cNvSpPr>
                <a:spLocks/>
              </p:cNvSpPr>
              <p:nvPr/>
            </p:nvSpPr>
            <p:spPr bwMode="auto">
              <a:xfrm>
                <a:off x="3917" y="2233"/>
                <a:ext cx="4" cy="12"/>
              </a:xfrm>
              <a:custGeom>
                <a:avLst/>
                <a:gdLst>
                  <a:gd name="T0" fmla="*/ 1 w 3"/>
                  <a:gd name="T1" fmla="*/ 0 h 8"/>
                  <a:gd name="T2" fmla="*/ 0 w 3"/>
                  <a:gd name="T3" fmla="*/ 8 h 8"/>
                  <a:gd name="T4" fmla="*/ 2 w 3"/>
                  <a:gd name="T5" fmla="*/ 8 h 8"/>
                  <a:gd name="T6" fmla="*/ 3 w 3"/>
                  <a:gd name="T7" fmla="*/ 0 h 8"/>
                  <a:gd name="T8" fmla="*/ 1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58"/>
              <p:cNvSpPr>
                <a:spLocks noEditPoints="1"/>
              </p:cNvSpPr>
              <p:nvPr/>
            </p:nvSpPr>
            <p:spPr bwMode="auto">
              <a:xfrm>
                <a:off x="3255" y="2105"/>
                <a:ext cx="246" cy="334"/>
              </a:xfrm>
              <a:custGeom>
                <a:avLst/>
                <a:gdLst>
                  <a:gd name="T0" fmla="*/ 21 w 165"/>
                  <a:gd name="T1" fmla="*/ 186 h 224"/>
                  <a:gd name="T2" fmla="*/ 0 w 165"/>
                  <a:gd name="T3" fmla="*/ 223 h 224"/>
                  <a:gd name="T4" fmla="*/ 2 w 165"/>
                  <a:gd name="T5" fmla="*/ 224 h 224"/>
                  <a:gd name="T6" fmla="*/ 7 w 165"/>
                  <a:gd name="T7" fmla="*/ 220 h 224"/>
                  <a:gd name="T8" fmla="*/ 24 w 165"/>
                  <a:gd name="T9" fmla="*/ 201 h 224"/>
                  <a:gd name="T10" fmla="*/ 24 w 165"/>
                  <a:gd name="T11" fmla="*/ 199 h 224"/>
                  <a:gd name="T12" fmla="*/ 3 w 165"/>
                  <a:gd name="T13" fmla="*/ 222 h 224"/>
                  <a:gd name="T14" fmla="*/ 22 w 165"/>
                  <a:gd name="T15" fmla="*/ 189 h 224"/>
                  <a:gd name="T16" fmla="*/ 21 w 165"/>
                  <a:gd name="T17" fmla="*/ 186 h 224"/>
                  <a:gd name="T18" fmla="*/ 154 w 165"/>
                  <a:gd name="T19" fmla="*/ 54 h 224"/>
                  <a:gd name="T20" fmla="*/ 25 w 165"/>
                  <a:gd name="T21" fmla="*/ 198 h 224"/>
                  <a:gd name="T22" fmla="*/ 25 w 165"/>
                  <a:gd name="T23" fmla="*/ 200 h 224"/>
                  <a:gd name="T24" fmla="*/ 156 w 165"/>
                  <a:gd name="T25" fmla="*/ 55 h 224"/>
                  <a:gd name="T26" fmla="*/ 154 w 165"/>
                  <a:gd name="T27" fmla="*/ 54 h 224"/>
                  <a:gd name="T28" fmla="*/ 164 w 165"/>
                  <a:gd name="T29" fmla="*/ 43 h 224"/>
                  <a:gd name="T30" fmla="*/ 155 w 165"/>
                  <a:gd name="T31" fmla="*/ 53 h 224"/>
                  <a:gd name="T32" fmla="*/ 157 w 165"/>
                  <a:gd name="T33" fmla="*/ 55 h 224"/>
                  <a:gd name="T34" fmla="*/ 165 w 165"/>
                  <a:gd name="T35" fmla="*/ 45 h 224"/>
                  <a:gd name="T36" fmla="*/ 164 w 165"/>
                  <a:gd name="T37" fmla="*/ 43 h 224"/>
                  <a:gd name="T38" fmla="*/ 113 w 165"/>
                  <a:gd name="T39" fmla="*/ 27 h 224"/>
                  <a:gd name="T40" fmla="*/ 22 w 165"/>
                  <a:gd name="T41" fmla="*/ 185 h 224"/>
                  <a:gd name="T42" fmla="*/ 22 w 165"/>
                  <a:gd name="T43" fmla="*/ 188 h 224"/>
                  <a:gd name="T44" fmla="*/ 114 w 165"/>
                  <a:gd name="T45" fmla="*/ 28 h 224"/>
                  <a:gd name="T46" fmla="*/ 113 w 165"/>
                  <a:gd name="T47" fmla="*/ 27 h 224"/>
                  <a:gd name="T48" fmla="*/ 128 w 165"/>
                  <a:gd name="T49" fmla="*/ 0 h 224"/>
                  <a:gd name="T50" fmla="*/ 113 w 165"/>
                  <a:gd name="T51" fmla="*/ 26 h 224"/>
                  <a:gd name="T52" fmla="*/ 115 w 165"/>
                  <a:gd name="T53" fmla="*/ 27 h 224"/>
                  <a:gd name="T54" fmla="*/ 129 w 165"/>
                  <a:gd name="T55" fmla="*/ 2 h 224"/>
                  <a:gd name="T56" fmla="*/ 128 w 165"/>
                  <a:gd name="T57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5" h="224">
                    <a:moveTo>
                      <a:pt x="21" y="186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2" y="223"/>
                      <a:pt x="2" y="224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199"/>
                      <a:pt x="24" y="199"/>
                      <a:pt x="24" y="199"/>
                    </a:cubicBezTo>
                    <a:cubicBezTo>
                      <a:pt x="3" y="222"/>
                      <a:pt x="3" y="222"/>
                      <a:pt x="3" y="222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1" y="186"/>
                      <a:pt x="21" y="186"/>
                      <a:pt x="21" y="186"/>
                    </a:cubicBezTo>
                    <a:moveTo>
                      <a:pt x="154" y="54"/>
                    </a:move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4" y="54"/>
                      <a:pt x="154" y="54"/>
                      <a:pt x="154" y="54"/>
                    </a:cubicBezTo>
                    <a:moveTo>
                      <a:pt x="164" y="43"/>
                    </a:moveTo>
                    <a:cubicBezTo>
                      <a:pt x="155" y="53"/>
                      <a:pt x="155" y="53"/>
                      <a:pt x="155" y="53"/>
                    </a:cubicBezTo>
                    <a:cubicBezTo>
                      <a:pt x="157" y="55"/>
                      <a:pt x="157" y="55"/>
                      <a:pt x="157" y="5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4" y="43"/>
                      <a:pt x="164" y="43"/>
                      <a:pt x="164" y="43"/>
                    </a:cubicBezTo>
                    <a:moveTo>
                      <a:pt x="113" y="27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128" y="0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259"/>
              <p:cNvSpPr>
                <a:spLocks/>
              </p:cNvSpPr>
              <p:nvPr/>
            </p:nvSpPr>
            <p:spPr bwMode="auto">
              <a:xfrm>
                <a:off x="3258" y="2433"/>
                <a:ext cx="7" cy="7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4 h 5"/>
                  <a:gd name="T4" fmla="*/ 1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60"/>
              <p:cNvSpPr>
                <a:spLocks/>
              </p:cNvSpPr>
              <p:nvPr/>
            </p:nvSpPr>
            <p:spPr bwMode="auto">
              <a:xfrm>
                <a:off x="3250" y="2437"/>
                <a:ext cx="9" cy="12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0 w 6"/>
                  <a:gd name="T5" fmla="*/ 7 h 8"/>
                  <a:gd name="T6" fmla="*/ 0 w 6"/>
                  <a:gd name="T7" fmla="*/ 7 h 8"/>
                  <a:gd name="T8" fmla="*/ 0 w 6"/>
                  <a:gd name="T9" fmla="*/ 7 h 8"/>
                  <a:gd name="T10" fmla="*/ 1 w 6"/>
                  <a:gd name="T11" fmla="*/ 8 h 8"/>
                  <a:gd name="T12" fmla="*/ 6 w 6"/>
                  <a:gd name="T13" fmla="*/ 2 h 8"/>
                  <a:gd name="T14" fmla="*/ 5 w 6"/>
                  <a:gd name="T15" fmla="*/ 1 h 8"/>
                  <a:gd name="T16" fmla="*/ 3 w 6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261"/>
              <p:cNvSpPr>
                <a:spLocks/>
              </p:cNvSpPr>
              <p:nvPr/>
            </p:nvSpPr>
            <p:spPr bwMode="auto">
              <a:xfrm>
                <a:off x="3241" y="2457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262"/>
              <p:cNvSpPr>
                <a:spLocks/>
              </p:cNvSpPr>
              <p:nvPr/>
            </p:nvSpPr>
            <p:spPr bwMode="auto">
              <a:xfrm>
                <a:off x="3243" y="2449"/>
                <a:ext cx="7" cy="9"/>
              </a:xfrm>
              <a:custGeom>
                <a:avLst/>
                <a:gdLst>
                  <a:gd name="T0" fmla="*/ 5 w 5"/>
                  <a:gd name="T1" fmla="*/ 0 h 6"/>
                  <a:gd name="T2" fmla="*/ 2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5 w 5"/>
                  <a:gd name="T9" fmla="*/ 0 h 6"/>
                  <a:gd name="T10" fmla="*/ 5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263"/>
              <p:cNvSpPr>
                <a:spLocks/>
              </p:cNvSpPr>
              <p:nvPr/>
            </p:nvSpPr>
            <p:spPr bwMode="auto">
              <a:xfrm>
                <a:off x="3999" y="1591"/>
                <a:ext cx="10" cy="16"/>
              </a:xfrm>
              <a:custGeom>
                <a:avLst/>
                <a:gdLst>
                  <a:gd name="T0" fmla="*/ 7 w 7"/>
                  <a:gd name="T1" fmla="*/ 0 h 11"/>
                  <a:gd name="T2" fmla="*/ 0 w 7"/>
                  <a:gd name="T3" fmla="*/ 8 h 11"/>
                  <a:gd name="T4" fmla="*/ 2 w 7"/>
                  <a:gd name="T5" fmla="*/ 10 h 11"/>
                  <a:gd name="T6" fmla="*/ 5 w 7"/>
                  <a:gd name="T7" fmla="*/ 6 h 11"/>
                  <a:gd name="T8" fmla="*/ 4 w 7"/>
                  <a:gd name="T9" fmla="*/ 11 h 11"/>
                  <a:gd name="T10" fmla="*/ 6 w 7"/>
                  <a:gd name="T11" fmla="*/ 11 h 11"/>
                  <a:gd name="T12" fmla="*/ 7 w 7"/>
                  <a:gd name="T13" fmla="*/ 3 h 11"/>
                  <a:gd name="T14" fmla="*/ 7 w 7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7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2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264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265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266"/>
              <p:cNvSpPr>
                <a:spLocks noEditPoints="1"/>
              </p:cNvSpPr>
              <p:nvPr/>
            </p:nvSpPr>
            <p:spPr bwMode="auto">
              <a:xfrm>
                <a:off x="2651" y="2454"/>
                <a:ext cx="927" cy="360"/>
              </a:xfrm>
              <a:custGeom>
                <a:avLst/>
                <a:gdLst>
                  <a:gd name="T0" fmla="*/ 272 w 622"/>
                  <a:gd name="T1" fmla="*/ 184 h 242"/>
                  <a:gd name="T2" fmla="*/ 239 w 622"/>
                  <a:gd name="T3" fmla="*/ 190 h 242"/>
                  <a:gd name="T4" fmla="*/ 237 w 622"/>
                  <a:gd name="T5" fmla="*/ 191 h 242"/>
                  <a:gd name="T6" fmla="*/ 160 w 622"/>
                  <a:gd name="T7" fmla="*/ 207 h 242"/>
                  <a:gd name="T8" fmla="*/ 155 w 622"/>
                  <a:gd name="T9" fmla="*/ 208 h 242"/>
                  <a:gd name="T10" fmla="*/ 2 w 622"/>
                  <a:gd name="T11" fmla="*/ 241 h 242"/>
                  <a:gd name="T12" fmla="*/ 2 w 622"/>
                  <a:gd name="T13" fmla="*/ 242 h 242"/>
                  <a:gd name="T14" fmla="*/ 8 w 622"/>
                  <a:gd name="T15" fmla="*/ 242 h 242"/>
                  <a:gd name="T16" fmla="*/ 160 w 622"/>
                  <a:gd name="T17" fmla="*/ 210 h 242"/>
                  <a:gd name="T18" fmla="*/ 165 w 622"/>
                  <a:gd name="T19" fmla="*/ 208 h 242"/>
                  <a:gd name="T20" fmla="*/ 239 w 622"/>
                  <a:gd name="T21" fmla="*/ 193 h 242"/>
                  <a:gd name="T22" fmla="*/ 242 w 622"/>
                  <a:gd name="T23" fmla="*/ 192 h 242"/>
                  <a:gd name="T24" fmla="*/ 273 w 622"/>
                  <a:gd name="T25" fmla="*/ 185 h 242"/>
                  <a:gd name="T26" fmla="*/ 272 w 622"/>
                  <a:gd name="T27" fmla="*/ 184 h 242"/>
                  <a:gd name="T28" fmla="*/ 347 w 622"/>
                  <a:gd name="T29" fmla="*/ 167 h 242"/>
                  <a:gd name="T30" fmla="*/ 274 w 622"/>
                  <a:gd name="T31" fmla="*/ 183 h 242"/>
                  <a:gd name="T32" fmla="*/ 275 w 622"/>
                  <a:gd name="T33" fmla="*/ 185 h 242"/>
                  <a:gd name="T34" fmla="*/ 347 w 622"/>
                  <a:gd name="T35" fmla="*/ 170 h 242"/>
                  <a:gd name="T36" fmla="*/ 347 w 622"/>
                  <a:gd name="T37" fmla="*/ 167 h 242"/>
                  <a:gd name="T38" fmla="*/ 210 w 622"/>
                  <a:gd name="T39" fmla="*/ 111 h 242"/>
                  <a:gd name="T40" fmla="*/ 160 w 622"/>
                  <a:gd name="T41" fmla="*/ 142 h 242"/>
                  <a:gd name="T42" fmla="*/ 158 w 622"/>
                  <a:gd name="T43" fmla="*/ 143 h 242"/>
                  <a:gd name="T44" fmla="*/ 80 w 622"/>
                  <a:gd name="T45" fmla="*/ 190 h 242"/>
                  <a:gd name="T46" fmla="*/ 78 w 622"/>
                  <a:gd name="T47" fmla="*/ 192 h 242"/>
                  <a:gd name="T48" fmla="*/ 0 w 622"/>
                  <a:gd name="T49" fmla="*/ 239 h 242"/>
                  <a:gd name="T50" fmla="*/ 1 w 622"/>
                  <a:gd name="T51" fmla="*/ 241 h 242"/>
                  <a:gd name="T52" fmla="*/ 81 w 622"/>
                  <a:gd name="T53" fmla="*/ 193 h 242"/>
                  <a:gd name="T54" fmla="*/ 83 w 622"/>
                  <a:gd name="T55" fmla="*/ 191 h 242"/>
                  <a:gd name="T56" fmla="*/ 160 w 622"/>
                  <a:gd name="T57" fmla="*/ 145 h 242"/>
                  <a:gd name="T58" fmla="*/ 162 w 622"/>
                  <a:gd name="T59" fmla="*/ 143 h 242"/>
                  <a:gd name="T60" fmla="*/ 212 w 622"/>
                  <a:gd name="T61" fmla="*/ 113 h 242"/>
                  <a:gd name="T62" fmla="*/ 210 w 622"/>
                  <a:gd name="T63" fmla="*/ 111 h 242"/>
                  <a:gd name="T64" fmla="*/ 622 w 622"/>
                  <a:gd name="T65" fmla="*/ 109 h 242"/>
                  <a:gd name="T66" fmla="*/ 384 w 622"/>
                  <a:gd name="T67" fmla="*/ 160 h 242"/>
                  <a:gd name="T68" fmla="*/ 381 w 622"/>
                  <a:gd name="T69" fmla="*/ 160 h 242"/>
                  <a:gd name="T70" fmla="*/ 350 w 622"/>
                  <a:gd name="T71" fmla="*/ 167 h 242"/>
                  <a:gd name="T72" fmla="*/ 349 w 622"/>
                  <a:gd name="T73" fmla="*/ 169 h 242"/>
                  <a:gd name="T74" fmla="*/ 379 w 622"/>
                  <a:gd name="T75" fmla="*/ 163 h 242"/>
                  <a:gd name="T76" fmla="*/ 382 w 622"/>
                  <a:gd name="T77" fmla="*/ 162 h 242"/>
                  <a:gd name="T78" fmla="*/ 619 w 622"/>
                  <a:gd name="T79" fmla="*/ 111 h 242"/>
                  <a:gd name="T80" fmla="*/ 622 w 622"/>
                  <a:gd name="T81" fmla="*/ 110 h 242"/>
                  <a:gd name="T82" fmla="*/ 622 w 622"/>
                  <a:gd name="T83" fmla="*/ 109 h 242"/>
                  <a:gd name="T84" fmla="*/ 395 w 622"/>
                  <a:gd name="T85" fmla="*/ 0 h 242"/>
                  <a:gd name="T86" fmla="*/ 394 w 622"/>
                  <a:gd name="T87" fmla="*/ 0 h 242"/>
                  <a:gd name="T88" fmla="*/ 286 w 622"/>
                  <a:gd name="T89" fmla="*/ 66 h 242"/>
                  <a:gd name="T90" fmla="*/ 283 w 622"/>
                  <a:gd name="T91" fmla="*/ 67 h 242"/>
                  <a:gd name="T92" fmla="*/ 212 w 622"/>
                  <a:gd name="T93" fmla="*/ 110 h 242"/>
                  <a:gd name="T94" fmla="*/ 213 w 622"/>
                  <a:gd name="T95" fmla="*/ 112 h 242"/>
                  <a:gd name="T96" fmla="*/ 286 w 622"/>
                  <a:gd name="T97" fmla="*/ 68 h 242"/>
                  <a:gd name="T98" fmla="*/ 289 w 622"/>
                  <a:gd name="T99" fmla="*/ 66 h 242"/>
                  <a:gd name="T100" fmla="*/ 396 w 622"/>
                  <a:gd name="T101" fmla="*/ 1 h 242"/>
                  <a:gd name="T102" fmla="*/ 395 w 622"/>
                  <a:gd name="T10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22" h="242">
                    <a:moveTo>
                      <a:pt x="272" y="184"/>
                    </a:moveTo>
                    <a:cubicBezTo>
                      <a:pt x="239" y="190"/>
                      <a:pt x="239" y="190"/>
                      <a:pt x="239" y="190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160" y="207"/>
                      <a:pt x="160" y="207"/>
                      <a:pt x="160" y="207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2" y="241"/>
                      <a:pt x="2" y="241"/>
                      <a:pt x="2" y="241"/>
                    </a:cubicBezTo>
                    <a:cubicBezTo>
                      <a:pt x="2" y="242"/>
                      <a:pt x="2" y="242"/>
                      <a:pt x="2" y="242"/>
                    </a:cubicBezTo>
                    <a:cubicBezTo>
                      <a:pt x="8" y="242"/>
                      <a:pt x="8" y="242"/>
                      <a:pt x="8" y="242"/>
                    </a:cubicBezTo>
                    <a:cubicBezTo>
                      <a:pt x="160" y="210"/>
                      <a:pt x="160" y="210"/>
                      <a:pt x="160" y="210"/>
                    </a:cubicBezTo>
                    <a:cubicBezTo>
                      <a:pt x="165" y="208"/>
                      <a:pt x="165" y="208"/>
                      <a:pt x="165" y="208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42" y="192"/>
                      <a:pt x="242" y="192"/>
                      <a:pt x="242" y="192"/>
                    </a:cubicBezTo>
                    <a:cubicBezTo>
                      <a:pt x="273" y="185"/>
                      <a:pt x="273" y="185"/>
                      <a:pt x="273" y="185"/>
                    </a:cubicBezTo>
                    <a:cubicBezTo>
                      <a:pt x="272" y="184"/>
                      <a:pt x="272" y="184"/>
                      <a:pt x="272" y="184"/>
                    </a:cubicBezTo>
                    <a:moveTo>
                      <a:pt x="347" y="167"/>
                    </a:moveTo>
                    <a:cubicBezTo>
                      <a:pt x="274" y="183"/>
                      <a:pt x="274" y="183"/>
                      <a:pt x="274" y="183"/>
                    </a:cubicBezTo>
                    <a:cubicBezTo>
                      <a:pt x="275" y="185"/>
                      <a:pt x="275" y="185"/>
                      <a:pt x="275" y="185"/>
                    </a:cubicBezTo>
                    <a:cubicBezTo>
                      <a:pt x="347" y="170"/>
                      <a:pt x="347" y="170"/>
                      <a:pt x="347" y="170"/>
                    </a:cubicBezTo>
                    <a:cubicBezTo>
                      <a:pt x="347" y="167"/>
                      <a:pt x="347" y="167"/>
                      <a:pt x="347" y="167"/>
                    </a:cubicBezTo>
                    <a:moveTo>
                      <a:pt x="210" y="111"/>
                    </a:move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78" y="192"/>
                      <a:pt x="78" y="192"/>
                      <a:pt x="78" y="192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1" y="240"/>
                      <a:pt x="1" y="240"/>
                      <a:pt x="1" y="241"/>
                    </a:cubicBezTo>
                    <a:cubicBezTo>
                      <a:pt x="81" y="193"/>
                      <a:pt x="81" y="193"/>
                      <a:pt x="81" y="193"/>
                    </a:cubicBezTo>
                    <a:cubicBezTo>
                      <a:pt x="83" y="191"/>
                      <a:pt x="83" y="191"/>
                      <a:pt x="83" y="191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1"/>
                      <a:pt x="210" y="111"/>
                      <a:pt x="210" y="111"/>
                    </a:cubicBezTo>
                    <a:moveTo>
                      <a:pt x="622" y="109"/>
                    </a:moveTo>
                    <a:cubicBezTo>
                      <a:pt x="384" y="160"/>
                      <a:pt x="384" y="160"/>
                      <a:pt x="384" y="160"/>
                    </a:cubicBezTo>
                    <a:cubicBezTo>
                      <a:pt x="381" y="160"/>
                      <a:pt x="381" y="160"/>
                      <a:pt x="381" y="160"/>
                    </a:cubicBezTo>
                    <a:cubicBezTo>
                      <a:pt x="350" y="167"/>
                      <a:pt x="350" y="167"/>
                      <a:pt x="350" y="167"/>
                    </a:cubicBezTo>
                    <a:cubicBezTo>
                      <a:pt x="349" y="169"/>
                      <a:pt x="349" y="169"/>
                      <a:pt x="349" y="169"/>
                    </a:cubicBezTo>
                    <a:cubicBezTo>
                      <a:pt x="379" y="163"/>
                      <a:pt x="379" y="163"/>
                      <a:pt x="379" y="163"/>
                    </a:cubicBezTo>
                    <a:cubicBezTo>
                      <a:pt x="382" y="162"/>
                      <a:pt x="382" y="162"/>
                      <a:pt x="382" y="162"/>
                    </a:cubicBezTo>
                    <a:cubicBezTo>
                      <a:pt x="619" y="111"/>
                      <a:pt x="619" y="111"/>
                      <a:pt x="619" y="111"/>
                    </a:cubicBezTo>
                    <a:cubicBezTo>
                      <a:pt x="622" y="110"/>
                      <a:pt x="622" y="110"/>
                      <a:pt x="622" y="110"/>
                    </a:cubicBezTo>
                    <a:cubicBezTo>
                      <a:pt x="622" y="110"/>
                      <a:pt x="622" y="109"/>
                      <a:pt x="622" y="109"/>
                    </a:cubicBezTo>
                    <a:moveTo>
                      <a:pt x="395" y="0"/>
                    </a:moveTo>
                    <a:cubicBezTo>
                      <a:pt x="394" y="0"/>
                      <a:pt x="394" y="0"/>
                      <a:pt x="394" y="0"/>
                    </a:cubicBezTo>
                    <a:cubicBezTo>
                      <a:pt x="286" y="66"/>
                      <a:pt x="286" y="66"/>
                      <a:pt x="286" y="66"/>
                    </a:cubicBezTo>
                    <a:cubicBezTo>
                      <a:pt x="283" y="67"/>
                      <a:pt x="283" y="67"/>
                      <a:pt x="283" y="67"/>
                    </a:cubicBez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86" y="68"/>
                      <a:pt x="286" y="68"/>
                      <a:pt x="286" y="68"/>
                    </a:cubicBezTo>
                    <a:cubicBezTo>
                      <a:pt x="289" y="66"/>
                      <a:pt x="289" y="66"/>
                      <a:pt x="289" y="66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395" y="1"/>
                      <a:pt x="395" y="0"/>
                      <a:pt x="3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267"/>
              <p:cNvSpPr>
                <a:spLocks noEditPoints="1"/>
              </p:cNvSpPr>
              <p:nvPr/>
            </p:nvSpPr>
            <p:spPr bwMode="auto">
              <a:xfrm>
                <a:off x="2654" y="2617"/>
                <a:ext cx="924" cy="199"/>
              </a:xfrm>
              <a:custGeom>
                <a:avLst/>
                <a:gdLst>
                  <a:gd name="T0" fmla="*/ 6 w 620"/>
                  <a:gd name="T1" fmla="*/ 132 h 133"/>
                  <a:gd name="T2" fmla="*/ 0 w 620"/>
                  <a:gd name="T3" fmla="*/ 132 h 133"/>
                  <a:gd name="T4" fmla="*/ 0 w 620"/>
                  <a:gd name="T5" fmla="*/ 133 h 133"/>
                  <a:gd name="T6" fmla="*/ 6 w 620"/>
                  <a:gd name="T7" fmla="*/ 132 h 133"/>
                  <a:gd name="T8" fmla="*/ 620 w 620"/>
                  <a:gd name="T9" fmla="*/ 0 h 133"/>
                  <a:gd name="T10" fmla="*/ 617 w 620"/>
                  <a:gd name="T11" fmla="*/ 1 h 133"/>
                  <a:gd name="T12" fmla="*/ 620 w 620"/>
                  <a:gd name="T13" fmla="*/ 1 h 133"/>
                  <a:gd name="T14" fmla="*/ 620 w 620"/>
                  <a:gd name="T1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0" h="133">
                    <a:moveTo>
                      <a:pt x="6" y="132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3"/>
                      <a:pt x="0" y="133"/>
                    </a:cubicBezTo>
                    <a:cubicBezTo>
                      <a:pt x="6" y="132"/>
                      <a:pt x="6" y="132"/>
                      <a:pt x="6" y="132"/>
                    </a:cubicBezTo>
                    <a:moveTo>
                      <a:pt x="620" y="0"/>
                    </a:moveTo>
                    <a:cubicBezTo>
                      <a:pt x="617" y="1"/>
                      <a:pt x="617" y="1"/>
                      <a:pt x="617" y="1"/>
                    </a:cubicBezTo>
                    <a:cubicBezTo>
                      <a:pt x="620" y="1"/>
                      <a:pt x="620" y="1"/>
                      <a:pt x="620" y="1"/>
                    </a:cubicBezTo>
                    <a:cubicBezTo>
                      <a:pt x="620" y="0"/>
                      <a:pt x="620" y="0"/>
                      <a:pt x="6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68"/>
              <p:cNvSpPr>
                <a:spLocks/>
              </p:cNvSpPr>
              <p:nvPr/>
            </p:nvSpPr>
            <p:spPr bwMode="auto">
              <a:xfrm>
                <a:off x="3238" y="245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269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close/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close/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270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271"/>
              <p:cNvSpPr>
                <a:spLocks/>
              </p:cNvSpPr>
              <p:nvPr/>
            </p:nvSpPr>
            <p:spPr bwMode="auto">
              <a:xfrm>
                <a:off x="3578" y="2613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7 w 8"/>
                  <a:gd name="T3" fmla="*/ 0 h 4"/>
                  <a:gd name="T4" fmla="*/ 0 w 8"/>
                  <a:gd name="T5" fmla="*/ 2 h 4"/>
                  <a:gd name="T6" fmla="*/ 0 w 8"/>
                  <a:gd name="T7" fmla="*/ 3 h 4"/>
                  <a:gd name="T8" fmla="*/ 0 w 8"/>
                  <a:gd name="T9" fmla="*/ 4 h 4"/>
                  <a:gd name="T10" fmla="*/ 7 w 8"/>
                  <a:gd name="T11" fmla="*/ 2 h 4"/>
                  <a:gd name="T12" fmla="*/ 8 w 8"/>
                  <a:gd name="T13" fmla="*/ 2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272"/>
              <p:cNvSpPr>
                <a:spLocks/>
              </p:cNvSpPr>
              <p:nvPr/>
            </p:nvSpPr>
            <p:spPr bwMode="auto">
              <a:xfrm>
                <a:off x="3240" y="2448"/>
                <a:ext cx="10" cy="7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4 w 7"/>
                  <a:gd name="T9" fmla="*/ 3 h 5"/>
                  <a:gd name="T10" fmla="*/ 7 w 7"/>
                  <a:gd name="T11" fmla="*/ 1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73"/>
              <p:cNvSpPr>
                <a:spLocks/>
              </p:cNvSpPr>
              <p:nvPr/>
            </p:nvSpPr>
            <p:spPr bwMode="auto">
              <a:xfrm>
                <a:off x="2633" y="2810"/>
                <a:ext cx="21" cy="10"/>
              </a:xfrm>
              <a:custGeom>
                <a:avLst/>
                <a:gdLst>
                  <a:gd name="T0" fmla="*/ 12 w 14"/>
                  <a:gd name="T1" fmla="*/ 0 h 7"/>
                  <a:gd name="T2" fmla="*/ 5 w 14"/>
                  <a:gd name="T3" fmla="*/ 4 h 7"/>
                  <a:gd name="T4" fmla="*/ 0 w 14"/>
                  <a:gd name="T5" fmla="*/ 7 h 7"/>
                  <a:gd name="T6" fmla="*/ 14 w 14"/>
                  <a:gd name="T7" fmla="*/ 4 h 7"/>
                  <a:gd name="T8" fmla="*/ 14 w 14"/>
                  <a:gd name="T9" fmla="*/ 3 h 7"/>
                  <a:gd name="T10" fmla="*/ 14 w 14"/>
                  <a:gd name="T11" fmla="*/ 2 h 7"/>
                  <a:gd name="T12" fmla="*/ 12 w 14"/>
                  <a:gd name="T13" fmla="*/ 3 h 7"/>
                  <a:gd name="T14" fmla="*/ 13 w 14"/>
                  <a:gd name="T15" fmla="*/ 2 h 7"/>
                  <a:gd name="T16" fmla="*/ 12 w 1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2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74"/>
              <p:cNvSpPr>
                <a:spLocks noEditPoints="1"/>
              </p:cNvSpPr>
              <p:nvPr/>
            </p:nvSpPr>
            <p:spPr bwMode="auto">
              <a:xfrm>
                <a:off x="3680" y="868"/>
                <a:ext cx="94" cy="438"/>
              </a:xfrm>
              <a:custGeom>
                <a:avLst/>
                <a:gdLst>
                  <a:gd name="T0" fmla="*/ 5 w 63"/>
                  <a:gd name="T1" fmla="*/ 271 h 294"/>
                  <a:gd name="T2" fmla="*/ 0 w 63"/>
                  <a:gd name="T3" fmla="*/ 292 h 294"/>
                  <a:gd name="T4" fmla="*/ 1 w 63"/>
                  <a:gd name="T5" fmla="*/ 294 h 294"/>
                  <a:gd name="T6" fmla="*/ 5 w 63"/>
                  <a:gd name="T7" fmla="*/ 273 h 294"/>
                  <a:gd name="T8" fmla="*/ 5 w 63"/>
                  <a:gd name="T9" fmla="*/ 271 h 294"/>
                  <a:gd name="T10" fmla="*/ 15 w 63"/>
                  <a:gd name="T11" fmla="*/ 221 h 294"/>
                  <a:gd name="T12" fmla="*/ 6 w 63"/>
                  <a:gd name="T13" fmla="*/ 263 h 294"/>
                  <a:gd name="T14" fmla="*/ 7 w 63"/>
                  <a:gd name="T15" fmla="*/ 265 h 294"/>
                  <a:gd name="T16" fmla="*/ 16 w 63"/>
                  <a:gd name="T17" fmla="*/ 221 h 294"/>
                  <a:gd name="T18" fmla="*/ 15 w 63"/>
                  <a:gd name="T19" fmla="*/ 221 h 294"/>
                  <a:gd name="T20" fmla="*/ 62 w 63"/>
                  <a:gd name="T21" fmla="*/ 0 h 294"/>
                  <a:gd name="T22" fmla="*/ 16 w 63"/>
                  <a:gd name="T23" fmla="*/ 219 h 294"/>
                  <a:gd name="T24" fmla="*/ 16 w 63"/>
                  <a:gd name="T25" fmla="*/ 219 h 294"/>
                  <a:gd name="T26" fmla="*/ 63 w 63"/>
                  <a:gd name="T27" fmla="*/ 0 h 294"/>
                  <a:gd name="T28" fmla="*/ 62 w 63"/>
                  <a:gd name="T2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294">
                    <a:moveTo>
                      <a:pt x="5" y="271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1" y="294"/>
                      <a:pt x="1" y="294"/>
                      <a:pt x="1" y="294"/>
                    </a:cubicBezTo>
                    <a:cubicBezTo>
                      <a:pt x="5" y="273"/>
                      <a:pt x="5" y="273"/>
                      <a:pt x="5" y="273"/>
                    </a:cubicBezTo>
                    <a:cubicBezTo>
                      <a:pt x="5" y="271"/>
                      <a:pt x="5" y="271"/>
                      <a:pt x="5" y="271"/>
                    </a:cubicBezTo>
                    <a:moveTo>
                      <a:pt x="15" y="221"/>
                    </a:moveTo>
                    <a:cubicBezTo>
                      <a:pt x="6" y="263"/>
                      <a:pt x="6" y="263"/>
                      <a:pt x="6" y="263"/>
                    </a:cubicBezTo>
                    <a:cubicBezTo>
                      <a:pt x="7" y="265"/>
                      <a:pt x="7" y="265"/>
                      <a:pt x="7" y="265"/>
                    </a:cubicBezTo>
                    <a:cubicBezTo>
                      <a:pt x="16" y="221"/>
                      <a:pt x="16" y="221"/>
                      <a:pt x="16" y="221"/>
                    </a:cubicBezTo>
                    <a:cubicBezTo>
                      <a:pt x="15" y="221"/>
                      <a:pt x="15" y="221"/>
                      <a:pt x="15" y="221"/>
                    </a:cubicBezTo>
                    <a:moveTo>
                      <a:pt x="62" y="0"/>
                    </a:moveTo>
                    <a:cubicBezTo>
                      <a:pt x="16" y="219"/>
                      <a:pt x="16" y="219"/>
                      <a:pt x="16" y="219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2" y="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75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76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77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78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79"/>
              <p:cNvSpPr>
                <a:spLocks/>
              </p:cNvSpPr>
              <p:nvPr/>
            </p:nvSpPr>
            <p:spPr bwMode="auto">
              <a:xfrm>
                <a:off x="3772" y="857"/>
                <a:ext cx="3" cy="11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8 h 8"/>
                  <a:gd name="T4" fmla="*/ 1 w 2"/>
                  <a:gd name="T5" fmla="*/ 8 h 8"/>
                  <a:gd name="T6" fmla="*/ 2 w 2"/>
                  <a:gd name="T7" fmla="*/ 0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80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81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82"/>
              <p:cNvSpPr>
                <a:spLocks/>
              </p:cNvSpPr>
              <p:nvPr/>
            </p:nvSpPr>
            <p:spPr bwMode="auto">
              <a:xfrm>
                <a:off x="3338" y="916"/>
                <a:ext cx="357" cy="764"/>
              </a:xfrm>
              <a:custGeom>
                <a:avLst/>
                <a:gdLst>
                  <a:gd name="T0" fmla="*/ 51 w 239"/>
                  <a:gd name="T1" fmla="*/ 0 h 513"/>
                  <a:gd name="T2" fmla="*/ 50 w 239"/>
                  <a:gd name="T3" fmla="*/ 0 h 513"/>
                  <a:gd name="T4" fmla="*/ 135 w 239"/>
                  <a:gd name="T5" fmla="*/ 352 h 513"/>
                  <a:gd name="T6" fmla="*/ 0 w 239"/>
                  <a:gd name="T7" fmla="*/ 298 h 513"/>
                  <a:gd name="T8" fmla="*/ 0 w 239"/>
                  <a:gd name="T9" fmla="*/ 299 h 513"/>
                  <a:gd name="T10" fmla="*/ 135 w 239"/>
                  <a:gd name="T11" fmla="*/ 353 h 513"/>
                  <a:gd name="T12" fmla="*/ 173 w 239"/>
                  <a:gd name="T13" fmla="*/ 513 h 513"/>
                  <a:gd name="T14" fmla="*/ 174 w 239"/>
                  <a:gd name="T15" fmla="*/ 512 h 513"/>
                  <a:gd name="T16" fmla="*/ 136 w 239"/>
                  <a:gd name="T17" fmla="*/ 354 h 513"/>
                  <a:gd name="T18" fmla="*/ 204 w 239"/>
                  <a:gd name="T19" fmla="*/ 381 h 513"/>
                  <a:gd name="T20" fmla="*/ 176 w 239"/>
                  <a:gd name="T21" fmla="*/ 512 h 513"/>
                  <a:gd name="T22" fmla="*/ 177 w 239"/>
                  <a:gd name="T23" fmla="*/ 512 h 513"/>
                  <a:gd name="T24" fmla="*/ 204 w 239"/>
                  <a:gd name="T25" fmla="*/ 381 h 513"/>
                  <a:gd name="T26" fmla="*/ 239 w 239"/>
                  <a:gd name="T27" fmla="*/ 395 h 513"/>
                  <a:gd name="T28" fmla="*/ 239 w 239"/>
                  <a:gd name="T29" fmla="*/ 394 h 513"/>
                  <a:gd name="T30" fmla="*/ 205 w 239"/>
                  <a:gd name="T31" fmla="*/ 380 h 513"/>
                  <a:gd name="T32" fmla="*/ 223 w 239"/>
                  <a:gd name="T33" fmla="*/ 296 h 513"/>
                  <a:gd name="T34" fmla="*/ 222 w 239"/>
                  <a:gd name="T35" fmla="*/ 294 h 513"/>
                  <a:gd name="T36" fmla="*/ 204 w 239"/>
                  <a:gd name="T37" fmla="*/ 380 h 513"/>
                  <a:gd name="T38" fmla="*/ 136 w 239"/>
                  <a:gd name="T39" fmla="*/ 352 h 513"/>
                  <a:gd name="T40" fmla="*/ 51 w 23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513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135" y="352"/>
                      <a:pt x="135" y="352"/>
                      <a:pt x="135" y="35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35" y="353"/>
                      <a:pt x="135" y="353"/>
                      <a:pt x="135" y="353"/>
                    </a:cubicBezTo>
                    <a:cubicBezTo>
                      <a:pt x="173" y="513"/>
                      <a:pt x="173" y="513"/>
                      <a:pt x="173" y="513"/>
                    </a:cubicBezTo>
                    <a:cubicBezTo>
                      <a:pt x="173" y="512"/>
                      <a:pt x="174" y="512"/>
                      <a:pt x="174" y="512"/>
                    </a:cubicBezTo>
                    <a:cubicBezTo>
                      <a:pt x="136" y="354"/>
                      <a:pt x="136" y="354"/>
                      <a:pt x="136" y="354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176" y="512"/>
                      <a:pt x="176" y="512"/>
                      <a:pt x="176" y="512"/>
                    </a:cubicBezTo>
                    <a:cubicBezTo>
                      <a:pt x="176" y="512"/>
                      <a:pt x="176" y="512"/>
                      <a:pt x="177" y="512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239" y="395"/>
                      <a:pt x="239" y="395"/>
                      <a:pt x="239" y="395"/>
                    </a:cubicBezTo>
                    <a:cubicBezTo>
                      <a:pt x="239" y="394"/>
                      <a:pt x="239" y="394"/>
                      <a:pt x="239" y="394"/>
                    </a:cubicBezTo>
                    <a:cubicBezTo>
                      <a:pt x="205" y="380"/>
                      <a:pt x="205" y="380"/>
                      <a:pt x="205" y="380"/>
                    </a:cubicBezTo>
                    <a:cubicBezTo>
                      <a:pt x="223" y="296"/>
                      <a:pt x="223" y="296"/>
                      <a:pt x="223" y="296"/>
                    </a:cubicBezTo>
                    <a:cubicBezTo>
                      <a:pt x="222" y="294"/>
                      <a:pt x="222" y="294"/>
                      <a:pt x="222" y="294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136" y="352"/>
                      <a:pt x="136" y="352"/>
                      <a:pt x="136" y="352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83"/>
              <p:cNvSpPr>
                <a:spLocks/>
              </p:cNvSpPr>
              <p:nvPr/>
            </p:nvSpPr>
            <p:spPr bwMode="auto">
              <a:xfrm>
                <a:off x="3411" y="909"/>
                <a:ext cx="3" cy="7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2 w 2"/>
                  <a:gd name="T7" fmla="*/ 3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284"/>
              <p:cNvSpPr>
                <a:spLocks noEditPoints="1"/>
              </p:cNvSpPr>
              <p:nvPr/>
            </p:nvSpPr>
            <p:spPr bwMode="auto">
              <a:xfrm>
                <a:off x="3669" y="1309"/>
                <a:ext cx="96" cy="222"/>
              </a:xfrm>
              <a:custGeom>
                <a:avLst/>
                <a:gdLst>
                  <a:gd name="T0" fmla="*/ 19 w 64"/>
                  <a:gd name="T1" fmla="*/ 131 h 149"/>
                  <a:gd name="T2" fmla="*/ 19 w 64"/>
                  <a:gd name="T3" fmla="*/ 132 h 149"/>
                  <a:gd name="T4" fmla="*/ 63 w 64"/>
                  <a:gd name="T5" fmla="*/ 149 h 149"/>
                  <a:gd name="T6" fmla="*/ 64 w 64"/>
                  <a:gd name="T7" fmla="*/ 149 h 149"/>
                  <a:gd name="T8" fmla="*/ 19 w 64"/>
                  <a:gd name="T9" fmla="*/ 131 h 149"/>
                  <a:gd name="T10" fmla="*/ 4 w 64"/>
                  <a:gd name="T11" fmla="*/ 11 h 149"/>
                  <a:gd name="T12" fmla="*/ 0 w 64"/>
                  <a:gd name="T13" fmla="*/ 28 h 149"/>
                  <a:gd name="T14" fmla="*/ 1 w 64"/>
                  <a:gd name="T15" fmla="*/ 29 h 149"/>
                  <a:gd name="T16" fmla="*/ 4 w 64"/>
                  <a:gd name="T17" fmla="*/ 14 h 149"/>
                  <a:gd name="T18" fmla="*/ 4 w 64"/>
                  <a:gd name="T19" fmla="*/ 11 h 149"/>
                  <a:gd name="T20" fmla="*/ 6 w 64"/>
                  <a:gd name="T21" fmla="*/ 0 h 149"/>
                  <a:gd name="T22" fmla="*/ 5 w 64"/>
                  <a:gd name="T23" fmla="*/ 5 h 149"/>
                  <a:gd name="T24" fmla="*/ 6 w 64"/>
                  <a:gd name="T25" fmla="*/ 8 h 149"/>
                  <a:gd name="T26" fmla="*/ 7 w 64"/>
                  <a:gd name="T27" fmla="*/ 1 h 149"/>
                  <a:gd name="T28" fmla="*/ 6 w 64"/>
                  <a:gd name="T2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149">
                    <a:moveTo>
                      <a:pt x="19" y="131"/>
                    </a:moveTo>
                    <a:cubicBezTo>
                      <a:pt x="19" y="132"/>
                      <a:pt x="19" y="132"/>
                      <a:pt x="19" y="132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19" y="131"/>
                      <a:pt x="19" y="131"/>
                      <a:pt x="19" y="131"/>
                    </a:cubicBezTo>
                    <a:moveTo>
                      <a:pt x="4" y="1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6" y="0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285"/>
              <p:cNvSpPr>
                <a:spLocks noEditPoints="1"/>
              </p:cNvSpPr>
              <p:nvPr/>
            </p:nvSpPr>
            <p:spPr bwMode="auto">
              <a:xfrm>
                <a:off x="3763" y="1531"/>
                <a:ext cx="14" cy="6"/>
              </a:xfrm>
              <a:custGeom>
                <a:avLst/>
                <a:gdLst>
                  <a:gd name="T0" fmla="*/ 9 w 9"/>
                  <a:gd name="T1" fmla="*/ 3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8 w 9"/>
                  <a:gd name="T9" fmla="*/ 3 h 4"/>
                  <a:gd name="T10" fmla="*/ 8 w 9"/>
                  <a:gd name="T11" fmla="*/ 3 h 4"/>
                  <a:gd name="T12" fmla="*/ 9 w 9"/>
                  <a:gd name="T13" fmla="*/ 3 h 4"/>
                  <a:gd name="T14" fmla="*/ 8 w 9"/>
                  <a:gd name="T15" fmla="*/ 3 h 4"/>
                  <a:gd name="T16" fmla="*/ 1 w 9"/>
                  <a:gd name="T17" fmla="*/ 0 h 4"/>
                  <a:gd name="T18" fmla="*/ 0 w 9"/>
                  <a:gd name="T19" fmla="*/ 0 h 4"/>
                  <a:gd name="T20" fmla="*/ 7 w 9"/>
                  <a:gd name="T21" fmla="*/ 3 h 4"/>
                  <a:gd name="T22" fmla="*/ 7 w 9"/>
                  <a:gd name="T23" fmla="*/ 3 h 4"/>
                  <a:gd name="T24" fmla="*/ 6 w 9"/>
                  <a:gd name="T25" fmla="*/ 2 h 4"/>
                  <a:gd name="T26" fmla="*/ 1 w 9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86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close/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287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88"/>
              <p:cNvSpPr>
                <a:spLocks/>
              </p:cNvSpPr>
              <p:nvPr/>
            </p:nvSpPr>
            <p:spPr bwMode="auto">
              <a:xfrm>
                <a:off x="3419" y="919"/>
                <a:ext cx="350" cy="606"/>
              </a:xfrm>
              <a:custGeom>
                <a:avLst/>
                <a:gdLst>
                  <a:gd name="T0" fmla="*/ 0 w 235"/>
                  <a:gd name="T1" fmla="*/ 0 h 407"/>
                  <a:gd name="T2" fmla="*/ 168 w 235"/>
                  <a:gd name="T3" fmla="*/ 292 h 407"/>
                  <a:gd name="T4" fmla="*/ 168 w 235"/>
                  <a:gd name="T5" fmla="*/ 292 h 407"/>
                  <a:gd name="T6" fmla="*/ 169 w 235"/>
                  <a:gd name="T7" fmla="*/ 294 h 407"/>
                  <a:gd name="T8" fmla="*/ 169 w 235"/>
                  <a:gd name="T9" fmla="*/ 293 h 407"/>
                  <a:gd name="T10" fmla="*/ 235 w 235"/>
                  <a:gd name="T11" fmla="*/ 407 h 407"/>
                  <a:gd name="T12" fmla="*/ 235 w 235"/>
                  <a:gd name="T13" fmla="*/ 407 h 407"/>
                  <a:gd name="T14" fmla="*/ 234 w 235"/>
                  <a:gd name="T15" fmla="*/ 404 h 407"/>
                  <a:gd name="T16" fmla="*/ 169 w 235"/>
                  <a:gd name="T17" fmla="*/ 291 h 407"/>
                  <a:gd name="T18" fmla="*/ 169 w 235"/>
                  <a:gd name="T19" fmla="*/ 291 h 407"/>
                  <a:gd name="T20" fmla="*/ 168 w 235"/>
                  <a:gd name="T21" fmla="*/ 290 h 407"/>
                  <a:gd name="T22" fmla="*/ 168 w 235"/>
                  <a:gd name="T23" fmla="*/ 290 h 407"/>
                  <a:gd name="T24" fmla="*/ 3 w 235"/>
                  <a:gd name="T25" fmla="*/ 4 h 407"/>
                  <a:gd name="T26" fmla="*/ 0 w 235"/>
                  <a:gd name="T27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407">
                    <a:moveTo>
                      <a:pt x="0" y="0"/>
                    </a:move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9" y="294"/>
                      <a:pt x="169" y="294"/>
                      <a:pt x="169" y="294"/>
                    </a:cubicBezTo>
                    <a:cubicBezTo>
                      <a:pt x="169" y="293"/>
                      <a:pt x="169" y="293"/>
                      <a:pt x="169" y="293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4" y="404"/>
                      <a:pt x="234" y="404"/>
                      <a:pt x="234" y="404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289"/>
              <p:cNvSpPr>
                <a:spLocks noEditPoints="1"/>
              </p:cNvSpPr>
              <p:nvPr/>
            </p:nvSpPr>
            <p:spPr bwMode="auto">
              <a:xfrm>
                <a:off x="3417" y="915"/>
                <a:ext cx="352" cy="610"/>
              </a:xfrm>
              <a:custGeom>
                <a:avLst/>
                <a:gdLst>
                  <a:gd name="T0" fmla="*/ 235 w 236"/>
                  <a:gd name="T1" fmla="*/ 407 h 410"/>
                  <a:gd name="T2" fmla="*/ 236 w 236"/>
                  <a:gd name="T3" fmla="*/ 410 h 410"/>
                  <a:gd name="T4" fmla="*/ 236 w 236"/>
                  <a:gd name="T5" fmla="*/ 410 h 410"/>
                  <a:gd name="T6" fmla="*/ 235 w 236"/>
                  <a:gd name="T7" fmla="*/ 407 h 410"/>
                  <a:gd name="T8" fmla="*/ 0 w 236"/>
                  <a:gd name="T9" fmla="*/ 0 h 410"/>
                  <a:gd name="T10" fmla="*/ 0 w 236"/>
                  <a:gd name="T11" fmla="*/ 0 h 410"/>
                  <a:gd name="T12" fmla="*/ 1 w 236"/>
                  <a:gd name="T13" fmla="*/ 3 h 410"/>
                  <a:gd name="T14" fmla="*/ 4 w 236"/>
                  <a:gd name="T15" fmla="*/ 7 h 410"/>
                  <a:gd name="T16" fmla="*/ 0 w 236"/>
                  <a:gd name="T1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410">
                    <a:moveTo>
                      <a:pt x="235" y="407"/>
                    </a:move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5" y="407"/>
                      <a:pt x="235" y="407"/>
                      <a:pt x="235" y="40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90"/>
              <p:cNvSpPr>
                <a:spLocks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1 w 4"/>
                  <a:gd name="T9" fmla="*/ 1 h 5"/>
                  <a:gd name="T10" fmla="*/ 4 w 4"/>
                  <a:gd name="T11" fmla="*/ 5 h 5"/>
                  <a:gd name="T12" fmla="*/ 4 w 4"/>
                  <a:gd name="T13" fmla="*/ 5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291"/>
              <p:cNvSpPr>
                <a:spLocks/>
              </p:cNvSpPr>
              <p:nvPr/>
            </p:nvSpPr>
            <p:spPr bwMode="auto">
              <a:xfrm>
                <a:off x="3769" y="1525"/>
                <a:ext cx="6" cy="11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0 h 7"/>
                  <a:gd name="T6" fmla="*/ 3 w 4"/>
                  <a:gd name="T7" fmla="*/ 6 h 7"/>
                  <a:gd name="T8" fmla="*/ 2 w 4"/>
                  <a:gd name="T9" fmla="*/ 6 h 7"/>
                  <a:gd name="T10" fmla="*/ 3 w 4"/>
                  <a:gd name="T11" fmla="*/ 7 h 7"/>
                  <a:gd name="T12" fmla="*/ 3 w 4"/>
                  <a:gd name="T13" fmla="*/ 7 h 7"/>
                  <a:gd name="T14" fmla="*/ 4 w 4"/>
                  <a:gd name="T15" fmla="*/ 7 h 7"/>
                  <a:gd name="T16" fmla="*/ 4 w 4"/>
                  <a:gd name="T17" fmla="*/ 7 h 7"/>
                  <a:gd name="T18" fmla="*/ 4 w 4"/>
                  <a:gd name="T19" fmla="*/ 7 h 7"/>
                  <a:gd name="T20" fmla="*/ 4 w 4"/>
                  <a:gd name="T21" fmla="*/ 7 h 7"/>
                  <a:gd name="T22" fmla="*/ 4 w 4"/>
                  <a:gd name="T23" fmla="*/ 7 h 7"/>
                  <a:gd name="T24" fmla="*/ 0 w 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92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93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94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295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96"/>
              <p:cNvSpPr>
                <a:spLocks noEditPoints="1"/>
              </p:cNvSpPr>
              <p:nvPr/>
            </p:nvSpPr>
            <p:spPr bwMode="auto">
              <a:xfrm>
                <a:off x="3070" y="1253"/>
                <a:ext cx="267" cy="107"/>
              </a:xfrm>
              <a:custGeom>
                <a:avLst/>
                <a:gdLst>
                  <a:gd name="T0" fmla="*/ 135 w 179"/>
                  <a:gd name="T1" fmla="*/ 54 h 72"/>
                  <a:gd name="T2" fmla="*/ 136 w 179"/>
                  <a:gd name="T3" fmla="*/ 55 h 72"/>
                  <a:gd name="T4" fmla="*/ 179 w 179"/>
                  <a:gd name="T5" fmla="*/ 72 h 72"/>
                  <a:gd name="T6" fmla="*/ 179 w 179"/>
                  <a:gd name="T7" fmla="*/ 71 h 72"/>
                  <a:gd name="T8" fmla="*/ 135 w 179"/>
                  <a:gd name="T9" fmla="*/ 54 h 72"/>
                  <a:gd name="T10" fmla="*/ 0 w 179"/>
                  <a:gd name="T11" fmla="*/ 0 h 72"/>
                  <a:gd name="T12" fmla="*/ 0 w 179"/>
                  <a:gd name="T13" fmla="*/ 1 h 72"/>
                  <a:gd name="T14" fmla="*/ 135 w 179"/>
                  <a:gd name="T15" fmla="*/ 55 h 72"/>
                  <a:gd name="T16" fmla="*/ 134 w 179"/>
                  <a:gd name="T17" fmla="*/ 53 h 72"/>
                  <a:gd name="T18" fmla="*/ 0 w 179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72">
                    <a:moveTo>
                      <a:pt x="135" y="54"/>
                    </a:moveTo>
                    <a:cubicBezTo>
                      <a:pt x="136" y="55"/>
                      <a:pt x="136" y="55"/>
                      <a:pt x="136" y="55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35" y="54"/>
                      <a:pt x="135" y="54"/>
                      <a:pt x="135" y="5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35" y="55"/>
                      <a:pt x="135" y="55"/>
                      <a:pt x="135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97"/>
              <p:cNvSpPr>
                <a:spLocks noEditPoints="1"/>
              </p:cNvSpPr>
              <p:nvPr/>
            </p:nvSpPr>
            <p:spPr bwMode="auto">
              <a:xfrm>
                <a:off x="3241" y="1861"/>
                <a:ext cx="302" cy="357"/>
              </a:xfrm>
              <a:custGeom>
                <a:avLst/>
                <a:gdLst>
                  <a:gd name="T0" fmla="*/ 201 w 202"/>
                  <a:gd name="T1" fmla="*/ 239 h 240"/>
                  <a:gd name="T2" fmla="*/ 200 w 202"/>
                  <a:gd name="T3" fmla="*/ 240 h 240"/>
                  <a:gd name="T4" fmla="*/ 200 w 202"/>
                  <a:gd name="T5" fmla="*/ 240 h 240"/>
                  <a:gd name="T6" fmla="*/ 201 w 202"/>
                  <a:gd name="T7" fmla="*/ 240 h 240"/>
                  <a:gd name="T8" fmla="*/ 201 w 202"/>
                  <a:gd name="T9" fmla="*/ 239 h 240"/>
                  <a:gd name="T10" fmla="*/ 202 w 202"/>
                  <a:gd name="T11" fmla="*/ 238 h 240"/>
                  <a:gd name="T12" fmla="*/ 201 w 202"/>
                  <a:gd name="T13" fmla="*/ 239 h 240"/>
                  <a:gd name="T14" fmla="*/ 202 w 202"/>
                  <a:gd name="T15" fmla="*/ 239 h 240"/>
                  <a:gd name="T16" fmla="*/ 202 w 202"/>
                  <a:gd name="T17" fmla="*/ 239 h 240"/>
                  <a:gd name="T18" fmla="*/ 202 w 202"/>
                  <a:gd name="T19" fmla="*/ 238 h 240"/>
                  <a:gd name="T20" fmla="*/ 175 w 202"/>
                  <a:gd name="T21" fmla="*/ 208 h 240"/>
                  <a:gd name="T22" fmla="*/ 174 w 202"/>
                  <a:gd name="T23" fmla="*/ 209 h 240"/>
                  <a:gd name="T24" fmla="*/ 199 w 202"/>
                  <a:gd name="T25" fmla="*/ 238 h 240"/>
                  <a:gd name="T26" fmla="*/ 199 w 202"/>
                  <a:gd name="T27" fmla="*/ 237 h 240"/>
                  <a:gd name="T28" fmla="*/ 175 w 202"/>
                  <a:gd name="T29" fmla="*/ 208 h 240"/>
                  <a:gd name="T30" fmla="*/ 181 w 202"/>
                  <a:gd name="T31" fmla="*/ 202 h 240"/>
                  <a:gd name="T32" fmla="*/ 180 w 202"/>
                  <a:gd name="T33" fmla="*/ 202 h 240"/>
                  <a:gd name="T34" fmla="*/ 200 w 202"/>
                  <a:gd name="T35" fmla="*/ 237 h 240"/>
                  <a:gd name="T36" fmla="*/ 201 w 202"/>
                  <a:gd name="T37" fmla="*/ 236 h 240"/>
                  <a:gd name="T38" fmla="*/ 181 w 202"/>
                  <a:gd name="T39" fmla="*/ 202 h 240"/>
                  <a:gd name="T40" fmla="*/ 139 w 202"/>
                  <a:gd name="T41" fmla="*/ 165 h 240"/>
                  <a:gd name="T42" fmla="*/ 138 w 202"/>
                  <a:gd name="T43" fmla="*/ 166 h 240"/>
                  <a:gd name="T44" fmla="*/ 173 w 202"/>
                  <a:gd name="T45" fmla="*/ 207 h 240"/>
                  <a:gd name="T46" fmla="*/ 174 w 202"/>
                  <a:gd name="T47" fmla="*/ 207 h 240"/>
                  <a:gd name="T48" fmla="*/ 139 w 202"/>
                  <a:gd name="T49" fmla="*/ 165 h 240"/>
                  <a:gd name="T50" fmla="*/ 149 w 202"/>
                  <a:gd name="T51" fmla="*/ 147 h 240"/>
                  <a:gd name="T52" fmla="*/ 149 w 202"/>
                  <a:gd name="T53" fmla="*/ 148 h 240"/>
                  <a:gd name="T54" fmla="*/ 179 w 202"/>
                  <a:gd name="T55" fmla="*/ 201 h 240"/>
                  <a:gd name="T56" fmla="*/ 180 w 202"/>
                  <a:gd name="T57" fmla="*/ 200 h 240"/>
                  <a:gd name="T58" fmla="*/ 149 w 202"/>
                  <a:gd name="T59" fmla="*/ 147 h 240"/>
                  <a:gd name="T60" fmla="*/ 46 w 202"/>
                  <a:gd name="T61" fmla="*/ 54 h 240"/>
                  <a:gd name="T62" fmla="*/ 45 w 202"/>
                  <a:gd name="T63" fmla="*/ 55 h 240"/>
                  <a:gd name="T64" fmla="*/ 137 w 202"/>
                  <a:gd name="T65" fmla="*/ 164 h 240"/>
                  <a:gd name="T66" fmla="*/ 138 w 202"/>
                  <a:gd name="T67" fmla="*/ 163 h 240"/>
                  <a:gd name="T68" fmla="*/ 46 w 202"/>
                  <a:gd name="T69" fmla="*/ 54 h 240"/>
                  <a:gd name="T70" fmla="*/ 79 w 202"/>
                  <a:gd name="T71" fmla="*/ 25 h 240"/>
                  <a:gd name="T72" fmla="*/ 78 w 202"/>
                  <a:gd name="T73" fmla="*/ 26 h 240"/>
                  <a:gd name="T74" fmla="*/ 148 w 202"/>
                  <a:gd name="T75" fmla="*/ 146 h 240"/>
                  <a:gd name="T76" fmla="*/ 148 w 202"/>
                  <a:gd name="T77" fmla="*/ 145 h 240"/>
                  <a:gd name="T78" fmla="*/ 79 w 202"/>
                  <a:gd name="T79" fmla="*/ 25 h 240"/>
                  <a:gd name="T80" fmla="*/ 64 w 202"/>
                  <a:gd name="T81" fmla="*/ 1 h 240"/>
                  <a:gd name="T82" fmla="*/ 64 w 202"/>
                  <a:gd name="T83" fmla="*/ 1 h 240"/>
                  <a:gd name="T84" fmla="*/ 78 w 202"/>
                  <a:gd name="T85" fmla="*/ 25 h 240"/>
                  <a:gd name="T86" fmla="*/ 78 w 202"/>
                  <a:gd name="T87" fmla="*/ 25 h 240"/>
                  <a:gd name="T88" fmla="*/ 64 w 202"/>
                  <a:gd name="T89" fmla="*/ 1 h 240"/>
                  <a:gd name="T90" fmla="*/ 1 w 202"/>
                  <a:gd name="T91" fmla="*/ 0 h 240"/>
                  <a:gd name="T92" fmla="*/ 0 w 202"/>
                  <a:gd name="T93" fmla="*/ 1 h 240"/>
                  <a:gd name="T94" fmla="*/ 45 w 202"/>
                  <a:gd name="T95" fmla="*/ 54 h 240"/>
                  <a:gd name="T96" fmla="*/ 45 w 202"/>
                  <a:gd name="T97" fmla="*/ 53 h 240"/>
                  <a:gd name="T98" fmla="*/ 1 w 202"/>
                  <a:gd name="T9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240">
                    <a:moveTo>
                      <a:pt x="201" y="239"/>
                    </a:move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01" y="239"/>
                      <a:pt x="201" y="239"/>
                      <a:pt x="201" y="239"/>
                    </a:cubicBezTo>
                    <a:moveTo>
                      <a:pt x="202" y="238"/>
                    </a:moveTo>
                    <a:cubicBezTo>
                      <a:pt x="201" y="239"/>
                      <a:pt x="201" y="239"/>
                      <a:pt x="201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8"/>
                      <a:pt x="202" y="238"/>
                      <a:pt x="202" y="238"/>
                    </a:cubicBezTo>
                    <a:moveTo>
                      <a:pt x="175" y="208"/>
                    </a:moveTo>
                    <a:cubicBezTo>
                      <a:pt x="174" y="209"/>
                      <a:pt x="174" y="209"/>
                      <a:pt x="174" y="209"/>
                    </a:cubicBezTo>
                    <a:cubicBezTo>
                      <a:pt x="199" y="238"/>
                      <a:pt x="199" y="238"/>
                      <a:pt x="199" y="238"/>
                    </a:cubicBezTo>
                    <a:cubicBezTo>
                      <a:pt x="199" y="237"/>
                      <a:pt x="199" y="237"/>
                      <a:pt x="199" y="237"/>
                    </a:cubicBezTo>
                    <a:cubicBezTo>
                      <a:pt x="175" y="208"/>
                      <a:pt x="175" y="208"/>
                      <a:pt x="175" y="208"/>
                    </a:cubicBezTo>
                    <a:moveTo>
                      <a:pt x="181" y="202"/>
                    </a:moveTo>
                    <a:cubicBezTo>
                      <a:pt x="180" y="202"/>
                      <a:pt x="180" y="202"/>
                      <a:pt x="180" y="202"/>
                    </a:cubicBez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1" y="236"/>
                      <a:pt x="201" y="236"/>
                      <a:pt x="201" y="236"/>
                    </a:cubicBezTo>
                    <a:cubicBezTo>
                      <a:pt x="181" y="202"/>
                      <a:pt x="181" y="202"/>
                      <a:pt x="181" y="202"/>
                    </a:cubicBezTo>
                    <a:moveTo>
                      <a:pt x="139" y="165"/>
                    </a:moveTo>
                    <a:cubicBezTo>
                      <a:pt x="138" y="166"/>
                      <a:pt x="138" y="166"/>
                      <a:pt x="138" y="166"/>
                    </a:cubicBez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74" y="207"/>
                      <a:pt x="174" y="207"/>
                      <a:pt x="174" y="207"/>
                    </a:cubicBezTo>
                    <a:cubicBezTo>
                      <a:pt x="139" y="165"/>
                      <a:pt x="139" y="165"/>
                      <a:pt x="139" y="165"/>
                    </a:cubicBezTo>
                    <a:moveTo>
                      <a:pt x="149" y="147"/>
                    </a:move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180" y="200"/>
                      <a:pt x="180" y="200"/>
                      <a:pt x="180" y="200"/>
                    </a:cubicBezTo>
                    <a:cubicBezTo>
                      <a:pt x="149" y="147"/>
                      <a:pt x="149" y="147"/>
                      <a:pt x="149" y="147"/>
                    </a:cubicBezTo>
                    <a:moveTo>
                      <a:pt x="46" y="54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137" y="164"/>
                      <a:pt x="137" y="164"/>
                      <a:pt x="137" y="164"/>
                    </a:cubicBezTo>
                    <a:cubicBezTo>
                      <a:pt x="138" y="163"/>
                      <a:pt x="138" y="163"/>
                      <a:pt x="138" y="163"/>
                    </a:cubicBezTo>
                    <a:cubicBezTo>
                      <a:pt x="46" y="54"/>
                      <a:pt x="46" y="54"/>
                      <a:pt x="46" y="54"/>
                    </a:cubicBezTo>
                    <a:moveTo>
                      <a:pt x="79" y="25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79" y="25"/>
                      <a:pt x="79" y="25"/>
                      <a:pt x="79" y="25"/>
                    </a:cubicBezTo>
                    <a:moveTo>
                      <a:pt x="64" y="1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64" y="1"/>
                      <a:pt x="64" y="1"/>
                      <a:pt x="64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298"/>
              <p:cNvSpPr>
                <a:spLocks/>
              </p:cNvSpPr>
              <p:nvPr/>
            </p:nvSpPr>
            <p:spPr bwMode="auto">
              <a:xfrm>
                <a:off x="3540" y="2217"/>
                <a:ext cx="7" cy="9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3 w 5"/>
                  <a:gd name="T5" fmla="*/ 2 h 6"/>
                  <a:gd name="T6" fmla="*/ 1 w 5"/>
                  <a:gd name="T7" fmla="*/ 1 h 6"/>
                  <a:gd name="T8" fmla="*/ 0 w 5"/>
                  <a:gd name="T9" fmla="*/ 1 h 6"/>
                  <a:gd name="T10" fmla="*/ 3 w 5"/>
                  <a:gd name="T11" fmla="*/ 5 h 6"/>
                  <a:gd name="T12" fmla="*/ 5 w 5"/>
                  <a:gd name="T13" fmla="*/ 6 h 6"/>
                  <a:gd name="T14" fmla="*/ 5 w 5"/>
                  <a:gd name="T15" fmla="*/ 5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299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close/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300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301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close/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close/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close/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02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03"/>
              <p:cNvSpPr>
                <a:spLocks noEditPoints="1"/>
              </p:cNvSpPr>
              <p:nvPr/>
            </p:nvSpPr>
            <p:spPr bwMode="auto">
              <a:xfrm>
                <a:off x="3291" y="1655"/>
                <a:ext cx="257" cy="566"/>
              </a:xfrm>
              <a:custGeom>
                <a:avLst/>
                <a:gdLst>
                  <a:gd name="T0" fmla="*/ 166 w 173"/>
                  <a:gd name="T1" fmla="*/ 379 h 380"/>
                  <a:gd name="T2" fmla="*/ 166 w 173"/>
                  <a:gd name="T3" fmla="*/ 380 h 380"/>
                  <a:gd name="T4" fmla="*/ 166 w 173"/>
                  <a:gd name="T5" fmla="*/ 380 h 380"/>
                  <a:gd name="T6" fmla="*/ 167 w 173"/>
                  <a:gd name="T7" fmla="*/ 379 h 380"/>
                  <a:gd name="T8" fmla="*/ 166 w 173"/>
                  <a:gd name="T9" fmla="*/ 379 h 380"/>
                  <a:gd name="T10" fmla="*/ 173 w 173"/>
                  <a:gd name="T11" fmla="*/ 370 h 380"/>
                  <a:gd name="T12" fmla="*/ 172 w 173"/>
                  <a:gd name="T13" fmla="*/ 371 h 380"/>
                  <a:gd name="T14" fmla="*/ 172 w 173"/>
                  <a:gd name="T15" fmla="*/ 376 h 380"/>
                  <a:gd name="T16" fmla="*/ 173 w 173"/>
                  <a:gd name="T17" fmla="*/ 376 h 380"/>
                  <a:gd name="T18" fmla="*/ 173 w 173"/>
                  <a:gd name="T19" fmla="*/ 370 h 380"/>
                  <a:gd name="T20" fmla="*/ 133 w 173"/>
                  <a:gd name="T21" fmla="*/ 357 h 380"/>
                  <a:gd name="T22" fmla="*/ 132 w 173"/>
                  <a:gd name="T23" fmla="*/ 357 h 380"/>
                  <a:gd name="T24" fmla="*/ 164 w 173"/>
                  <a:gd name="T25" fmla="*/ 379 h 380"/>
                  <a:gd name="T26" fmla="*/ 165 w 173"/>
                  <a:gd name="T27" fmla="*/ 378 h 380"/>
                  <a:gd name="T28" fmla="*/ 133 w 173"/>
                  <a:gd name="T29" fmla="*/ 357 h 380"/>
                  <a:gd name="T30" fmla="*/ 91 w 173"/>
                  <a:gd name="T31" fmla="*/ 329 h 380"/>
                  <a:gd name="T32" fmla="*/ 90 w 173"/>
                  <a:gd name="T33" fmla="*/ 330 h 380"/>
                  <a:gd name="T34" fmla="*/ 130 w 173"/>
                  <a:gd name="T35" fmla="*/ 356 h 380"/>
                  <a:gd name="T36" fmla="*/ 131 w 173"/>
                  <a:gd name="T37" fmla="*/ 355 h 380"/>
                  <a:gd name="T38" fmla="*/ 91 w 173"/>
                  <a:gd name="T39" fmla="*/ 329 h 380"/>
                  <a:gd name="T40" fmla="*/ 169 w 173"/>
                  <a:gd name="T41" fmla="*/ 316 h 380"/>
                  <a:gd name="T42" fmla="*/ 168 w 173"/>
                  <a:gd name="T43" fmla="*/ 317 h 380"/>
                  <a:gd name="T44" fmla="*/ 171 w 173"/>
                  <a:gd name="T45" fmla="*/ 368 h 380"/>
                  <a:gd name="T46" fmla="*/ 172 w 173"/>
                  <a:gd name="T47" fmla="*/ 367 h 380"/>
                  <a:gd name="T48" fmla="*/ 169 w 173"/>
                  <a:gd name="T49" fmla="*/ 316 h 380"/>
                  <a:gd name="T50" fmla="*/ 1 w 173"/>
                  <a:gd name="T51" fmla="*/ 269 h 380"/>
                  <a:gd name="T52" fmla="*/ 0 w 173"/>
                  <a:gd name="T53" fmla="*/ 270 h 380"/>
                  <a:gd name="T54" fmla="*/ 89 w 173"/>
                  <a:gd name="T55" fmla="*/ 329 h 380"/>
                  <a:gd name="T56" fmla="*/ 89 w 173"/>
                  <a:gd name="T57" fmla="*/ 328 h 380"/>
                  <a:gd name="T58" fmla="*/ 1 w 173"/>
                  <a:gd name="T59" fmla="*/ 269 h 380"/>
                  <a:gd name="T60" fmla="*/ 162 w 173"/>
                  <a:gd name="T61" fmla="*/ 206 h 380"/>
                  <a:gd name="T62" fmla="*/ 161 w 173"/>
                  <a:gd name="T63" fmla="*/ 208 h 380"/>
                  <a:gd name="T64" fmla="*/ 168 w 173"/>
                  <a:gd name="T65" fmla="*/ 314 h 380"/>
                  <a:gd name="T66" fmla="*/ 169 w 173"/>
                  <a:gd name="T67" fmla="*/ 313 h 380"/>
                  <a:gd name="T68" fmla="*/ 162 w 173"/>
                  <a:gd name="T69" fmla="*/ 206 h 380"/>
                  <a:gd name="T70" fmla="*/ 153 w 173"/>
                  <a:gd name="T71" fmla="*/ 71 h 380"/>
                  <a:gd name="T72" fmla="*/ 152 w 173"/>
                  <a:gd name="T73" fmla="*/ 71 h 380"/>
                  <a:gd name="T74" fmla="*/ 161 w 173"/>
                  <a:gd name="T75" fmla="*/ 204 h 380"/>
                  <a:gd name="T76" fmla="*/ 161 w 173"/>
                  <a:gd name="T77" fmla="*/ 202 h 380"/>
                  <a:gd name="T78" fmla="*/ 153 w 173"/>
                  <a:gd name="T79" fmla="*/ 71 h 380"/>
                  <a:gd name="T80" fmla="*/ 147 w 173"/>
                  <a:gd name="T81" fmla="*/ 0 h 380"/>
                  <a:gd name="T82" fmla="*/ 152 w 173"/>
                  <a:gd name="T83" fmla="*/ 70 h 380"/>
                  <a:gd name="T84" fmla="*/ 153 w 173"/>
                  <a:gd name="T85" fmla="*/ 69 h 380"/>
                  <a:gd name="T86" fmla="*/ 148 w 173"/>
                  <a:gd name="T87" fmla="*/ 0 h 380"/>
                  <a:gd name="T88" fmla="*/ 148 w 173"/>
                  <a:gd name="T89" fmla="*/ 0 h 380"/>
                  <a:gd name="T90" fmla="*/ 147 w 173"/>
                  <a:gd name="T9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3" h="380">
                    <a:moveTo>
                      <a:pt x="166" y="379"/>
                    </a:move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79"/>
                      <a:pt x="167" y="379"/>
                    </a:cubicBezTo>
                    <a:cubicBezTo>
                      <a:pt x="166" y="379"/>
                      <a:pt x="166" y="379"/>
                      <a:pt x="166" y="379"/>
                    </a:cubicBezTo>
                    <a:moveTo>
                      <a:pt x="173" y="370"/>
                    </a:moveTo>
                    <a:cubicBezTo>
                      <a:pt x="172" y="371"/>
                      <a:pt x="172" y="371"/>
                      <a:pt x="172" y="371"/>
                    </a:cubicBezTo>
                    <a:cubicBezTo>
                      <a:pt x="172" y="376"/>
                      <a:pt x="172" y="376"/>
                      <a:pt x="172" y="376"/>
                    </a:cubicBezTo>
                    <a:cubicBezTo>
                      <a:pt x="172" y="376"/>
                      <a:pt x="173" y="376"/>
                      <a:pt x="173" y="376"/>
                    </a:cubicBezTo>
                    <a:cubicBezTo>
                      <a:pt x="173" y="370"/>
                      <a:pt x="173" y="370"/>
                      <a:pt x="173" y="370"/>
                    </a:cubicBezTo>
                    <a:moveTo>
                      <a:pt x="133" y="357"/>
                    </a:moveTo>
                    <a:cubicBezTo>
                      <a:pt x="132" y="357"/>
                      <a:pt x="132" y="357"/>
                      <a:pt x="132" y="357"/>
                    </a:cubicBezTo>
                    <a:cubicBezTo>
                      <a:pt x="164" y="379"/>
                      <a:pt x="164" y="379"/>
                      <a:pt x="164" y="379"/>
                    </a:cubicBezTo>
                    <a:cubicBezTo>
                      <a:pt x="165" y="378"/>
                      <a:pt x="165" y="378"/>
                      <a:pt x="165" y="378"/>
                    </a:cubicBezTo>
                    <a:cubicBezTo>
                      <a:pt x="133" y="357"/>
                      <a:pt x="133" y="357"/>
                      <a:pt x="133" y="357"/>
                    </a:cubicBezTo>
                    <a:moveTo>
                      <a:pt x="91" y="329"/>
                    </a:moveTo>
                    <a:cubicBezTo>
                      <a:pt x="90" y="330"/>
                      <a:pt x="90" y="330"/>
                      <a:pt x="90" y="330"/>
                    </a:cubicBezTo>
                    <a:cubicBezTo>
                      <a:pt x="130" y="356"/>
                      <a:pt x="130" y="356"/>
                      <a:pt x="130" y="356"/>
                    </a:cubicBezTo>
                    <a:cubicBezTo>
                      <a:pt x="131" y="355"/>
                      <a:pt x="131" y="355"/>
                      <a:pt x="131" y="355"/>
                    </a:cubicBezTo>
                    <a:cubicBezTo>
                      <a:pt x="91" y="329"/>
                      <a:pt x="91" y="329"/>
                      <a:pt x="91" y="329"/>
                    </a:cubicBezTo>
                    <a:moveTo>
                      <a:pt x="169" y="316"/>
                    </a:moveTo>
                    <a:cubicBezTo>
                      <a:pt x="168" y="317"/>
                      <a:pt x="168" y="317"/>
                      <a:pt x="168" y="317"/>
                    </a:cubicBezTo>
                    <a:cubicBezTo>
                      <a:pt x="171" y="368"/>
                      <a:pt x="171" y="368"/>
                      <a:pt x="171" y="368"/>
                    </a:cubicBezTo>
                    <a:cubicBezTo>
                      <a:pt x="172" y="367"/>
                      <a:pt x="172" y="367"/>
                      <a:pt x="172" y="367"/>
                    </a:cubicBezTo>
                    <a:cubicBezTo>
                      <a:pt x="169" y="316"/>
                      <a:pt x="169" y="316"/>
                      <a:pt x="169" y="316"/>
                    </a:cubicBezTo>
                    <a:moveTo>
                      <a:pt x="1" y="269"/>
                    </a:moveTo>
                    <a:cubicBezTo>
                      <a:pt x="1" y="269"/>
                      <a:pt x="0" y="270"/>
                      <a:pt x="0" y="270"/>
                    </a:cubicBezTo>
                    <a:cubicBezTo>
                      <a:pt x="89" y="329"/>
                      <a:pt x="89" y="329"/>
                      <a:pt x="89" y="329"/>
                    </a:cubicBezTo>
                    <a:cubicBezTo>
                      <a:pt x="89" y="328"/>
                      <a:pt x="89" y="328"/>
                      <a:pt x="89" y="328"/>
                    </a:cubicBezTo>
                    <a:cubicBezTo>
                      <a:pt x="1" y="269"/>
                      <a:pt x="1" y="269"/>
                      <a:pt x="1" y="269"/>
                    </a:cubicBezTo>
                    <a:moveTo>
                      <a:pt x="162" y="206"/>
                    </a:move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68" y="314"/>
                      <a:pt x="168" y="314"/>
                      <a:pt x="168" y="314"/>
                    </a:cubicBezTo>
                    <a:cubicBezTo>
                      <a:pt x="169" y="313"/>
                      <a:pt x="169" y="313"/>
                      <a:pt x="169" y="313"/>
                    </a:cubicBezTo>
                    <a:cubicBezTo>
                      <a:pt x="162" y="206"/>
                      <a:pt x="162" y="206"/>
                      <a:pt x="162" y="206"/>
                    </a:cubicBezTo>
                    <a:moveTo>
                      <a:pt x="153" y="71"/>
                    </a:moveTo>
                    <a:cubicBezTo>
                      <a:pt x="152" y="71"/>
                      <a:pt x="152" y="71"/>
                      <a:pt x="152" y="71"/>
                    </a:cubicBezTo>
                    <a:cubicBezTo>
                      <a:pt x="161" y="204"/>
                      <a:pt x="161" y="204"/>
                      <a:pt x="161" y="204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3" y="71"/>
                      <a:pt x="153" y="71"/>
                      <a:pt x="153" y="71"/>
                    </a:cubicBezTo>
                    <a:moveTo>
                      <a:pt x="147" y="0"/>
                    </a:moveTo>
                    <a:cubicBezTo>
                      <a:pt x="152" y="70"/>
                      <a:pt x="152" y="70"/>
                      <a:pt x="152" y="70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04"/>
              <p:cNvSpPr>
                <a:spLocks/>
              </p:cNvSpPr>
              <p:nvPr/>
            </p:nvSpPr>
            <p:spPr bwMode="auto">
              <a:xfrm>
                <a:off x="3538" y="2215"/>
                <a:ext cx="10" cy="12"/>
              </a:xfrm>
              <a:custGeom>
                <a:avLst/>
                <a:gdLst>
                  <a:gd name="T0" fmla="*/ 7 w 7"/>
                  <a:gd name="T1" fmla="*/ 0 h 8"/>
                  <a:gd name="T2" fmla="*/ 6 w 7"/>
                  <a:gd name="T3" fmla="*/ 0 h 8"/>
                  <a:gd name="T4" fmla="*/ 6 w 7"/>
                  <a:gd name="T5" fmla="*/ 6 h 8"/>
                  <a:gd name="T6" fmla="*/ 6 w 7"/>
                  <a:gd name="T7" fmla="*/ 7 h 8"/>
                  <a:gd name="T8" fmla="*/ 4 w 7"/>
                  <a:gd name="T9" fmla="*/ 6 h 8"/>
                  <a:gd name="T10" fmla="*/ 1 w 7"/>
                  <a:gd name="T11" fmla="*/ 3 h 8"/>
                  <a:gd name="T12" fmla="*/ 0 w 7"/>
                  <a:gd name="T13" fmla="*/ 4 h 8"/>
                  <a:gd name="T14" fmla="*/ 6 w 7"/>
                  <a:gd name="T15" fmla="*/ 8 h 8"/>
                  <a:gd name="T16" fmla="*/ 6 w 7"/>
                  <a:gd name="T17" fmla="*/ 7 h 8"/>
                  <a:gd name="T18" fmla="*/ 7 w 7"/>
                  <a:gd name="T19" fmla="*/ 6 h 8"/>
                  <a:gd name="T20" fmla="*/ 7 w 7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305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close/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306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307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308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309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close/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close/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close/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310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Rectangle 311"/>
              <p:cNvSpPr>
                <a:spLocks noChangeArrowheads="1"/>
              </p:cNvSpPr>
              <p:nvPr/>
            </p:nvSpPr>
            <p:spPr bwMode="auto">
              <a:xfrm>
                <a:off x="2113" y="118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312"/>
              <p:cNvSpPr>
                <a:spLocks/>
              </p:cNvSpPr>
              <p:nvPr/>
            </p:nvSpPr>
            <p:spPr bwMode="auto">
              <a:xfrm>
                <a:off x="2113" y="11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313"/>
              <p:cNvSpPr>
                <a:spLocks/>
              </p:cNvSpPr>
              <p:nvPr/>
            </p:nvSpPr>
            <p:spPr bwMode="auto">
              <a:xfrm>
                <a:off x="2115" y="1195"/>
                <a:ext cx="73" cy="250"/>
              </a:xfrm>
              <a:custGeom>
                <a:avLst/>
                <a:gdLst>
                  <a:gd name="T0" fmla="*/ 1 w 49"/>
                  <a:gd name="T1" fmla="*/ 0 h 168"/>
                  <a:gd name="T2" fmla="*/ 0 w 49"/>
                  <a:gd name="T3" fmla="*/ 1 h 168"/>
                  <a:gd name="T4" fmla="*/ 48 w 49"/>
                  <a:gd name="T5" fmla="*/ 168 h 168"/>
                  <a:gd name="T6" fmla="*/ 49 w 49"/>
                  <a:gd name="T7" fmla="*/ 166 h 168"/>
                  <a:gd name="T8" fmla="*/ 1 w 49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8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8" y="168"/>
                      <a:pt x="48" y="168"/>
                      <a:pt x="48" y="168"/>
                    </a:cubicBezTo>
                    <a:cubicBezTo>
                      <a:pt x="49" y="166"/>
                      <a:pt x="49" y="166"/>
                      <a:pt x="49" y="16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314"/>
              <p:cNvSpPr>
                <a:spLocks/>
              </p:cNvSpPr>
              <p:nvPr/>
            </p:nvSpPr>
            <p:spPr bwMode="auto">
              <a:xfrm>
                <a:off x="2113" y="1189"/>
                <a:ext cx="3" cy="7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315"/>
              <p:cNvSpPr>
                <a:spLocks/>
              </p:cNvSpPr>
              <p:nvPr/>
            </p:nvSpPr>
            <p:spPr bwMode="auto">
              <a:xfrm>
                <a:off x="2188" y="1446"/>
                <a:ext cx="112" cy="388"/>
              </a:xfrm>
              <a:custGeom>
                <a:avLst/>
                <a:gdLst>
                  <a:gd name="T0" fmla="*/ 1 w 75"/>
                  <a:gd name="T1" fmla="*/ 0 h 260"/>
                  <a:gd name="T2" fmla="*/ 0 w 75"/>
                  <a:gd name="T3" fmla="*/ 2 h 260"/>
                  <a:gd name="T4" fmla="*/ 74 w 75"/>
                  <a:gd name="T5" fmla="*/ 260 h 260"/>
                  <a:gd name="T6" fmla="*/ 75 w 75"/>
                  <a:gd name="T7" fmla="*/ 260 h 260"/>
                  <a:gd name="T8" fmla="*/ 1 w 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60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4" y="260"/>
                      <a:pt x="74" y="260"/>
                      <a:pt x="74" y="260"/>
                    </a:cubicBezTo>
                    <a:cubicBezTo>
                      <a:pt x="75" y="260"/>
                      <a:pt x="75" y="260"/>
                      <a:pt x="75" y="26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316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317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318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319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320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321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322"/>
              <p:cNvSpPr>
                <a:spLocks noEditPoints="1"/>
              </p:cNvSpPr>
              <p:nvPr/>
            </p:nvSpPr>
            <p:spPr bwMode="auto">
              <a:xfrm>
                <a:off x="2231" y="1357"/>
                <a:ext cx="538" cy="970"/>
              </a:xfrm>
              <a:custGeom>
                <a:avLst/>
                <a:gdLst>
                  <a:gd name="T0" fmla="*/ 0 w 361"/>
                  <a:gd name="T1" fmla="*/ 585 h 651"/>
                  <a:gd name="T2" fmla="*/ 0 w 361"/>
                  <a:gd name="T3" fmla="*/ 586 h 651"/>
                  <a:gd name="T4" fmla="*/ 361 w 361"/>
                  <a:gd name="T5" fmla="*/ 651 h 651"/>
                  <a:gd name="T6" fmla="*/ 361 w 361"/>
                  <a:gd name="T7" fmla="*/ 650 h 651"/>
                  <a:gd name="T8" fmla="*/ 361 w 361"/>
                  <a:gd name="T9" fmla="*/ 650 h 651"/>
                  <a:gd name="T10" fmla="*/ 0 w 361"/>
                  <a:gd name="T11" fmla="*/ 585 h 651"/>
                  <a:gd name="T12" fmla="*/ 331 w 361"/>
                  <a:gd name="T13" fmla="*/ 572 h 651"/>
                  <a:gd name="T14" fmla="*/ 330 w 361"/>
                  <a:gd name="T15" fmla="*/ 572 h 651"/>
                  <a:gd name="T16" fmla="*/ 348 w 361"/>
                  <a:gd name="T17" fmla="*/ 613 h 651"/>
                  <a:gd name="T18" fmla="*/ 349 w 361"/>
                  <a:gd name="T19" fmla="*/ 613 h 651"/>
                  <a:gd name="T20" fmla="*/ 331 w 361"/>
                  <a:gd name="T21" fmla="*/ 572 h 651"/>
                  <a:gd name="T22" fmla="*/ 77 w 361"/>
                  <a:gd name="T23" fmla="*/ 0 h 651"/>
                  <a:gd name="T24" fmla="*/ 48 w 361"/>
                  <a:gd name="T25" fmla="*/ 320 h 651"/>
                  <a:gd name="T26" fmla="*/ 49 w 361"/>
                  <a:gd name="T27" fmla="*/ 321 h 651"/>
                  <a:gd name="T28" fmla="*/ 78 w 361"/>
                  <a:gd name="T29" fmla="*/ 0 h 651"/>
                  <a:gd name="T30" fmla="*/ 77 w 361"/>
                  <a:gd name="T31" fmla="*/ 0 h 651"/>
                  <a:gd name="T32" fmla="*/ 81 w 361"/>
                  <a:gd name="T33" fmla="*/ 0 h 651"/>
                  <a:gd name="T34" fmla="*/ 80 w 361"/>
                  <a:gd name="T35" fmla="*/ 0 h 651"/>
                  <a:gd name="T36" fmla="*/ 330 w 361"/>
                  <a:gd name="T37" fmla="*/ 571 h 651"/>
                  <a:gd name="T38" fmla="*/ 331 w 361"/>
                  <a:gd name="T39" fmla="*/ 571 h 651"/>
                  <a:gd name="T40" fmla="*/ 81 w 361"/>
                  <a:gd name="T4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1" h="651">
                    <a:moveTo>
                      <a:pt x="0" y="585"/>
                    </a:moveTo>
                    <a:cubicBezTo>
                      <a:pt x="0" y="585"/>
                      <a:pt x="0" y="586"/>
                      <a:pt x="0" y="586"/>
                    </a:cubicBezTo>
                    <a:cubicBezTo>
                      <a:pt x="361" y="651"/>
                      <a:pt x="361" y="651"/>
                      <a:pt x="361" y="651"/>
                    </a:cubicBezTo>
                    <a:cubicBezTo>
                      <a:pt x="361" y="651"/>
                      <a:pt x="361" y="650"/>
                      <a:pt x="361" y="650"/>
                    </a:cubicBezTo>
                    <a:cubicBezTo>
                      <a:pt x="361" y="650"/>
                      <a:pt x="361" y="650"/>
                      <a:pt x="361" y="650"/>
                    </a:cubicBezTo>
                    <a:cubicBezTo>
                      <a:pt x="0" y="585"/>
                      <a:pt x="0" y="585"/>
                      <a:pt x="0" y="585"/>
                    </a:cubicBezTo>
                    <a:moveTo>
                      <a:pt x="331" y="572"/>
                    </a:moveTo>
                    <a:cubicBezTo>
                      <a:pt x="330" y="572"/>
                      <a:pt x="330" y="572"/>
                      <a:pt x="330" y="572"/>
                    </a:cubicBezTo>
                    <a:cubicBezTo>
                      <a:pt x="348" y="613"/>
                      <a:pt x="348" y="613"/>
                      <a:pt x="348" y="613"/>
                    </a:cubicBezTo>
                    <a:cubicBezTo>
                      <a:pt x="349" y="613"/>
                      <a:pt x="349" y="613"/>
                      <a:pt x="349" y="613"/>
                    </a:cubicBezTo>
                    <a:cubicBezTo>
                      <a:pt x="331" y="572"/>
                      <a:pt x="331" y="572"/>
                      <a:pt x="331" y="572"/>
                    </a:cubicBezTo>
                    <a:moveTo>
                      <a:pt x="77" y="0"/>
                    </a:moveTo>
                    <a:cubicBezTo>
                      <a:pt x="48" y="320"/>
                      <a:pt x="48" y="320"/>
                      <a:pt x="48" y="320"/>
                    </a:cubicBezTo>
                    <a:cubicBezTo>
                      <a:pt x="48" y="320"/>
                      <a:pt x="49" y="320"/>
                      <a:pt x="49" y="32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7" y="0"/>
                      <a:pt x="77" y="0"/>
                    </a:cubicBezTo>
                    <a:moveTo>
                      <a:pt x="81" y="0"/>
                    </a:moveTo>
                    <a:cubicBezTo>
                      <a:pt x="81" y="0"/>
                      <a:pt x="80" y="0"/>
                      <a:pt x="80" y="0"/>
                    </a:cubicBezTo>
                    <a:cubicBezTo>
                      <a:pt x="330" y="571"/>
                      <a:pt x="330" y="571"/>
                      <a:pt x="330" y="571"/>
                    </a:cubicBezTo>
                    <a:cubicBezTo>
                      <a:pt x="331" y="571"/>
                      <a:pt x="331" y="571"/>
                      <a:pt x="331" y="571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323"/>
              <p:cNvSpPr>
                <a:spLocks/>
              </p:cNvSpPr>
              <p:nvPr/>
            </p:nvSpPr>
            <p:spPr bwMode="auto">
              <a:xfrm>
                <a:off x="2221" y="2227"/>
                <a:ext cx="10" cy="3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7 w 7"/>
                  <a:gd name="T11" fmla="*/ 1 h 2"/>
                  <a:gd name="T12" fmla="*/ 0 w 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324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325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26"/>
              <p:cNvSpPr>
                <a:spLocks/>
              </p:cNvSpPr>
              <p:nvPr/>
            </p:nvSpPr>
            <p:spPr bwMode="auto">
              <a:xfrm>
                <a:off x="2751" y="2272"/>
                <a:ext cx="21" cy="47"/>
              </a:xfrm>
              <a:custGeom>
                <a:avLst/>
                <a:gdLst>
                  <a:gd name="T0" fmla="*/ 0 w 14"/>
                  <a:gd name="T1" fmla="*/ 0 h 32"/>
                  <a:gd name="T2" fmla="*/ 13 w 14"/>
                  <a:gd name="T3" fmla="*/ 32 h 32"/>
                  <a:gd name="T4" fmla="*/ 14 w 14"/>
                  <a:gd name="T5" fmla="*/ 31 h 32"/>
                  <a:gd name="T6" fmla="*/ 1 w 14"/>
                  <a:gd name="T7" fmla="*/ 1 h 32"/>
                  <a:gd name="T8" fmla="*/ 0 w 1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0" y="0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1"/>
                      <a:pt x="14" y="3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Rectangle 327"/>
              <p:cNvSpPr>
                <a:spLocks noChangeArrowheads="1"/>
              </p:cNvSpPr>
              <p:nvPr/>
            </p:nvSpPr>
            <p:spPr bwMode="auto">
              <a:xfrm>
                <a:off x="3072" y="754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28"/>
              <p:cNvSpPr>
                <a:spLocks/>
              </p:cNvSpPr>
              <p:nvPr/>
            </p:nvSpPr>
            <p:spPr bwMode="auto">
              <a:xfrm>
                <a:off x="3072" y="7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329"/>
              <p:cNvSpPr>
                <a:spLocks/>
              </p:cNvSpPr>
              <p:nvPr/>
            </p:nvSpPr>
            <p:spPr bwMode="auto">
              <a:xfrm>
                <a:off x="2711" y="761"/>
                <a:ext cx="82" cy="54"/>
              </a:xfrm>
              <a:custGeom>
                <a:avLst/>
                <a:gdLst>
                  <a:gd name="T0" fmla="*/ 1 w 55"/>
                  <a:gd name="T1" fmla="*/ 0 h 36"/>
                  <a:gd name="T2" fmla="*/ 0 w 55"/>
                  <a:gd name="T3" fmla="*/ 1 h 36"/>
                  <a:gd name="T4" fmla="*/ 53 w 55"/>
                  <a:gd name="T5" fmla="*/ 36 h 36"/>
                  <a:gd name="T6" fmla="*/ 55 w 55"/>
                  <a:gd name="T7" fmla="*/ 36 h 36"/>
                  <a:gd name="T8" fmla="*/ 1 w 5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30"/>
              <p:cNvSpPr>
                <a:spLocks/>
              </p:cNvSpPr>
              <p:nvPr/>
            </p:nvSpPr>
            <p:spPr bwMode="auto">
              <a:xfrm>
                <a:off x="2702" y="755"/>
                <a:ext cx="10" cy="8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6 w 7"/>
                  <a:gd name="T5" fmla="*/ 5 h 5"/>
                  <a:gd name="T6" fmla="*/ 7 w 7"/>
                  <a:gd name="T7" fmla="*/ 4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332"/>
              <p:cNvSpPr>
                <a:spLocks/>
              </p:cNvSpPr>
              <p:nvPr/>
            </p:nvSpPr>
            <p:spPr bwMode="auto">
              <a:xfrm>
                <a:off x="3066" y="757"/>
                <a:ext cx="10" cy="10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0 w 7"/>
                  <a:gd name="T5" fmla="*/ 6 h 7"/>
                  <a:gd name="T6" fmla="*/ 1 w 7"/>
                  <a:gd name="T7" fmla="*/ 6 h 7"/>
                  <a:gd name="T8" fmla="*/ 4 w 7"/>
                  <a:gd name="T9" fmla="*/ 0 h 7"/>
                  <a:gd name="T10" fmla="*/ 6 w 7"/>
                  <a:gd name="T11" fmla="*/ 7 h 7"/>
                  <a:gd name="T12" fmla="*/ 7 w 7"/>
                  <a:gd name="T13" fmla="*/ 6 h 7"/>
                  <a:gd name="T14" fmla="*/ 5 w 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33"/>
              <p:cNvSpPr>
                <a:spLocks/>
              </p:cNvSpPr>
              <p:nvPr/>
            </p:nvSpPr>
            <p:spPr bwMode="auto">
              <a:xfrm>
                <a:off x="3049" y="895"/>
                <a:ext cx="352" cy="517"/>
              </a:xfrm>
              <a:custGeom>
                <a:avLst/>
                <a:gdLst>
                  <a:gd name="T0" fmla="*/ 48 w 236"/>
                  <a:gd name="T1" fmla="*/ 0 h 347"/>
                  <a:gd name="T2" fmla="*/ 47 w 236"/>
                  <a:gd name="T3" fmla="*/ 1 h 347"/>
                  <a:gd name="T4" fmla="*/ 88 w 236"/>
                  <a:gd name="T5" fmla="*/ 120 h 347"/>
                  <a:gd name="T6" fmla="*/ 1 w 236"/>
                  <a:gd name="T7" fmla="*/ 62 h 347"/>
                  <a:gd name="T8" fmla="*/ 0 w 236"/>
                  <a:gd name="T9" fmla="*/ 62 h 347"/>
                  <a:gd name="T10" fmla="*/ 89 w 236"/>
                  <a:gd name="T11" fmla="*/ 122 h 347"/>
                  <a:gd name="T12" fmla="*/ 148 w 236"/>
                  <a:gd name="T13" fmla="*/ 293 h 347"/>
                  <a:gd name="T14" fmla="*/ 149 w 236"/>
                  <a:gd name="T15" fmla="*/ 295 h 347"/>
                  <a:gd name="T16" fmla="*/ 167 w 236"/>
                  <a:gd name="T17" fmla="*/ 347 h 347"/>
                  <a:gd name="T18" fmla="*/ 168 w 236"/>
                  <a:gd name="T19" fmla="*/ 346 h 347"/>
                  <a:gd name="T20" fmla="*/ 150 w 236"/>
                  <a:gd name="T21" fmla="*/ 295 h 347"/>
                  <a:gd name="T22" fmla="*/ 149 w 236"/>
                  <a:gd name="T23" fmla="*/ 294 h 347"/>
                  <a:gd name="T24" fmla="*/ 90 w 236"/>
                  <a:gd name="T25" fmla="*/ 123 h 347"/>
                  <a:gd name="T26" fmla="*/ 236 w 236"/>
                  <a:gd name="T27" fmla="*/ 220 h 347"/>
                  <a:gd name="T28" fmla="*/ 236 w 236"/>
                  <a:gd name="T29" fmla="*/ 219 h 347"/>
                  <a:gd name="T30" fmla="*/ 90 w 236"/>
                  <a:gd name="T31" fmla="*/ 121 h 347"/>
                  <a:gd name="T32" fmla="*/ 48 w 236"/>
                  <a:gd name="T33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347">
                    <a:moveTo>
                      <a:pt x="48" y="0"/>
                    </a:moveTo>
                    <a:cubicBezTo>
                      <a:pt x="47" y="1"/>
                      <a:pt x="47" y="1"/>
                      <a:pt x="47" y="1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89" y="122"/>
                      <a:pt x="89" y="122"/>
                      <a:pt x="89" y="122"/>
                    </a:cubicBezTo>
                    <a:cubicBezTo>
                      <a:pt x="148" y="293"/>
                      <a:pt x="148" y="293"/>
                      <a:pt x="148" y="293"/>
                    </a:cubicBezTo>
                    <a:cubicBezTo>
                      <a:pt x="149" y="295"/>
                      <a:pt x="149" y="295"/>
                      <a:pt x="149" y="295"/>
                    </a:cubicBezTo>
                    <a:cubicBezTo>
                      <a:pt x="167" y="347"/>
                      <a:pt x="167" y="347"/>
                      <a:pt x="167" y="347"/>
                    </a:cubicBezTo>
                    <a:cubicBezTo>
                      <a:pt x="167" y="347"/>
                      <a:pt x="167" y="346"/>
                      <a:pt x="168" y="346"/>
                    </a:cubicBezTo>
                    <a:cubicBezTo>
                      <a:pt x="150" y="295"/>
                      <a:pt x="150" y="295"/>
                      <a:pt x="150" y="295"/>
                    </a:cubicBezTo>
                    <a:cubicBezTo>
                      <a:pt x="149" y="294"/>
                      <a:pt x="149" y="294"/>
                      <a:pt x="149" y="294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90" y="121"/>
                      <a:pt x="90" y="121"/>
                      <a:pt x="90" y="121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334"/>
              <p:cNvSpPr>
                <a:spLocks/>
              </p:cNvSpPr>
              <p:nvPr/>
            </p:nvSpPr>
            <p:spPr bwMode="auto">
              <a:xfrm>
                <a:off x="3036" y="977"/>
                <a:ext cx="15" cy="11"/>
              </a:xfrm>
              <a:custGeom>
                <a:avLst/>
                <a:gdLst>
                  <a:gd name="T0" fmla="*/ 0 w 10"/>
                  <a:gd name="T1" fmla="*/ 0 h 7"/>
                  <a:gd name="T2" fmla="*/ 0 w 10"/>
                  <a:gd name="T3" fmla="*/ 2 h 7"/>
                  <a:gd name="T4" fmla="*/ 9 w 10"/>
                  <a:gd name="T5" fmla="*/ 7 h 7"/>
                  <a:gd name="T6" fmla="*/ 10 w 10"/>
                  <a:gd name="T7" fmla="*/ 7 h 7"/>
                  <a:gd name="T8" fmla="*/ 0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35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336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337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338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339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340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341"/>
              <p:cNvSpPr>
                <a:spLocks/>
              </p:cNvSpPr>
              <p:nvPr/>
            </p:nvSpPr>
            <p:spPr bwMode="auto">
              <a:xfrm>
                <a:off x="2368" y="919"/>
                <a:ext cx="34" cy="55"/>
              </a:xfrm>
              <a:custGeom>
                <a:avLst/>
                <a:gdLst>
                  <a:gd name="T0" fmla="*/ 1 w 23"/>
                  <a:gd name="T1" fmla="*/ 0 h 37"/>
                  <a:gd name="T2" fmla="*/ 0 w 23"/>
                  <a:gd name="T3" fmla="*/ 1 h 37"/>
                  <a:gd name="T4" fmla="*/ 23 w 23"/>
                  <a:gd name="T5" fmla="*/ 37 h 37"/>
                  <a:gd name="T6" fmla="*/ 23 w 23"/>
                  <a:gd name="T7" fmla="*/ 36 h 37"/>
                  <a:gd name="T8" fmla="*/ 1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42"/>
              <p:cNvSpPr>
                <a:spLocks/>
              </p:cNvSpPr>
              <p:nvPr/>
            </p:nvSpPr>
            <p:spPr bwMode="auto">
              <a:xfrm>
                <a:off x="2362" y="912"/>
                <a:ext cx="8" cy="9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0 h 6"/>
                  <a:gd name="T4" fmla="*/ 0 w 5"/>
                  <a:gd name="T5" fmla="*/ 1 h 6"/>
                  <a:gd name="T6" fmla="*/ 4 w 5"/>
                  <a:gd name="T7" fmla="*/ 6 h 6"/>
                  <a:gd name="T8" fmla="*/ 5 w 5"/>
                  <a:gd name="T9" fmla="*/ 5 h 6"/>
                  <a:gd name="T10" fmla="*/ 1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343"/>
              <p:cNvSpPr>
                <a:spLocks/>
              </p:cNvSpPr>
              <p:nvPr/>
            </p:nvSpPr>
            <p:spPr bwMode="auto">
              <a:xfrm>
                <a:off x="2404" y="976"/>
                <a:ext cx="304" cy="478"/>
              </a:xfrm>
              <a:custGeom>
                <a:avLst/>
                <a:gdLst>
                  <a:gd name="T0" fmla="*/ 0 w 204"/>
                  <a:gd name="T1" fmla="*/ 0 h 321"/>
                  <a:gd name="T2" fmla="*/ 0 w 204"/>
                  <a:gd name="T3" fmla="*/ 0 h 321"/>
                  <a:gd name="T4" fmla="*/ 203 w 204"/>
                  <a:gd name="T5" fmla="*/ 321 h 321"/>
                  <a:gd name="T6" fmla="*/ 204 w 204"/>
                  <a:gd name="T7" fmla="*/ 321 h 321"/>
                  <a:gd name="T8" fmla="*/ 0 w 204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3" y="321"/>
                      <a:pt x="203" y="321"/>
                      <a:pt x="203" y="321"/>
                    </a:cubicBezTo>
                    <a:cubicBezTo>
                      <a:pt x="203" y="321"/>
                      <a:pt x="204" y="321"/>
                      <a:pt x="204" y="32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344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345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346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347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348"/>
              <p:cNvSpPr>
                <a:spLocks/>
              </p:cNvSpPr>
              <p:nvPr/>
            </p:nvSpPr>
            <p:spPr bwMode="auto">
              <a:xfrm>
                <a:off x="3307" y="1232"/>
                <a:ext cx="103" cy="182"/>
              </a:xfrm>
              <a:custGeom>
                <a:avLst/>
                <a:gdLst>
                  <a:gd name="T0" fmla="*/ 69 w 69"/>
                  <a:gd name="T1" fmla="*/ 0 h 122"/>
                  <a:gd name="T2" fmla="*/ 69 w 69"/>
                  <a:gd name="T3" fmla="*/ 0 h 122"/>
                  <a:gd name="T4" fmla="*/ 68 w 69"/>
                  <a:gd name="T5" fmla="*/ 0 h 122"/>
                  <a:gd name="T6" fmla="*/ 20 w 69"/>
                  <a:gd name="T7" fmla="*/ 85 h 122"/>
                  <a:gd name="T8" fmla="*/ 20 w 69"/>
                  <a:gd name="T9" fmla="*/ 86 h 122"/>
                  <a:gd name="T10" fmla="*/ 0 w 69"/>
                  <a:gd name="T11" fmla="*/ 121 h 122"/>
                  <a:gd name="T12" fmla="*/ 1 w 69"/>
                  <a:gd name="T13" fmla="*/ 122 h 122"/>
                  <a:gd name="T14" fmla="*/ 21 w 69"/>
                  <a:gd name="T15" fmla="*/ 87 h 122"/>
                  <a:gd name="T16" fmla="*/ 21 w 69"/>
                  <a:gd name="T17" fmla="*/ 86 h 122"/>
                  <a:gd name="T18" fmla="*/ 69 w 69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22"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1" y="121"/>
                      <a:pt x="1" y="122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349"/>
              <p:cNvSpPr>
                <a:spLocks/>
              </p:cNvSpPr>
              <p:nvPr/>
            </p:nvSpPr>
            <p:spPr bwMode="auto">
              <a:xfrm>
                <a:off x="3706" y="1543"/>
                <a:ext cx="60" cy="52"/>
              </a:xfrm>
              <a:custGeom>
                <a:avLst/>
                <a:gdLst>
                  <a:gd name="T0" fmla="*/ 40 w 40"/>
                  <a:gd name="T1" fmla="*/ 0 h 35"/>
                  <a:gd name="T2" fmla="*/ 0 w 40"/>
                  <a:gd name="T3" fmla="*/ 34 h 35"/>
                  <a:gd name="T4" fmla="*/ 1 w 40"/>
                  <a:gd name="T5" fmla="*/ 35 h 35"/>
                  <a:gd name="T6" fmla="*/ 40 w 40"/>
                  <a:gd name="T7" fmla="*/ 1 h 35"/>
                  <a:gd name="T8" fmla="*/ 40 w 4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5">
                    <a:moveTo>
                      <a:pt x="40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350"/>
              <p:cNvSpPr>
                <a:spLocks/>
              </p:cNvSpPr>
              <p:nvPr/>
            </p:nvSpPr>
            <p:spPr bwMode="auto">
              <a:xfrm>
                <a:off x="3766" y="1537"/>
                <a:ext cx="6" cy="8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4 h 5"/>
                  <a:gd name="T4" fmla="*/ 0 w 4"/>
                  <a:gd name="T5" fmla="*/ 5 h 5"/>
                  <a:gd name="T6" fmla="*/ 3 w 4"/>
                  <a:gd name="T7" fmla="*/ 2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351"/>
              <p:cNvSpPr>
                <a:spLocks/>
              </p:cNvSpPr>
              <p:nvPr/>
            </p:nvSpPr>
            <p:spPr bwMode="auto">
              <a:xfrm>
                <a:off x="3607" y="1597"/>
                <a:ext cx="98" cy="85"/>
              </a:xfrm>
              <a:custGeom>
                <a:avLst/>
                <a:gdLst>
                  <a:gd name="T0" fmla="*/ 66 w 66"/>
                  <a:gd name="T1" fmla="*/ 0 h 57"/>
                  <a:gd name="T2" fmla="*/ 0 w 66"/>
                  <a:gd name="T3" fmla="*/ 57 h 57"/>
                  <a:gd name="T4" fmla="*/ 1 w 66"/>
                  <a:gd name="T5" fmla="*/ 57 h 57"/>
                  <a:gd name="T6" fmla="*/ 66 w 66"/>
                  <a:gd name="T7" fmla="*/ 1 h 57"/>
                  <a:gd name="T8" fmla="*/ 66 w 66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1" y="57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352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353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Rectangle 354"/>
              <p:cNvSpPr>
                <a:spLocks noChangeArrowheads="1"/>
              </p:cNvSpPr>
              <p:nvPr/>
            </p:nvSpPr>
            <p:spPr bwMode="auto">
              <a:xfrm>
                <a:off x="3775" y="153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355"/>
              <p:cNvSpPr>
                <a:spLocks/>
              </p:cNvSpPr>
              <p:nvPr/>
            </p:nvSpPr>
            <p:spPr bwMode="auto">
              <a:xfrm>
                <a:off x="3775" y="15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356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357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358"/>
              <p:cNvSpPr>
                <a:spLocks noEditPoints="1"/>
              </p:cNvSpPr>
              <p:nvPr/>
            </p:nvSpPr>
            <p:spPr bwMode="auto">
              <a:xfrm>
                <a:off x="2982" y="1694"/>
                <a:ext cx="613" cy="532"/>
              </a:xfrm>
              <a:custGeom>
                <a:avLst/>
                <a:gdLst>
                  <a:gd name="T0" fmla="*/ 26 w 411"/>
                  <a:gd name="T1" fmla="*/ 335 h 357"/>
                  <a:gd name="T2" fmla="*/ 25 w 411"/>
                  <a:gd name="T3" fmla="*/ 335 h 357"/>
                  <a:gd name="T4" fmla="*/ 0 w 411"/>
                  <a:gd name="T5" fmla="*/ 357 h 357"/>
                  <a:gd name="T6" fmla="*/ 0 w 411"/>
                  <a:gd name="T7" fmla="*/ 357 h 357"/>
                  <a:gd name="T8" fmla="*/ 26 w 411"/>
                  <a:gd name="T9" fmla="*/ 335 h 357"/>
                  <a:gd name="T10" fmla="*/ 123 w 411"/>
                  <a:gd name="T11" fmla="*/ 249 h 357"/>
                  <a:gd name="T12" fmla="*/ 26 w 411"/>
                  <a:gd name="T13" fmla="*/ 334 h 357"/>
                  <a:gd name="T14" fmla="*/ 27 w 411"/>
                  <a:gd name="T15" fmla="*/ 334 h 357"/>
                  <a:gd name="T16" fmla="*/ 123 w 411"/>
                  <a:gd name="T17" fmla="*/ 250 h 357"/>
                  <a:gd name="T18" fmla="*/ 123 w 411"/>
                  <a:gd name="T19" fmla="*/ 249 h 357"/>
                  <a:gd name="T20" fmla="*/ 410 w 411"/>
                  <a:gd name="T21" fmla="*/ 0 h 357"/>
                  <a:gd name="T22" fmla="*/ 360 w 411"/>
                  <a:gd name="T23" fmla="*/ 43 h 357"/>
                  <a:gd name="T24" fmla="*/ 359 w 411"/>
                  <a:gd name="T25" fmla="*/ 44 h 357"/>
                  <a:gd name="T26" fmla="*/ 252 w 411"/>
                  <a:gd name="T27" fmla="*/ 137 h 357"/>
                  <a:gd name="T28" fmla="*/ 252 w 411"/>
                  <a:gd name="T29" fmla="*/ 137 h 357"/>
                  <a:gd name="T30" fmla="*/ 219 w 411"/>
                  <a:gd name="T31" fmla="*/ 165 h 357"/>
                  <a:gd name="T32" fmla="*/ 219 w 411"/>
                  <a:gd name="T33" fmla="*/ 166 h 357"/>
                  <a:gd name="T34" fmla="*/ 124 w 411"/>
                  <a:gd name="T35" fmla="*/ 249 h 357"/>
                  <a:gd name="T36" fmla="*/ 124 w 411"/>
                  <a:gd name="T37" fmla="*/ 250 h 357"/>
                  <a:gd name="T38" fmla="*/ 219 w 411"/>
                  <a:gd name="T39" fmla="*/ 167 h 357"/>
                  <a:gd name="T40" fmla="*/ 220 w 411"/>
                  <a:gd name="T41" fmla="*/ 166 h 357"/>
                  <a:gd name="T42" fmla="*/ 252 w 411"/>
                  <a:gd name="T43" fmla="*/ 138 h 357"/>
                  <a:gd name="T44" fmla="*/ 253 w 411"/>
                  <a:gd name="T45" fmla="*/ 137 h 357"/>
                  <a:gd name="T46" fmla="*/ 359 w 411"/>
                  <a:gd name="T47" fmla="*/ 45 h 357"/>
                  <a:gd name="T48" fmla="*/ 360 w 411"/>
                  <a:gd name="T49" fmla="*/ 45 h 357"/>
                  <a:gd name="T50" fmla="*/ 411 w 411"/>
                  <a:gd name="T51" fmla="*/ 0 h 357"/>
                  <a:gd name="T52" fmla="*/ 410 w 411"/>
                  <a:gd name="T5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1" h="357">
                    <a:moveTo>
                      <a:pt x="26" y="335"/>
                    </a:moveTo>
                    <a:cubicBezTo>
                      <a:pt x="25" y="335"/>
                      <a:pt x="25" y="335"/>
                      <a:pt x="25" y="335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6" y="335"/>
                      <a:pt x="26" y="335"/>
                      <a:pt x="26" y="335"/>
                    </a:cubicBezTo>
                    <a:moveTo>
                      <a:pt x="123" y="249"/>
                    </a:moveTo>
                    <a:cubicBezTo>
                      <a:pt x="26" y="334"/>
                      <a:pt x="26" y="334"/>
                      <a:pt x="26" y="334"/>
                    </a:cubicBezTo>
                    <a:cubicBezTo>
                      <a:pt x="27" y="334"/>
                      <a:pt x="27" y="334"/>
                      <a:pt x="27" y="334"/>
                    </a:cubicBezTo>
                    <a:cubicBezTo>
                      <a:pt x="123" y="250"/>
                      <a:pt x="123" y="250"/>
                      <a:pt x="123" y="250"/>
                    </a:cubicBezTo>
                    <a:cubicBezTo>
                      <a:pt x="123" y="249"/>
                      <a:pt x="123" y="249"/>
                      <a:pt x="123" y="249"/>
                    </a:cubicBezTo>
                    <a:moveTo>
                      <a:pt x="410" y="0"/>
                    </a:moveTo>
                    <a:cubicBezTo>
                      <a:pt x="360" y="43"/>
                      <a:pt x="360" y="43"/>
                      <a:pt x="360" y="43"/>
                    </a:cubicBezTo>
                    <a:cubicBezTo>
                      <a:pt x="359" y="44"/>
                      <a:pt x="359" y="44"/>
                      <a:pt x="359" y="44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19" y="165"/>
                      <a:pt x="219" y="165"/>
                      <a:pt x="219" y="165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124" y="249"/>
                      <a:pt x="124" y="249"/>
                      <a:pt x="124" y="249"/>
                    </a:cubicBezTo>
                    <a:cubicBezTo>
                      <a:pt x="124" y="250"/>
                      <a:pt x="124" y="250"/>
                      <a:pt x="124" y="250"/>
                    </a:cubicBezTo>
                    <a:cubicBezTo>
                      <a:pt x="219" y="167"/>
                      <a:pt x="219" y="167"/>
                      <a:pt x="219" y="167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52" y="138"/>
                      <a:pt x="252" y="138"/>
                      <a:pt x="252" y="138"/>
                    </a:cubicBezTo>
                    <a:cubicBezTo>
                      <a:pt x="253" y="137"/>
                      <a:pt x="253" y="137"/>
                      <a:pt x="253" y="137"/>
                    </a:cubicBezTo>
                    <a:cubicBezTo>
                      <a:pt x="359" y="45"/>
                      <a:pt x="359" y="45"/>
                      <a:pt x="359" y="45"/>
                    </a:cubicBezTo>
                    <a:cubicBezTo>
                      <a:pt x="360" y="45"/>
                      <a:pt x="360" y="45"/>
                      <a:pt x="360" y="45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410" y="0"/>
                      <a:pt x="410" y="0"/>
                      <a:pt x="4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359"/>
              <p:cNvSpPr>
                <a:spLocks noEditPoints="1"/>
              </p:cNvSpPr>
              <p:nvPr/>
            </p:nvSpPr>
            <p:spPr bwMode="auto">
              <a:xfrm>
                <a:off x="3118" y="1852"/>
                <a:ext cx="131" cy="584"/>
              </a:xfrm>
              <a:custGeom>
                <a:avLst/>
                <a:gdLst>
                  <a:gd name="T0" fmla="*/ 50 w 88"/>
                  <a:gd name="T1" fmla="*/ 222 h 392"/>
                  <a:gd name="T2" fmla="*/ 49 w 88"/>
                  <a:gd name="T3" fmla="*/ 222 h 392"/>
                  <a:gd name="T4" fmla="*/ 87 w 88"/>
                  <a:gd name="T5" fmla="*/ 392 h 392"/>
                  <a:gd name="T6" fmla="*/ 88 w 88"/>
                  <a:gd name="T7" fmla="*/ 392 h 392"/>
                  <a:gd name="T8" fmla="*/ 50 w 88"/>
                  <a:gd name="T9" fmla="*/ 222 h 392"/>
                  <a:gd name="T10" fmla="*/ 1 w 88"/>
                  <a:gd name="T11" fmla="*/ 0 h 392"/>
                  <a:gd name="T12" fmla="*/ 0 w 88"/>
                  <a:gd name="T13" fmla="*/ 0 h 392"/>
                  <a:gd name="T14" fmla="*/ 32 w 88"/>
                  <a:gd name="T15" fmla="*/ 143 h 392"/>
                  <a:gd name="T16" fmla="*/ 32 w 88"/>
                  <a:gd name="T17" fmla="*/ 144 h 392"/>
                  <a:gd name="T18" fmla="*/ 49 w 88"/>
                  <a:gd name="T19" fmla="*/ 221 h 392"/>
                  <a:gd name="T20" fmla="*/ 50 w 88"/>
                  <a:gd name="T21" fmla="*/ 221 h 392"/>
                  <a:gd name="T22" fmla="*/ 33 w 88"/>
                  <a:gd name="T23" fmla="*/ 144 h 392"/>
                  <a:gd name="T24" fmla="*/ 33 w 88"/>
                  <a:gd name="T25" fmla="*/ 143 h 392"/>
                  <a:gd name="T26" fmla="*/ 1 w 88"/>
                  <a:gd name="T2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392">
                    <a:moveTo>
                      <a:pt x="50" y="222"/>
                    </a:moveTo>
                    <a:cubicBezTo>
                      <a:pt x="49" y="222"/>
                      <a:pt x="49" y="222"/>
                      <a:pt x="49" y="222"/>
                    </a:cubicBezTo>
                    <a:cubicBezTo>
                      <a:pt x="87" y="392"/>
                      <a:pt x="87" y="392"/>
                      <a:pt x="87" y="392"/>
                    </a:cubicBezTo>
                    <a:cubicBezTo>
                      <a:pt x="87" y="392"/>
                      <a:pt x="87" y="392"/>
                      <a:pt x="88" y="392"/>
                    </a:cubicBezTo>
                    <a:cubicBezTo>
                      <a:pt x="50" y="222"/>
                      <a:pt x="50" y="222"/>
                      <a:pt x="50" y="22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50" y="221"/>
                      <a:pt x="50" y="221"/>
                      <a:pt x="50" y="221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360"/>
              <p:cNvSpPr>
                <a:spLocks/>
              </p:cNvSpPr>
              <p:nvPr/>
            </p:nvSpPr>
            <p:spPr bwMode="auto">
              <a:xfrm>
                <a:off x="3247" y="2436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2 w 2"/>
                  <a:gd name="T7" fmla="*/ 6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361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362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363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364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365"/>
              <p:cNvSpPr>
                <a:spLocks noEditPoints="1"/>
              </p:cNvSpPr>
              <p:nvPr/>
            </p:nvSpPr>
            <p:spPr bwMode="auto">
              <a:xfrm>
                <a:off x="2601" y="2179"/>
                <a:ext cx="721" cy="359"/>
              </a:xfrm>
              <a:custGeom>
                <a:avLst/>
                <a:gdLst>
                  <a:gd name="T0" fmla="*/ 475 w 484"/>
                  <a:gd name="T1" fmla="*/ 201 h 241"/>
                  <a:gd name="T2" fmla="*/ 484 w 484"/>
                  <a:gd name="T3" fmla="*/ 241 h 241"/>
                  <a:gd name="T4" fmla="*/ 484 w 484"/>
                  <a:gd name="T5" fmla="*/ 240 h 241"/>
                  <a:gd name="T6" fmla="*/ 476 w 484"/>
                  <a:gd name="T7" fmla="*/ 201 h 241"/>
                  <a:gd name="T8" fmla="*/ 475 w 484"/>
                  <a:gd name="T9" fmla="*/ 201 h 241"/>
                  <a:gd name="T10" fmla="*/ 467 w 484"/>
                  <a:gd name="T11" fmla="*/ 160 h 241"/>
                  <a:gd name="T12" fmla="*/ 466 w 484"/>
                  <a:gd name="T13" fmla="*/ 161 h 241"/>
                  <a:gd name="T14" fmla="*/ 474 w 484"/>
                  <a:gd name="T15" fmla="*/ 198 h 241"/>
                  <a:gd name="T16" fmla="*/ 475 w 484"/>
                  <a:gd name="T17" fmla="*/ 199 h 241"/>
                  <a:gd name="T18" fmla="*/ 467 w 484"/>
                  <a:gd name="T19" fmla="*/ 160 h 241"/>
                  <a:gd name="T20" fmla="*/ 464 w 484"/>
                  <a:gd name="T21" fmla="*/ 150 h 241"/>
                  <a:gd name="T22" fmla="*/ 463 w 484"/>
                  <a:gd name="T23" fmla="*/ 151 h 241"/>
                  <a:gd name="T24" fmla="*/ 465 w 484"/>
                  <a:gd name="T25" fmla="*/ 157 h 241"/>
                  <a:gd name="T26" fmla="*/ 466 w 484"/>
                  <a:gd name="T27" fmla="*/ 156 h 241"/>
                  <a:gd name="T28" fmla="*/ 464 w 484"/>
                  <a:gd name="T29" fmla="*/ 150 h 241"/>
                  <a:gd name="T30" fmla="*/ 461 w 484"/>
                  <a:gd name="T31" fmla="*/ 138 h 241"/>
                  <a:gd name="T32" fmla="*/ 461 w 484"/>
                  <a:gd name="T33" fmla="*/ 139 h 241"/>
                  <a:gd name="T34" fmla="*/ 463 w 484"/>
                  <a:gd name="T35" fmla="*/ 149 h 241"/>
                  <a:gd name="T36" fmla="*/ 464 w 484"/>
                  <a:gd name="T37" fmla="*/ 148 h 241"/>
                  <a:gd name="T38" fmla="*/ 461 w 484"/>
                  <a:gd name="T39" fmla="*/ 138 h 241"/>
                  <a:gd name="T40" fmla="*/ 432 w 484"/>
                  <a:gd name="T41" fmla="*/ 8 h 241"/>
                  <a:gd name="T42" fmla="*/ 431 w 484"/>
                  <a:gd name="T43" fmla="*/ 8 h 241"/>
                  <a:gd name="T44" fmla="*/ 460 w 484"/>
                  <a:gd name="T45" fmla="*/ 136 h 241"/>
                  <a:gd name="T46" fmla="*/ 461 w 484"/>
                  <a:gd name="T47" fmla="*/ 135 h 241"/>
                  <a:gd name="T48" fmla="*/ 432 w 484"/>
                  <a:gd name="T49" fmla="*/ 8 h 241"/>
                  <a:gd name="T50" fmla="*/ 425 w 484"/>
                  <a:gd name="T51" fmla="*/ 0 h 241"/>
                  <a:gd name="T52" fmla="*/ 397 w 484"/>
                  <a:gd name="T53" fmla="*/ 1 h 241"/>
                  <a:gd name="T54" fmla="*/ 396 w 484"/>
                  <a:gd name="T55" fmla="*/ 1 h 241"/>
                  <a:gd name="T56" fmla="*/ 283 w 484"/>
                  <a:gd name="T57" fmla="*/ 8 h 241"/>
                  <a:gd name="T58" fmla="*/ 282 w 484"/>
                  <a:gd name="T59" fmla="*/ 8 h 241"/>
                  <a:gd name="T60" fmla="*/ 83 w 484"/>
                  <a:gd name="T61" fmla="*/ 19 h 241"/>
                  <a:gd name="T62" fmla="*/ 82 w 484"/>
                  <a:gd name="T63" fmla="*/ 19 h 241"/>
                  <a:gd name="T64" fmla="*/ 1 w 484"/>
                  <a:gd name="T65" fmla="*/ 23 h 241"/>
                  <a:gd name="T66" fmla="*/ 0 w 484"/>
                  <a:gd name="T67" fmla="*/ 24 h 241"/>
                  <a:gd name="T68" fmla="*/ 82 w 484"/>
                  <a:gd name="T69" fmla="*/ 20 h 241"/>
                  <a:gd name="T70" fmla="*/ 83 w 484"/>
                  <a:gd name="T71" fmla="*/ 20 h 241"/>
                  <a:gd name="T72" fmla="*/ 281 w 484"/>
                  <a:gd name="T73" fmla="*/ 9 h 241"/>
                  <a:gd name="T74" fmla="*/ 282 w 484"/>
                  <a:gd name="T75" fmla="*/ 9 h 241"/>
                  <a:gd name="T76" fmla="*/ 396 w 484"/>
                  <a:gd name="T77" fmla="*/ 2 h 241"/>
                  <a:gd name="T78" fmla="*/ 397 w 484"/>
                  <a:gd name="T79" fmla="*/ 2 h 241"/>
                  <a:gd name="T80" fmla="*/ 425 w 484"/>
                  <a:gd name="T81" fmla="*/ 1 h 241"/>
                  <a:gd name="T82" fmla="*/ 425 w 484"/>
                  <a:gd name="T8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4" h="241">
                    <a:moveTo>
                      <a:pt x="475" y="201"/>
                    </a:moveTo>
                    <a:cubicBezTo>
                      <a:pt x="484" y="241"/>
                      <a:pt x="484" y="241"/>
                      <a:pt x="484" y="241"/>
                    </a:cubicBezTo>
                    <a:cubicBezTo>
                      <a:pt x="484" y="240"/>
                      <a:pt x="484" y="240"/>
                      <a:pt x="484" y="240"/>
                    </a:cubicBezTo>
                    <a:cubicBezTo>
                      <a:pt x="476" y="201"/>
                      <a:pt x="476" y="201"/>
                      <a:pt x="476" y="201"/>
                    </a:cubicBezTo>
                    <a:cubicBezTo>
                      <a:pt x="475" y="201"/>
                      <a:pt x="475" y="201"/>
                      <a:pt x="475" y="201"/>
                    </a:cubicBezTo>
                    <a:moveTo>
                      <a:pt x="467" y="160"/>
                    </a:moveTo>
                    <a:cubicBezTo>
                      <a:pt x="466" y="161"/>
                      <a:pt x="466" y="161"/>
                      <a:pt x="466" y="161"/>
                    </a:cubicBezTo>
                    <a:cubicBezTo>
                      <a:pt x="474" y="198"/>
                      <a:pt x="474" y="198"/>
                      <a:pt x="474" y="198"/>
                    </a:cubicBezTo>
                    <a:cubicBezTo>
                      <a:pt x="475" y="199"/>
                      <a:pt x="475" y="199"/>
                      <a:pt x="475" y="199"/>
                    </a:cubicBezTo>
                    <a:cubicBezTo>
                      <a:pt x="467" y="160"/>
                      <a:pt x="467" y="160"/>
                      <a:pt x="467" y="160"/>
                    </a:cubicBezTo>
                    <a:moveTo>
                      <a:pt x="464" y="150"/>
                    </a:moveTo>
                    <a:cubicBezTo>
                      <a:pt x="463" y="151"/>
                      <a:pt x="463" y="151"/>
                      <a:pt x="463" y="151"/>
                    </a:cubicBezTo>
                    <a:cubicBezTo>
                      <a:pt x="465" y="157"/>
                      <a:pt x="465" y="157"/>
                      <a:pt x="465" y="157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464" y="150"/>
                      <a:pt x="464" y="150"/>
                      <a:pt x="464" y="150"/>
                    </a:cubicBezTo>
                    <a:moveTo>
                      <a:pt x="461" y="138"/>
                    </a:moveTo>
                    <a:cubicBezTo>
                      <a:pt x="461" y="139"/>
                      <a:pt x="461" y="139"/>
                      <a:pt x="461" y="139"/>
                    </a:cubicBezTo>
                    <a:cubicBezTo>
                      <a:pt x="463" y="149"/>
                      <a:pt x="463" y="149"/>
                      <a:pt x="463" y="149"/>
                    </a:cubicBezTo>
                    <a:cubicBezTo>
                      <a:pt x="464" y="148"/>
                      <a:pt x="464" y="148"/>
                      <a:pt x="464" y="148"/>
                    </a:cubicBezTo>
                    <a:cubicBezTo>
                      <a:pt x="461" y="138"/>
                      <a:pt x="461" y="138"/>
                      <a:pt x="461" y="138"/>
                    </a:cubicBezTo>
                    <a:moveTo>
                      <a:pt x="432" y="8"/>
                    </a:moveTo>
                    <a:cubicBezTo>
                      <a:pt x="432" y="8"/>
                      <a:pt x="432" y="8"/>
                      <a:pt x="431" y="8"/>
                    </a:cubicBezTo>
                    <a:cubicBezTo>
                      <a:pt x="460" y="136"/>
                      <a:pt x="460" y="136"/>
                      <a:pt x="460" y="136"/>
                    </a:cubicBezTo>
                    <a:cubicBezTo>
                      <a:pt x="461" y="135"/>
                      <a:pt x="461" y="135"/>
                      <a:pt x="461" y="135"/>
                    </a:cubicBezTo>
                    <a:cubicBezTo>
                      <a:pt x="432" y="8"/>
                      <a:pt x="432" y="8"/>
                      <a:pt x="432" y="8"/>
                    </a:cubicBezTo>
                    <a:moveTo>
                      <a:pt x="425" y="0"/>
                    </a:moveTo>
                    <a:cubicBezTo>
                      <a:pt x="397" y="1"/>
                      <a:pt x="397" y="1"/>
                      <a:pt x="397" y="1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283" y="8"/>
                      <a:pt x="283" y="8"/>
                      <a:pt x="283" y="8"/>
                    </a:cubicBezTo>
                    <a:cubicBezTo>
                      <a:pt x="282" y="8"/>
                      <a:pt x="282" y="8"/>
                      <a:pt x="282" y="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281" y="9"/>
                      <a:pt x="281" y="9"/>
                      <a:pt x="281" y="9"/>
                    </a:cubicBezTo>
                    <a:cubicBezTo>
                      <a:pt x="282" y="9"/>
                      <a:pt x="282" y="9"/>
                      <a:pt x="282" y="9"/>
                    </a:cubicBezTo>
                    <a:cubicBezTo>
                      <a:pt x="396" y="2"/>
                      <a:pt x="396" y="2"/>
                      <a:pt x="396" y="2"/>
                    </a:cubicBezTo>
                    <a:cubicBezTo>
                      <a:pt x="397" y="2"/>
                      <a:pt x="397" y="2"/>
                      <a:pt x="397" y="2"/>
                    </a:cubicBezTo>
                    <a:cubicBezTo>
                      <a:pt x="425" y="1"/>
                      <a:pt x="425" y="1"/>
                      <a:pt x="425" y="1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366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367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368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369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370"/>
              <p:cNvSpPr>
                <a:spLocks/>
              </p:cNvSpPr>
              <p:nvPr/>
            </p:nvSpPr>
            <p:spPr bwMode="auto">
              <a:xfrm>
                <a:off x="3322" y="2541"/>
                <a:ext cx="10" cy="38"/>
              </a:xfrm>
              <a:custGeom>
                <a:avLst/>
                <a:gdLst>
                  <a:gd name="T0" fmla="*/ 1 w 7"/>
                  <a:gd name="T1" fmla="*/ 0 h 25"/>
                  <a:gd name="T2" fmla="*/ 0 w 7"/>
                  <a:gd name="T3" fmla="*/ 1 h 25"/>
                  <a:gd name="T4" fmla="*/ 6 w 7"/>
                  <a:gd name="T5" fmla="*/ 25 h 25"/>
                  <a:gd name="T6" fmla="*/ 7 w 7"/>
                  <a:gd name="T7" fmla="*/ 25 h 25"/>
                  <a:gd name="T8" fmla="*/ 1 w 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371"/>
              <p:cNvSpPr>
                <a:spLocks/>
              </p:cNvSpPr>
              <p:nvPr/>
            </p:nvSpPr>
            <p:spPr bwMode="auto">
              <a:xfrm>
                <a:off x="3331" y="2579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1 w 2"/>
                  <a:gd name="T7" fmla="*/ 7 h 7"/>
                  <a:gd name="T8" fmla="*/ 2 w 2"/>
                  <a:gd name="T9" fmla="*/ 6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372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373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374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375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376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77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378"/>
              <p:cNvSpPr>
                <a:spLocks noEditPoints="1"/>
              </p:cNvSpPr>
              <p:nvPr/>
            </p:nvSpPr>
            <p:spPr bwMode="auto">
              <a:xfrm>
                <a:off x="2599" y="2217"/>
                <a:ext cx="639" cy="228"/>
              </a:xfrm>
              <a:custGeom>
                <a:avLst/>
                <a:gdLst>
                  <a:gd name="T0" fmla="*/ 356 w 429"/>
                  <a:gd name="T1" fmla="*/ 126 h 153"/>
                  <a:gd name="T2" fmla="*/ 354 w 429"/>
                  <a:gd name="T3" fmla="*/ 127 h 153"/>
                  <a:gd name="T4" fmla="*/ 429 w 429"/>
                  <a:gd name="T5" fmla="*/ 153 h 153"/>
                  <a:gd name="T6" fmla="*/ 429 w 429"/>
                  <a:gd name="T7" fmla="*/ 152 h 153"/>
                  <a:gd name="T8" fmla="*/ 356 w 429"/>
                  <a:gd name="T9" fmla="*/ 126 h 153"/>
                  <a:gd name="T10" fmla="*/ 1 w 429"/>
                  <a:gd name="T11" fmla="*/ 0 h 153"/>
                  <a:gd name="T12" fmla="*/ 0 w 429"/>
                  <a:gd name="T13" fmla="*/ 1 h 153"/>
                  <a:gd name="T14" fmla="*/ 102 w 429"/>
                  <a:gd name="T15" fmla="*/ 37 h 153"/>
                  <a:gd name="T16" fmla="*/ 103 w 429"/>
                  <a:gd name="T17" fmla="*/ 38 h 153"/>
                  <a:gd name="T18" fmla="*/ 349 w 429"/>
                  <a:gd name="T19" fmla="*/ 125 h 153"/>
                  <a:gd name="T20" fmla="*/ 351 w 429"/>
                  <a:gd name="T21" fmla="*/ 125 h 153"/>
                  <a:gd name="T22" fmla="*/ 102 w 429"/>
                  <a:gd name="T23" fmla="*/ 36 h 153"/>
                  <a:gd name="T24" fmla="*/ 101 w 429"/>
                  <a:gd name="T25" fmla="*/ 36 h 153"/>
                  <a:gd name="T26" fmla="*/ 1 w 429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9" h="153">
                    <a:moveTo>
                      <a:pt x="356" y="126"/>
                    </a:moveTo>
                    <a:cubicBezTo>
                      <a:pt x="354" y="127"/>
                      <a:pt x="354" y="127"/>
                      <a:pt x="354" y="127"/>
                    </a:cubicBezTo>
                    <a:cubicBezTo>
                      <a:pt x="429" y="153"/>
                      <a:pt x="429" y="153"/>
                      <a:pt x="429" y="153"/>
                    </a:cubicBezTo>
                    <a:cubicBezTo>
                      <a:pt x="429" y="153"/>
                      <a:pt x="429" y="153"/>
                      <a:pt x="429" y="152"/>
                    </a:cubicBezTo>
                    <a:cubicBezTo>
                      <a:pt x="356" y="126"/>
                      <a:pt x="356" y="126"/>
                      <a:pt x="356" y="126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51" y="125"/>
                      <a:pt x="351" y="125"/>
                      <a:pt x="351" y="12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1" y="36"/>
                      <a:pt x="101" y="36"/>
                      <a:pt x="101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379"/>
              <p:cNvSpPr>
                <a:spLocks noEditPoints="1"/>
              </p:cNvSpPr>
              <p:nvPr/>
            </p:nvSpPr>
            <p:spPr bwMode="auto">
              <a:xfrm>
                <a:off x="3238" y="2443"/>
                <a:ext cx="18" cy="9"/>
              </a:xfrm>
              <a:custGeom>
                <a:avLst/>
                <a:gdLst>
                  <a:gd name="T0" fmla="*/ 9 w 12"/>
                  <a:gd name="T1" fmla="*/ 4 h 6"/>
                  <a:gd name="T2" fmla="*/ 8 w 12"/>
                  <a:gd name="T3" fmla="*/ 4 h 6"/>
                  <a:gd name="T4" fmla="*/ 12 w 12"/>
                  <a:gd name="T5" fmla="*/ 6 h 6"/>
                  <a:gd name="T6" fmla="*/ 12 w 12"/>
                  <a:gd name="T7" fmla="*/ 5 h 6"/>
                  <a:gd name="T8" fmla="*/ 9 w 12"/>
                  <a:gd name="T9" fmla="*/ 4 h 6"/>
                  <a:gd name="T10" fmla="*/ 0 w 12"/>
                  <a:gd name="T11" fmla="*/ 0 h 6"/>
                  <a:gd name="T12" fmla="*/ 0 w 12"/>
                  <a:gd name="T13" fmla="*/ 1 h 6"/>
                  <a:gd name="T14" fmla="*/ 6 w 12"/>
                  <a:gd name="T15" fmla="*/ 3 h 6"/>
                  <a:gd name="T16" fmla="*/ 7 w 12"/>
                  <a:gd name="T17" fmla="*/ 3 h 6"/>
                  <a:gd name="T18" fmla="*/ 0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380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381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382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383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384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385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386"/>
              <p:cNvSpPr>
                <a:spLocks noEditPoints="1"/>
              </p:cNvSpPr>
              <p:nvPr/>
            </p:nvSpPr>
            <p:spPr bwMode="auto">
              <a:xfrm>
                <a:off x="2703" y="1452"/>
                <a:ext cx="18" cy="18"/>
              </a:xfrm>
              <a:custGeom>
                <a:avLst/>
                <a:gdLst>
                  <a:gd name="T0" fmla="*/ 2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7 w 12"/>
                  <a:gd name="T11" fmla="*/ 9 h 12"/>
                  <a:gd name="T12" fmla="*/ 7 w 12"/>
                  <a:gd name="T13" fmla="*/ 8 h 12"/>
                  <a:gd name="T14" fmla="*/ 2 w 12"/>
                  <a:gd name="T15" fmla="*/ 1 h 12"/>
                  <a:gd name="T16" fmla="*/ 6 w 12"/>
                  <a:gd name="T17" fmla="*/ 0 h 12"/>
                  <a:gd name="T18" fmla="*/ 3 w 12"/>
                  <a:gd name="T19" fmla="*/ 1 h 12"/>
                  <a:gd name="T20" fmla="*/ 7 w 12"/>
                  <a:gd name="T21" fmla="*/ 7 h 12"/>
                  <a:gd name="T22" fmla="*/ 10 w 12"/>
                  <a:gd name="T23" fmla="*/ 2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2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0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387"/>
              <p:cNvSpPr>
                <a:spLocks/>
              </p:cNvSpPr>
              <p:nvPr/>
            </p:nvSpPr>
            <p:spPr bwMode="auto">
              <a:xfrm>
                <a:off x="2706" y="1454"/>
                <a:ext cx="12" cy="12"/>
              </a:xfrm>
              <a:custGeom>
                <a:avLst/>
                <a:gdLst>
                  <a:gd name="T0" fmla="*/ 1 w 8"/>
                  <a:gd name="T1" fmla="*/ 0 h 8"/>
                  <a:gd name="T2" fmla="*/ 0 w 8"/>
                  <a:gd name="T3" fmla="*/ 0 h 8"/>
                  <a:gd name="T4" fmla="*/ 5 w 8"/>
                  <a:gd name="T5" fmla="*/ 7 h 8"/>
                  <a:gd name="T6" fmla="*/ 5 w 8"/>
                  <a:gd name="T7" fmla="*/ 8 h 8"/>
                  <a:gd name="T8" fmla="*/ 8 w 8"/>
                  <a:gd name="T9" fmla="*/ 1 h 8"/>
                  <a:gd name="T10" fmla="*/ 8 w 8"/>
                  <a:gd name="T11" fmla="*/ 1 h 8"/>
                  <a:gd name="T12" fmla="*/ 5 w 8"/>
                  <a:gd name="T13" fmla="*/ 6 h 8"/>
                  <a:gd name="T14" fmla="*/ 1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388"/>
              <p:cNvSpPr>
                <a:spLocks noEditPoints="1"/>
              </p:cNvSpPr>
              <p:nvPr/>
            </p:nvSpPr>
            <p:spPr bwMode="auto">
              <a:xfrm>
                <a:off x="3401" y="1214"/>
                <a:ext cx="18" cy="18"/>
              </a:xfrm>
              <a:custGeom>
                <a:avLst/>
                <a:gdLst>
                  <a:gd name="T0" fmla="*/ 0 w 12"/>
                  <a:gd name="T1" fmla="*/ 6 h 12"/>
                  <a:gd name="T2" fmla="*/ 0 w 12"/>
                  <a:gd name="T3" fmla="*/ 6 h 12"/>
                  <a:gd name="T4" fmla="*/ 5 w 12"/>
                  <a:gd name="T5" fmla="*/ 12 h 12"/>
                  <a:gd name="T6" fmla="*/ 6 w 12"/>
                  <a:gd name="T7" fmla="*/ 10 h 12"/>
                  <a:gd name="T8" fmla="*/ 0 w 12"/>
                  <a:gd name="T9" fmla="*/ 6 h 12"/>
                  <a:gd name="T10" fmla="*/ 6 w 12"/>
                  <a:gd name="T11" fmla="*/ 0 h 12"/>
                  <a:gd name="T12" fmla="*/ 0 w 12"/>
                  <a:gd name="T13" fmla="*/ 5 h 12"/>
                  <a:gd name="T14" fmla="*/ 8 w 12"/>
                  <a:gd name="T15" fmla="*/ 10 h 12"/>
                  <a:gd name="T16" fmla="*/ 7 w 12"/>
                  <a:gd name="T17" fmla="*/ 10 h 12"/>
                  <a:gd name="T18" fmla="*/ 6 w 12"/>
                  <a:gd name="T19" fmla="*/ 12 h 12"/>
                  <a:gd name="T20" fmla="*/ 12 w 12"/>
                  <a:gd name="T21" fmla="*/ 6 h 12"/>
                  <a:gd name="T22" fmla="*/ 6 w 1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2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389"/>
              <p:cNvSpPr>
                <a:spLocks/>
              </p:cNvSpPr>
              <p:nvPr/>
            </p:nvSpPr>
            <p:spPr bwMode="auto">
              <a:xfrm>
                <a:off x="3401" y="1222"/>
                <a:ext cx="12" cy="10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1 h 7"/>
                  <a:gd name="T4" fmla="*/ 6 w 8"/>
                  <a:gd name="T5" fmla="*/ 5 h 7"/>
                  <a:gd name="T6" fmla="*/ 5 w 8"/>
                  <a:gd name="T7" fmla="*/ 7 h 7"/>
                  <a:gd name="T8" fmla="*/ 6 w 8"/>
                  <a:gd name="T9" fmla="*/ 7 h 7"/>
                  <a:gd name="T10" fmla="*/ 6 w 8"/>
                  <a:gd name="T11" fmla="*/ 7 h 7"/>
                  <a:gd name="T12" fmla="*/ 7 w 8"/>
                  <a:gd name="T13" fmla="*/ 5 h 7"/>
                  <a:gd name="T14" fmla="*/ 8 w 8"/>
                  <a:gd name="T15" fmla="*/ 5 h 7"/>
                  <a:gd name="T16" fmla="*/ 0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390"/>
              <p:cNvSpPr>
                <a:spLocks/>
              </p:cNvSpPr>
              <p:nvPr/>
            </p:nvSpPr>
            <p:spPr bwMode="auto">
              <a:xfrm>
                <a:off x="3055" y="1238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1 h 12"/>
                  <a:gd name="T8" fmla="*/ 3 w 12"/>
                  <a:gd name="T9" fmla="*/ 8 h 12"/>
                  <a:gd name="T10" fmla="*/ 3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391"/>
              <p:cNvSpPr>
                <a:spLocks/>
              </p:cNvSpPr>
              <p:nvPr/>
            </p:nvSpPr>
            <p:spPr bwMode="auto">
              <a:xfrm>
                <a:off x="3060" y="1248"/>
                <a:ext cx="10" cy="6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1 h 4"/>
                  <a:gd name="T4" fmla="*/ 7 w 7"/>
                  <a:gd name="T5" fmla="*/ 4 h 4"/>
                  <a:gd name="T6" fmla="*/ 7 w 7"/>
                  <a:gd name="T7" fmla="*/ 3 h 4"/>
                  <a:gd name="T8" fmla="*/ 0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392"/>
              <p:cNvSpPr>
                <a:spLocks noEditPoints="1"/>
              </p:cNvSpPr>
              <p:nvPr/>
            </p:nvSpPr>
            <p:spPr bwMode="auto">
              <a:xfrm>
                <a:off x="3294" y="1411"/>
                <a:ext cx="18" cy="18"/>
              </a:xfrm>
              <a:custGeom>
                <a:avLst/>
                <a:gdLst>
                  <a:gd name="T0" fmla="*/ 3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6 w 12"/>
                  <a:gd name="T11" fmla="*/ 9 h 12"/>
                  <a:gd name="T12" fmla="*/ 5 w 12"/>
                  <a:gd name="T13" fmla="*/ 8 h 12"/>
                  <a:gd name="T14" fmla="*/ 3 w 12"/>
                  <a:gd name="T15" fmla="*/ 1 h 12"/>
                  <a:gd name="T16" fmla="*/ 6 w 12"/>
                  <a:gd name="T17" fmla="*/ 0 h 12"/>
                  <a:gd name="T18" fmla="*/ 4 w 12"/>
                  <a:gd name="T19" fmla="*/ 0 h 12"/>
                  <a:gd name="T20" fmla="*/ 6 w 12"/>
                  <a:gd name="T21" fmla="*/ 7 h 12"/>
                  <a:gd name="T22" fmla="*/ 9 w 12"/>
                  <a:gd name="T23" fmla="*/ 1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3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393"/>
              <p:cNvSpPr>
                <a:spLocks/>
              </p:cNvSpPr>
              <p:nvPr/>
            </p:nvSpPr>
            <p:spPr bwMode="auto">
              <a:xfrm>
                <a:off x="3298" y="1411"/>
                <a:ext cx="11" cy="13"/>
              </a:xfrm>
              <a:custGeom>
                <a:avLst/>
                <a:gdLst>
                  <a:gd name="T0" fmla="*/ 1 w 7"/>
                  <a:gd name="T1" fmla="*/ 0 h 9"/>
                  <a:gd name="T2" fmla="*/ 0 w 7"/>
                  <a:gd name="T3" fmla="*/ 1 h 9"/>
                  <a:gd name="T4" fmla="*/ 2 w 7"/>
                  <a:gd name="T5" fmla="*/ 8 h 9"/>
                  <a:gd name="T6" fmla="*/ 3 w 7"/>
                  <a:gd name="T7" fmla="*/ 9 h 9"/>
                  <a:gd name="T8" fmla="*/ 7 w 7"/>
                  <a:gd name="T9" fmla="*/ 2 h 9"/>
                  <a:gd name="T10" fmla="*/ 6 w 7"/>
                  <a:gd name="T11" fmla="*/ 1 h 9"/>
                  <a:gd name="T12" fmla="*/ 3 w 7"/>
                  <a:gd name="T13" fmla="*/ 7 h 9"/>
                  <a:gd name="T14" fmla="*/ 1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394"/>
              <p:cNvSpPr>
                <a:spLocks noEditPoints="1"/>
              </p:cNvSpPr>
              <p:nvPr/>
            </p:nvSpPr>
            <p:spPr bwMode="auto">
              <a:xfrm>
                <a:off x="3592" y="1679"/>
                <a:ext cx="18" cy="18"/>
              </a:xfrm>
              <a:custGeom>
                <a:avLst/>
                <a:gdLst>
                  <a:gd name="T0" fmla="*/ 11 w 12"/>
                  <a:gd name="T1" fmla="*/ 2 h 12"/>
                  <a:gd name="T2" fmla="*/ 5 w 12"/>
                  <a:gd name="T3" fmla="*/ 7 h 12"/>
                  <a:gd name="T4" fmla="*/ 5 w 12"/>
                  <a:gd name="T5" fmla="*/ 8 h 12"/>
                  <a:gd name="T6" fmla="*/ 5 w 12"/>
                  <a:gd name="T7" fmla="*/ 7 h 12"/>
                  <a:gd name="T8" fmla="*/ 2 w 12"/>
                  <a:gd name="T9" fmla="*/ 10 h 12"/>
                  <a:gd name="T10" fmla="*/ 6 w 12"/>
                  <a:gd name="T11" fmla="*/ 12 h 12"/>
                  <a:gd name="T12" fmla="*/ 12 w 12"/>
                  <a:gd name="T13" fmla="*/ 6 h 12"/>
                  <a:gd name="T14" fmla="*/ 11 w 12"/>
                  <a:gd name="T15" fmla="*/ 2 h 12"/>
                  <a:gd name="T16" fmla="*/ 3 w 12"/>
                  <a:gd name="T17" fmla="*/ 1 h 12"/>
                  <a:gd name="T18" fmla="*/ 0 w 12"/>
                  <a:gd name="T19" fmla="*/ 6 h 12"/>
                  <a:gd name="T20" fmla="*/ 1 w 12"/>
                  <a:gd name="T21" fmla="*/ 10 h 12"/>
                  <a:gd name="T22" fmla="*/ 5 w 12"/>
                  <a:gd name="T23" fmla="*/ 6 h 12"/>
                  <a:gd name="T24" fmla="*/ 5 w 12"/>
                  <a:gd name="T25" fmla="*/ 6 h 12"/>
                  <a:gd name="T26" fmla="*/ 3 w 12"/>
                  <a:gd name="T27" fmla="*/ 1 h 12"/>
                  <a:gd name="T28" fmla="*/ 7 w 12"/>
                  <a:gd name="T29" fmla="*/ 0 h 12"/>
                  <a:gd name="T30" fmla="*/ 6 w 12"/>
                  <a:gd name="T31" fmla="*/ 5 h 12"/>
                  <a:gd name="T32" fmla="*/ 10 w 12"/>
                  <a:gd name="T33" fmla="*/ 2 h 12"/>
                  <a:gd name="T34" fmla="*/ 7 w 12"/>
                  <a:gd name="T35" fmla="*/ 0 h 12"/>
                  <a:gd name="T36" fmla="*/ 6 w 12"/>
                  <a:gd name="T37" fmla="*/ 0 h 12"/>
                  <a:gd name="T38" fmla="*/ 4 w 12"/>
                  <a:gd name="T39" fmla="*/ 0 h 12"/>
                  <a:gd name="T40" fmla="*/ 5 w 12"/>
                  <a:gd name="T41" fmla="*/ 4 h 12"/>
                  <a:gd name="T42" fmla="*/ 6 w 12"/>
                  <a:gd name="T43" fmla="*/ 0 h 12"/>
                  <a:gd name="T44" fmla="*/ 6 w 12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2">
                    <a:moveTo>
                      <a:pt x="11" y="2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4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1" y="2"/>
                    </a:cubicBezTo>
                    <a:moveTo>
                      <a:pt x="3" y="1"/>
                    </a:moveTo>
                    <a:cubicBezTo>
                      <a:pt x="1" y="1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7" y="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0"/>
                      <a:pt x="7" y="0"/>
                    </a:cubicBezTo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395"/>
              <p:cNvSpPr>
                <a:spLocks noEditPoints="1"/>
              </p:cNvSpPr>
              <p:nvPr/>
            </p:nvSpPr>
            <p:spPr bwMode="auto">
              <a:xfrm>
                <a:off x="3596" y="1679"/>
                <a:ext cx="6" cy="12"/>
              </a:xfrm>
              <a:custGeom>
                <a:avLst/>
                <a:gdLst>
                  <a:gd name="T0" fmla="*/ 2 w 4"/>
                  <a:gd name="T1" fmla="*/ 7 h 8"/>
                  <a:gd name="T2" fmla="*/ 2 w 4"/>
                  <a:gd name="T3" fmla="*/ 7 h 8"/>
                  <a:gd name="T4" fmla="*/ 2 w 4"/>
                  <a:gd name="T5" fmla="*/ 8 h 8"/>
                  <a:gd name="T6" fmla="*/ 2 w 4"/>
                  <a:gd name="T7" fmla="*/ 7 h 8"/>
                  <a:gd name="T8" fmla="*/ 3 w 4"/>
                  <a:gd name="T9" fmla="*/ 0 h 8"/>
                  <a:gd name="T10" fmla="*/ 2 w 4"/>
                  <a:gd name="T11" fmla="*/ 4 h 8"/>
                  <a:gd name="T12" fmla="*/ 1 w 4"/>
                  <a:gd name="T13" fmla="*/ 0 h 8"/>
                  <a:gd name="T14" fmla="*/ 0 w 4"/>
                  <a:gd name="T15" fmla="*/ 1 h 8"/>
                  <a:gd name="T16" fmla="*/ 2 w 4"/>
                  <a:gd name="T17" fmla="*/ 6 h 8"/>
                  <a:gd name="T18" fmla="*/ 2 w 4"/>
                  <a:gd name="T19" fmla="*/ 6 h 8"/>
                  <a:gd name="T20" fmla="*/ 3 w 4"/>
                  <a:gd name="T21" fmla="*/ 5 h 8"/>
                  <a:gd name="T22" fmla="*/ 4 w 4"/>
                  <a:gd name="T23" fmla="*/ 0 h 8"/>
                  <a:gd name="T24" fmla="*/ 3 w 4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3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396"/>
              <p:cNvSpPr>
                <a:spLocks/>
              </p:cNvSpPr>
              <p:nvPr/>
            </p:nvSpPr>
            <p:spPr bwMode="auto">
              <a:xfrm>
                <a:off x="3593" y="1682"/>
                <a:ext cx="15" cy="12"/>
              </a:xfrm>
              <a:custGeom>
                <a:avLst/>
                <a:gdLst>
                  <a:gd name="T0" fmla="*/ 9 w 10"/>
                  <a:gd name="T1" fmla="*/ 0 h 8"/>
                  <a:gd name="T2" fmla="*/ 5 w 10"/>
                  <a:gd name="T3" fmla="*/ 3 h 8"/>
                  <a:gd name="T4" fmla="*/ 4 w 10"/>
                  <a:gd name="T5" fmla="*/ 4 h 8"/>
                  <a:gd name="T6" fmla="*/ 0 w 10"/>
                  <a:gd name="T7" fmla="*/ 8 h 8"/>
                  <a:gd name="T8" fmla="*/ 1 w 10"/>
                  <a:gd name="T9" fmla="*/ 8 h 8"/>
                  <a:gd name="T10" fmla="*/ 4 w 10"/>
                  <a:gd name="T11" fmla="*/ 5 h 8"/>
                  <a:gd name="T12" fmla="*/ 4 w 10"/>
                  <a:gd name="T13" fmla="*/ 5 h 8"/>
                  <a:gd name="T14" fmla="*/ 10 w 10"/>
                  <a:gd name="T15" fmla="*/ 0 h 8"/>
                  <a:gd name="T16" fmla="*/ 9 w 1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397"/>
              <p:cNvSpPr>
                <a:spLocks/>
              </p:cNvSpPr>
              <p:nvPr/>
            </p:nvSpPr>
            <p:spPr bwMode="auto">
              <a:xfrm>
                <a:off x="3502" y="1637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5 w 12"/>
                  <a:gd name="T5" fmla="*/ 12 h 12"/>
                  <a:gd name="T6" fmla="*/ 4 w 12"/>
                  <a:gd name="T7" fmla="*/ 4 h 12"/>
                  <a:gd name="T8" fmla="*/ 5 w 12"/>
                  <a:gd name="T9" fmla="*/ 4 h 12"/>
                  <a:gd name="T10" fmla="*/ 6 w 12"/>
                  <a:gd name="T11" fmla="*/ 12 h 12"/>
                  <a:gd name="T12" fmla="*/ 12 w 12"/>
                  <a:gd name="T13" fmla="*/ 6 h 12"/>
                  <a:gd name="T14" fmla="*/ 6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398"/>
              <p:cNvSpPr>
                <a:spLocks/>
              </p:cNvSpPr>
              <p:nvPr/>
            </p:nvSpPr>
            <p:spPr bwMode="auto">
              <a:xfrm>
                <a:off x="3508" y="1643"/>
                <a:ext cx="3" cy="12"/>
              </a:xfrm>
              <a:custGeom>
                <a:avLst/>
                <a:gdLst>
                  <a:gd name="T0" fmla="*/ 1 w 2"/>
                  <a:gd name="T1" fmla="*/ 0 h 8"/>
                  <a:gd name="T2" fmla="*/ 0 w 2"/>
                  <a:gd name="T3" fmla="*/ 0 h 8"/>
                  <a:gd name="T4" fmla="*/ 1 w 2"/>
                  <a:gd name="T5" fmla="*/ 8 h 8"/>
                  <a:gd name="T6" fmla="*/ 2 w 2"/>
                  <a:gd name="T7" fmla="*/ 8 h 8"/>
                  <a:gd name="T8" fmla="*/ 2 w 2"/>
                  <a:gd name="T9" fmla="*/ 8 h 8"/>
                  <a:gd name="T10" fmla="*/ 1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399"/>
              <p:cNvSpPr>
                <a:spLocks/>
              </p:cNvSpPr>
              <p:nvPr/>
            </p:nvSpPr>
            <p:spPr bwMode="auto">
              <a:xfrm>
                <a:off x="3323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9 w 12"/>
                  <a:gd name="T13" fmla="*/ 11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0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400"/>
              <p:cNvSpPr>
                <a:spLocks/>
              </p:cNvSpPr>
              <p:nvPr/>
            </p:nvSpPr>
            <p:spPr bwMode="auto">
              <a:xfrm>
                <a:off x="3334" y="1856"/>
                <a:ext cx="3" cy="6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2 w 2"/>
                  <a:gd name="T5" fmla="*/ 4 h 4"/>
                  <a:gd name="T6" fmla="*/ 2 w 2"/>
                  <a:gd name="T7" fmla="*/ 4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401"/>
              <p:cNvSpPr>
                <a:spLocks/>
              </p:cNvSpPr>
              <p:nvPr/>
            </p:nvSpPr>
            <p:spPr bwMode="auto">
              <a:xfrm>
                <a:off x="3228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402"/>
              <p:cNvSpPr>
                <a:spLocks/>
              </p:cNvSpPr>
              <p:nvPr/>
            </p:nvSpPr>
            <p:spPr bwMode="auto">
              <a:xfrm>
                <a:off x="3238" y="1856"/>
                <a:ext cx="5" cy="6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3"/>
              <p:cNvSpPr>
                <a:spLocks/>
              </p:cNvSpPr>
              <p:nvPr/>
            </p:nvSpPr>
            <p:spPr bwMode="auto">
              <a:xfrm>
                <a:off x="3276" y="2042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0 h 12"/>
                  <a:gd name="T8" fmla="*/ 7 w 12"/>
                  <a:gd name="T9" fmla="*/ 8 h 12"/>
                  <a:gd name="T10" fmla="*/ 7 w 12"/>
                  <a:gd name="T11" fmla="*/ 7 h 12"/>
                  <a:gd name="T12" fmla="*/ 11 w 12"/>
                  <a:gd name="T13" fmla="*/ 9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04"/>
              <p:cNvSpPr>
                <a:spLocks/>
              </p:cNvSpPr>
              <p:nvPr/>
            </p:nvSpPr>
            <p:spPr bwMode="auto">
              <a:xfrm>
                <a:off x="3286" y="2053"/>
                <a:ext cx="6" cy="4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405"/>
              <p:cNvSpPr>
                <a:spLocks/>
              </p:cNvSpPr>
              <p:nvPr/>
            </p:nvSpPr>
            <p:spPr bwMode="auto">
              <a:xfrm>
                <a:off x="3109" y="1834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6 w 12"/>
                  <a:gd name="T7" fmla="*/ 12 h 12"/>
                  <a:gd name="T8" fmla="*/ 5 w 12"/>
                  <a:gd name="T9" fmla="*/ 5 h 12"/>
                  <a:gd name="T10" fmla="*/ 5 w 12"/>
                  <a:gd name="T11" fmla="*/ 5 h 12"/>
                  <a:gd name="T12" fmla="*/ 7 w 12"/>
                  <a:gd name="T13" fmla="*/ 12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11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42" name="Freeform 407"/>
            <p:cNvSpPr>
              <a:spLocks/>
            </p:cNvSpPr>
            <p:nvPr/>
          </p:nvSpPr>
          <p:spPr bwMode="auto">
            <a:xfrm>
              <a:off x="3116" y="1841"/>
              <a:ext cx="3" cy="11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408"/>
            <p:cNvSpPr>
              <a:spLocks noEditPoints="1"/>
            </p:cNvSpPr>
            <p:nvPr/>
          </p:nvSpPr>
          <p:spPr bwMode="auto">
            <a:xfrm>
              <a:off x="3234" y="2173"/>
              <a:ext cx="18" cy="18"/>
            </a:xfrm>
            <a:custGeom>
              <a:avLst/>
              <a:gdLst>
                <a:gd name="T0" fmla="*/ 5 w 12"/>
                <a:gd name="T1" fmla="*/ 5 h 12"/>
                <a:gd name="T2" fmla="*/ 0 w 12"/>
                <a:gd name="T3" fmla="*/ 5 h 12"/>
                <a:gd name="T4" fmla="*/ 0 w 12"/>
                <a:gd name="T5" fmla="*/ 6 h 12"/>
                <a:gd name="T6" fmla="*/ 6 w 12"/>
                <a:gd name="T7" fmla="*/ 12 h 12"/>
                <a:gd name="T8" fmla="*/ 6 w 12"/>
                <a:gd name="T9" fmla="*/ 12 h 12"/>
                <a:gd name="T10" fmla="*/ 5 w 12"/>
                <a:gd name="T11" fmla="*/ 5 h 12"/>
                <a:gd name="T12" fmla="*/ 6 w 12"/>
                <a:gd name="T13" fmla="*/ 0 h 12"/>
                <a:gd name="T14" fmla="*/ 0 w 12"/>
                <a:gd name="T15" fmla="*/ 4 h 12"/>
                <a:gd name="T16" fmla="*/ 5 w 12"/>
                <a:gd name="T17" fmla="*/ 3 h 12"/>
                <a:gd name="T18" fmla="*/ 5 w 12"/>
                <a:gd name="T19" fmla="*/ 4 h 12"/>
                <a:gd name="T20" fmla="*/ 7 w 12"/>
                <a:gd name="T21" fmla="*/ 12 h 12"/>
                <a:gd name="T22" fmla="*/ 12 w 12"/>
                <a:gd name="T23" fmla="*/ 6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6" y="0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409"/>
            <p:cNvSpPr>
              <a:spLocks/>
            </p:cNvSpPr>
            <p:nvPr/>
          </p:nvSpPr>
          <p:spPr bwMode="auto">
            <a:xfrm>
              <a:off x="3234" y="2178"/>
              <a:ext cx="10" cy="13"/>
            </a:xfrm>
            <a:custGeom>
              <a:avLst/>
              <a:gdLst>
                <a:gd name="T0" fmla="*/ 5 w 7"/>
                <a:gd name="T1" fmla="*/ 0 h 9"/>
                <a:gd name="T2" fmla="*/ 0 w 7"/>
                <a:gd name="T3" fmla="*/ 1 h 9"/>
                <a:gd name="T4" fmla="*/ 0 w 7"/>
                <a:gd name="T5" fmla="*/ 2 h 9"/>
                <a:gd name="T6" fmla="*/ 5 w 7"/>
                <a:gd name="T7" fmla="*/ 2 h 9"/>
                <a:gd name="T8" fmla="*/ 6 w 7"/>
                <a:gd name="T9" fmla="*/ 9 h 9"/>
                <a:gd name="T10" fmla="*/ 7 w 7"/>
                <a:gd name="T11" fmla="*/ 9 h 9"/>
                <a:gd name="T12" fmla="*/ 5 w 7"/>
                <a:gd name="T13" fmla="*/ 1 h 9"/>
                <a:gd name="T14" fmla="*/ 5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410"/>
            <p:cNvSpPr>
              <a:spLocks/>
            </p:cNvSpPr>
            <p:nvPr/>
          </p:nvSpPr>
          <p:spPr bwMode="auto">
            <a:xfrm>
              <a:off x="2966" y="2221"/>
              <a:ext cx="18" cy="1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1 w 12"/>
                <a:gd name="T9" fmla="*/ 3 h 12"/>
                <a:gd name="T10" fmla="*/ 5 w 12"/>
                <a:gd name="T11" fmla="*/ 8 h 12"/>
                <a:gd name="T12" fmla="*/ 5 w 12"/>
                <a:gd name="T13" fmla="*/ 8 h 12"/>
                <a:gd name="T14" fmla="*/ 11 w 12"/>
                <a:gd name="T15" fmla="*/ 3 h 12"/>
                <a:gd name="T16" fmla="*/ 6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5"/>
                    <a:pt x="11" y="4"/>
                    <a:pt x="11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411"/>
            <p:cNvSpPr>
              <a:spLocks/>
            </p:cNvSpPr>
            <p:nvPr/>
          </p:nvSpPr>
          <p:spPr bwMode="auto">
            <a:xfrm>
              <a:off x="2973" y="2226"/>
              <a:ext cx="9" cy="7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5 h 5"/>
                <a:gd name="T4" fmla="*/ 0 w 6"/>
                <a:gd name="T5" fmla="*/ 5 h 5"/>
                <a:gd name="T6" fmla="*/ 6 w 6"/>
                <a:gd name="T7" fmla="*/ 0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412"/>
            <p:cNvSpPr>
              <a:spLocks noEditPoints="1"/>
            </p:cNvSpPr>
            <p:nvPr/>
          </p:nvSpPr>
          <p:spPr bwMode="auto">
            <a:xfrm>
              <a:off x="2584" y="2203"/>
              <a:ext cx="18" cy="18"/>
            </a:xfrm>
            <a:custGeom>
              <a:avLst/>
              <a:gdLst>
                <a:gd name="T0" fmla="*/ 11 w 12"/>
                <a:gd name="T1" fmla="*/ 8 h 12"/>
                <a:gd name="T2" fmla="*/ 8 w 12"/>
                <a:gd name="T3" fmla="*/ 8 h 12"/>
                <a:gd name="T4" fmla="*/ 11 w 12"/>
                <a:gd name="T5" fmla="*/ 9 h 12"/>
                <a:gd name="T6" fmla="*/ 11 w 12"/>
                <a:gd name="T7" fmla="*/ 8 h 12"/>
                <a:gd name="T8" fmla="*/ 6 w 12"/>
                <a:gd name="T9" fmla="*/ 0 h 12"/>
                <a:gd name="T10" fmla="*/ 0 w 12"/>
                <a:gd name="T11" fmla="*/ 6 h 12"/>
                <a:gd name="T12" fmla="*/ 6 w 12"/>
                <a:gd name="T13" fmla="*/ 12 h 12"/>
                <a:gd name="T14" fmla="*/ 10 w 12"/>
                <a:gd name="T15" fmla="*/ 10 h 12"/>
                <a:gd name="T16" fmla="*/ 3 w 12"/>
                <a:gd name="T17" fmla="*/ 8 h 12"/>
                <a:gd name="T18" fmla="*/ 12 w 12"/>
                <a:gd name="T19" fmla="*/ 7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7" y="12"/>
                    <a:pt x="9" y="11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413"/>
            <p:cNvSpPr>
              <a:spLocks/>
            </p:cNvSpPr>
            <p:nvPr/>
          </p:nvSpPr>
          <p:spPr bwMode="auto">
            <a:xfrm>
              <a:off x="2589" y="2214"/>
              <a:ext cx="13" cy="4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1 h 3"/>
                <a:gd name="T4" fmla="*/ 7 w 9"/>
                <a:gd name="T5" fmla="*/ 3 h 3"/>
                <a:gd name="T6" fmla="*/ 8 w 9"/>
                <a:gd name="T7" fmla="*/ 2 h 3"/>
                <a:gd name="T8" fmla="*/ 5 w 9"/>
                <a:gd name="T9" fmla="*/ 1 h 3"/>
                <a:gd name="T10" fmla="*/ 8 w 9"/>
                <a:gd name="T11" fmla="*/ 1 h 3"/>
                <a:gd name="T12" fmla="*/ 9 w 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414"/>
            <p:cNvSpPr>
              <a:spLocks noEditPoints="1"/>
            </p:cNvSpPr>
            <p:nvPr/>
          </p:nvSpPr>
          <p:spPr bwMode="auto">
            <a:xfrm>
              <a:off x="2769" y="2316"/>
              <a:ext cx="18" cy="18"/>
            </a:xfrm>
            <a:custGeom>
              <a:avLst/>
              <a:gdLst>
                <a:gd name="T0" fmla="*/ 1 w 12"/>
                <a:gd name="T1" fmla="*/ 2 h 12"/>
                <a:gd name="T2" fmla="*/ 0 w 12"/>
                <a:gd name="T3" fmla="*/ 6 h 12"/>
                <a:gd name="T4" fmla="*/ 4 w 12"/>
                <a:gd name="T5" fmla="*/ 7 h 12"/>
                <a:gd name="T6" fmla="*/ 1 w 12"/>
                <a:gd name="T7" fmla="*/ 2 h 12"/>
                <a:gd name="T8" fmla="*/ 6 w 12"/>
                <a:gd name="T9" fmla="*/ 0 h 12"/>
                <a:gd name="T10" fmla="*/ 2 w 12"/>
                <a:gd name="T11" fmla="*/ 1 h 12"/>
                <a:gd name="T12" fmla="*/ 5 w 12"/>
                <a:gd name="T13" fmla="*/ 8 h 12"/>
                <a:gd name="T14" fmla="*/ 4 w 12"/>
                <a:gd name="T15" fmla="*/ 8 h 12"/>
                <a:gd name="T16" fmla="*/ 0 w 12"/>
                <a:gd name="T17" fmla="*/ 7 h 12"/>
                <a:gd name="T18" fmla="*/ 6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415"/>
            <p:cNvSpPr>
              <a:spLocks/>
            </p:cNvSpPr>
            <p:nvPr/>
          </p:nvSpPr>
          <p:spPr bwMode="auto">
            <a:xfrm>
              <a:off x="2769" y="2318"/>
              <a:ext cx="7" cy="10"/>
            </a:xfrm>
            <a:custGeom>
              <a:avLst/>
              <a:gdLst>
                <a:gd name="T0" fmla="*/ 2 w 5"/>
                <a:gd name="T1" fmla="*/ 0 h 7"/>
                <a:gd name="T2" fmla="*/ 1 w 5"/>
                <a:gd name="T3" fmla="*/ 1 h 7"/>
                <a:gd name="T4" fmla="*/ 4 w 5"/>
                <a:gd name="T5" fmla="*/ 6 h 7"/>
                <a:gd name="T6" fmla="*/ 0 w 5"/>
                <a:gd name="T7" fmla="*/ 5 h 7"/>
                <a:gd name="T8" fmla="*/ 0 w 5"/>
                <a:gd name="T9" fmla="*/ 5 h 7"/>
                <a:gd name="T10" fmla="*/ 0 w 5"/>
                <a:gd name="T11" fmla="*/ 6 h 7"/>
                <a:gd name="T12" fmla="*/ 4 w 5"/>
                <a:gd name="T13" fmla="*/ 7 h 7"/>
                <a:gd name="T14" fmla="*/ 5 w 5"/>
                <a:gd name="T15" fmla="*/ 7 h 7"/>
                <a:gd name="T16" fmla="*/ 2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416"/>
            <p:cNvSpPr>
              <a:spLocks noEditPoints="1"/>
            </p:cNvSpPr>
            <p:nvPr/>
          </p:nvSpPr>
          <p:spPr bwMode="auto">
            <a:xfrm>
              <a:off x="2340" y="1339"/>
              <a:ext cx="18" cy="18"/>
            </a:xfrm>
            <a:custGeom>
              <a:avLst/>
              <a:gdLst>
                <a:gd name="T0" fmla="*/ 5 w 12"/>
                <a:gd name="T1" fmla="*/ 8 h 12"/>
                <a:gd name="T2" fmla="*/ 5 w 12"/>
                <a:gd name="T3" fmla="*/ 12 h 12"/>
                <a:gd name="T4" fmla="*/ 6 w 12"/>
                <a:gd name="T5" fmla="*/ 12 h 12"/>
                <a:gd name="T6" fmla="*/ 7 w 12"/>
                <a:gd name="T7" fmla="*/ 12 h 12"/>
                <a:gd name="T8" fmla="*/ 5 w 12"/>
                <a:gd name="T9" fmla="*/ 8 h 12"/>
                <a:gd name="T10" fmla="*/ 6 w 12"/>
                <a:gd name="T11" fmla="*/ 0 h 12"/>
                <a:gd name="T12" fmla="*/ 0 w 12"/>
                <a:gd name="T13" fmla="*/ 6 h 12"/>
                <a:gd name="T14" fmla="*/ 4 w 12"/>
                <a:gd name="T15" fmla="*/ 12 h 12"/>
                <a:gd name="T16" fmla="*/ 5 w 12"/>
                <a:gd name="T17" fmla="*/ 4 h 12"/>
                <a:gd name="T18" fmla="*/ 8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5" y="8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417"/>
            <p:cNvSpPr>
              <a:spLocks/>
            </p:cNvSpPr>
            <p:nvPr/>
          </p:nvSpPr>
          <p:spPr bwMode="auto">
            <a:xfrm>
              <a:off x="2346" y="1345"/>
              <a:ext cx="6" cy="12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8 h 8"/>
                <a:gd name="T6" fmla="*/ 1 w 4"/>
                <a:gd name="T7" fmla="*/ 4 h 8"/>
                <a:gd name="T8" fmla="*/ 3 w 4"/>
                <a:gd name="T9" fmla="*/ 8 h 8"/>
                <a:gd name="T10" fmla="*/ 4 w 4"/>
                <a:gd name="T11" fmla="*/ 8 h 8"/>
                <a:gd name="T12" fmla="*/ 1 w 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418"/>
            <p:cNvSpPr>
              <a:spLocks noEditPoints="1"/>
            </p:cNvSpPr>
            <p:nvPr/>
          </p:nvSpPr>
          <p:spPr bwMode="auto">
            <a:xfrm>
              <a:off x="2292" y="1834"/>
              <a:ext cx="18" cy="18"/>
            </a:xfrm>
            <a:custGeom>
              <a:avLst/>
              <a:gdLst>
                <a:gd name="T0" fmla="*/ 4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8 w 12"/>
                <a:gd name="T9" fmla="*/ 1 h 12"/>
                <a:gd name="T10" fmla="*/ 7 w 12"/>
                <a:gd name="T11" fmla="*/ 10 h 12"/>
                <a:gd name="T12" fmla="*/ 7 w 12"/>
                <a:gd name="T13" fmla="*/ 7 h 12"/>
                <a:gd name="T14" fmla="*/ 4 w 12"/>
                <a:gd name="T15" fmla="*/ 0 h 12"/>
                <a:gd name="T16" fmla="*/ 6 w 12"/>
                <a:gd name="T17" fmla="*/ 0 h 12"/>
                <a:gd name="T18" fmla="*/ 5 w 12"/>
                <a:gd name="T19" fmla="*/ 0 h 12"/>
                <a:gd name="T20" fmla="*/ 7 w 12"/>
                <a:gd name="T21" fmla="*/ 5 h 12"/>
                <a:gd name="T22" fmla="*/ 7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419"/>
            <p:cNvSpPr>
              <a:spLocks/>
            </p:cNvSpPr>
            <p:nvPr/>
          </p:nvSpPr>
          <p:spPr bwMode="auto">
            <a:xfrm>
              <a:off x="2298" y="1834"/>
              <a:ext cx="6" cy="15"/>
            </a:xfrm>
            <a:custGeom>
              <a:avLst/>
              <a:gdLst>
                <a:gd name="T0" fmla="*/ 1 w 4"/>
                <a:gd name="T1" fmla="*/ 0 h 10"/>
                <a:gd name="T2" fmla="*/ 0 w 4"/>
                <a:gd name="T3" fmla="*/ 0 h 10"/>
                <a:gd name="T4" fmla="*/ 3 w 4"/>
                <a:gd name="T5" fmla="*/ 7 h 10"/>
                <a:gd name="T6" fmla="*/ 3 w 4"/>
                <a:gd name="T7" fmla="*/ 10 h 10"/>
                <a:gd name="T8" fmla="*/ 4 w 4"/>
                <a:gd name="T9" fmla="*/ 1 h 10"/>
                <a:gd name="T10" fmla="*/ 3 w 4"/>
                <a:gd name="T11" fmla="*/ 0 h 10"/>
                <a:gd name="T12" fmla="*/ 3 w 4"/>
                <a:gd name="T13" fmla="*/ 5 h 10"/>
                <a:gd name="T14" fmla="*/ 1 w 4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787390" y="1764390"/>
            <a:ext cx="2338818" cy="2349502"/>
            <a:chOff x="1677" y="410"/>
            <a:chExt cx="2408" cy="2419"/>
          </a:xfrm>
          <a:solidFill>
            <a:schemeClr val="bg1"/>
          </a:solidFill>
        </p:grpSpPr>
        <p:grpSp>
          <p:nvGrpSpPr>
            <p:cNvPr id="10" name="Group 205"/>
            <p:cNvGrpSpPr>
              <a:grpSpLocks/>
            </p:cNvGrpSpPr>
            <p:nvPr/>
          </p:nvGrpSpPr>
          <p:grpSpPr bwMode="auto">
            <a:xfrm>
              <a:off x="1677" y="410"/>
              <a:ext cx="2408" cy="2419"/>
              <a:chOff x="1677" y="410"/>
              <a:chExt cx="2408" cy="2419"/>
            </a:xfrm>
            <a:grpFill/>
          </p:grpSpPr>
          <p:sp>
            <p:nvSpPr>
              <p:cNvPr id="224" name="Freeform 5"/>
              <p:cNvSpPr>
                <a:spLocks noEditPoints="1"/>
              </p:cNvSpPr>
              <p:nvPr/>
            </p:nvSpPr>
            <p:spPr bwMode="auto">
              <a:xfrm>
                <a:off x="1699" y="462"/>
                <a:ext cx="2376" cy="2358"/>
              </a:xfrm>
              <a:custGeom>
                <a:avLst/>
                <a:gdLst>
                  <a:gd name="T0" fmla="*/ 647 w 1594"/>
                  <a:gd name="T1" fmla="*/ 1579 h 1583"/>
                  <a:gd name="T2" fmla="*/ 641 w 1594"/>
                  <a:gd name="T3" fmla="*/ 1581 h 1583"/>
                  <a:gd name="T4" fmla="*/ 957 w 1594"/>
                  <a:gd name="T5" fmla="*/ 1583 h 1583"/>
                  <a:gd name="T6" fmla="*/ 957 w 1594"/>
                  <a:gd name="T7" fmla="*/ 1580 h 1583"/>
                  <a:gd name="T8" fmla="*/ 1261 w 1594"/>
                  <a:gd name="T9" fmla="*/ 1448 h 1583"/>
                  <a:gd name="T10" fmla="*/ 971 w 1594"/>
                  <a:gd name="T11" fmla="*/ 1576 h 1583"/>
                  <a:gd name="T12" fmla="*/ 1263 w 1594"/>
                  <a:gd name="T13" fmla="*/ 1450 h 1583"/>
                  <a:gd name="T14" fmla="*/ 333 w 1594"/>
                  <a:gd name="T15" fmla="*/ 1447 h 1583"/>
                  <a:gd name="T16" fmla="*/ 625 w 1594"/>
                  <a:gd name="T17" fmla="*/ 1581 h 1583"/>
                  <a:gd name="T18" fmla="*/ 333 w 1594"/>
                  <a:gd name="T19" fmla="*/ 1447 h 1583"/>
                  <a:gd name="T20" fmla="*/ 277 w 1594"/>
                  <a:gd name="T21" fmla="*/ 1394 h 1583"/>
                  <a:gd name="T22" fmla="*/ 322 w 1594"/>
                  <a:gd name="T23" fmla="*/ 1438 h 1583"/>
                  <a:gd name="T24" fmla="*/ 1484 w 1594"/>
                  <a:gd name="T25" fmla="*/ 1203 h 1583"/>
                  <a:gd name="T26" fmla="*/ 1274 w 1594"/>
                  <a:gd name="T27" fmla="*/ 1439 h 1583"/>
                  <a:gd name="T28" fmla="*/ 1488 w 1594"/>
                  <a:gd name="T29" fmla="*/ 1205 h 1583"/>
                  <a:gd name="T30" fmla="*/ 110 w 1594"/>
                  <a:gd name="T31" fmla="*/ 1203 h 1583"/>
                  <a:gd name="T32" fmla="*/ 276 w 1594"/>
                  <a:gd name="T33" fmla="*/ 1393 h 1583"/>
                  <a:gd name="T34" fmla="*/ 110 w 1594"/>
                  <a:gd name="T35" fmla="*/ 1203 h 1583"/>
                  <a:gd name="T36" fmla="*/ 99 w 1594"/>
                  <a:gd name="T37" fmla="*/ 1191 h 1583"/>
                  <a:gd name="T38" fmla="*/ 76 w 1594"/>
                  <a:gd name="T39" fmla="*/ 1106 h 1583"/>
                  <a:gd name="T40" fmla="*/ 42 w 1594"/>
                  <a:gd name="T41" fmla="*/ 1016 h 1583"/>
                  <a:gd name="T42" fmla="*/ 74 w 1594"/>
                  <a:gd name="T43" fmla="*/ 1100 h 1583"/>
                  <a:gd name="T44" fmla="*/ 42 w 1594"/>
                  <a:gd name="T45" fmla="*/ 1016 h 1583"/>
                  <a:gd name="T46" fmla="*/ 1586 w 1594"/>
                  <a:gd name="T47" fmla="*/ 897 h 1583"/>
                  <a:gd name="T48" fmla="*/ 1495 w 1594"/>
                  <a:gd name="T49" fmla="*/ 1191 h 1583"/>
                  <a:gd name="T50" fmla="*/ 1591 w 1594"/>
                  <a:gd name="T51" fmla="*/ 889 h 1583"/>
                  <a:gd name="T52" fmla="*/ 1 w 1594"/>
                  <a:gd name="T53" fmla="*/ 889 h 1583"/>
                  <a:gd name="T54" fmla="*/ 46 w 1594"/>
                  <a:gd name="T55" fmla="*/ 1016 h 1583"/>
                  <a:gd name="T56" fmla="*/ 34 w 1594"/>
                  <a:gd name="T57" fmla="*/ 560 h 1583"/>
                  <a:gd name="T58" fmla="*/ 1 w 1594"/>
                  <a:gd name="T59" fmla="*/ 873 h 1583"/>
                  <a:gd name="T60" fmla="*/ 37 w 1594"/>
                  <a:gd name="T61" fmla="*/ 561 h 1583"/>
                  <a:gd name="T62" fmla="*/ 34 w 1594"/>
                  <a:gd name="T63" fmla="*/ 560 h 1583"/>
                  <a:gd name="T64" fmla="*/ 1557 w 1594"/>
                  <a:gd name="T65" fmla="*/ 561 h 1583"/>
                  <a:gd name="T66" fmla="*/ 1590 w 1594"/>
                  <a:gd name="T67" fmla="*/ 874 h 1583"/>
                  <a:gd name="T68" fmla="*/ 1594 w 1594"/>
                  <a:gd name="T69" fmla="*/ 873 h 1583"/>
                  <a:gd name="T70" fmla="*/ 1398 w 1594"/>
                  <a:gd name="T71" fmla="*/ 271 h 1583"/>
                  <a:gd name="T72" fmla="*/ 1552 w 1594"/>
                  <a:gd name="T73" fmla="*/ 547 h 1583"/>
                  <a:gd name="T74" fmla="*/ 1398 w 1594"/>
                  <a:gd name="T75" fmla="*/ 271 h 1583"/>
                  <a:gd name="T76" fmla="*/ 38 w 1594"/>
                  <a:gd name="T77" fmla="*/ 545 h 1583"/>
                  <a:gd name="T78" fmla="*/ 200 w 1594"/>
                  <a:gd name="T79" fmla="*/ 273 h 1583"/>
                  <a:gd name="T80" fmla="*/ 355 w 1594"/>
                  <a:gd name="T81" fmla="*/ 151 h 1583"/>
                  <a:gd name="T82" fmla="*/ 209 w 1594"/>
                  <a:gd name="T83" fmla="*/ 263 h 1583"/>
                  <a:gd name="T84" fmla="*/ 355 w 1594"/>
                  <a:gd name="T85" fmla="*/ 151 h 1583"/>
                  <a:gd name="T86" fmla="*/ 1199 w 1594"/>
                  <a:gd name="T87" fmla="*/ 127 h 1583"/>
                  <a:gd name="T88" fmla="*/ 1387 w 1594"/>
                  <a:gd name="T89" fmla="*/ 259 h 1583"/>
                  <a:gd name="T90" fmla="*/ 465 w 1594"/>
                  <a:gd name="T91" fmla="*/ 71 h 1583"/>
                  <a:gd name="T92" fmla="*/ 359 w 1594"/>
                  <a:gd name="T93" fmla="*/ 154 h 1583"/>
                  <a:gd name="T94" fmla="*/ 467 w 1594"/>
                  <a:gd name="T95" fmla="*/ 74 h 1583"/>
                  <a:gd name="T96" fmla="*/ 1129 w 1594"/>
                  <a:gd name="T97" fmla="*/ 71 h 1583"/>
                  <a:gd name="T98" fmla="*/ 1196 w 1594"/>
                  <a:gd name="T99" fmla="*/ 125 h 1583"/>
                  <a:gd name="T100" fmla="*/ 1129 w 1594"/>
                  <a:gd name="T101" fmla="*/ 71 h 1583"/>
                  <a:gd name="T102" fmla="*/ 973 w 1594"/>
                  <a:gd name="T103" fmla="*/ 40 h 1583"/>
                  <a:gd name="T104" fmla="*/ 1113 w 1594"/>
                  <a:gd name="T105" fmla="*/ 69 h 1583"/>
                  <a:gd name="T106" fmla="*/ 981 w 1594"/>
                  <a:gd name="T107" fmla="*/ 37 h 1583"/>
                  <a:gd name="T108" fmla="*/ 480 w 1594"/>
                  <a:gd name="T109" fmla="*/ 65 h 1583"/>
                  <a:gd name="T110" fmla="*/ 481 w 1594"/>
                  <a:gd name="T111" fmla="*/ 69 h 1583"/>
                  <a:gd name="T112" fmla="*/ 789 w 1594"/>
                  <a:gd name="T113" fmla="*/ 1 h 1583"/>
                  <a:gd name="T114" fmla="*/ 805 w 1594"/>
                  <a:gd name="T115" fmla="*/ 0 h 1583"/>
                  <a:gd name="T116" fmla="*/ 805 w 1594"/>
                  <a:gd name="T117" fmla="*/ 4 h 1583"/>
                  <a:gd name="T118" fmla="*/ 977 w 1594"/>
                  <a:gd name="T119" fmla="*/ 36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94" h="1583">
                    <a:moveTo>
                      <a:pt x="951" y="1579"/>
                    </a:moveTo>
                    <a:cubicBezTo>
                      <a:pt x="647" y="1579"/>
                      <a:pt x="647" y="1579"/>
                      <a:pt x="647" y="1579"/>
                    </a:cubicBezTo>
                    <a:cubicBezTo>
                      <a:pt x="641" y="1580"/>
                      <a:pt x="641" y="1580"/>
                      <a:pt x="641" y="1580"/>
                    </a:cubicBezTo>
                    <a:cubicBezTo>
                      <a:pt x="641" y="1581"/>
                      <a:pt x="641" y="1581"/>
                      <a:pt x="641" y="1581"/>
                    </a:cubicBezTo>
                    <a:cubicBezTo>
                      <a:pt x="641" y="1582"/>
                      <a:pt x="641" y="1582"/>
                      <a:pt x="641" y="1583"/>
                    </a:cubicBezTo>
                    <a:cubicBezTo>
                      <a:pt x="957" y="1583"/>
                      <a:pt x="957" y="1583"/>
                      <a:pt x="957" y="1583"/>
                    </a:cubicBezTo>
                    <a:cubicBezTo>
                      <a:pt x="957" y="1582"/>
                      <a:pt x="957" y="1582"/>
                      <a:pt x="957" y="1581"/>
                    </a:cubicBezTo>
                    <a:cubicBezTo>
                      <a:pt x="957" y="1581"/>
                      <a:pt x="957" y="1581"/>
                      <a:pt x="957" y="1580"/>
                    </a:cubicBezTo>
                    <a:cubicBezTo>
                      <a:pt x="951" y="1579"/>
                      <a:pt x="951" y="1579"/>
                      <a:pt x="951" y="1579"/>
                    </a:cubicBezTo>
                    <a:moveTo>
                      <a:pt x="1261" y="1448"/>
                    </a:moveTo>
                    <a:cubicBezTo>
                      <a:pt x="1258" y="1448"/>
                      <a:pt x="1258" y="1448"/>
                      <a:pt x="1258" y="1448"/>
                    </a:cubicBezTo>
                    <a:cubicBezTo>
                      <a:pt x="971" y="1576"/>
                      <a:pt x="971" y="1576"/>
                      <a:pt x="971" y="1576"/>
                    </a:cubicBezTo>
                    <a:cubicBezTo>
                      <a:pt x="972" y="1576"/>
                      <a:pt x="972" y="1578"/>
                      <a:pt x="973" y="1579"/>
                    </a:cubicBezTo>
                    <a:cubicBezTo>
                      <a:pt x="1263" y="1450"/>
                      <a:pt x="1263" y="1450"/>
                      <a:pt x="1263" y="1450"/>
                    </a:cubicBezTo>
                    <a:cubicBezTo>
                      <a:pt x="1262" y="1450"/>
                      <a:pt x="1262" y="1449"/>
                      <a:pt x="1261" y="1448"/>
                    </a:cubicBezTo>
                    <a:moveTo>
                      <a:pt x="333" y="1447"/>
                    </a:moveTo>
                    <a:cubicBezTo>
                      <a:pt x="332" y="1448"/>
                      <a:pt x="332" y="1449"/>
                      <a:pt x="331" y="1450"/>
                    </a:cubicBezTo>
                    <a:cubicBezTo>
                      <a:pt x="625" y="1581"/>
                      <a:pt x="625" y="1581"/>
                      <a:pt x="625" y="1581"/>
                    </a:cubicBezTo>
                    <a:cubicBezTo>
                      <a:pt x="625" y="1579"/>
                      <a:pt x="625" y="1578"/>
                      <a:pt x="626" y="1577"/>
                    </a:cubicBezTo>
                    <a:cubicBezTo>
                      <a:pt x="333" y="1447"/>
                      <a:pt x="333" y="1447"/>
                      <a:pt x="333" y="1447"/>
                    </a:cubicBezTo>
                    <a:moveTo>
                      <a:pt x="279" y="1390"/>
                    </a:moveTo>
                    <a:cubicBezTo>
                      <a:pt x="277" y="1394"/>
                      <a:pt x="277" y="1394"/>
                      <a:pt x="277" y="1394"/>
                    </a:cubicBezTo>
                    <a:cubicBezTo>
                      <a:pt x="319" y="1440"/>
                      <a:pt x="319" y="1440"/>
                      <a:pt x="319" y="1440"/>
                    </a:cubicBezTo>
                    <a:cubicBezTo>
                      <a:pt x="319" y="1439"/>
                      <a:pt x="320" y="1438"/>
                      <a:pt x="322" y="1438"/>
                    </a:cubicBezTo>
                    <a:cubicBezTo>
                      <a:pt x="279" y="1390"/>
                      <a:pt x="279" y="1390"/>
                      <a:pt x="279" y="1390"/>
                    </a:cubicBezTo>
                    <a:moveTo>
                      <a:pt x="1484" y="1203"/>
                    </a:moveTo>
                    <a:cubicBezTo>
                      <a:pt x="1278" y="1432"/>
                      <a:pt x="1278" y="1432"/>
                      <a:pt x="1278" y="1432"/>
                    </a:cubicBezTo>
                    <a:cubicBezTo>
                      <a:pt x="1274" y="1439"/>
                      <a:pt x="1274" y="1439"/>
                      <a:pt x="1274" y="1439"/>
                    </a:cubicBezTo>
                    <a:cubicBezTo>
                      <a:pt x="1274" y="1439"/>
                      <a:pt x="1275" y="1440"/>
                      <a:pt x="1275" y="1440"/>
                    </a:cubicBezTo>
                    <a:cubicBezTo>
                      <a:pt x="1488" y="1205"/>
                      <a:pt x="1488" y="1205"/>
                      <a:pt x="1488" y="1205"/>
                    </a:cubicBezTo>
                    <a:cubicBezTo>
                      <a:pt x="1487" y="1205"/>
                      <a:pt x="1485" y="1204"/>
                      <a:pt x="1484" y="1203"/>
                    </a:cubicBezTo>
                    <a:moveTo>
                      <a:pt x="110" y="1203"/>
                    </a:moveTo>
                    <a:cubicBezTo>
                      <a:pt x="109" y="1204"/>
                      <a:pt x="108" y="1205"/>
                      <a:pt x="106" y="1205"/>
                    </a:cubicBezTo>
                    <a:cubicBezTo>
                      <a:pt x="276" y="1393"/>
                      <a:pt x="276" y="1393"/>
                      <a:pt x="276" y="1393"/>
                    </a:cubicBezTo>
                    <a:cubicBezTo>
                      <a:pt x="277" y="1388"/>
                      <a:pt x="277" y="1388"/>
                      <a:pt x="277" y="1388"/>
                    </a:cubicBezTo>
                    <a:cubicBezTo>
                      <a:pt x="110" y="1203"/>
                      <a:pt x="110" y="1203"/>
                      <a:pt x="110" y="1203"/>
                    </a:cubicBezTo>
                    <a:moveTo>
                      <a:pt x="68" y="1096"/>
                    </a:moveTo>
                    <a:cubicBezTo>
                      <a:pt x="99" y="1191"/>
                      <a:pt x="99" y="1191"/>
                      <a:pt x="99" y="1191"/>
                    </a:cubicBezTo>
                    <a:cubicBezTo>
                      <a:pt x="100" y="1190"/>
                      <a:pt x="102" y="1190"/>
                      <a:pt x="103" y="1189"/>
                    </a:cubicBezTo>
                    <a:cubicBezTo>
                      <a:pt x="76" y="1106"/>
                      <a:pt x="76" y="1106"/>
                      <a:pt x="76" y="1106"/>
                    </a:cubicBezTo>
                    <a:cubicBezTo>
                      <a:pt x="68" y="1096"/>
                      <a:pt x="68" y="1096"/>
                      <a:pt x="68" y="1096"/>
                    </a:cubicBezTo>
                    <a:moveTo>
                      <a:pt x="42" y="1016"/>
                    </a:moveTo>
                    <a:cubicBezTo>
                      <a:pt x="67" y="1091"/>
                      <a:pt x="67" y="1091"/>
                      <a:pt x="67" y="1091"/>
                    </a:cubicBezTo>
                    <a:cubicBezTo>
                      <a:pt x="74" y="1100"/>
                      <a:pt x="74" y="1100"/>
                      <a:pt x="74" y="1100"/>
                    </a:cubicBezTo>
                    <a:cubicBezTo>
                      <a:pt x="47" y="1018"/>
                      <a:pt x="47" y="1018"/>
                      <a:pt x="47" y="1018"/>
                    </a:cubicBezTo>
                    <a:cubicBezTo>
                      <a:pt x="42" y="1016"/>
                      <a:pt x="42" y="1016"/>
                      <a:pt x="42" y="1016"/>
                    </a:cubicBezTo>
                    <a:moveTo>
                      <a:pt x="1591" y="889"/>
                    </a:moveTo>
                    <a:cubicBezTo>
                      <a:pt x="1586" y="897"/>
                      <a:pt x="1586" y="897"/>
                      <a:pt x="1586" y="897"/>
                    </a:cubicBezTo>
                    <a:cubicBezTo>
                      <a:pt x="1491" y="1189"/>
                      <a:pt x="1491" y="1189"/>
                      <a:pt x="1491" y="1189"/>
                    </a:cubicBezTo>
                    <a:cubicBezTo>
                      <a:pt x="1493" y="1190"/>
                      <a:pt x="1494" y="1190"/>
                      <a:pt x="1495" y="1191"/>
                    </a:cubicBezTo>
                    <a:cubicBezTo>
                      <a:pt x="1593" y="889"/>
                      <a:pt x="1593" y="889"/>
                      <a:pt x="1593" y="889"/>
                    </a:cubicBezTo>
                    <a:cubicBezTo>
                      <a:pt x="1592" y="889"/>
                      <a:pt x="1592" y="889"/>
                      <a:pt x="1591" y="889"/>
                    </a:cubicBezTo>
                    <a:moveTo>
                      <a:pt x="5" y="888"/>
                    </a:moveTo>
                    <a:cubicBezTo>
                      <a:pt x="4" y="889"/>
                      <a:pt x="2" y="889"/>
                      <a:pt x="1" y="889"/>
                    </a:cubicBezTo>
                    <a:cubicBezTo>
                      <a:pt x="42" y="1014"/>
                      <a:pt x="42" y="1014"/>
                      <a:pt x="42" y="1014"/>
                    </a:cubicBezTo>
                    <a:cubicBezTo>
                      <a:pt x="46" y="1016"/>
                      <a:pt x="46" y="1016"/>
                      <a:pt x="46" y="1016"/>
                    </a:cubicBezTo>
                    <a:cubicBezTo>
                      <a:pt x="5" y="888"/>
                      <a:pt x="5" y="888"/>
                      <a:pt x="5" y="888"/>
                    </a:cubicBezTo>
                    <a:moveTo>
                      <a:pt x="34" y="560"/>
                    </a:moveTo>
                    <a:cubicBezTo>
                      <a:pt x="0" y="873"/>
                      <a:pt x="0" y="873"/>
                      <a:pt x="0" y="873"/>
                    </a:cubicBezTo>
                    <a:cubicBezTo>
                      <a:pt x="1" y="873"/>
                      <a:pt x="1" y="873"/>
                      <a:pt x="1" y="873"/>
                    </a:cubicBezTo>
                    <a:cubicBezTo>
                      <a:pt x="2" y="873"/>
                      <a:pt x="3" y="873"/>
                      <a:pt x="4" y="874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6" y="561"/>
                      <a:pt x="35" y="561"/>
                      <a:pt x="34" y="560"/>
                    </a:cubicBezTo>
                    <a:moveTo>
                      <a:pt x="1561" y="560"/>
                    </a:moveTo>
                    <a:cubicBezTo>
                      <a:pt x="1560" y="561"/>
                      <a:pt x="1558" y="561"/>
                      <a:pt x="1557" y="561"/>
                    </a:cubicBezTo>
                    <a:cubicBezTo>
                      <a:pt x="1557" y="561"/>
                      <a:pt x="1557" y="561"/>
                      <a:pt x="1557" y="561"/>
                    </a:cubicBezTo>
                    <a:cubicBezTo>
                      <a:pt x="1590" y="874"/>
                      <a:pt x="1590" y="874"/>
                      <a:pt x="1590" y="874"/>
                    </a:cubicBezTo>
                    <a:cubicBezTo>
                      <a:pt x="1591" y="873"/>
                      <a:pt x="1592" y="873"/>
                      <a:pt x="1593" y="873"/>
                    </a:cubicBezTo>
                    <a:cubicBezTo>
                      <a:pt x="1593" y="873"/>
                      <a:pt x="1593" y="873"/>
                      <a:pt x="1594" y="873"/>
                    </a:cubicBezTo>
                    <a:cubicBezTo>
                      <a:pt x="1561" y="560"/>
                      <a:pt x="1561" y="560"/>
                      <a:pt x="1561" y="560"/>
                    </a:cubicBezTo>
                    <a:moveTo>
                      <a:pt x="1398" y="271"/>
                    </a:moveTo>
                    <a:cubicBezTo>
                      <a:pt x="1397" y="272"/>
                      <a:pt x="1395" y="273"/>
                      <a:pt x="1394" y="273"/>
                    </a:cubicBezTo>
                    <a:cubicBezTo>
                      <a:pt x="1552" y="547"/>
                      <a:pt x="1552" y="547"/>
                      <a:pt x="1552" y="547"/>
                    </a:cubicBezTo>
                    <a:cubicBezTo>
                      <a:pt x="1553" y="546"/>
                      <a:pt x="1554" y="545"/>
                      <a:pt x="1556" y="545"/>
                    </a:cubicBezTo>
                    <a:cubicBezTo>
                      <a:pt x="1398" y="271"/>
                      <a:pt x="1398" y="271"/>
                      <a:pt x="1398" y="271"/>
                    </a:cubicBezTo>
                    <a:moveTo>
                      <a:pt x="196" y="271"/>
                    </a:moveTo>
                    <a:cubicBezTo>
                      <a:pt x="38" y="545"/>
                      <a:pt x="38" y="545"/>
                      <a:pt x="38" y="545"/>
                    </a:cubicBezTo>
                    <a:cubicBezTo>
                      <a:pt x="40" y="545"/>
                      <a:pt x="41" y="546"/>
                      <a:pt x="42" y="547"/>
                    </a:cubicBezTo>
                    <a:cubicBezTo>
                      <a:pt x="200" y="273"/>
                      <a:pt x="200" y="273"/>
                      <a:pt x="200" y="273"/>
                    </a:cubicBezTo>
                    <a:cubicBezTo>
                      <a:pt x="199" y="273"/>
                      <a:pt x="197" y="272"/>
                      <a:pt x="196" y="271"/>
                    </a:cubicBezTo>
                    <a:moveTo>
                      <a:pt x="355" y="151"/>
                    </a:moveTo>
                    <a:cubicBezTo>
                      <a:pt x="207" y="259"/>
                      <a:pt x="207" y="259"/>
                      <a:pt x="207" y="259"/>
                    </a:cubicBezTo>
                    <a:cubicBezTo>
                      <a:pt x="208" y="260"/>
                      <a:pt x="208" y="261"/>
                      <a:pt x="209" y="263"/>
                    </a:cubicBezTo>
                    <a:cubicBezTo>
                      <a:pt x="357" y="155"/>
                      <a:pt x="357" y="155"/>
                      <a:pt x="357" y="155"/>
                    </a:cubicBezTo>
                    <a:cubicBezTo>
                      <a:pt x="355" y="151"/>
                      <a:pt x="355" y="151"/>
                      <a:pt x="355" y="151"/>
                    </a:cubicBezTo>
                    <a:moveTo>
                      <a:pt x="1196" y="121"/>
                    </a:moveTo>
                    <a:cubicBezTo>
                      <a:pt x="1199" y="127"/>
                      <a:pt x="1199" y="127"/>
                      <a:pt x="1199" y="127"/>
                    </a:cubicBezTo>
                    <a:cubicBezTo>
                      <a:pt x="1385" y="263"/>
                      <a:pt x="1385" y="263"/>
                      <a:pt x="1385" y="263"/>
                    </a:cubicBezTo>
                    <a:cubicBezTo>
                      <a:pt x="1386" y="261"/>
                      <a:pt x="1386" y="260"/>
                      <a:pt x="1387" y="259"/>
                    </a:cubicBezTo>
                    <a:cubicBezTo>
                      <a:pt x="1196" y="121"/>
                      <a:pt x="1196" y="121"/>
                      <a:pt x="1196" y="121"/>
                    </a:cubicBezTo>
                    <a:moveTo>
                      <a:pt x="465" y="71"/>
                    </a:moveTo>
                    <a:cubicBezTo>
                      <a:pt x="357" y="150"/>
                      <a:pt x="357" y="150"/>
                      <a:pt x="357" y="150"/>
                    </a:cubicBezTo>
                    <a:cubicBezTo>
                      <a:pt x="359" y="154"/>
                      <a:pt x="359" y="154"/>
                      <a:pt x="359" y="154"/>
                    </a:cubicBezTo>
                    <a:cubicBezTo>
                      <a:pt x="466" y="76"/>
                      <a:pt x="466" y="76"/>
                      <a:pt x="466" y="76"/>
                    </a:cubicBezTo>
                    <a:cubicBezTo>
                      <a:pt x="467" y="74"/>
                      <a:pt x="467" y="74"/>
                      <a:pt x="467" y="74"/>
                    </a:cubicBezTo>
                    <a:cubicBezTo>
                      <a:pt x="466" y="74"/>
                      <a:pt x="466" y="73"/>
                      <a:pt x="465" y="71"/>
                    </a:cubicBezTo>
                    <a:moveTo>
                      <a:pt x="1129" y="71"/>
                    </a:moveTo>
                    <a:cubicBezTo>
                      <a:pt x="1128" y="73"/>
                      <a:pt x="1128" y="74"/>
                      <a:pt x="1127" y="75"/>
                    </a:cubicBezTo>
                    <a:cubicBezTo>
                      <a:pt x="1196" y="125"/>
                      <a:pt x="1196" y="125"/>
                      <a:pt x="1196" y="125"/>
                    </a:cubicBezTo>
                    <a:cubicBezTo>
                      <a:pt x="1194" y="119"/>
                      <a:pt x="1194" y="119"/>
                      <a:pt x="1194" y="119"/>
                    </a:cubicBezTo>
                    <a:cubicBezTo>
                      <a:pt x="1129" y="71"/>
                      <a:pt x="1129" y="71"/>
                      <a:pt x="1129" y="71"/>
                    </a:cubicBezTo>
                    <a:moveTo>
                      <a:pt x="981" y="37"/>
                    </a:moveTo>
                    <a:cubicBezTo>
                      <a:pt x="973" y="40"/>
                      <a:pt x="973" y="40"/>
                      <a:pt x="973" y="40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9"/>
                      <a:pt x="1113" y="69"/>
                      <a:pt x="1113" y="69"/>
                    </a:cubicBezTo>
                    <a:cubicBezTo>
                      <a:pt x="1113" y="68"/>
                      <a:pt x="1113" y="66"/>
                      <a:pt x="1114" y="65"/>
                    </a:cubicBezTo>
                    <a:cubicBezTo>
                      <a:pt x="981" y="37"/>
                      <a:pt x="981" y="37"/>
                      <a:pt x="981" y="37"/>
                    </a:cubicBezTo>
                    <a:moveTo>
                      <a:pt x="789" y="0"/>
                    </a:moveTo>
                    <a:cubicBezTo>
                      <a:pt x="480" y="65"/>
                      <a:pt x="480" y="65"/>
                      <a:pt x="480" y="65"/>
                    </a:cubicBezTo>
                    <a:cubicBezTo>
                      <a:pt x="481" y="66"/>
                      <a:pt x="481" y="68"/>
                      <a:pt x="481" y="69"/>
                    </a:cubicBezTo>
                    <a:cubicBezTo>
                      <a:pt x="481" y="69"/>
                      <a:pt x="481" y="69"/>
                      <a:pt x="481" y="69"/>
                    </a:cubicBezTo>
                    <a:cubicBezTo>
                      <a:pt x="789" y="4"/>
                      <a:pt x="789" y="4"/>
                      <a:pt x="789" y="4"/>
                    </a:cubicBezTo>
                    <a:cubicBezTo>
                      <a:pt x="789" y="3"/>
                      <a:pt x="789" y="2"/>
                      <a:pt x="789" y="1"/>
                    </a:cubicBezTo>
                    <a:cubicBezTo>
                      <a:pt x="789" y="1"/>
                      <a:pt x="789" y="0"/>
                      <a:pt x="789" y="0"/>
                    </a:cubicBezTo>
                    <a:moveTo>
                      <a:pt x="805" y="0"/>
                    </a:moveTo>
                    <a:cubicBezTo>
                      <a:pt x="805" y="0"/>
                      <a:pt x="805" y="1"/>
                      <a:pt x="805" y="1"/>
                    </a:cubicBezTo>
                    <a:cubicBezTo>
                      <a:pt x="805" y="2"/>
                      <a:pt x="805" y="3"/>
                      <a:pt x="805" y="4"/>
                    </a:cubicBezTo>
                    <a:cubicBezTo>
                      <a:pt x="969" y="39"/>
                      <a:pt x="969" y="39"/>
                      <a:pt x="969" y="39"/>
                    </a:cubicBezTo>
                    <a:cubicBezTo>
                      <a:pt x="977" y="36"/>
                      <a:pt x="977" y="36"/>
                      <a:pt x="977" y="36"/>
                    </a:cubicBezTo>
                    <a:cubicBezTo>
                      <a:pt x="805" y="0"/>
                      <a:pt x="805" y="0"/>
                      <a:pt x="80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"/>
              <p:cNvSpPr>
                <a:spLocks noEditPoints="1"/>
              </p:cNvSpPr>
              <p:nvPr/>
            </p:nvSpPr>
            <p:spPr bwMode="auto">
              <a:xfrm>
                <a:off x="1996" y="752"/>
                <a:ext cx="1782" cy="1773"/>
              </a:xfrm>
              <a:custGeom>
                <a:avLst/>
                <a:gdLst>
                  <a:gd name="T0" fmla="*/ 362 w 1196"/>
                  <a:gd name="T1" fmla="*/ 1140 h 1190"/>
                  <a:gd name="T2" fmla="*/ 590 w 1196"/>
                  <a:gd name="T3" fmla="*/ 1190 h 1190"/>
                  <a:gd name="T4" fmla="*/ 365 w 1196"/>
                  <a:gd name="T5" fmla="*/ 1138 h 1190"/>
                  <a:gd name="T6" fmla="*/ 606 w 1196"/>
                  <a:gd name="T7" fmla="*/ 1190 h 1190"/>
                  <a:gd name="T8" fmla="*/ 834 w 1196"/>
                  <a:gd name="T9" fmla="*/ 1142 h 1190"/>
                  <a:gd name="T10" fmla="*/ 834 w 1196"/>
                  <a:gd name="T11" fmla="*/ 1138 h 1190"/>
                  <a:gd name="T12" fmla="*/ 848 w 1196"/>
                  <a:gd name="T13" fmla="*/ 1133 h 1190"/>
                  <a:gd name="T14" fmla="*/ 871 w 1196"/>
                  <a:gd name="T15" fmla="*/ 1115 h 1190"/>
                  <a:gd name="T16" fmla="*/ 873 w 1196"/>
                  <a:gd name="T17" fmla="*/ 1118 h 1190"/>
                  <a:gd name="T18" fmla="*/ 1039 w 1196"/>
                  <a:gd name="T19" fmla="*/ 997 h 1190"/>
                  <a:gd name="T20" fmla="*/ 1039 w 1196"/>
                  <a:gd name="T21" fmla="*/ 997 h 1190"/>
                  <a:gd name="T22" fmla="*/ 1016 w 1196"/>
                  <a:gd name="T23" fmla="*/ 1014 h 1190"/>
                  <a:gd name="T24" fmla="*/ 1036 w 1196"/>
                  <a:gd name="T25" fmla="*/ 995 h 1190"/>
                  <a:gd name="T26" fmla="*/ 347 w 1196"/>
                  <a:gd name="T27" fmla="*/ 1135 h 1190"/>
                  <a:gd name="T28" fmla="*/ 1050 w 1196"/>
                  <a:gd name="T29" fmla="*/ 984 h 1190"/>
                  <a:gd name="T30" fmla="*/ 1050 w 1196"/>
                  <a:gd name="T31" fmla="*/ 984 h 1190"/>
                  <a:gd name="T32" fmla="*/ 145 w 1196"/>
                  <a:gd name="T33" fmla="*/ 984 h 1190"/>
                  <a:gd name="T34" fmla="*/ 146 w 1196"/>
                  <a:gd name="T35" fmla="*/ 977 h 1190"/>
                  <a:gd name="T36" fmla="*/ 149 w 1196"/>
                  <a:gd name="T37" fmla="*/ 982 h 1190"/>
                  <a:gd name="T38" fmla="*/ 144 w 1196"/>
                  <a:gd name="T39" fmla="*/ 975 h 1190"/>
                  <a:gd name="T40" fmla="*/ 108 w 1196"/>
                  <a:gd name="T41" fmla="*/ 919 h 1190"/>
                  <a:gd name="T42" fmla="*/ 122 w 1196"/>
                  <a:gd name="T43" fmla="*/ 936 h 1190"/>
                  <a:gd name="T44" fmla="*/ 76 w 1196"/>
                  <a:gd name="T45" fmla="*/ 863 h 1190"/>
                  <a:gd name="T46" fmla="*/ 83 w 1196"/>
                  <a:gd name="T47" fmla="*/ 868 h 1190"/>
                  <a:gd name="T48" fmla="*/ 1108 w 1196"/>
                  <a:gd name="T49" fmla="*/ 877 h 1190"/>
                  <a:gd name="T50" fmla="*/ 1053 w 1196"/>
                  <a:gd name="T51" fmla="*/ 979 h 1190"/>
                  <a:gd name="T52" fmla="*/ 1160 w 1196"/>
                  <a:gd name="T53" fmla="*/ 787 h 1190"/>
                  <a:gd name="T54" fmla="*/ 1167 w 1196"/>
                  <a:gd name="T55" fmla="*/ 782 h 1190"/>
                  <a:gd name="T56" fmla="*/ 29 w 1196"/>
                  <a:gd name="T57" fmla="*/ 782 h 1190"/>
                  <a:gd name="T58" fmla="*/ 32 w 1196"/>
                  <a:gd name="T59" fmla="*/ 779 h 1190"/>
                  <a:gd name="T60" fmla="*/ 26 w 1196"/>
                  <a:gd name="T61" fmla="*/ 766 h 1190"/>
                  <a:gd name="T62" fmla="*/ 1168 w 1196"/>
                  <a:gd name="T63" fmla="*/ 766 h 1190"/>
                  <a:gd name="T64" fmla="*/ 20 w 1196"/>
                  <a:gd name="T65" fmla="*/ 728 h 1190"/>
                  <a:gd name="T66" fmla="*/ 28 w 1196"/>
                  <a:gd name="T67" fmla="*/ 758 h 1190"/>
                  <a:gd name="T68" fmla="*/ 0 w 1196"/>
                  <a:gd name="T69" fmla="*/ 534 h 1190"/>
                  <a:gd name="T70" fmla="*/ 4 w 1196"/>
                  <a:gd name="T71" fmla="*/ 534 h 1190"/>
                  <a:gd name="T72" fmla="*/ 1196 w 1196"/>
                  <a:gd name="T73" fmla="*/ 534 h 1190"/>
                  <a:gd name="T74" fmla="*/ 1169 w 1196"/>
                  <a:gd name="T75" fmla="*/ 754 h 1190"/>
                  <a:gd name="T76" fmla="*/ 1196 w 1196"/>
                  <a:gd name="T77" fmla="*/ 534 h 1190"/>
                  <a:gd name="T78" fmla="*/ 6 w 1196"/>
                  <a:gd name="T79" fmla="*/ 519 h 1190"/>
                  <a:gd name="T80" fmla="*/ 1137 w 1196"/>
                  <a:gd name="T81" fmla="*/ 343 h 1190"/>
                  <a:gd name="T82" fmla="*/ 1192 w 1196"/>
                  <a:gd name="T83" fmla="*/ 518 h 1190"/>
                  <a:gd name="T84" fmla="*/ 1122 w 1196"/>
                  <a:gd name="T85" fmla="*/ 297 h 1190"/>
                  <a:gd name="T86" fmla="*/ 1135 w 1196"/>
                  <a:gd name="T87" fmla="*/ 349 h 1190"/>
                  <a:gd name="T88" fmla="*/ 74 w 1196"/>
                  <a:gd name="T89" fmla="*/ 297 h 1190"/>
                  <a:gd name="T90" fmla="*/ 76 w 1196"/>
                  <a:gd name="T91" fmla="*/ 304 h 1190"/>
                  <a:gd name="T92" fmla="*/ 1076 w 1196"/>
                  <a:gd name="T93" fmla="*/ 241 h 1190"/>
                  <a:gd name="T94" fmla="*/ 1114 w 1196"/>
                  <a:gd name="T95" fmla="*/ 283 h 1190"/>
                  <a:gd name="T96" fmla="*/ 237 w 1196"/>
                  <a:gd name="T97" fmla="*/ 111 h 1190"/>
                  <a:gd name="T98" fmla="*/ 241 w 1196"/>
                  <a:gd name="T99" fmla="*/ 112 h 1190"/>
                  <a:gd name="T100" fmla="*/ 954 w 1196"/>
                  <a:gd name="T101" fmla="*/ 109 h 1190"/>
                  <a:gd name="T102" fmla="*/ 1072 w 1196"/>
                  <a:gd name="T103" fmla="*/ 236 h 1190"/>
                  <a:gd name="T104" fmla="*/ 251 w 1196"/>
                  <a:gd name="T105" fmla="*/ 99 h 1190"/>
                  <a:gd name="T106" fmla="*/ 806 w 1196"/>
                  <a:gd name="T107" fmla="*/ 37 h 1190"/>
                  <a:gd name="T108" fmla="*/ 942 w 1196"/>
                  <a:gd name="T109" fmla="*/ 102 h 1190"/>
                  <a:gd name="T110" fmla="*/ 730 w 1196"/>
                  <a:gd name="T111" fmla="*/ 3 h 1190"/>
                  <a:gd name="T112" fmla="*/ 804 w 1196"/>
                  <a:gd name="T113" fmla="*/ 36 h 1190"/>
                  <a:gd name="T114" fmla="*/ 260 w 1196"/>
                  <a:gd name="T115" fmla="*/ 95 h 1190"/>
                  <a:gd name="T116" fmla="*/ 461 w 1196"/>
                  <a:gd name="T117" fmla="*/ 10 h 1190"/>
                  <a:gd name="T118" fmla="*/ 482 w 1196"/>
                  <a:gd name="T119" fmla="*/ 0 h 1190"/>
                  <a:gd name="T120" fmla="*/ 709 w 1196"/>
                  <a:gd name="T121" fmla="*/ 4 h 1190"/>
                  <a:gd name="T122" fmla="*/ 714 w 1196"/>
                  <a:gd name="T123" fmla="*/ 0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96" h="1190">
                    <a:moveTo>
                      <a:pt x="365" y="1138"/>
                    </a:moveTo>
                    <a:cubicBezTo>
                      <a:pt x="362" y="1139"/>
                      <a:pt x="362" y="1139"/>
                      <a:pt x="362" y="1139"/>
                    </a:cubicBezTo>
                    <a:cubicBezTo>
                      <a:pt x="362" y="1139"/>
                      <a:pt x="362" y="1140"/>
                      <a:pt x="362" y="1140"/>
                    </a:cubicBezTo>
                    <a:cubicBezTo>
                      <a:pt x="366" y="1143"/>
                      <a:pt x="366" y="1143"/>
                      <a:pt x="366" y="1143"/>
                    </a:cubicBezTo>
                    <a:cubicBezTo>
                      <a:pt x="589" y="1190"/>
                      <a:pt x="589" y="1190"/>
                      <a:pt x="589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90"/>
                      <a:pt x="590" y="1190"/>
                      <a:pt x="590" y="1190"/>
                    </a:cubicBezTo>
                    <a:cubicBezTo>
                      <a:pt x="590" y="1189"/>
                      <a:pt x="590" y="1188"/>
                      <a:pt x="591" y="1186"/>
                    </a:cubicBezTo>
                    <a:cubicBezTo>
                      <a:pt x="365" y="1138"/>
                      <a:pt x="365" y="1138"/>
                      <a:pt x="365" y="1138"/>
                    </a:cubicBezTo>
                    <a:moveTo>
                      <a:pt x="834" y="1138"/>
                    </a:moveTo>
                    <a:cubicBezTo>
                      <a:pt x="605" y="1186"/>
                      <a:pt x="605" y="1186"/>
                      <a:pt x="605" y="1186"/>
                    </a:cubicBezTo>
                    <a:cubicBezTo>
                      <a:pt x="606" y="1188"/>
                      <a:pt x="606" y="1189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606" y="1190"/>
                      <a:pt x="606" y="1190"/>
                      <a:pt x="606" y="1190"/>
                    </a:cubicBezTo>
                    <a:cubicBezTo>
                      <a:pt x="834" y="1142"/>
                      <a:pt x="834" y="1142"/>
                      <a:pt x="834" y="1142"/>
                    </a:cubicBezTo>
                    <a:cubicBezTo>
                      <a:pt x="835" y="1141"/>
                      <a:pt x="835" y="1141"/>
                      <a:pt x="835" y="1141"/>
                    </a:cubicBezTo>
                    <a:cubicBezTo>
                      <a:pt x="834" y="1140"/>
                      <a:pt x="834" y="1139"/>
                      <a:pt x="834" y="1138"/>
                    </a:cubicBezTo>
                    <a:cubicBezTo>
                      <a:pt x="834" y="1138"/>
                      <a:pt x="834" y="1138"/>
                      <a:pt x="834" y="1138"/>
                    </a:cubicBezTo>
                    <a:moveTo>
                      <a:pt x="871" y="1115"/>
                    </a:moveTo>
                    <a:cubicBezTo>
                      <a:pt x="852" y="1128"/>
                      <a:pt x="852" y="1128"/>
                      <a:pt x="852" y="1128"/>
                    </a:cubicBezTo>
                    <a:cubicBezTo>
                      <a:pt x="848" y="1133"/>
                      <a:pt x="848" y="1133"/>
                      <a:pt x="848" y="1133"/>
                    </a:cubicBezTo>
                    <a:cubicBezTo>
                      <a:pt x="849" y="1134"/>
                      <a:pt x="849" y="1134"/>
                      <a:pt x="849" y="1135"/>
                    </a:cubicBezTo>
                    <a:cubicBezTo>
                      <a:pt x="872" y="1119"/>
                      <a:pt x="872" y="1119"/>
                      <a:pt x="872" y="1119"/>
                    </a:cubicBezTo>
                    <a:cubicBezTo>
                      <a:pt x="871" y="1115"/>
                      <a:pt x="871" y="1115"/>
                      <a:pt x="871" y="1115"/>
                    </a:cubicBezTo>
                    <a:moveTo>
                      <a:pt x="1018" y="1008"/>
                    </a:moveTo>
                    <a:cubicBezTo>
                      <a:pt x="872" y="1114"/>
                      <a:pt x="872" y="1114"/>
                      <a:pt x="872" y="1114"/>
                    </a:cubicBezTo>
                    <a:cubicBezTo>
                      <a:pt x="873" y="1118"/>
                      <a:pt x="873" y="1118"/>
                      <a:pt x="873" y="1118"/>
                    </a:cubicBezTo>
                    <a:cubicBezTo>
                      <a:pt x="1011" y="1018"/>
                      <a:pt x="1011" y="1018"/>
                      <a:pt x="1011" y="1018"/>
                    </a:cubicBezTo>
                    <a:cubicBezTo>
                      <a:pt x="1018" y="1008"/>
                      <a:pt x="1018" y="1008"/>
                      <a:pt x="1018" y="1008"/>
                    </a:cubicBezTo>
                    <a:moveTo>
                      <a:pt x="1039" y="997"/>
                    </a:moveTo>
                    <a:cubicBezTo>
                      <a:pt x="1039" y="998"/>
                      <a:pt x="1039" y="998"/>
                      <a:pt x="1039" y="998"/>
                    </a:cubicBezTo>
                    <a:cubicBezTo>
                      <a:pt x="1039" y="997"/>
                      <a:pt x="1039" y="997"/>
                      <a:pt x="1039" y="997"/>
                    </a:cubicBezTo>
                    <a:cubicBezTo>
                      <a:pt x="1039" y="997"/>
                      <a:pt x="1039" y="997"/>
                      <a:pt x="1039" y="997"/>
                    </a:cubicBezTo>
                    <a:moveTo>
                      <a:pt x="1036" y="995"/>
                    </a:moveTo>
                    <a:cubicBezTo>
                      <a:pt x="1022" y="1005"/>
                      <a:pt x="1022" y="1005"/>
                      <a:pt x="1022" y="1005"/>
                    </a:cubicBezTo>
                    <a:cubicBezTo>
                      <a:pt x="1016" y="1014"/>
                      <a:pt x="1016" y="1014"/>
                      <a:pt x="1016" y="1014"/>
                    </a:cubicBezTo>
                    <a:cubicBezTo>
                      <a:pt x="1035" y="1001"/>
                      <a:pt x="1035" y="1001"/>
                      <a:pt x="1035" y="1001"/>
                    </a:cubicBezTo>
                    <a:cubicBezTo>
                      <a:pt x="1037" y="996"/>
                      <a:pt x="1037" y="996"/>
                      <a:pt x="1037" y="996"/>
                    </a:cubicBezTo>
                    <a:cubicBezTo>
                      <a:pt x="1037" y="996"/>
                      <a:pt x="1036" y="995"/>
                      <a:pt x="1036" y="995"/>
                    </a:cubicBezTo>
                    <a:moveTo>
                      <a:pt x="157" y="993"/>
                    </a:moveTo>
                    <a:cubicBezTo>
                      <a:pt x="157" y="994"/>
                      <a:pt x="156" y="995"/>
                      <a:pt x="155" y="996"/>
                    </a:cubicBezTo>
                    <a:cubicBezTo>
                      <a:pt x="347" y="1135"/>
                      <a:pt x="347" y="1135"/>
                      <a:pt x="347" y="1135"/>
                    </a:cubicBezTo>
                    <a:cubicBezTo>
                      <a:pt x="347" y="1134"/>
                      <a:pt x="348" y="1133"/>
                      <a:pt x="349" y="1132"/>
                    </a:cubicBezTo>
                    <a:cubicBezTo>
                      <a:pt x="157" y="993"/>
                      <a:pt x="157" y="993"/>
                      <a:pt x="157" y="993"/>
                    </a:cubicBezTo>
                    <a:moveTo>
                      <a:pt x="1050" y="984"/>
                    </a:move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49" y="986"/>
                      <a:pt x="1049" y="986"/>
                      <a:pt x="1049" y="986"/>
                    </a:cubicBezTo>
                    <a:cubicBezTo>
                      <a:pt x="1050" y="984"/>
                      <a:pt x="1050" y="984"/>
                      <a:pt x="1050" y="984"/>
                    </a:cubicBezTo>
                    <a:moveTo>
                      <a:pt x="143" y="977"/>
                    </a:moveTo>
                    <a:cubicBezTo>
                      <a:pt x="142" y="977"/>
                      <a:pt x="142" y="977"/>
                      <a:pt x="142" y="977"/>
                    </a:cubicBezTo>
                    <a:cubicBezTo>
                      <a:pt x="145" y="984"/>
                      <a:pt x="145" y="984"/>
                      <a:pt x="145" y="984"/>
                    </a:cubicBezTo>
                    <a:cubicBezTo>
                      <a:pt x="145" y="983"/>
                      <a:pt x="145" y="983"/>
                      <a:pt x="146" y="983"/>
                    </a:cubicBezTo>
                    <a:cubicBezTo>
                      <a:pt x="143" y="977"/>
                      <a:pt x="143" y="977"/>
                      <a:pt x="143" y="977"/>
                    </a:cubicBezTo>
                    <a:moveTo>
                      <a:pt x="146" y="977"/>
                    </a:moveTo>
                    <a:cubicBezTo>
                      <a:pt x="145" y="977"/>
                      <a:pt x="145" y="977"/>
                      <a:pt x="145" y="977"/>
                    </a:cubicBezTo>
                    <a:cubicBezTo>
                      <a:pt x="147" y="982"/>
                      <a:pt x="147" y="982"/>
                      <a:pt x="147" y="982"/>
                    </a:cubicBezTo>
                    <a:cubicBezTo>
                      <a:pt x="148" y="982"/>
                      <a:pt x="148" y="982"/>
                      <a:pt x="149" y="982"/>
                    </a:cubicBezTo>
                    <a:cubicBezTo>
                      <a:pt x="146" y="977"/>
                      <a:pt x="146" y="977"/>
                      <a:pt x="146" y="977"/>
                    </a:cubicBezTo>
                    <a:moveTo>
                      <a:pt x="137" y="962"/>
                    </a:moveTo>
                    <a:cubicBezTo>
                      <a:pt x="144" y="975"/>
                      <a:pt x="144" y="975"/>
                      <a:pt x="144" y="975"/>
                    </a:cubicBezTo>
                    <a:cubicBezTo>
                      <a:pt x="145" y="975"/>
                      <a:pt x="145" y="975"/>
                      <a:pt x="145" y="975"/>
                    </a:cubicBezTo>
                    <a:cubicBezTo>
                      <a:pt x="137" y="962"/>
                      <a:pt x="137" y="962"/>
                      <a:pt x="137" y="962"/>
                    </a:cubicBezTo>
                    <a:moveTo>
                      <a:pt x="108" y="919"/>
                    </a:moveTo>
                    <a:cubicBezTo>
                      <a:pt x="141" y="976"/>
                      <a:pt x="141" y="976"/>
                      <a:pt x="141" y="976"/>
                    </a:cubicBezTo>
                    <a:cubicBezTo>
                      <a:pt x="142" y="975"/>
                      <a:pt x="142" y="975"/>
                      <a:pt x="142" y="975"/>
                    </a:cubicBezTo>
                    <a:cubicBezTo>
                      <a:pt x="122" y="936"/>
                      <a:pt x="122" y="936"/>
                      <a:pt x="122" y="936"/>
                    </a:cubicBezTo>
                    <a:cubicBezTo>
                      <a:pt x="114" y="921"/>
                      <a:pt x="114" y="921"/>
                      <a:pt x="114" y="921"/>
                    </a:cubicBezTo>
                    <a:cubicBezTo>
                      <a:pt x="108" y="919"/>
                      <a:pt x="108" y="919"/>
                      <a:pt x="108" y="919"/>
                    </a:cubicBezTo>
                    <a:moveTo>
                      <a:pt x="76" y="863"/>
                    </a:moveTo>
                    <a:cubicBezTo>
                      <a:pt x="106" y="916"/>
                      <a:pt x="106" y="916"/>
                      <a:pt x="106" y="916"/>
                    </a:cubicBezTo>
                    <a:cubicBezTo>
                      <a:pt x="112" y="919"/>
                      <a:pt x="112" y="919"/>
                      <a:pt x="112" y="919"/>
                    </a:cubicBezTo>
                    <a:cubicBezTo>
                      <a:pt x="83" y="868"/>
                      <a:pt x="83" y="868"/>
                      <a:pt x="83" y="868"/>
                    </a:cubicBezTo>
                    <a:cubicBezTo>
                      <a:pt x="76" y="863"/>
                      <a:pt x="76" y="863"/>
                      <a:pt x="76" y="863"/>
                    </a:cubicBezTo>
                    <a:moveTo>
                      <a:pt x="1141" y="826"/>
                    </a:moveTo>
                    <a:cubicBezTo>
                      <a:pt x="1108" y="877"/>
                      <a:pt x="1108" y="877"/>
                      <a:pt x="1108" y="877"/>
                    </a:cubicBezTo>
                    <a:cubicBezTo>
                      <a:pt x="1046" y="983"/>
                      <a:pt x="1046" y="983"/>
                      <a:pt x="1046" y="983"/>
                    </a:cubicBezTo>
                    <a:cubicBezTo>
                      <a:pt x="1047" y="984"/>
                      <a:pt x="1047" y="984"/>
                      <a:pt x="1047" y="984"/>
                    </a:cubicBezTo>
                    <a:cubicBezTo>
                      <a:pt x="1053" y="979"/>
                      <a:pt x="1053" y="979"/>
                      <a:pt x="1053" y="979"/>
                    </a:cubicBezTo>
                    <a:cubicBezTo>
                      <a:pt x="1141" y="826"/>
                      <a:pt x="1141" y="826"/>
                      <a:pt x="1141" y="826"/>
                    </a:cubicBezTo>
                    <a:moveTo>
                      <a:pt x="1165" y="781"/>
                    </a:moveTo>
                    <a:cubicBezTo>
                      <a:pt x="1160" y="787"/>
                      <a:pt x="1160" y="787"/>
                      <a:pt x="1160" y="787"/>
                    </a:cubicBezTo>
                    <a:cubicBezTo>
                      <a:pt x="1123" y="851"/>
                      <a:pt x="1123" y="851"/>
                      <a:pt x="1123" y="851"/>
                    </a:cubicBezTo>
                    <a:cubicBezTo>
                      <a:pt x="1157" y="800"/>
                      <a:pt x="1157" y="800"/>
                      <a:pt x="1157" y="800"/>
                    </a:cubicBezTo>
                    <a:cubicBezTo>
                      <a:pt x="1167" y="782"/>
                      <a:pt x="1167" y="782"/>
                      <a:pt x="1167" y="782"/>
                    </a:cubicBezTo>
                    <a:cubicBezTo>
                      <a:pt x="1167" y="781"/>
                      <a:pt x="1166" y="781"/>
                      <a:pt x="1165" y="781"/>
                    </a:cubicBezTo>
                    <a:moveTo>
                      <a:pt x="32" y="779"/>
                    </a:moveTo>
                    <a:cubicBezTo>
                      <a:pt x="31" y="780"/>
                      <a:pt x="30" y="781"/>
                      <a:pt x="29" y="782"/>
                    </a:cubicBezTo>
                    <a:cubicBezTo>
                      <a:pt x="73" y="859"/>
                      <a:pt x="73" y="859"/>
                      <a:pt x="73" y="859"/>
                    </a:cubicBezTo>
                    <a:cubicBezTo>
                      <a:pt x="81" y="864"/>
                      <a:pt x="81" y="864"/>
                      <a:pt x="81" y="864"/>
                    </a:cubicBezTo>
                    <a:cubicBezTo>
                      <a:pt x="32" y="779"/>
                      <a:pt x="32" y="779"/>
                      <a:pt x="32" y="779"/>
                    </a:cubicBezTo>
                    <a:moveTo>
                      <a:pt x="24" y="764"/>
                    </a:moveTo>
                    <a:cubicBezTo>
                      <a:pt x="24" y="766"/>
                      <a:pt x="24" y="766"/>
                      <a:pt x="24" y="766"/>
                    </a:cubicBezTo>
                    <a:cubicBezTo>
                      <a:pt x="25" y="766"/>
                      <a:pt x="25" y="766"/>
                      <a:pt x="26" y="766"/>
                    </a:cubicBezTo>
                    <a:cubicBezTo>
                      <a:pt x="24" y="764"/>
                      <a:pt x="24" y="764"/>
                      <a:pt x="24" y="764"/>
                    </a:cubicBezTo>
                    <a:moveTo>
                      <a:pt x="1168" y="764"/>
                    </a:move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6"/>
                      <a:pt x="1168" y="766"/>
                      <a:pt x="1168" y="766"/>
                    </a:cubicBezTo>
                    <a:cubicBezTo>
                      <a:pt x="1168" y="764"/>
                      <a:pt x="1168" y="764"/>
                      <a:pt x="1168" y="764"/>
                    </a:cubicBezTo>
                    <a:moveTo>
                      <a:pt x="20" y="728"/>
                    </a:moveTo>
                    <a:cubicBezTo>
                      <a:pt x="24" y="761"/>
                      <a:pt x="24" y="761"/>
                      <a:pt x="24" y="761"/>
                    </a:cubicBezTo>
                    <a:cubicBezTo>
                      <a:pt x="27" y="764"/>
                      <a:pt x="27" y="764"/>
                      <a:pt x="27" y="764"/>
                    </a:cubicBezTo>
                    <a:cubicBezTo>
                      <a:pt x="28" y="758"/>
                      <a:pt x="28" y="758"/>
                      <a:pt x="28" y="758"/>
                    </a:cubicBezTo>
                    <a:cubicBezTo>
                      <a:pt x="25" y="738"/>
                      <a:pt x="25" y="738"/>
                      <a:pt x="25" y="738"/>
                    </a:cubicBezTo>
                    <a:cubicBezTo>
                      <a:pt x="20" y="728"/>
                      <a:pt x="20" y="728"/>
                      <a:pt x="20" y="728"/>
                    </a:cubicBezTo>
                    <a:moveTo>
                      <a:pt x="0" y="534"/>
                    </a:moveTo>
                    <a:cubicBezTo>
                      <a:pt x="20" y="722"/>
                      <a:pt x="20" y="722"/>
                      <a:pt x="20" y="722"/>
                    </a:cubicBezTo>
                    <a:cubicBezTo>
                      <a:pt x="25" y="732"/>
                      <a:pt x="25" y="732"/>
                      <a:pt x="25" y="732"/>
                    </a:cubicBezTo>
                    <a:cubicBezTo>
                      <a:pt x="4" y="534"/>
                      <a:pt x="4" y="534"/>
                      <a:pt x="4" y="534"/>
                    </a:cubicBezTo>
                    <a:cubicBezTo>
                      <a:pt x="3" y="534"/>
                      <a:pt x="3" y="534"/>
                      <a:pt x="2" y="534"/>
                    </a:cubicBezTo>
                    <a:cubicBezTo>
                      <a:pt x="1" y="534"/>
                      <a:pt x="1" y="534"/>
                      <a:pt x="0" y="534"/>
                    </a:cubicBezTo>
                    <a:moveTo>
                      <a:pt x="1196" y="534"/>
                    </a:moveTo>
                    <a:cubicBezTo>
                      <a:pt x="1195" y="534"/>
                      <a:pt x="1195" y="534"/>
                      <a:pt x="1194" y="534"/>
                    </a:cubicBezTo>
                    <a:cubicBezTo>
                      <a:pt x="1193" y="534"/>
                      <a:pt x="1193" y="534"/>
                      <a:pt x="1192" y="534"/>
                    </a:cubicBezTo>
                    <a:cubicBezTo>
                      <a:pt x="1169" y="754"/>
                      <a:pt x="1169" y="754"/>
                      <a:pt x="1169" y="754"/>
                    </a:cubicBezTo>
                    <a:cubicBezTo>
                      <a:pt x="1170" y="766"/>
                      <a:pt x="1170" y="766"/>
                      <a:pt x="1170" y="766"/>
                    </a:cubicBezTo>
                    <a:cubicBezTo>
                      <a:pt x="1171" y="766"/>
                      <a:pt x="1171" y="766"/>
                      <a:pt x="1172" y="766"/>
                    </a:cubicBezTo>
                    <a:cubicBezTo>
                      <a:pt x="1196" y="534"/>
                      <a:pt x="1196" y="534"/>
                      <a:pt x="1196" y="534"/>
                    </a:cubicBezTo>
                    <a:moveTo>
                      <a:pt x="54" y="359"/>
                    </a:moveTo>
                    <a:cubicBezTo>
                      <a:pt x="2" y="518"/>
                      <a:pt x="2" y="518"/>
                      <a:pt x="2" y="518"/>
                    </a:cubicBezTo>
                    <a:cubicBezTo>
                      <a:pt x="4" y="518"/>
                      <a:pt x="5" y="518"/>
                      <a:pt x="6" y="519"/>
                    </a:cubicBezTo>
                    <a:cubicBezTo>
                      <a:pt x="56" y="365"/>
                      <a:pt x="56" y="365"/>
                      <a:pt x="56" y="365"/>
                    </a:cubicBezTo>
                    <a:cubicBezTo>
                      <a:pt x="54" y="359"/>
                      <a:pt x="54" y="359"/>
                      <a:pt x="54" y="359"/>
                    </a:cubicBezTo>
                    <a:moveTo>
                      <a:pt x="1137" y="343"/>
                    </a:moveTo>
                    <a:cubicBezTo>
                      <a:pt x="1135" y="351"/>
                      <a:pt x="1135" y="351"/>
                      <a:pt x="1135" y="351"/>
                    </a:cubicBezTo>
                    <a:cubicBezTo>
                      <a:pt x="1182" y="495"/>
                      <a:pt x="1182" y="495"/>
                      <a:pt x="1182" y="495"/>
                    </a:cubicBezTo>
                    <a:cubicBezTo>
                      <a:pt x="1192" y="518"/>
                      <a:pt x="1192" y="518"/>
                      <a:pt x="1192" y="518"/>
                    </a:cubicBezTo>
                    <a:cubicBezTo>
                      <a:pt x="1192" y="518"/>
                      <a:pt x="1193" y="518"/>
                      <a:pt x="1194" y="518"/>
                    </a:cubicBezTo>
                    <a:cubicBezTo>
                      <a:pt x="1137" y="343"/>
                      <a:pt x="1137" y="343"/>
                      <a:pt x="1137" y="343"/>
                    </a:cubicBezTo>
                    <a:moveTo>
                      <a:pt x="1122" y="297"/>
                    </a:moveTo>
                    <a:cubicBezTo>
                      <a:pt x="1121" y="297"/>
                      <a:pt x="1120" y="298"/>
                      <a:pt x="1119" y="298"/>
                    </a:cubicBezTo>
                    <a:cubicBezTo>
                      <a:pt x="1120" y="304"/>
                      <a:pt x="1120" y="304"/>
                      <a:pt x="1120" y="304"/>
                    </a:cubicBezTo>
                    <a:cubicBezTo>
                      <a:pt x="1135" y="349"/>
                      <a:pt x="1135" y="349"/>
                      <a:pt x="1135" y="349"/>
                    </a:cubicBezTo>
                    <a:cubicBezTo>
                      <a:pt x="1136" y="341"/>
                      <a:pt x="1136" y="341"/>
                      <a:pt x="1136" y="341"/>
                    </a:cubicBezTo>
                    <a:cubicBezTo>
                      <a:pt x="1122" y="297"/>
                      <a:pt x="1122" y="297"/>
                      <a:pt x="1122" y="297"/>
                    </a:cubicBezTo>
                    <a:moveTo>
                      <a:pt x="74" y="297"/>
                    </a:moveTo>
                    <a:cubicBezTo>
                      <a:pt x="55" y="356"/>
                      <a:pt x="55" y="356"/>
                      <a:pt x="55" y="356"/>
                    </a:cubicBezTo>
                    <a:cubicBezTo>
                      <a:pt x="57" y="362"/>
                      <a:pt x="57" y="362"/>
                      <a:pt x="57" y="362"/>
                    </a:cubicBezTo>
                    <a:cubicBezTo>
                      <a:pt x="76" y="304"/>
                      <a:pt x="76" y="304"/>
                      <a:pt x="76" y="304"/>
                    </a:cubicBezTo>
                    <a:cubicBezTo>
                      <a:pt x="77" y="298"/>
                      <a:pt x="77" y="298"/>
                      <a:pt x="77" y="298"/>
                    </a:cubicBezTo>
                    <a:cubicBezTo>
                      <a:pt x="76" y="298"/>
                      <a:pt x="75" y="297"/>
                      <a:pt x="74" y="297"/>
                    </a:cubicBezTo>
                    <a:moveTo>
                      <a:pt x="1076" y="241"/>
                    </a:moveTo>
                    <a:cubicBezTo>
                      <a:pt x="1081" y="252"/>
                      <a:pt x="1081" y="252"/>
                      <a:pt x="1081" y="252"/>
                    </a:cubicBezTo>
                    <a:cubicBezTo>
                      <a:pt x="1111" y="286"/>
                      <a:pt x="1111" y="286"/>
                      <a:pt x="1111" y="286"/>
                    </a:cubicBezTo>
                    <a:cubicBezTo>
                      <a:pt x="1112" y="285"/>
                      <a:pt x="1113" y="284"/>
                      <a:pt x="1114" y="283"/>
                    </a:cubicBezTo>
                    <a:cubicBezTo>
                      <a:pt x="1076" y="241"/>
                      <a:pt x="1076" y="241"/>
                      <a:pt x="1076" y="241"/>
                    </a:cubicBezTo>
                    <a:moveTo>
                      <a:pt x="239" y="110"/>
                    </a:moveTo>
                    <a:cubicBezTo>
                      <a:pt x="237" y="111"/>
                      <a:pt x="237" y="111"/>
                      <a:pt x="237" y="111"/>
                    </a:cubicBezTo>
                    <a:cubicBezTo>
                      <a:pt x="82" y="283"/>
                      <a:pt x="82" y="283"/>
                      <a:pt x="82" y="283"/>
                    </a:cubicBezTo>
                    <a:cubicBezTo>
                      <a:pt x="83" y="284"/>
                      <a:pt x="84" y="285"/>
                      <a:pt x="85" y="286"/>
                    </a:cubicBezTo>
                    <a:cubicBezTo>
                      <a:pt x="241" y="112"/>
                      <a:pt x="241" y="112"/>
                      <a:pt x="241" y="112"/>
                    </a:cubicBezTo>
                    <a:cubicBezTo>
                      <a:pt x="240" y="111"/>
                      <a:pt x="239" y="111"/>
                      <a:pt x="239" y="110"/>
                    </a:cubicBezTo>
                    <a:moveTo>
                      <a:pt x="956" y="107"/>
                    </a:moveTo>
                    <a:cubicBezTo>
                      <a:pt x="956" y="108"/>
                      <a:pt x="955" y="108"/>
                      <a:pt x="954" y="109"/>
                    </a:cubicBezTo>
                    <a:cubicBezTo>
                      <a:pt x="959" y="116"/>
                      <a:pt x="959" y="116"/>
                      <a:pt x="959" y="116"/>
                    </a:cubicBezTo>
                    <a:cubicBezTo>
                      <a:pt x="1077" y="247"/>
                      <a:pt x="1077" y="247"/>
                      <a:pt x="1077" y="247"/>
                    </a:cubicBezTo>
                    <a:cubicBezTo>
                      <a:pt x="1072" y="236"/>
                      <a:pt x="1072" y="236"/>
                      <a:pt x="1072" y="236"/>
                    </a:cubicBezTo>
                    <a:cubicBezTo>
                      <a:pt x="956" y="107"/>
                      <a:pt x="956" y="107"/>
                      <a:pt x="956" y="107"/>
                    </a:cubicBezTo>
                    <a:moveTo>
                      <a:pt x="254" y="98"/>
                    </a:moveTo>
                    <a:cubicBezTo>
                      <a:pt x="251" y="99"/>
                      <a:pt x="251" y="99"/>
                      <a:pt x="251" y="99"/>
                    </a:cubicBezTo>
                    <a:cubicBezTo>
                      <a:pt x="251" y="100"/>
                      <a:pt x="251" y="100"/>
                      <a:pt x="251" y="100"/>
                    </a:cubicBezTo>
                    <a:cubicBezTo>
                      <a:pt x="254" y="98"/>
                      <a:pt x="254" y="98"/>
                      <a:pt x="254" y="98"/>
                    </a:cubicBezTo>
                    <a:moveTo>
                      <a:pt x="806" y="37"/>
                    </a:moveTo>
                    <a:cubicBezTo>
                      <a:pt x="803" y="40"/>
                      <a:pt x="803" y="40"/>
                      <a:pt x="803" y="40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2"/>
                      <a:pt x="942" y="102"/>
                      <a:pt x="942" y="102"/>
                    </a:cubicBezTo>
                    <a:cubicBezTo>
                      <a:pt x="942" y="101"/>
                      <a:pt x="942" y="99"/>
                      <a:pt x="943" y="98"/>
                    </a:cubicBezTo>
                    <a:cubicBezTo>
                      <a:pt x="806" y="37"/>
                      <a:pt x="806" y="37"/>
                      <a:pt x="806" y="37"/>
                    </a:cubicBezTo>
                    <a:moveTo>
                      <a:pt x="730" y="3"/>
                    </a:moveTo>
                    <a:cubicBezTo>
                      <a:pt x="730" y="4"/>
                      <a:pt x="729" y="6"/>
                      <a:pt x="728" y="7"/>
                    </a:cubicBezTo>
                    <a:cubicBezTo>
                      <a:pt x="801" y="39"/>
                      <a:pt x="801" y="39"/>
                      <a:pt x="801" y="39"/>
                    </a:cubicBezTo>
                    <a:cubicBezTo>
                      <a:pt x="804" y="36"/>
                      <a:pt x="804" y="36"/>
                      <a:pt x="804" y="36"/>
                    </a:cubicBezTo>
                    <a:cubicBezTo>
                      <a:pt x="730" y="3"/>
                      <a:pt x="730" y="3"/>
                      <a:pt x="730" y="3"/>
                    </a:cubicBezTo>
                    <a:moveTo>
                      <a:pt x="466" y="3"/>
                    </a:moveTo>
                    <a:cubicBezTo>
                      <a:pt x="260" y="95"/>
                      <a:pt x="260" y="95"/>
                      <a:pt x="260" y="95"/>
                    </a:cubicBezTo>
                    <a:cubicBezTo>
                      <a:pt x="253" y="102"/>
                      <a:pt x="253" y="102"/>
                      <a:pt x="253" y="102"/>
                    </a:cubicBezTo>
                    <a:cubicBezTo>
                      <a:pt x="253" y="102"/>
                      <a:pt x="253" y="102"/>
                      <a:pt x="253" y="103"/>
                    </a:cubicBezTo>
                    <a:cubicBezTo>
                      <a:pt x="461" y="10"/>
                      <a:pt x="461" y="10"/>
                      <a:pt x="461" y="10"/>
                    </a:cubicBezTo>
                    <a:cubicBezTo>
                      <a:pt x="467" y="6"/>
                      <a:pt x="467" y="6"/>
                      <a:pt x="467" y="6"/>
                    </a:cubicBezTo>
                    <a:cubicBezTo>
                      <a:pt x="466" y="5"/>
                      <a:pt x="466" y="4"/>
                      <a:pt x="466" y="3"/>
                    </a:cubicBezTo>
                    <a:moveTo>
                      <a:pt x="482" y="0"/>
                    </a:moveTo>
                    <a:cubicBezTo>
                      <a:pt x="482" y="1"/>
                      <a:pt x="482" y="1"/>
                      <a:pt x="482" y="2"/>
                    </a:cubicBezTo>
                    <a:cubicBezTo>
                      <a:pt x="482" y="3"/>
                      <a:pt x="482" y="3"/>
                      <a:pt x="482" y="4"/>
                    </a:cubicBezTo>
                    <a:cubicBezTo>
                      <a:pt x="709" y="4"/>
                      <a:pt x="709" y="4"/>
                      <a:pt x="709" y="4"/>
                    </a:cubicBezTo>
                    <a:cubicBezTo>
                      <a:pt x="714" y="3"/>
                      <a:pt x="714" y="3"/>
                      <a:pt x="714" y="3"/>
                    </a:cubicBezTo>
                    <a:cubicBezTo>
                      <a:pt x="714" y="3"/>
                      <a:pt x="714" y="2"/>
                      <a:pt x="714" y="2"/>
                    </a:cubicBezTo>
                    <a:cubicBezTo>
                      <a:pt x="714" y="1"/>
                      <a:pt x="714" y="1"/>
                      <a:pt x="714" y="0"/>
                    </a:cubicBezTo>
                    <a:cubicBezTo>
                      <a:pt x="482" y="0"/>
                      <a:pt x="482" y="0"/>
                      <a:pt x="48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7"/>
              <p:cNvSpPr>
                <a:spLocks noEditPoints="1"/>
              </p:cNvSpPr>
              <p:nvPr/>
            </p:nvSpPr>
            <p:spPr bwMode="auto">
              <a:xfrm>
                <a:off x="1709" y="472"/>
                <a:ext cx="2355" cy="2338"/>
              </a:xfrm>
              <a:custGeom>
                <a:avLst/>
                <a:gdLst>
                  <a:gd name="T0" fmla="*/ 907 w 1580"/>
                  <a:gd name="T1" fmla="*/ 1515 h 1569"/>
                  <a:gd name="T2" fmla="*/ 981 w 1580"/>
                  <a:gd name="T3" fmla="*/ 1499 h 1569"/>
                  <a:gd name="T4" fmla="*/ 599 w 1580"/>
                  <a:gd name="T5" fmla="*/ 1498 h 1569"/>
                  <a:gd name="T6" fmla="*/ 844 w 1580"/>
                  <a:gd name="T7" fmla="*/ 1443 h 1569"/>
                  <a:gd name="T8" fmla="*/ 677 w 1580"/>
                  <a:gd name="T9" fmla="*/ 1513 h 1569"/>
                  <a:gd name="T10" fmla="*/ 1008 w 1580"/>
                  <a:gd name="T11" fmla="*/ 1411 h 1569"/>
                  <a:gd name="T12" fmla="*/ 572 w 1580"/>
                  <a:gd name="T13" fmla="*/ 1407 h 1569"/>
                  <a:gd name="T14" fmla="*/ 784 w 1580"/>
                  <a:gd name="T15" fmla="*/ 1383 h 1569"/>
                  <a:gd name="T16" fmla="*/ 1121 w 1580"/>
                  <a:gd name="T17" fmla="*/ 1371 h 1569"/>
                  <a:gd name="T18" fmla="*/ 1120 w 1580"/>
                  <a:gd name="T19" fmla="*/ 1370 h 1569"/>
                  <a:gd name="T20" fmla="*/ 1101 w 1580"/>
                  <a:gd name="T21" fmla="*/ 1359 h 1569"/>
                  <a:gd name="T22" fmla="*/ 1031 w 1580"/>
                  <a:gd name="T23" fmla="*/ 1333 h 1569"/>
                  <a:gd name="T24" fmla="*/ 1042 w 1580"/>
                  <a:gd name="T25" fmla="*/ 1329 h 1569"/>
                  <a:gd name="T26" fmla="*/ 326 w 1580"/>
                  <a:gd name="T27" fmla="*/ 1435 h 1569"/>
                  <a:gd name="T28" fmla="*/ 106 w 1580"/>
                  <a:gd name="T29" fmla="*/ 1191 h 1569"/>
                  <a:gd name="T30" fmla="*/ 1475 w 1580"/>
                  <a:gd name="T31" fmla="*/ 1194 h 1569"/>
                  <a:gd name="T32" fmla="*/ 322 w 1580"/>
                  <a:gd name="T33" fmla="*/ 1431 h 1569"/>
                  <a:gd name="T34" fmla="*/ 1237 w 1580"/>
                  <a:gd name="T35" fmla="*/ 1185 h 1569"/>
                  <a:gd name="T36" fmla="*/ 334 w 1580"/>
                  <a:gd name="T37" fmla="*/ 1179 h 1569"/>
                  <a:gd name="T38" fmla="*/ 1242 w 1580"/>
                  <a:gd name="T39" fmla="*/ 1181 h 1569"/>
                  <a:gd name="T40" fmla="*/ 103 w 1580"/>
                  <a:gd name="T41" fmla="*/ 1184 h 1569"/>
                  <a:gd name="T42" fmla="*/ 1479 w 1580"/>
                  <a:gd name="T43" fmla="*/ 1183 h 1569"/>
                  <a:gd name="T44" fmla="*/ 168 w 1580"/>
                  <a:gd name="T45" fmla="*/ 1058 h 1569"/>
                  <a:gd name="T46" fmla="*/ 196 w 1580"/>
                  <a:gd name="T47" fmla="*/ 1005 h 1569"/>
                  <a:gd name="T48" fmla="*/ 1363 w 1580"/>
                  <a:gd name="T49" fmla="*/ 970 h 1569"/>
                  <a:gd name="T50" fmla="*/ 197 w 1580"/>
                  <a:gd name="T51" fmla="*/ 1003 h 1569"/>
                  <a:gd name="T52" fmla="*/ 1370 w 1580"/>
                  <a:gd name="T53" fmla="*/ 961 h 1569"/>
                  <a:gd name="T54" fmla="*/ 0 w 1580"/>
                  <a:gd name="T55" fmla="*/ 879 h 1569"/>
                  <a:gd name="T56" fmla="*/ 1579 w 1580"/>
                  <a:gd name="T57" fmla="*/ 878 h 1569"/>
                  <a:gd name="T58" fmla="*/ 1532 w 1580"/>
                  <a:gd name="T59" fmla="*/ 834 h 1569"/>
                  <a:gd name="T60" fmla="*/ 2 w 1580"/>
                  <a:gd name="T61" fmla="*/ 872 h 1569"/>
                  <a:gd name="T62" fmla="*/ 1530 w 1580"/>
                  <a:gd name="T63" fmla="*/ 831 h 1569"/>
                  <a:gd name="T64" fmla="*/ 136 w 1580"/>
                  <a:gd name="T65" fmla="*/ 760 h 1569"/>
                  <a:gd name="T66" fmla="*/ 187 w 1580"/>
                  <a:gd name="T67" fmla="*/ 719 h 1569"/>
                  <a:gd name="T68" fmla="*/ 1392 w 1580"/>
                  <a:gd name="T69" fmla="*/ 709 h 1569"/>
                  <a:gd name="T70" fmla="*/ 36 w 1580"/>
                  <a:gd name="T71" fmla="*/ 552 h 1569"/>
                  <a:gd name="T72" fmla="*/ 37 w 1580"/>
                  <a:gd name="T73" fmla="*/ 542 h 1569"/>
                  <a:gd name="T74" fmla="*/ 1542 w 1580"/>
                  <a:gd name="T75" fmla="*/ 544 h 1569"/>
                  <a:gd name="T76" fmla="*/ 1338 w 1580"/>
                  <a:gd name="T77" fmla="*/ 485 h 1569"/>
                  <a:gd name="T78" fmla="*/ 262 w 1580"/>
                  <a:gd name="T79" fmla="*/ 479 h 1569"/>
                  <a:gd name="T80" fmla="*/ 227 w 1580"/>
                  <a:gd name="T81" fmla="*/ 347 h 1569"/>
                  <a:gd name="T82" fmla="*/ 1150 w 1580"/>
                  <a:gd name="T83" fmla="*/ 290 h 1569"/>
                  <a:gd name="T84" fmla="*/ 1207 w 1580"/>
                  <a:gd name="T85" fmla="*/ 282 h 1569"/>
                  <a:gd name="T86" fmla="*/ 430 w 1580"/>
                  <a:gd name="T87" fmla="*/ 292 h 1569"/>
                  <a:gd name="T88" fmla="*/ 1383 w 1580"/>
                  <a:gd name="T89" fmla="*/ 265 h 1569"/>
                  <a:gd name="T90" fmla="*/ 199 w 1580"/>
                  <a:gd name="T91" fmla="*/ 264 h 1569"/>
                  <a:gd name="T92" fmla="*/ 1378 w 1580"/>
                  <a:gd name="T93" fmla="*/ 258 h 1569"/>
                  <a:gd name="T94" fmla="*/ 202 w 1580"/>
                  <a:gd name="T95" fmla="*/ 258 h 1569"/>
                  <a:gd name="T96" fmla="*/ 999 w 1580"/>
                  <a:gd name="T97" fmla="*/ 135 h 1569"/>
                  <a:gd name="T98" fmla="*/ 1115 w 1580"/>
                  <a:gd name="T99" fmla="*/ 70 h 1569"/>
                  <a:gd name="T100" fmla="*/ 463 w 1580"/>
                  <a:gd name="T101" fmla="*/ 69 h 1569"/>
                  <a:gd name="T102" fmla="*/ 463 w 1580"/>
                  <a:gd name="T103" fmla="*/ 69 h 1569"/>
                  <a:gd name="T104" fmla="*/ 473 w 1580"/>
                  <a:gd name="T105" fmla="*/ 66 h 1569"/>
                  <a:gd name="T106" fmla="*/ 784 w 1580"/>
                  <a:gd name="T107" fmla="*/ 0 h 1569"/>
                  <a:gd name="T108" fmla="*/ 794 w 1580"/>
                  <a:gd name="T109" fmla="*/ 1 h 1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569">
                    <a:moveTo>
                      <a:pt x="907" y="1515"/>
                    </a:moveTo>
                    <a:cubicBezTo>
                      <a:pt x="905" y="1515"/>
                      <a:pt x="905" y="1515"/>
                      <a:pt x="905" y="1515"/>
                    </a:cubicBezTo>
                    <a:cubicBezTo>
                      <a:pt x="950" y="1568"/>
                      <a:pt x="950" y="1568"/>
                      <a:pt x="950" y="1568"/>
                    </a:cubicBezTo>
                    <a:cubicBezTo>
                      <a:pt x="952" y="1569"/>
                      <a:pt x="952" y="1569"/>
                      <a:pt x="952" y="1569"/>
                    </a:cubicBezTo>
                    <a:cubicBezTo>
                      <a:pt x="952" y="1569"/>
                      <a:pt x="952" y="1568"/>
                      <a:pt x="953" y="1568"/>
                    </a:cubicBezTo>
                    <a:cubicBezTo>
                      <a:pt x="907" y="1515"/>
                      <a:pt x="907" y="1515"/>
                      <a:pt x="907" y="1515"/>
                    </a:cubicBezTo>
                    <a:moveTo>
                      <a:pt x="673" y="1514"/>
                    </a:moveTo>
                    <a:cubicBezTo>
                      <a:pt x="629" y="1566"/>
                      <a:pt x="629" y="1566"/>
                      <a:pt x="629" y="1566"/>
                    </a:cubicBezTo>
                    <a:cubicBezTo>
                      <a:pt x="629" y="1567"/>
                      <a:pt x="630" y="1567"/>
                      <a:pt x="631" y="1567"/>
                    </a:cubicBezTo>
                    <a:cubicBezTo>
                      <a:pt x="675" y="1515"/>
                      <a:pt x="675" y="1515"/>
                      <a:pt x="675" y="1515"/>
                    </a:cubicBezTo>
                    <a:cubicBezTo>
                      <a:pt x="673" y="1514"/>
                      <a:pt x="673" y="1514"/>
                      <a:pt x="673" y="1514"/>
                    </a:cubicBezTo>
                    <a:moveTo>
                      <a:pt x="981" y="1499"/>
                    </a:moveTo>
                    <a:cubicBezTo>
                      <a:pt x="979" y="1500"/>
                      <a:pt x="979" y="1500"/>
                      <a:pt x="979" y="1500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8" y="1566"/>
                      <a:pt x="958" y="1566"/>
                      <a:pt x="958" y="1566"/>
                    </a:cubicBezTo>
                    <a:cubicBezTo>
                      <a:pt x="959" y="1566"/>
                      <a:pt x="959" y="1566"/>
                      <a:pt x="960" y="1566"/>
                    </a:cubicBezTo>
                    <a:cubicBezTo>
                      <a:pt x="981" y="1499"/>
                      <a:pt x="981" y="1499"/>
                      <a:pt x="981" y="1499"/>
                    </a:cubicBezTo>
                    <a:moveTo>
                      <a:pt x="599" y="1498"/>
                    </a:moveTo>
                    <a:cubicBezTo>
                      <a:pt x="621" y="1568"/>
                      <a:pt x="621" y="1568"/>
                      <a:pt x="621" y="1568"/>
                    </a:cubicBezTo>
                    <a:cubicBezTo>
                      <a:pt x="621" y="1568"/>
                      <a:pt x="622" y="1567"/>
                      <a:pt x="622" y="1567"/>
                    </a:cubicBezTo>
                    <a:cubicBezTo>
                      <a:pt x="601" y="1499"/>
                      <a:pt x="601" y="1499"/>
                      <a:pt x="601" y="1499"/>
                    </a:cubicBezTo>
                    <a:cubicBezTo>
                      <a:pt x="599" y="1498"/>
                      <a:pt x="599" y="1498"/>
                      <a:pt x="599" y="1498"/>
                    </a:cubicBezTo>
                    <a:moveTo>
                      <a:pt x="845" y="1442"/>
                    </a:moveTo>
                    <a:cubicBezTo>
                      <a:pt x="844" y="1443"/>
                      <a:pt x="844" y="1443"/>
                      <a:pt x="844" y="1443"/>
                    </a:cubicBezTo>
                    <a:cubicBezTo>
                      <a:pt x="904" y="1514"/>
                      <a:pt x="904" y="1514"/>
                      <a:pt x="904" y="1514"/>
                    </a:cubicBezTo>
                    <a:cubicBezTo>
                      <a:pt x="906" y="1513"/>
                      <a:pt x="906" y="1513"/>
                      <a:pt x="906" y="1513"/>
                    </a:cubicBezTo>
                    <a:cubicBezTo>
                      <a:pt x="845" y="1442"/>
                      <a:pt x="845" y="1442"/>
                      <a:pt x="845" y="1442"/>
                    </a:cubicBezTo>
                    <a:moveTo>
                      <a:pt x="736" y="1441"/>
                    </a:moveTo>
                    <a:cubicBezTo>
                      <a:pt x="675" y="1512"/>
                      <a:pt x="675" y="1512"/>
                      <a:pt x="675" y="1512"/>
                    </a:cubicBezTo>
                    <a:cubicBezTo>
                      <a:pt x="677" y="1513"/>
                      <a:pt x="677" y="1513"/>
                      <a:pt x="677" y="1513"/>
                    </a:cubicBezTo>
                    <a:cubicBezTo>
                      <a:pt x="737" y="1442"/>
                      <a:pt x="737" y="1442"/>
                      <a:pt x="737" y="1442"/>
                    </a:cubicBezTo>
                    <a:cubicBezTo>
                      <a:pt x="736" y="1441"/>
                      <a:pt x="736" y="1441"/>
                      <a:pt x="736" y="1441"/>
                    </a:cubicBezTo>
                    <a:moveTo>
                      <a:pt x="1006" y="1411"/>
                    </a:moveTo>
                    <a:cubicBezTo>
                      <a:pt x="979" y="1497"/>
                      <a:pt x="979" y="1497"/>
                      <a:pt x="979" y="1497"/>
                    </a:cubicBezTo>
                    <a:cubicBezTo>
                      <a:pt x="982" y="1497"/>
                      <a:pt x="982" y="1497"/>
                      <a:pt x="982" y="1497"/>
                    </a:cubicBezTo>
                    <a:cubicBezTo>
                      <a:pt x="1008" y="1411"/>
                      <a:pt x="1008" y="1411"/>
                      <a:pt x="1008" y="1411"/>
                    </a:cubicBezTo>
                    <a:cubicBezTo>
                      <a:pt x="1006" y="1411"/>
                      <a:pt x="1006" y="1411"/>
                      <a:pt x="1006" y="1411"/>
                    </a:cubicBezTo>
                    <a:moveTo>
                      <a:pt x="572" y="1407"/>
                    </a:moveTo>
                    <a:cubicBezTo>
                      <a:pt x="570" y="1407"/>
                      <a:pt x="570" y="1407"/>
                      <a:pt x="570" y="1407"/>
                    </a:cubicBezTo>
                    <a:cubicBezTo>
                      <a:pt x="598" y="1496"/>
                      <a:pt x="598" y="1496"/>
                      <a:pt x="598" y="1496"/>
                    </a:cubicBezTo>
                    <a:cubicBezTo>
                      <a:pt x="600" y="1496"/>
                      <a:pt x="600" y="1496"/>
                      <a:pt x="600" y="1496"/>
                    </a:cubicBezTo>
                    <a:cubicBezTo>
                      <a:pt x="572" y="1407"/>
                      <a:pt x="572" y="1407"/>
                      <a:pt x="572" y="1407"/>
                    </a:cubicBezTo>
                    <a:moveTo>
                      <a:pt x="796" y="1383"/>
                    </a:moveTo>
                    <a:cubicBezTo>
                      <a:pt x="795" y="1384"/>
                      <a:pt x="795" y="1384"/>
                      <a:pt x="794" y="1385"/>
                    </a:cubicBezTo>
                    <a:cubicBezTo>
                      <a:pt x="842" y="1441"/>
                      <a:pt x="842" y="1441"/>
                      <a:pt x="842" y="1441"/>
                    </a:cubicBezTo>
                    <a:cubicBezTo>
                      <a:pt x="844" y="1440"/>
                      <a:pt x="844" y="1440"/>
                      <a:pt x="844" y="1440"/>
                    </a:cubicBezTo>
                    <a:cubicBezTo>
                      <a:pt x="796" y="1383"/>
                      <a:pt x="796" y="1383"/>
                      <a:pt x="796" y="1383"/>
                    </a:cubicBezTo>
                    <a:moveTo>
                      <a:pt x="784" y="1383"/>
                    </a:moveTo>
                    <a:cubicBezTo>
                      <a:pt x="737" y="1439"/>
                      <a:pt x="737" y="1439"/>
                      <a:pt x="737" y="1439"/>
                    </a:cubicBezTo>
                    <a:cubicBezTo>
                      <a:pt x="739" y="1440"/>
                      <a:pt x="739" y="1440"/>
                      <a:pt x="739" y="1440"/>
                    </a:cubicBezTo>
                    <a:cubicBezTo>
                      <a:pt x="786" y="1385"/>
                      <a:pt x="786" y="1385"/>
                      <a:pt x="786" y="1385"/>
                    </a:cubicBezTo>
                    <a:cubicBezTo>
                      <a:pt x="785" y="1384"/>
                      <a:pt x="785" y="1384"/>
                      <a:pt x="784" y="1383"/>
                    </a:cubicBezTo>
                    <a:moveTo>
                      <a:pt x="1122" y="1369"/>
                    </a:moveTo>
                    <a:cubicBezTo>
                      <a:pt x="1121" y="1371"/>
                      <a:pt x="1121" y="1371"/>
                      <a:pt x="1121" y="1371"/>
                    </a:cubicBezTo>
                    <a:cubicBezTo>
                      <a:pt x="1254" y="1437"/>
                      <a:pt x="1254" y="1437"/>
                      <a:pt x="1254" y="1437"/>
                    </a:cubicBezTo>
                    <a:cubicBezTo>
                      <a:pt x="1254" y="1437"/>
                      <a:pt x="1254" y="1436"/>
                      <a:pt x="1254" y="1435"/>
                    </a:cubicBezTo>
                    <a:cubicBezTo>
                      <a:pt x="1122" y="1369"/>
                      <a:pt x="1122" y="1369"/>
                      <a:pt x="1122" y="1369"/>
                    </a:cubicBezTo>
                    <a:moveTo>
                      <a:pt x="1103" y="1359"/>
                    </a:moveTo>
                    <a:cubicBezTo>
                      <a:pt x="1102" y="1361"/>
                      <a:pt x="1102" y="1361"/>
                      <a:pt x="1102" y="1361"/>
                    </a:cubicBezTo>
                    <a:cubicBezTo>
                      <a:pt x="1120" y="1370"/>
                      <a:pt x="1120" y="1370"/>
                      <a:pt x="1120" y="1370"/>
                    </a:cubicBezTo>
                    <a:cubicBezTo>
                      <a:pt x="1121" y="1368"/>
                      <a:pt x="1121" y="1368"/>
                      <a:pt x="1121" y="1368"/>
                    </a:cubicBezTo>
                    <a:cubicBezTo>
                      <a:pt x="1103" y="1359"/>
                      <a:pt x="1103" y="1359"/>
                      <a:pt x="1103" y="1359"/>
                    </a:cubicBezTo>
                    <a:moveTo>
                      <a:pt x="1073" y="1345"/>
                    </a:moveTo>
                    <a:cubicBezTo>
                      <a:pt x="1074" y="1347"/>
                      <a:pt x="1074" y="1347"/>
                      <a:pt x="1074" y="1347"/>
                    </a:cubicBezTo>
                    <a:cubicBezTo>
                      <a:pt x="1100" y="1360"/>
                      <a:pt x="1100" y="1360"/>
                      <a:pt x="1100" y="1360"/>
                    </a:cubicBezTo>
                    <a:cubicBezTo>
                      <a:pt x="1101" y="1359"/>
                      <a:pt x="1101" y="1359"/>
                      <a:pt x="1101" y="1359"/>
                    </a:cubicBezTo>
                    <a:cubicBezTo>
                      <a:pt x="1073" y="1345"/>
                      <a:pt x="1073" y="1345"/>
                      <a:pt x="1073" y="1345"/>
                    </a:cubicBezTo>
                    <a:moveTo>
                      <a:pt x="1031" y="1333"/>
                    </a:moveTo>
                    <a:cubicBezTo>
                      <a:pt x="1007" y="1409"/>
                      <a:pt x="1007" y="1409"/>
                      <a:pt x="1007" y="1409"/>
                    </a:cubicBezTo>
                    <a:cubicBezTo>
                      <a:pt x="1009" y="1409"/>
                      <a:pt x="1009" y="1409"/>
                      <a:pt x="1009" y="1409"/>
                    </a:cubicBezTo>
                    <a:cubicBezTo>
                      <a:pt x="1033" y="1334"/>
                      <a:pt x="1033" y="1334"/>
                      <a:pt x="1033" y="1334"/>
                    </a:cubicBezTo>
                    <a:cubicBezTo>
                      <a:pt x="1032" y="1334"/>
                      <a:pt x="1031" y="1334"/>
                      <a:pt x="1031" y="1333"/>
                    </a:cubicBezTo>
                    <a:moveTo>
                      <a:pt x="549" y="1333"/>
                    </a:moveTo>
                    <a:cubicBezTo>
                      <a:pt x="549" y="1334"/>
                      <a:pt x="548" y="1334"/>
                      <a:pt x="547" y="1334"/>
                    </a:cubicBezTo>
                    <a:cubicBezTo>
                      <a:pt x="570" y="1405"/>
                      <a:pt x="570" y="1405"/>
                      <a:pt x="570" y="1405"/>
                    </a:cubicBezTo>
                    <a:cubicBezTo>
                      <a:pt x="572" y="1405"/>
                      <a:pt x="572" y="1405"/>
                      <a:pt x="572" y="1405"/>
                    </a:cubicBezTo>
                    <a:cubicBezTo>
                      <a:pt x="549" y="1333"/>
                      <a:pt x="549" y="1333"/>
                      <a:pt x="549" y="1333"/>
                    </a:cubicBezTo>
                    <a:moveTo>
                      <a:pt x="1042" y="1329"/>
                    </a:moveTo>
                    <a:cubicBezTo>
                      <a:pt x="1041" y="1329"/>
                      <a:pt x="1041" y="1330"/>
                      <a:pt x="1041" y="1331"/>
                    </a:cubicBezTo>
                    <a:cubicBezTo>
                      <a:pt x="1073" y="1347"/>
                      <a:pt x="1073" y="1347"/>
                      <a:pt x="1073" y="1347"/>
                    </a:cubicBezTo>
                    <a:cubicBezTo>
                      <a:pt x="1072" y="1344"/>
                      <a:pt x="1072" y="1344"/>
                      <a:pt x="1072" y="1344"/>
                    </a:cubicBezTo>
                    <a:cubicBezTo>
                      <a:pt x="1042" y="1329"/>
                      <a:pt x="1042" y="1329"/>
                      <a:pt x="1042" y="1329"/>
                    </a:cubicBezTo>
                    <a:moveTo>
                      <a:pt x="538" y="1329"/>
                    </a:moveTo>
                    <a:cubicBezTo>
                      <a:pt x="326" y="1435"/>
                      <a:pt x="326" y="1435"/>
                      <a:pt x="326" y="1435"/>
                    </a:cubicBezTo>
                    <a:cubicBezTo>
                      <a:pt x="326" y="1436"/>
                      <a:pt x="326" y="1436"/>
                      <a:pt x="326" y="1436"/>
                    </a:cubicBezTo>
                    <a:cubicBezTo>
                      <a:pt x="330" y="1435"/>
                      <a:pt x="330" y="1435"/>
                      <a:pt x="330" y="1435"/>
                    </a:cubicBezTo>
                    <a:cubicBezTo>
                      <a:pt x="539" y="1331"/>
                      <a:pt x="539" y="1331"/>
                      <a:pt x="539" y="1331"/>
                    </a:cubicBezTo>
                    <a:cubicBezTo>
                      <a:pt x="539" y="1330"/>
                      <a:pt x="539" y="1329"/>
                      <a:pt x="538" y="1329"/>
                    </a:cubicBezTo>
                    <a:moveTo>
                      <a:pt x="139" y="1189"/>
                    </a:moveTo>
                    <a:cubicBezTo>
                      <a:pt x="106" y="1191"/>
                      <a:pt x="106" y="1191"/>
                      <a:pt x="106" y="1191"/>
                    </a:cubicBezTo>
                    <a:cubicBezTo>
                      <a:pt x="106" y="1192"/>
                      <a:pt x="106" y="1193"/>
                      <a:pt x="105" y="1193"/>
                    </a:cubicBezTo>
                    <a:cubicBezTo>
                      <a:pt x="140" y="1191"/>
                      <a:pt x="140" y="1191"/>
                      <a:pt x="140" y="1191"/>
                    </a:cubicBezTo>
                    <a:cubicBezTo>
                      <a:pt x="139" y="1189"/>
                      <a:pt x="139" y="1189"/>
                      <a:pt x="139" y="1189"/>
                    </a:cubicBezTo>
                    <a:moveTo>
                      <a:pt x="1407" y="1188"/>
                    </a:moveTo>
                    <a:cubicBezTo>
                      <a:pt x="1406" y="1190"/>
                      <a:pt x="1406" y="1190"/>
                      <a:pt x="1406" y="1190"/>
                    </a:cubicBezTo>
                    <a:cubicBezTo>
                      <a:pt x="1475" y="1194"/>
                      <a:pt x="1475" y="1194"/>
                      <a:pt x="1475" y="1194"/>
                    </a:cubicBezTo>
                    <a:cubicBezTo>
                      <a:pt x="1475" y="1193"/>
                      <a:pt x="1474" y="1192"/>
                      <a:pt x="1474" y="1192"/>
                    </a:cubicBezTo>
                    <a:cubicBezTo>
                      <a:pt x="1407" y="1188"/>
                      <a:pt x="1407" y="1188"/>
                      <a:pt x="1407" y="1188"/>
                    </a:cubicBezTo>
                    <a:moveTo>
                      <a:pt x="345" y="1186"/>
                    </a:moveTo>
                    <a:cubicBezTo>
                      <a:pt x="344" y="1186"/>
                      <a:pt x="343" y="1186"/>
                      <a:pt x="342" y="1186"/>
                    </a:cubicBezTo>
                    <a:cubicBezTo>
                      <a:pt x="320" y="1430"/>
                      <a:pt x="320" y="1430"/>
                      <a:pt x="320" y="1430"/>
                    </a:cubicBezTo>
                    <a:cubicBezTo>
                      <a:pt x="320" y="1430"/>
                      <a:pt x="321" y="1431"/>
                      <a:pt x="322" y="1431"/>
                    </a:cubicBezTo>
                    <a:cubicBezTo>
                      <a:pt x="345" y="1186"/>
                      <a:pt x="345" y="1186"/>
                      <a:pt x="345" y="1186"/>
                    </a:cubicBezTo>
                    <a:moveTo>
                      <a:pt x="1237" y="1185"/>
                    </a:moveTo>
                    <a:cubicBezTo>
                      <a:pt x="1237" y="1186"/>
                      <a:pt x="1236" y="1186"/>
                      <a:pt x="1235" y="1186"/>
                    </a:cubicBezTo>
                    <a:cubicBezTo>
                      <a:pt x="1258" y="1431"/>
                      <a:pt x="1258" y="1431"/>
                      <a:pt x="1258" y="1431"/>
                    </a:cubicBezTo>
                    <a:cubicBezTo>
                      <a:pt x="1259" y="1431"/>
                      <a:pt x="1260" y="1430"/>
                      <a:pt x="1260" y="1430"/>
                    </a:cubicBezTo>
                    <a:cubicBezTo>
                      <a:pt x="1237" y="1185"/>
                      <a:pt x="1237" y="1185"/>
                      <a:pt x="1237" y="1185"/>
                    </a:cubicBezTo>
                    <a:moveTo>
                      <a:pt x="1318" y="1183"/>
                    </a:moveTo>
                    <a:cubicBezTo>
                      <a:pt x="1317" y="1185"/>
                      <a:pt x="1317" y="1185"/>
                      <a:pt x="1317" y="1185"/>
                    </a:cubicBezTo>
                    <a:cubicBezTo>
                      <a:pt x="1404" y="1190"/>
                      <a:pt x="1404" y="1190"/>
                      <a:pt x="1404" y="1190"/>
                    </a:cubicBezTo>
                    <a:cubicBezTo>
                      <a:pt x="1405" y="1188"/>
                      <a:pt x="1405" y="1188"/>
                      <a:pt x="1405" y="1188"/>
                    </a:cubicBezTo>
                    <a:cubicBezTo>
                      <a:pt x="1318" y="1183"/>
                      <a:pt x="1318" y="1183"/>
                      <a:pt x="1318" y="1183"/>
                    </a:cubicBezTo>
                    <a:moveTo>
                      <a:pt x="334" y="1179"/>
                    </a:moveTo>
                    <a:cubicBezTo>
                      <a:pt x="141" y="1189"/>
                      <a:pt x="141" y="1189"/>
                      <a:pt x="141" y="1189"/>
                    </a:cubicBezTo>
                    <a:cubicBezTo>
                      <a:pt x="143" y="1191"/>
                      <a:pt x="143" y="1191"/>
                      <a:pt x="143" y="1191"/>
                    </a:cubicBezTo>
                    <a:cubicBezTo>
                      <a:pt x="335" y="1181"/>
                      <a:pt x="335" y="1181"/>
                      <a:pt x="335" y="1181"/>
                    </a:cubicBezTo>
                    <a:cubicBezTo>
                      <a:pt x="334" y="1180"/>
                      <a:pt x="334" y="1180"/>
                      <a:pt x="334" y="1179"/>
                    </a:cubicBezTo>
                    <a:moveTo>
                      <a:pt x="1242" y="1179"/>
                    </a:moveTo>
                    <a:cubicBezTo>
                      <a:pt x="1242" y="1179"/>
                      <a:pt x="1242" y="1180"/>
                      <a:pt x="1242" y="1181"/>
                    </a:cubicBezTo>
                    <a:cubicBezTo>
                      <a:pt x="1315" y="1185"/>
                      <a:pt x="1315" y="1185"/>
                      <a:pt x="1315" y="1185"/>
                    </a:cubicBezTo>
                    <a:cubicBezTo>
                      <a:pt x="1315" y="1183"/>
                      <a:pt x="1315" y="1183"/>
                      <a:pt x="1315" y="1183"/>
                    </a:cubicBezTo>
                    <a:cubicBezTo>
                      <a:pt x="1242" y="1179"/>
                      <a:pt x="1242" y="1179"/>
                      <a:pt x="1242" y="1179"/>
                    </a:cubicBezTo>
                    <a:moveTo>
                      <a:pt x="115" y="1158"/>
                    </a:moveTo>
                    <a:cubicBezTo>
                      <a:pt x="101" y="1183"/>
                      <a:pt x="101" y="1183"/>
                      <a:pt x="101" y="1183"/>
                    </a:cubicBezTo>
                    <a:cubicBezTo>
                      <a:pt x="102" y="1183"/>
                      <a:pt x="103" y="1183"/>
                      <a:pt x="103" y="1184"/>
                    </a:cubicBezTo>
                    <a:cubicBezTo>
                      <a:pt x="116" y="1160"/>
                      <a:pt x="116" y="1160"/>
                      <a:pt x="116" y="1160"/>
                    </a:cubicBezTo>
                    <a:cubicBezTo>
                      <a:pt x="115" y="1158"/>
                      <a:pt x="115" y="1158"/>
                      <a:pt x="115" y="1158"/>
                    </a:cubicBezTo>
                    <a:moveTo>
                      <a:pt x="1446" y="1121"/>
                    </a:moveTo>
                    <a:cubicBezTo>
                      <a:pt x="1445" y="1123"/>
                      <a:pt x="1445" y="1123"/>
                      <a:pt x="1445" y="1123"/>
                    </a:cubicBezTo>
                    <a:cubicBezTo>
                      <a:pt x="1477" y="1184"/>
                      <a:pt x="1477" y="1184"/>
                      <a:pt x="1477" y="1184"/>
                    </a:cubicBezTo>
                    <a:cubicBezTo>
                      <a:pt x="1477" y="1183"/>
                      <a:pt x="1478" y="1183"/>
                      <a:pt x="1479" y="1183"/>
                    </a:cubicBezTo>
                    <a:cubicBezTo>
                      <a:pt x="1446" y="1121"/>
                      <a:pt x="1446" y="1121"/>
                      <a:pt x="1446" y="1121"/>
                    </a:cubicBezTo>
                    <a:moveTo>
                      <a:pt x="168" y="1058"/>
                    </a:moveTo>
                    <a:cubicBezTo>
                      <a:pt x="116" y="1156"/>
                      <a:pt x="116" y="1156"/>
                      <a:pt x="116" y="1156"/>
                    </a:cubicBezTo>
                    <a:cubicBezTo>
                      <a:pt x="117" y="1158"/>
                      <a:pt x="117" y="1158"/>
                      <a:pt x="117" y="1158"/>
                    </a:cubicBezTo>
                    <a:cubicBezTo>
                      <a:pt x="170" y="1059"/>
                      <a:pt x="170" y="1059"/>
                      <a:pt x="170" y="1059"/>
                    </a:cubicBezTo>
                    <a:cubicBezTo>
                      <a:pt x="168" y="1058"/>
                      <a:pt x="168" y="1058"/>
                      <a:pt x="168" y="1058"/>
                    </a:cubicBezTo>
                    <a:moveTo>
                      <a:pt x="1401" y="1036"/>
                    </a:moveTo>
                    <a:cubicBezTo>
                      <a:pt x="1399" y="1038"/>
                      <a:pt x="1399" y="1038"/>
                      <a:pt x="1399" y="1038"/>
                    </a:cubicBezTo>
                    <a:cubicBezTo>
                      <a:pt x="1443" y="1121"/>
                      <a:pt x="1443" y="1121"/>
                      <a:pt x="1443" y="1121"/>
                    </a:cubicBezTo>
                    <a:cubicBezTo>
                      <a:pt x="1445" y="1119"/>
                      <a:pt x="1445" y="1119"/>
                      <a:pt x="1445" y="1119"/>
                    </a:cubicBezTo>
                    <a:cubicBezTo>
                      <a:pt x="1401" y="1036"/>
                      <a:pt x="1401" y="1036"/>
                      <a:pt x="1401" y="1036"/>
                    </a:cubicBezTo>
                    <a:moveTo>
                      <a:pt x="196" y="1005"/>
                    </a:moveTo>
                    <a:cubicBezTo>
                      <a:pt x="169" y="1056"/>
                      <a:pt x="169" y="1056"/>
                      <a:pt x="169" y="1056"/>
                    </a:cubicBezTo>
                    <a:cubicBezTo>
                      <a:pt x="171" y="1057"/>
                      <a:pt x="171" y="1057"/>
                      <a:pt x="171" y="1057"/>
                    </a:cubicBezTo>
                    <a:cubicBezTo>
                      <a:pt x="198" y="1006"/>
                      <a:pt x="198" y="1006"/>
                      <a:pt x="198" y="1006"/>
                    </a:cubicBezTo>
                    <a:cubicBezTo>
                      <a:pt x="196" y="1005"/>
                      <a:pt x="196" y="1005"/>
                      <a:pt x="196" y="1005"/>
                    </a:cubicBezTo>
                    <a:moveTo>
                      <a:pt x="1365" y="969"/>
                    </a:moveTo>
                    <a:cubicBezTo>
                      <a:pt x="1364" y="970"/>
                      <a:pt x="1364" y="970"/>
                      <a:pt x="1363" y="970"/>
                    </a:cubicBezTo>
                    <a:cubicBezTo>
                      <a:pt x="1363" y="970"/>
                      <a:pt x="1363" y="970"/>
                      <a:pt x="1363" y="970"/>
                    </a:cubicBezTo>
                    <a:cubicBezTo>
                      <a:pt x="1398" y="1036"/>
                      <a:pt x="1398" y="1036"/>
                      <a:pt x="1398" y="1036"/>
                    </a:cubicBezTo>
                    <a:cubicBezTo>
                      <a:pt x="1400" y="1035"/>
                      <a:pt x="1400" y="1035"/>
                      <a:pt x="1400" y="1035"/>
                    </a:cubicBezTo>
                    <a:cubicBezTo>
                      <a:pt x="1365" y="969"/>
                      <a:pt x="1365" y="969"/>
                      <a:pt x="1365" y="969"/>
                    </a:cubicBezTo>
                    <a:moveTo>
                      <a:pt x="215" y="969"/>
                    </a:moveTo>
                    <a:cubicBezTo>
                      <a:pt x="197" y="1003"/>
                      <a:pt x="197" y="1003"/>
                      <a:pt x="197" y="1003"/>
                    </a:cubicBezTo>
                    <a:cubicBezTo>
                      <a:pt x="199" y="1004"/>
                      <a:pt x="199" y="1004"/>
                      <a:pt x="199" y="1004"/>
                    </a:cubicBezTo>
                    <a:cubicBezTo>
                      <a:pt x="217" y="970"/>
                      <a:pt x="217" y="970"/>
                      <a:pt x="217" y="970"/>
                    </a:cubicBezTo>
                    <a:cubicBezTo>
                      <a:pt x="216" y="970"/>
                      <a:pt x="216" y="970"/>
                      <a:pt x="215" y="969"/>
                    </a:cubicBezTo>
                    <a:moveTo>
                      <a:pt x="1521" y="901"/>
                    </a:moveTo>
                    <a:cubicBezTo>
                      <a:pt x="1369" y="959"/>
                      <a:pt x="1369" y="959"/>
                      <a:pt x="1369" y="959"/>
                    </a:cubicBezTo>
                    <a:cubicBezTo>
                      <a:pt x="1370" y="960"/>
                      <a:pt x="1370" y="960"/>
                      <a:pt x="1370" y="961"/>
                    </a:cubicBezTo>
                    <a:cubicBezTo>
                      <a:pt x="1521" y="903"/>
                      <a:pt x="1521" y="903"/>
                      <a:pt x="1521" y="903"/>
                    </a:cubicBezTo>
                    <a:cubicBezTo>
                      <a:pt x="1521" y="901"/>
                      <a:pt x="1521" y="901"/>
                      <a:pt x="1521" y="901"/>
                    </a:cubicBezTo>
                    <a:moveTo>
                      <a:pt x="0" y="879"/>
                    </a:moveTo>
                    <a:cubicBezTo>
                      <a:pt x="0" y="879"/>
                      <a:pt x="0" y="879"/>
                      <a:pt x="0" y="880"/>
                    </a:cubicBezTo>
                    <a:cubicBezTo>
                      <a:pt x="2" y="881"/>
                      <a:pt x="2" y="881"/>
                      <a:pt x="2" y="881"/>
                    </a:cubicBezTo>
                    <a:cubicBezTo>
                      <a:pt x="0" y="879"/>
                      <a:pt x="0" y="879"/>
                      <a:pt x="0" y="879"/>
                    </a:cubicBezTo>
                    <a:moveTo>
                      <a:pt x="3" y="879"/>
                    </a:moveTo>
                    <a:cubicBezTo>
                      <a:pt x="12" y="884"/>
                      <a:pt x="12" y="884"/>
                      <a:pt x="12" y="884"/>
                    </a:cubicBezTo>
                    <a:cubicBezTo>
                      <a:pt x="210" y="961"/>
                      <a:pt x="210" y="961"/>
                      <a:pt x="210" y="961"/>
                    </a:cubicBezTo>
                    <a:cubicBezTo>
                      <a:pt x="210" y="960"/>
                      <a:pt x="210" y="960"/>
                      <a:pt x="211" y="959"/>
                    </a:cubicBezTo>
                    <a:cubicBezTo>
                      <a:pt x="3" y="879"/>
                      <a:pt x="3" y="879"/>
                      <a:pt x="3" y="879"/>
                    </a:cubicBezTo>
                    <a:moveTo>
                      <a:pt x="1579" y="878"/>
                    </a:moveTo>
                    <a:cubicBezTo>
                      <a:pt x="1523" y="900"/>
                      <a:pt x="1523" y="900"/>
                      <a:pt x="1523" y="900"/>
                    </a:cubicBezTo>
                    <a:cubicBezTo>
                      <a:pt x="1523" y="902"/>
                      <a:pt x="1523" y="902"/>
                      <a:pt x="1523" y="902"/>
                    </a:cubicBezTo>
                    <a:cubicBezTo>
                      <a:pt x="1580" y="880"/>
                      <a:pt x="1580" y="880"/>
                      <a:pt x="1580" y="880"/>
                    </a:cubicBezTo>
                    <a:cubicBezTo>
                      <a:pt x="1580" y="879"/>
                      <a:pt x="1579" y="879"/>
                      <a:pt x="1579" y="878"/>
                    </a:cubicBezTo>
                    <a:moveTo>
                      <a:pt x="1532" y="832"/>
                    </a:moveTo>
                    <a:cubicBezTo>
                      <a:pt x="1532" y="834"/>
                      <a:pt x="1532" y="834"/>
                      <a:pt x="1532" y="834"/>
                    </a:cubicBezTo>
                    <a:cubicBezTo>
                      <a:pt x="1578" y="872"/>
                      <a:pt x="1578" y="872"/>
                      <a:pt x="1578" y="872"/>
                    </a:cubicBezTo>
                    <a:cubicBezTo>
                      <a:pt x="1578" y="871"/>
                      <a:pt x="1579" y="871"/>
                      <a:pt x="1579" y="870"/>
                    </a:cubicBezTo>
                    <a:cubicBezTo>
                      <a:pt x="1532" y="832"/>
                      <a:pt x="1532" y="832"/>
                      <a:pt x="1532" y="832"/>
                    </a:cubicBezTo>
                    <a:moveTo>
                      <a:pt x="70" y="814"/>
                    </a:moveTo>
                    <a:cubicBezTo>
                      <a:pt x="1" y="870"/>
                      <a:pt x="1" y="870"/>
                      <a:pt x="1" y="870"/>
                    </a:cubicBezTo>
                    <a:cubicBezTo>
                      <a:pt x="1" y="870"/>
                      <a:pt x="1" y="871"/>
                      <a:pt x="2" y="872"/>
                    </a:cubicBezTo>
                    <a:cubicBezTo>
                      <a:pt x="72" y="815"/>
                      <a:pt x="72" y="815"/>
                      <a:pt x="72" y="815"/>
                    </a:cubicBezTo>
                    <a:cubicBezTo>
                      <a:pt x="70" y="814"/>
                      <a:pt x="70" y="814"/>
                      <a:pt x="70" y="814"/>
                    </a:cubicBezTo>
                    <a:moveTo>
                      <a:pt x="1499" y="805"/>
                    </a:moveTo>
                    <a:cubicBezTo>
                      <a:pt x="1498" y="807"/>
                      <a:pt x="1498" y="807"/>
                      <a:pt x="1498" y="807"/>
                    </a:cubicBezTo>
                    <a:cubicBezTo>
                      <a:pt x="1530" y="833"/>
                      <a:pt x="1530" y="833"/>
                      <a:pt x="1530" y="833"/>
                    </a:cubicBezTo>
                    <a:cubicBezTo>
                      <a:pt x="1530" y="831"/>
                      <a:pt x="1530" y="831"/>
                      <a:pt x="1530" y="831"/>
                    </a:cubicBezTo>
                    <a:cubicBezTo>
                      <a:pt x="1499" y="805"/>
                      <a:pt x="1499" y="805"/>
                      <a:pt x="1499" y="805"/>
                    </a:cubicBezTo>
                    <a:moveTo>
                      <a:pt x="136" y="760"/>
                    </a:moveTo>
                    <a:cubicBezTo>
                      <a:pt x="72" y="813"/>
                      <a:pt x="72" y="813"/>
                      <a:pt x="72" y="813"/>
                    </a:cubicBezTo>
                    <a:cubicBezTo>
                      <a:pt x="73" y="814"/>
                      <a:pt x="73" y="814"/>
                      <a:pt x="73" y="814"/>
                    </a:cubicBezTo>
                    <a:cubicBezTo>
                      <a:pt x="137" y="762"/>
                      <a:pt x="137" y="762"/>
                      <a:pt x="137" y="762"/>
                    </a:cubicBezTo>
                    <a:cubicBezTo>
                      <a:pt x="136" y="760"/>
                      <a:pt x="136" y="760"/>
                      <a:pt x="136" y="760"/>
                    </a:cubicBezTo>
                    <a:moveTo>
                      <a:pt x="1392" y="719"/>
                    </a:moveTo>
                    <a:cubicBezTo>
                      <a:pt x="1392" y="719"/>
                      <a:pt x="1392" y="720"/>
                      <a:pt x="1391" y="720"/>
                    </a:cubicBezTo>
                    <a:cubicBezTo>
                      <a:pt x="1496" y="805"/>
                      <a:pt x="1496" y="805"/>
                      <a:pt x="1496" y="805"/>
                    </a:cubicBezTo>
                    <a:cubicBezTo>
                      <a:pt x="1498" y="804"/>
                      <a:pt x="1498" y="804"/>
                      <a:pt x="1498" y="804"/>
                    </a:cubicBezTo>
                    <a:cubicBezTo>
                      <a:pt x="1392" y="719"/>
                      <a:pt x="1392" y="719"/>
                      <a:pt x="1392" y="719"/>
                    </a:cubicBezTo>
                    <a:moveTo>
                      <a:pt x="187" y="719"/>
                    </a:moveTo>
                    <a:cubicBezTo>
                      <a:pt x="138" y="759"/>
                      <a:pt x="138" y="759"/>
                      <a:pt x="138" y="759"/>
                    </a:cubicBezTo>
                    <a:cubicBezTo>
                      <a:pt x="139" y="761"/>
                      <a:pt x="139" y="761"/>
                      <a:pt x="139" y="761"/>
                    </a:cubicBezTo>
                    <a:cubicBezTo>
                      <a:pt x="189" y="720"/>
                      <a:pt x="189" y="720"/>
                      <a:pt x="189" y="720"/>
                    </a:cubicBezTo>
                    <a:cubicBezTo>
                      <a:pt x="188" y="720"/>
                      <a:pt x="188" y="719"/>
                      <a:pt x="187" y="719"/>
                    </a:cubicBezTo>
                    <a:moveTo>
                      <a:pt x="1544" y="551"/>
                    </a:moveTo>
                    <a:cubicBezTo>
                      <a:pt x="1392" y="709"/>
                      <a:pt x="1392" y="709"/>
                      <a:pt x="1392" y="709"/>
                    </a:cubicBezTo>
                    <a:cubicBezTo>
                      <a:pt x="1392" y="709"/>
                      <a:pt x="1393" y="710"/>
                      <a:pt x="1393" y="710"/>
                    </a:cubicBezTo>
                    <a:cubicBezTo>
                      <a:pt x="1546" y="553"/>
                      <a:pt x="1546" y="553"/>
                      <a:pt x="1546" y="553"/>
                    </a:cubicBezTo>
                    <a:cubicBezTo>
                      <a:pt x="1545" y="552"/>
                      <a:pt x="1545" y="552"/>
                      <a:pt x="1544" y="551"/>
                    </a:cubicBezTo>
                    <a:moveTo>
                      <a:pt x="36" y="551"/>
                    </a:moveTo>
                    <a:cubicBezTo>
                      <a:pt x="36" y="552"/>
                      <a:pt x="36" y="552"/>
                      <a:pt x="35" y="552"/>
                    </a:cubicBezTo>
                    <a:cubicBezTo>
                      <a:pt x="36" y="552"/>
                      <a:pt x="36" y="552"/>
                      <a:pt x="36" y="552"/>
                    </a:cubicBezTo>
                    <a:cubicBezTo>
                      <a:pt x="39" y="557"/>
                      <a:pt x="39" y="557"/>
                      <a:pt x="39" y="557"/>
                    </a:cubicBezTo>
                    <a:cubicBezTo>
                      <a:pt x="187" y="710"/>
                      <a:pt x="187" y="710"/>
                      <a:pt x="187" y="710"/>
                    </a:cubicBezTo>
                    <a:cubicBezTo>
                      <a:pt x="187" y="710"/>
                      <a:pt x="188" y="709"/>
                      <a:pt x="188" y="708"/>
                    </a:cubicBezTo>
                    <a:cubicBezTo>
                      <a:pt x="36" y="551"/>
                      <a:pt x="36" y="551"/>
                      <a:pt x="36" y="551"/>
                    </a:cubicBezTo>
                    <a:moveTo>
                      <a:pt x="223" y="490"/>
                    </a:moveTo>
                    <a:cubicBezTo>
                      <a:pt x="37" y="542"/>
                      <a:pt x="37" y="542"/>
                      <a:pt x="37" y="542"/>
                    </a:cubicBezTo>
                    <a:cubicBezTo>
                      <a:pt x="37" y="543"/>
                      <a:pt x="38" y="544"/>
                      <a:pt x="38" y="544"/>
                    </a:cubicBezTo>
                    <a:cubicBezTo>
                      <a:pt x="224" y="492"/>
                      <a:pt x="224" y="492"/>
                      <a:pt x="224" y="492"/>
                    </a:cubicBezTo>
                    <a:cubicBezTo>
                      <a:pt x="223" y="490"/>
                      <a:pt x="223" y="490"/>
                      <a:pt x="223" y="490"/>
                    </a:cubicBezTo>
                    <a:moveTo>
                      <a:pt x="1338" y="485"/>
                    </a:moveTo>
                    <a:cubicBezTo>
                      <a:pt x="1338" y="487"/>
                      <a:pt x="1338" y="487"/>
                      <a:pt x="1338" y="487"/>
                    </a:cubicBezTo>
                    <a:cubicBezTo>
                      <a:pt x="1542" y="544"/>
                      <a:pt x="1542" y="544"/>
                      <a:pt x="1542" y="544"/>
                    </a:cubicBezTo>
                    <a:cubicBezTo>
                      <a:pt x="1542" y="544"/>
                      <a:pt x="1543" y="543"/>
                      <a:pt x="1543" y="542"/>
                    </a:cubicBezTo>
                    <a:cubicBezTo>
                      <a:pt x="1338" y="485"/>
                      <a:pt x="1338" y="485"/>
                      <a:pt x="1338" y="485"/>
                    </a:cubicBezTo>
                    <a:moveTo>
                      <a:pt x="1318" y="479"/>
                    </a:moveTo>
                    <a:cubicBezTo>
                      <a:pt x="1318" y="480"/>
                      <a:pt x="1318" y="481"/>
                      <a:pt x="1317" y="481"/>
                    </a:cubicBezTo>
                    <a:cubicBezTo>
                      <a:pt x="1337" y="487"/>
                      <a:pt x="1337" y="487"/>
                      <a:pt x="1337" y="487"/>
                    </a:cubicBezTo>
                    <a:cubicBezTo>
                      <a:pt x="1338" y="485"/>
                      <a:pt x="1338" y="485"/>
                      <a:pt x="1338" y="485"/>
                    </a:cubicBezTo>
                    <a:cubicBezTo>
                      <a:pt x="1318" y="479"/>
                      <a:pt x="1318" y="479"/>
                      <a:pt x="1318" y="479"/>
                    </a:cubicBezTo>
                    <a:moveTo>
                      <a:pt x="262" y="479"/>
                    </a:moveTo>
                    <a:cubicBezTo>
                      <a:pt x="225" y="489"/>
                      <a:pt x="225" y="489"/>
                      <a:pt x="225" y="489"/>
                    </a:cubicBezTo>
                    <a:cubicBezTo>
                      <a:pt x="226" y="491"/>
                      <a:pt x="226" y="491"/>
                      <a:pt x="226" y="491"/>
                    </a:cubicBezTo>
                    <a:cubicBezTo>
                      <a:pt x="263" y="481"/>
                      <a:pt x="263" y="481"/>
                      <a:pt x="263" y="481"/>
                    </a:cubicBezTo>
                    <a:cubicBezTo>
                      <a:pt x="262" y="480"/>
                      <a:pt x="262" y="480"/>
                      <a:pt x="262" y="479"/>
                    </a:cubicBezTo>
                    <a:moveTo>
                      <a:pt x="236" y="375"/>
                    </a:moveTo>
                    <a:cubicBezTo>
                      <a:pt x="235" y="376"/>
                      <a:pt x="235" y="376"/>
                      <a:pt x="235" y="376"/>
                    </a:cubicBezTo>
                    <a:cubicBezTo>
                      <a:pt x="267" y="471"/>
                      <a:pt x="267" y="471"/>
                      <a:pt x="267" y="471"/>
                    </a:cubicBezTo>
                    <a:cubicBezTo>
                      <a:pt x="268" y="470"/>
                      <a:pt x="268" y="470"/>
                      <a:pt x="269" y="470"/>
                    </a:cubicBezTo>
                    <a:cubicBezTo>
                      <a:pt x="236" y="375"/>
                      <a:pt x="236" y="375"/>
                      <a:pt x="236" y="375"/>
                    </a:cubicBezTo>
                    <a:moveTo>
                      <a:pt x="227" y="347"/>
                    </a:moveTo>
                    <a:cubicBezTo>
                      <a:pt x="225" y="349"/>
                      <a:pt x="225" y="349"/>
                      <a:pt x="225" y="349"/>
                    </a:cubicBezTo>
                    <a:cubicBezTo>
                      <a:pt x="234" y="374"/>
                      <a:pt x="234" y="374"/>
                      <a:pt x="234" y="374"/>
                    </a:cubicBezTo>
                    <a:cubicBezTo>
                      <a:pt x="236" y="373"/>
                      <a:pt x="236" y="373"/>
                      <a:pt x="236" y="373"/>
                    </a:cubicBezTo>
                    <a:cubicBezTo>
                      <a:pt x="227" y="347"/>
                      <a:pt x="227" y="347"/>
                      <a:pt x="227" y="347"/>
                    </a:cubicBezTo>
                    <a:moveTo>
                      <a:pt x="1205" y="282"/>
                    </a:move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0"/>
                      <a:pt x="1150" y="290"/>
                      <a:pt x="1150" y="290"/>
                    </a:cubicBezTo>
                    <a:cubicBezTo>
                      <a:pt x="1150" y="291"/>
                      <a:pt x="1150" y="291"/>
                      <a:pt x="1150" y="292"/>
                    </a:cubicBezTo>
                    <a:cubicBezTo>
                      <a:pt x="1206" y="284"/>
                      <a:pt x="1206" y="284"/>
                      <a:pt x="1206" y="284"/>
                    </a:cubicBezTo>
                    <a:cubicBezTo>
                      <a:pt x="1205" y="282"/>
                      <a:pt x="1205" y="282"/>
                      <a:pt x="1205" y="282"/>
                    </a:cubicBezTo>
                    <a:moveTo>
                      <a:pt x="1242" y="277"/>
                    </a:moveTo>
                    <a:cubicBezTo>
                      <a:pt x="1207" y="282"/>
                      <a:pt x="1207" y="282"/>
                      <a:pt x="1207" y="282"/>
                    </a:cubicBezTo>
                    <a:cubicBezTo>
                      <a:pt x="1208" y="284"/>
                      <a:pt x="1208" y="284"/>
                      <a:pt x="1208" y="284"/>
                    </a:cubicBezTo>
                    <a:cubicBezTo>
                      <a:pt x="1242" y="279"/>
                      <a:pt x="1242" y="279"/>
                      <a:pt x="1242" y="279"/>
                    </a:cubicBezTo>
                    <a:cubicBezTo>
                      <a:pt x="1242" y="277"/>
                      <a:pt x="1242" y="277"/>
                      <a:pt x="1242" y="277"/>
                    </a:cubicBezTo>
                    <a:moveTo>
                      <a:pt x="292" y="270"/>
                    </a:moveTo>
                    <a:cubicBezTo>
                      <a:pt x="290" y="272"/>
                      <a:pt x="290" y="272"/>
                      <a:pt x="290" y="272"/>
                    </a:cubicBezTo>
                    <a:cubicBezTo>
                      <a:pt x="430" y="292"/>
                      <a:pt x="430" y="292"/>
                      <a:pt x="430" y="292"/>
                    </a:cubicBezTo>
                    <a:cubicBezTo>
                      <a:pt x="430" y="291"/>
                      <a:pt x="431" y="291"/>
                      <a:pt x="431" y="290"/>
                    </a:cubicBezTo>
                    <a:cubicBezTo>
                      <a:pt x="292" y="270"/>
                      <a:pt x="292" y="270"/>
                      <a:pt x="292" y="270"/>
                    </a:cubicBezTo>
                    <a:moveTo>
                      <a:pt x="1381" y="264"/>
                    </a:moveTo>
                    <a:cubicBezTo>
                      <a:pt x="1311" y="470"/>
                      <a:pt x="1311" y="470"/>
                      <a:pt x="1311" y="470"/>
                    </a:cubicBezTo>
                    <a:cubicBezTo>
                      <a:pt x="1312" y="470"/>
                      <a:pt x="1313" y="470"/>
                      <a:pt x="1313" y="471"/>
                    </a:cubicBezTo>
                    <a:cubicBezTo>
                      <a:pt x="1383" y="265"/>
                      <a:pt x="1383" y="265"/>
                      <a:pt x="1383" y="265"/>
                    </a:cubicBezTo>
                    <a:cubicBezTo>
                      <a:pt x="1382" y="265"/>
                      <a:pt x="1382" y="265"/>
                      <a:pt x="1381" y="264"/>
                    </a:cubicBezTo>
                    <a:moveTo>
                      <a:pt x="199" y="264"/>
                    </a:moveTo>
                    <a:cubicBezTo>
                      <a:pt x="198" y="265"/>
                      <a:pt x="198" y="265"/>
                      <a:pt x="197" y="265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6" y="345"/>
                      <a:pt x="226" y="345"/>
                      <a:pt x="226" y="345"/>
                    </a:cubicBezTo>
                    <a:cubicBezTo>
                      <a:pt x="199" y="264"/>
                      <a:pt x="199" y="264"/>
                      <a:pt x="199" y="264"/>
                    </a:cubicBezTo>
                    <a:moveTo>
                      <a:pt x="1378" y="258"/>
                    </a:moveTo>
                    <a:cubicBezTo>
                      <a:pt x="1244" y="277"/>
                      <a:pt x="1244" y="277"/>
                      <a:pt x="1244" y="277"/>
                    </a:cubicBezTo>
                    <a:cubicBezTo>
                      <a:pt x="1244" y="279"/>
                      <a:pt x="1244" y="279"/>
                      <a:pt x="1244" y="279"/>
                    </a:cubicBezTo>
                    <a:cubicBezTo>
                      <a:pt x="1378" y="260"/>
                      <a:pt x="1378" y="260"/>
                      <a:pt x="1378" y="260"/>
                    </a:cubicBezTo>
                    <a:cubicBezTo>
                      <a:pt x="1378" y="259"/>
                      <a:pt x="1378" y="259"/>
                      <a:pt x="1378" y="258"/>
                    </a:cubicBezTo>
                    <a:cubicBezTo>
                      <a:pt x="1378" y="258"/>
                      <a:pt x="1378" y="258"/>
                      <a:pt x="1378" y="258"/>
                    </a:cubicBezTo>
                    <a:moveTo>
                      <a:pt x="202" y="258"/>
                    </a:moveTo>
                    <a:cubicBezTo>
                      <a:pt x="202" y="258"/>
                      <a:pt x="202" y="258"/>
                      <a:pt x="202" y="258"/>
                    </a:cubicBezTo>
                    <a:cubicBezTo>
                      <a:pt x="202" y="259"/>
                      <a:pt x="202" y="259"/>
                      <a:pt x="202" y="260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202" y="258"/>
                      <a:pt x="202" y="258"/>
                      <a:pt x="202" y="258"/>
                    </a:cubicBezTo>
                    <a:moveTo>
                      <a:pt x="607" y="152"/>
                    </a:moveTo>
                    <a:cubicBezTo>
                      <a:pt x="605" y="153"/>
                      <a:pt x="605" y="153"/>
                      <a:pt x="605" y="153"/>
                    </a:cubicBezTo>
                    <a:cubicBezTo>
                      <a:pt x="659" y="187"/>
                      <a:pt x="659" y="187"/>
                      <a:pt x="659" y="187"/>
                    </a:cubicBezTo>
                    <a:cubicBezTo>
                      <a:pt x="659" y="186"/>
                      <a:pt x="659" y="186"/>
                      <a:pt x="660" y="185"/>
                    </a:cubicBezTo>
                    <a:cubicBezTo>
                      <a:pt x="607" y="152"/>
                      <a:pt x="607" y="152"/>
                      <a:pt x="607" y="152"/>
                    </a:cubicBezTo>
                    <a:moveTo>
                      <a:pt x="999" y="135"/>
                    </a:moveTo>
                    <a:cubicBezTo>
                      <a:pt x="920" y="185"/>
                      <a:pt x="920" y="185"/>
                      <a:pt x="920" y="185"/>
                    </a:cubicBezTo>
                    <a:cubicBezTo>
                      <a:pt x="921" y="186"/>
                      <a:pt x="921" y="186"/>
                      <a:pt x="921" y="187"/>
                    </a:cubicBezTo>
                    <a:cubicBezTo>
                      <a:pt x="1000" y="137"/>
                      <a:pt x="1000" y="137"/>
                      <a:pt x="1000" y="137"/>
                    </a:cubicBezTo>
                    <a:cubicBezTo>
                      <a:pt x="999" y="135"/>
                      <a:pt x="999" y="135"/>
                      <a:pt x="999" y="135"/>
                    </a:cubicBezTo>
                    <a:moveTo>
                      <a:pt x="1116" y="70"/>
                    </a:moveTo>
                    <a:cubicBezTo>
                      <a:pt x="1116" y="70"/>
                      <a:pt x="1116" y="70"/>
                      <a:pt x="1115" y="70"/>
                    </a:cubicBezTo>
                    <a:cubicBezTo>
                      <a:pt x="1140" y="282"/>
                      <a:pt x="1140" y="282"/>
                      <a:pt x="1140" y="282"/>
                    </a:cubicBezTo>
                    <a:cubicBezTo>
                      <a:pt x="1141" y="282"/>
                      <a:pt x="1141" y="282"/>
                      <a:pt x="1142" y="282"/>
                    </a:cubicBezTo>
                    <a:cubicBezTo>
                      <a:pt x="1142" y="282"/>
                      <a:pt x="1142" y="282"/>
                      <a:pt x="1142" y="282"/>
                    </a:cubicBezTo>
                    <a:cubicBezTo>
                      <a:pt x="1118" y="74"/>
                      <a:pt x="1118" y="74"/>
                      <a:pt x="1118" y="74"/>
                    </a:cubicBezTo>
                    <a:cubicBezTo>
                      <a:pt x="1116" y="70"/>
                      <a:pt x="1116" y="70"/>
                      <a:pt x="1116" y="70"/>
                    </a:cubicBezTo>
                    <a:moveTo>
                      <a:pt x="463" y="69"/>
                    </a:moveTo>
                    <a:cubicBezTo>
                      <a:pt x="463" y="70"/>
                      <a:pt x="463" y="70"/>
                      <a:pt x="463" y="70"/>
                    </a:cubicBezTo>
                    <a:cubicBezTo>
                      <a:pt x="437" y="286"/>
                      <a:pt x="437" y="286"/>
                      <a:pt x="437" y="286"/>
                    </a:cubicBezTo>
                    <a:cubicBezTo>
                      <a:pt x="437" y="286"/>
                      <a:pt x="438" y="286"/>
                      <a:pt x="438" y="286"/>
                    </a:cubicBezTo>
                    <a:cubicBezTo>
                      <a:pt x="438" y="286"/>
                      <a:pt x="439" y="286"/>
                      <a:pt x="439" y="286"/>
                    </a:cubicBezTo>
                    <a:cubicBezTo>
                      <a:pt x="465" y="70"/>
                      <a:pt x="465" y="70"/>
                      <a:pt x="465" y="70"/>
                    </a:cubicBezTo>
                    <a:cubicBezTo>
                      <a:pt x="464" y="70"/>
                      <a:pt x="463" y="70"/>
                      <a:pt x="463" y="69"/>
                    </a:cubicBezTo>
                    <a:moveTo>
                      <a:pt x="1107" y="66"/>
                    </a:moveTo>
                    <a:cubicBezTo>
                      <a:pt x="1001" y="134"/>
                      <a:pt x="1001" y="134"/>
                      <a:pt x="1001" y="134"/>
                    </a:cubicBezTo>
                    <a:cubicBezTo>
                      <a:pt x="1002" y="136"/>
                      <a:pt x="1002" y="136"/>
                      <a:pt x="1002" y="136"/>
                    </a:cubicBezTo>
                    <a:cubicBezTo>
                      <a:pt x="1108" y="68"/>
                      <a:pt x="1108" y="68"/>
                      <a:pt x="1108" y="68"/>
                    </a:cubicBezTo>
                    <a:cubicBezTo>
                      <a:pt x="1108" y="67"/>
                      <a:pt x="1108" y="67"/>
                      <a:pt x="1107" y="66"/>
                    </a:cubicBezTo>
                    <a:moveTo>
                      <a:pt x="473" y="66"/>
                    </a:moveTo>
                    <a:cubicBezTo>
                      <a:pt x="472" y="67"/>
                      <a:pt x="472" y="67"/>
                      <a:pt x="472" y="68"/>
                    </a:cubicBezTo>
                    <a:cubicBezTo>
                      <a:pt x="603" y="152"/>
                      <a:pt x="603" y="152"/>
                      <a:pt x="603" y="152"/>
                    </a:cubicBezTo>
                    <a:cubicBezTo>
                      <a:pt x="605" y="150"/>
                      <a:pt x="605" y="150"/>
                      <a:pt x="605" y="150"/>
                    </a:cubicBezTo>
                    <a:cubicBezTo>
                      <a:pt x="473" y="66"/>
                      <a:pt x="473" y="66"/>
                      <a:pt x="473" y="66"/>
                    </a:cubicBezTo>
                    <a:moveTo>
                      <a:pt x="785" y="0"/>
                    </a:moveTo>
                    <a:cubicBezTo>
                      <a:pt x="784" y="0"/>
                      <a:pt x="784" y="0"/>
                      <a:pt x="784" y="0"/>
                    </a:cubicBezTo>
                    <a:cubicBezTo>
                      <a:pt x="669" y="183"/>
                      <a:pt x="669" y="183"/>
                      <a:pt x="669" y="183"/>
                    </a:cubicBezTo>
                    <a:cubicBezTo>
                      <a:pt x="669" y="183"/>
                      <a:pt x="670" y="183"/>
                      <a:pt x="671" y="183"/>
                    </a:cubicBezTo>
                    <a:cubicBezTo>
                      <a:pt x="786" y="1"/>
                      <a:pt x="786" y="1"/>
                      <a:pt x="786" y="1"/>
                    </a:cubicBezTo>
                    <a:cubicBezTo>
                      <a:pt x="786" y="1"/>
                      <a:pt x="785" y="0"/>
                      <a:pt x="785" y="0"/>
                    </a:cubicBezTo>
                    <a:moveTo>
                      <a:pt x="796" y="0"/>
                    </a:moveTo>
                    <a:cubicBezTo>
                      <a:pt x="795" y="0"/>
                      <a:pt x="794" y="1"/>
                      <a:pt x="794" y="1"/>
                    </a:cubicBezTo>
                    <a:cubicBezTo>
                      <a:pt x="909" y="183"/>
                      <a:pt x="909" y="183"/>
                      <a:pt x="909" y="183"/>
                    </a:cubicBezTo>
                    <a:cubicBezTo>
                      <a:pt x="910" y="183"/>
                      <a:pt x="911" y="183"/>
                      <a:pt x="911" y="183"/>
                    </a:cubicBezTo>
                    <a:cubicBezTo>
                      <a:pt x="796" y="0"/>
                      <a:pt x="796" y="0"/>
                      <a:pt x="79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"/>
              <p:cNvSpPr>
                <a:spLocks/>
              </p:cNvSpPr>
              <p:nvPr/>
            </p:nvSpPr>
            <p:spPr bwMode="auto">
              <a:xfrm>
                <a:off x="3906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3 w 16"/>
                  <a:gd name="T5" fmla="*/ 2 h 16"/>
                  <a:gd name="T6" fmla="*/ 0 w 16"/>
                  <a:gd name="T7" fmla="*/ 8 h 16"/>
                  <a:gd name="T8" fmla="*/ 0 w 16"/>
                  <a:gd name="T9" fmla="*/ 10 h 16"/>
                  <a:gd name="T10" fmla="*/ 1 w 16"/>
                  <a:gd name="T11" fmla="*/ 12 h 16"/>
                  <a:gd name="T12" fmla="*/ 3 w 16"/>
                  <a:gd name="T13" fmla="*/ 14 h 16"/>
                  <a:gd name="T14" fmla="*/ 7 w 16"/>
                  <a:gd name="T15" fmla="*/ 16 h 16"/>
                  <a:gd name="T16" fmla="*/ 8 w 16"/>
                  <a:gd name="T17" fmla="*/ 16 h 16"/>
                  <a:gd name="T18" fmla="*/ 16 w 16"/>
                  <a:gd name="T19" fmla="*/ 8 h 16"/>
                  <a:gd name="T20" fmla="*/ 14 w 16"/>
                  <a:gd name="T21" fmla="*/ 2 h 16"/>
                  <a:gd name="T22" fmla="*/ 10 w 16"/>
                  <a:gd name="T23" fmla="*/ 0 h 16"/>
                  <a:gd name="T24" fmla="*/ 10 w 16"/>
                  <a:gd name="T25" fmla="*/ 0 h 16"/>
                  <a:gd name="T26" fmla="*/ 9 w 16"/>
                  <a:gd name="T27" fmla="*/ 8 h 16"/>
                  <a:gd name="T28" fmla="*/ 7 w 16"/>
                  <a:gd name="T29" fmla="*/ 8 h 16"/>
                  <a:gd name="T30" fmla="*/ 8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2"/>
                    </a:cubicBezTo>
                    <a:cubicBezTo>
                      <a:pt x="1" y="13"/>
                      <a:pt x="2" y="14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2"/>
                    </a:cubicBezTo>
                    <a:cubicBezTo>
                      <a:pt x="13" y="1"/>
                      <a:pt x="12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9"/>
              <p:cNvSpPr>
                <a:spLocks noEditPoints="1"/>
              </p:cNvSpPr>
              <p:nvPr/>
            </p:nvSpPr>
            <p:spPr bwMode="auto">
              <a:xfrm>
                <a:off x="3727" y="1893"/>
                <a:ext cx="24" cy="24"/>
              </a:xfrm>
              <a:custGeom>
                <a:avLst/>
                <a:gdLst>
                  <a:gd name="T0" fmla="*/ 14 w 16"/>
                  <a:gd name="T1" fmla="*/ 3 h 16"/>
                  <a:gd name="T2" fmla="*/ 9 w 16"/>
                  <a:gd name="T3" fmla="*/ 9 h 16"/>
                  <a:gd name="T4" fmla="*/ 3 w 16"/>
                  <a:gd name="T5" fmla="*/ 15 h 16"/>
                  <a:gd name="T6" fmla="*/ 5 w 16"/>
                  <a:gd name="T7" fmla="*/ 16 h 16"/>
                  <a:gd name="T8" fmla="*/ 7 w 16"/>
                  <a:gd name="T9" fmla="*/ 16 h 16"/>
                  <a:gd name="T10" fmla="*/ 10 w 16"/>
                  <a:gd name="T11" fmla="*/ 11 h 16"/>
                  <a:gd name="T12" fmla="*/ 9 w 16"/>
                  <a:gd name="T13" fmla="*/ 16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15 w 16"/>
                  <a:gd name="T21" fmla="*/ 5 h 16"/>
                  <a:gd name="T22" fmla="*/ 14 w 16"/>
                  <a:gd name="T23" fmla="*/ 3 h 16"/>
                  <a:gd name="T24" fmla="*/ 6 w 16"/>
                  <a:gd name="T25" fmla="*/ 0 h 16"/>
                  <a:gd name="T26" fmla="*/ 6 w 16"/>
                  <a:gd name="T27" fmla="*/ 0 h 16"/>
                  <a:gd name="T28" fmla="*/ 0 w 16"/>
                  <a:gd name="T29" fmla="*/ 8 h 16"/>
                  <a:gd name="T30" fmla="*/ 2 w 16"/>
                  <a:gd name="T31" fmla="*/ 13 h 16"/>
                  <a:gd name="T32" fmla="*/ 7 w 16"/>
                  <a:gd name="T33" fmla="*/ 8 h 16"/>
                  <a:gd name="T34" fmla="*/ 6 w 16"/>
                  <a:gd name="T35" fmla="*/ 0 h 16"/>
                  <a:gd name="T36" fmla="*/ 8 w 16"/>
                  <a:gd name="T37" fmla="*/ 0 h 16"/>
                  <a:gd name="T38" fmla="*/ 9 w 16"/>
                  <a:gd name="T39" fmla="*/ 6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5" y="15"/>
                      <a:pt x="5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6" y="6"/>
                      <a:pt x="16" y="6"/>
                      <a:pt x="15" y="5"/>
                    </a:cubicBezTo>
                    <a:cubicBezTo>
                      <a:pt x="15" y="4"/>
                      <a:pt x="15" y="3"/>
                      <a:pt x="14" y="3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1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0"/>
              <p:cNvSpPr>
                <a:spLocks noEditPoints="1"/>
              </p:cNvSpPr>
              <p:nvPr/>
            </p:nvSpPr>
            <p:spPr bwMode="auto">
              <a:xfrm>
                <a:off x="3537" y="2215"/>
                <a:ext cx="23" cy="24"/>
              </a:xfrm>
              <a:custGeom>
                <a:avLst/>
                <a:gdLst>
                  <a:gd name="T0" fmla="*/ 1 w 16"/>
                  <a:gd name="T1" fmla="*/ 4 h 16"/>
                  <a:gd name="T2" fmla="*/ 0 w 16"/>
                  <a:gd name="T3" fmla="*/ 8 h 16"/>
                  <a:gd name="T4" fmla="*/ 2 w 16"/>
                  <a:gd name="T5" fmla="*/ 13 h 16"/>
                  <a:gd name="T6" fmla="*/ 3 w 16"/>
                  <a:gd name="T7" fmla="*/ 14 h 16"/>
                  <a:gd name="T8" fmla="*/ 7 w 16"/>
                  <a:gd name="T9" fmla="*/ 8 h 16"/>
                  <a:gd name="T10" fmla="*/ 1 w 16"/>
                  <a:gd name="T11" fmla="*/ 4 h 16"/>
                  <a:gd name="T12" fmla="*/ 15 w 16"/>
                  <a:gd name="T13" fmla="*/ 4 h 16"/>
                  <a:gd name="T14" fmla="*/ 9 w 16"/>
                  <a:gd name="T15" fmla="*/ 9 h 16"/>
                  <a:gd name="T16" fmla="*/ 5 w 16"/>
                  <a:gd name="T17" fmla="*/ 15 h 16"/>
                  <a:gd name="T18" fmla="*/ 5 w 16"/>
                  <a:gd name="T19" fmla="*/ 15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6 w 16"/>
                  <a:gd name="T27" fmla="*/ 11 h 16"/>
                  <a:gd name="T28" fmla="*/ 16 w 16"/>
                  <a:gd name="T29" fmla="*/ 9 h 16"/>
                  <a:gd name="T30" fmla="*/ 16 w 16"/>
                  <a:gd name="T31" fmla="*/ 8 h 16"/>
                  <a:gd name="T32" fmla="*/ 15 w 16"/>
                  <a:gd name="T33" fmla="*/ 4 h 16"/>
                  <a:gd name="T34" fmla="*/ 15 w 16"/>
                  <a:gd name="T35" fmla="*/ 4 h 16"/>
                  <a:gd name="T36" fmla="*/ 2 w 16"/>
                  <a:gd name="T37" fmla="*/ 2 h 16"/>
                  <a:gd name="T38" fmla="*/ 2 w 16"/>
                  <a:gd name="T39" fmla="*/ 3 h 16"/>
                  <a:gd name="T40" fmla="*/ 5 w 16"/>
                  <a:gd name="T41" fmla="*/ 6 h 16"/>
                  <a:gd name="T42" fmla="*/ 2 w 16"/>
                  <a:gd name="T43" fmla="*/ 2 h 16"/>
                  <a:gd name="T44" fmla="*/ 4 w 16"/>
                  <a:gd name="T45" fmla="*/ 1 h 16"/>
                  <a:gd name="T46" fmla="*/ 3 w 16"/>
                  <a:gd name="T47" fmla="*/ 2 h 16"/>
                  <a:gd name="T48" fmla="*/ 5 w 16"/>
                  <a:gd name="T49" fmla="*/ 3 h 16"/>
                  <a:gd name="T50" fmla="*/ 4 w 16"/>
                  <a:gd name="T51" fmla="*/ 1 h 16"/>
                  <a:gd name="T52" fmla="*/ 7 w 16"/>
                  <a:gd name="T53" fmla="*/ 0 h 16"/>
                  <a:gd name="T54" fmla="*/ 4 w 16"/>
                  <a:gd name="T55" fmla="*/ 1 h 16"/>
                  <a:gd name="T56" fmla="*/ 7 w 16"/>
                  <a:gd name="T57" fmla="*/ 6 h 16"/>
                  <a:gd name="T58" fmla="*/ 7 w 16"/>
                  <a:gd name="T59" fmla="*/ 0 h 16"/>
                  <a:gd name="T60" fmla="*/ 8 w 16"/>
                  <a:gd name="T61" fmla="*/ 0 h 16"/>
                  <a:gd name="T62" fmla="*/ 8 w 16"/>
                  <a:gd name="T63" fmla="*/ 0 h 16"/>
                  <a:gd name="T64" fmla="*/ 8 w 16"/>
                  <a:gd name="T65" fmla="*/ 6 h 16"/>
                  <a:gd name="T66" fmla="*/ 13 w 16"/>
                  <a:gd name="T67" fmla="*/ 2 h 16"/>
                  <a:gd name="T68" fmla="*/ 12 w 16"/>
                  <a:gd name="T69" fmla="*/ 1 h 16"/>
                  <a:gd name="T70" fmla="*/ 8 w 16"/>
                  <a:gd name="T7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" h="16">
                    <a:moveTo>
                      <a:pt x="1" y="4"/>
                    </a:move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3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5" y="4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4"/>
                      <a:pt x="15" y="13"/>
                      <a:pt x="16" y="11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1"/>
              <p:cNvSpPr>
                <a:spLocks noEditPoints="1"/>
              </p:cNvSpPr>
              <p:nvPr/>
            </p:nvSpPr>
            <p:spPr bwMode="auto">
              <a:xfrm>
                <a:off x="3578" y="2603"/>
                <a:ext cx="24" cy="23"/>
              </a:xfrm>
              <a:custGeom>
                <a:avLst/>
                <a:gdLst>
                  <a:gd name="T0" fmla="*/ 13 w 16"/>
                  <a:gd name="T1" fmla="*/ 2 h 16"/>
                  <a:gd name="T2" fmla="*/ 6 w 16"/>
                  <a:gd name="T3" fmla="*/ 14 h 16"/>
                  <a:gd name="T4" fmla="*/ 7 w 16"/>
                  <a:gd name="T5" fmla="*/ 9 h 16"/>
                  <a:gd name="T6" fmla="*/ 0 w 16"/>
                  <a:gd name="T7" fmla="*/ 11 h 16"/>
                  <a:gd name="T8" fmla="*/ 2 w 16"/>
                  <a:gd name="T9" fmla="*/ 13 h 16"/>
                  <a:gd name="T10" fmla="*/ 8 w 16"/>
                  <a:gd name="T11" fmla="*/ 16 h 16"/>
                  <a:gd name="T12" fmla="*/ 16 w 16"/>
                  <a:gd name="T13" fmla="*/ 8 h 16"/>
                  <a:gd name="T14" fmla="*/ 14 w 16"/>
                  <a:gd name="T15" fmla="*/ 3 h 16"/>
                  <a:gd name="T16" fmla="*/ 13 w 16"/>
                  <a:gd name="T17" fmla="*/ 2 h 16"/>
                  <a:gd name="T18" fmla="*/ 11 w 16"/>
                  <a:gd name="T19" fmla="*/ 0 h 16"/>
                  <a:gd name="T20" fmla="*/ 10 w 16"/>
                  <a:gd name="T21" fmla="*/ 2 h 16"/>
                  <a:gd name="T22" fmla="*/ 11 w 16"/>
                  <a:gd name="T23" fmla="*/ 1 h 16"/>
                  <a:gd name="T24" fmla="*/ 11 w 16"/>
                  <a:gd name="T25" fmla="*/ 0 h 16"/>
                  <a:gd name="T26" fmla="*/ 8 w 16"/>
                  <a:gd name="T27" fmla="*/ 0 h 16"/>
                  <a:gd name="T28" fmla="*/ 6 w 16"/>
                  <a:gd name="T29" fmla="*/ 0 h 16"/>
                  <a:gd name="T30" fmla="*/ 4 w 16"/>
                  <a:gd name="T31" fmla="*/ 1 h 16"/>
                  <a:gd name="T32" fmla="*/ 0 w 16"/>
                  <a:gd name="T33" fmla="*/ 5 h 16"/>
                  <a:gd name="T34" fmla="*/ 0 w 16"/>
                  <a:gd name="T35" fmla="*/ 7 h 16"/>
                  <a:gd name="T36" fmla="*/ 0 w 16"/>
                  <a:gd name="T37" fmla="*/ 8 h 16"/>
                  <a:gd name="T38" fmla="*/ 0 w 16"/>
                  <a:gd name="T39" fmla="*/ 9 h 16"/>
                  <a:gd name="T40" fmla="*/ 7 w 16"/>
                  <a:gd name="T41" fmla="*/ 7 h 16"/>
                  <a:gd name="T42" fmla="*/ 9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6"/>
                      <a:pt x="15" y="5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1" y="3"/>
                      <a:pt x="0" y="5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2"/>
              <p:cNvSpPr>
                <a:spLocks noEditPoints="1"/>
              </p:cNvSpPr>
              <p:nvPr/>
            </p:nvSpPr>
            <p:spPr bwMode="auto">
              <a:xfrm>
                <a:off x="3238" y="2436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3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6 h 16"/>
                  <a:gd name="T10" fmla="*/ 0 w 16"/>
                  <a:gd name="T11" fmla="*/ 8 h 16"/>
                  <a:gd name="T12" fmla="*/ 0 w 16"/>
                  <a:gd name="T13" fmla="*/ 8 h 16"/>
                  <a:gd name="T14" fmla="*/ 1 w 16"/>
                  <a:gd name="T15" fmla="*/ 11 h 16"/>
                  <a:gd name="T16" fmla="*/ 6 w 16"/>
                  <a:gd name="T17" fmla="*/ 8 h 16"/>
                  <a:gd name="T18" fmla="*/ 0 w 16"/>
                  <a:gd name="T19" fmla="*/ 6 h 16"/>
                  <a:gd name="T20" fmla="*/ 14 w 16"/>
                  <a:gd name="T21" fmla="*/ 3 h 16"/>
                  <a:gd name="T22" fmla="*/ 9 w 16"/>
                  <a:gd name="T23" fmla="*/ 9 h 16"/>
                  <a:gd name="T24" fmla="*/ 12 w 16"/>
                  <a:gd name="T25" fmla="*/ 10 h 16"/>
                  <a:gd name="T26" fmla="*/ 12 w 16"/>
                  <a:gd name="T27" fmla="*/ 11 h 16"/>
                  <a:gd name="T28" fmla="*/ 8 w 16"/>
                  <a:gd name="T29" fmla="*/ 9 h 16"/>
                  <a:gd name="T30" fmla="*/ 4 w 16"/>
                  <a:gd name="T31" fmla="*/ 15 h 16"/>
                  <a:gd name="T32" fmla="*/ 5 w 16"/>
                  <a:gd name="T33" fmla="*/ 15 h 16"/>
                  <a:gd name="T34" fmla="*/ 7 w 16"/>
                  <a:gd name="T35" fmla="*/ 16 h 16"/>
                  <a:gd name="T36" fmla="*/ 8 w 16"/>
                  <a:gd name="T37" fmla="*/ 16 h 16"/>
                  <a:gd name="T38" fmla="*/ 15 w 16"/>
                  <a:gd name="T39" fmla="*/ 13 h 16"/>
                  <a:gd name="T40" fmla="*/ 16 w 16"/>
                  <a:gd name="T41" fmla="*/ 11 h 16"/>
                  <a:gd name="T42" fmla="*/ 16 w 16"/>
                  <a:gd name="T43" fmla="*/ 8 h 16"/>
                  <a:gd name="T44" fmla="*/ 15 w 16"/>
                  <a:gd name="T45" fmla="*/ 5 h 16"/>
                  <a:gd name="T46" fmla="*/ 14 w 16"/>
                  <a:gd name="T47" fmla="*/ 3 h 16"/>
                  <a:gd name="T48" fmla="*/ 6 w 16"/>
                  <a:gd name="T49" fmla="*/ 0 h 16"/>
                  <a:gd name="T50" fmla="*/ 0 w 16"/>
                  <a:gd name="T51" fmla="*/ 5 h 16"/>
                  <a:gd name="T52" fmla="*/ 7 w 16"/>
                  <a:gd name="T53" fmla="*/ 8 h 16"/>
                  <a:gd name="T54" fmla="*/ 7 w 16"/>
                  <a:gd name="T55" fmla="*/ 7 h 16"/>
                  <a:gd name="T56" fmla="*/ 7 w 16"/>
                  <a:gd name="T57" fmla="*/ 7 h 16"/>
                  <a:gd name="T58" fmla="*/ 6 w 16"/>
                  <a:gd name="T59" fmla="*/ 0 h 16"/>
                  <a:gd name="T60" fmla="*/ 8 w 16"/>
                  <a:gd name="T61" fmla="*/ 0 h 16"/>
                  <a:gd name="T62" fmla="*/ 7 w 16"/>
                  <a:gd name="T63" fmla="*/ 0 h 16"/>
                  <a:gd name="T64" fmla="*/ 8 w 16"/>
                  <a:gd name="T65" fmla="*/ 6 h 16"/>
                  <a:gd name="T66" fmla="*/ 11 w 16"/>
                  <a:gd name="T67" fmla="*/ 1 h 16"/>
                  <a:gd name="T68" fmla="*/ 8 w 16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14" y="3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1" y="16"/>
                      <a:pt x="13" y="15"/>
                      <a:pt x="15" y="13"/>
                    </a:cubicBezTo>
                    <a:cubicBezTo>
                      <a:pt x="15" y="12"/>
                      <a:pt x="15" y="11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3"/>
              <p:cNvSpPr>
                <a:spLocks noEditPoints="1"/>
              </p:cNvSpPr>
              <p:nvPr/>
            </p:nvSpPr>
            <p:spPr bwMode="auto">
              <a:xfrm>
                <a:off x="3125" y="2805"/>
                <a:ext cx="24" cy="24"/>
              </a:xfrm>
              <a:custGeom>
                <a:avLst/>
                <a:gdLst>
                  <a:gd name="T0" fmla="*/ 1 w 16"/>
                  <a:gd name="T1" fmla="*/ 5 h 16"/>
                  <a:gd name="T2" fmla="*/ 0 w 16"/>
                  <a:gd name="T3" fmla="*/ 5 h 16"/>
                  <a:gd name="T4" fmla="*/ 2 w 16"/>
                  <a:gd name="T5" fmla="*/ 6 h 16"/>
                  <a:gd name="T6" fmla="*/ 1 w 16"/>
                  <a:gd name="T7" fmla="*/ 5 h 16"/>
                  <a:gd name="T8" fmla="*/ 13 w 16"/>
                  <a:gd name="T9" fmla="*/ 2 h 16"/>
                  <a:gd name="T10" fmla="*/ 9 w 16"/>
                  <a:gd name="T11" fmla="*/ 8 h 16"/>
                  <a:gd name="T12" fmla="*/ 14 w 16"/>
                  <a:gd name="T13" fmla="*/ 10 h 16"/>
                  <a:gd name="T14" fmla="*/ 0 w 16"/>
                  <a:gd name="T15" fmla="*/ 7 h 16"/>
                  <a:gd name="T16" fmla="*/ 0 w 16"/>
                  <a:gd name="T17" fmla="*/ 8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16 w 16"/>
                  <a:gd name="T25" fmla="*/ 6 h 16"/>
                  <a:gd name="T26" fmla="*/ 14 w 16"/>
                  <a:gd name="T27" fmla="*/ 3 h 16"/>
                  <a:gd name="T28" fmla="*/ 13 w 16"/>
                  <a:gd name="T29" fmla="*/ 2 h 16"/>
                  <a:gd name="T30" fmla="*/ 8 w 16"/>
                  <a:gd name="T31" fmla="*/ 0 h 16"/>
                  <a:gd name="T32" fmla="*/ 8 w 16"/>
                  <a:gd name="T33" fmla="*/ 0 h 16"/>
                  <a:gd name="T34" fmla="*/ 3 w 16"/>
                  <a:gd name="T35" fmla="*/ 2 h 16"/>
                  <a:gd name="T36" fmla="*/ 2 w 16"/>
                  <a:gd name="T37" fmla="*/ 3 h 16"/>
                  <a:gd name="T38" fmla="*/ 8 w 16"/>
                  <a:gd name="T39" fmla="*/ 7 h 16"/>
                  <a:gd name="T40" fmla="*/ 12 w 16"/>
                  <a:gd name="T41" fmla="*/ 1 h 16"/>
                  <a:gd name="T42" fmla="*/ 10 w 16"/>
                  <a:gd name="T43" fmla="*/ 0 h 16"/>
                  <a:gd name="T44" fmla="*/ 8 w 16"/>
                  <a:gd name="T4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6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3" y="2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4" y="2"/>
                      <a:pt x="13" y="2"/>
                      <a:pt x="1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4"/>
              <p:cNvSpPr>
                <a:spLocks noEditPoints="1"/>
              </p:cNvSpPr>
              <p:nvPr/>
            </p:nvSpPr>
            <p:spPr bwMode="auto">
              <a:xfrm>
                <a:off x="2875" y="2513"/>
                <a:ext cx="24" cy="24"/>
              </a:xfrm>
              <a:custGeom>
                <a:avLst/>
                <a:gdLst>
                  <a:gd name="T0" fmla="*/ 8 w 16"/>
                  <a:gd name="T1" fmla="*/ 9 h 16"/>
                  <a:gd name="T2" fmla="*/ 0 w 16"/>
                  <a:gd name="T3" fmla="*/ 10 h 16"/>
                  <a:gd name="T4" fmla="*/ 2 w 16"/>
                  <a:gd name="T5" fmla="*/ 13 h 16"/>
                  <a:gd name="T6" fmla="*/ 4 w 16"/>
                  <a:gd name="T7" fmla="*/ 15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3 h 16"/>
                  <a:gd name="T14" fmla="*/ 16 w 16"/>
                  <a:gd name="T15" fmla="*/ 10 h 16"/>
                  <a:gd name="T16" fmla="*/ 8 w 16"/>
                  <a:gd name="T17" fmla="*/ 9 h 16"/>
                  <a:gd name="T18" fmla="*/ 8 w 16"/>
                  <a:gd name="T19" fmla="*/ 0 h 16"/>
                  <a:gd name="T20" fmla="*/ 1 w 16"/>
                  <a:gd name="T21" fmla="*/ 4 h 16"/>
                  <a:gd name="T22" fmla="*/ 0 w 16"/>
                  <a:gd name="T23" fmla="*/ 8 h 16"/>
                  <a:gd name="T24" fmla="*/ 0 w 16"/>
                  <a:gd name="T25" fmla="*/ 8 h 16"/>
                  <a:gd name="T26" fmla="*/ 8 w 16"/>
                  <a:gd name="T27" fmla="*/ 7 h 16"/>
                  <a:gd name="T28" fmla="*/ 8 w 16"/>
                  <a:gd name="T29" fmla="*/ 7 h 16"/>
                  <a:gd name="T30" fmla="*/ 16 w 16"/>
                  <a:gd name="T31" fmla="*/ 8 h 16"/>
                  <a:gd name="T32" fmla="*/ 16 w 16"/>
                  <a:gd name="T33" fmla="*/ 8 h 16"/>
                  <a:gd name="T34" fmla="*/ 15 w 16"/>
                  <a:gd name="T35" fmla="*/ 4 h 16"/>
                  <a:gd name="T36" fmla="*/ 8 w 16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6">
                    <a:moveTo>
                      <a:pt x="8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6"/>
                      <a:pt x="6" y="16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4"/>
                      <a:pt x="13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"/>
              <p:cNvSpPr>
                <a:spLocks noEditPoints="1"/>
              </p:cNvSpPr>
              <p:nvPr/>
            </p:nvSpPr>
            <p:spPr bwMode="auto">
              <a:xfrm>
                <a:off x="2630" y="2805"/>
                <a:ext cx="24" cy="24"/>
              </a:xfrm>
              <a:custGeom>
                <a:avLst/>
                <a:gdLst>
                  <a:gd name="T0" fmla="*/ 15 w 16"/>
                  <a:gd name="T1" fmla="*/ 5 h 16"/>
                  <a:gd name="T2" fmla="*/ 14 w 16"/>
                  <a:gd name="T3" fmla="*/ 6 h 16"/>
                  <a:gd name="T4" fmla="*/ 16 w 16"/>
                  <a:gd name="T5" fmla="*/ 5 h 16"/>
                  <a:gd name="T6" fmla="*/ 15 w 16"/>
                  <a:gd name="T7" fmla="*/ 5 h 16"/>
                  <a:gd name="T8" fmla="*/ 8 w 16"/>
                  <a:gd name="T9" fmla="*/ 0 h 16"/>
                  <a:gd name="T10" fmla="*/ 4 w 16"/>
                  <a:gd name="T11" fmla="*/ 1 h 16"/>
                  <a:gd name="T12" fmla="*/ 3 w 16"/>
                  <a:gd name="T13" fmla="*/ 2 h 16"/>
                  <a:gd name="T14" fmla="*/ 1 w 16"/>
                  <a:gd name="T15" fmla="*/ 4 h 16"/>
                  <a:gd name="T16" fmla="*/ 0 w 16"/>
                  <a:gd name="T17" fmla="*/ 8 h 16"/>
                  <a:gd name="T18" fmla="*/ 0 w 16"/>
                  <a:gd name="T19" fmla="*/ 8 h 16"/>
                  <a:gd name="T20" fmla="*/ 8 w 16"/>
                  <a:gd name="T21" fmla="*/ 16 h 16"/>
                  <a:gd name="T22" fmla="*/ 16 w 16"/>
                  <a:gd name="T23" fmla="*/ 10 h 16"/>
                  <a:gd name="T24" fmla="*/ 16 w 16"/>
                  <a:gd name="T25" fmla="*/ 8 h 16"/>
                  <a:gd name="T26" fmla="*/ 16 w 16"/>
                  <a:gd name="T27" fmla="*/ 7 h 16"/>
                  <a:gd name="T28" fmla="*/ 2 w 16"/>
                  <a:gd name="T29" fmla="*/ 10 h 16"/>
                  <a:gd name="T30" fmla="*/ 7 w 16"/>
                  <a:gd name="T31" fmla="*/ 7 h 16"/>
                  <a:gd name="T32" fmla="*/ 14 w 16"/>
                  <a:gd name="T33" fmla="*/ 3 h 16"/>
                  <a:gd name="T34" fmla="*/ 13 w 16"/>
                  <a:gd name="T35" fmla="*/ 1 h 16"/>
                  <a:gd name="T36" fmla="*/ 11 w 16"/>
                  <a:gd name="T37" fmla="*/ 0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15" y="5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3" y="2"/>
                      <a:pt x="13" y="1"/>
                    </a:cubicBezTo>
                    <a:cubicBezTo>
                      <a:pt x="12" y="1"/>
                      <a:pt x="11" y="1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6"/>
              <p:cNvSpPr>
                <a:spLocks noEditPoints="1"/>
              </p:cNvSpPr>
              <p:nvPr/>
            </p:nvSpPr>
            <p:spPr bwMode="auto">
              <a:xfrm>
                <a:off x="2511" y="2436"/>
                <a:ext cx="24" cy="24"/>
              </a:xfrm>
              <a:custGeom>
                <a:avLst/>
                <a:gdLst>
                  <a:gd name="T0" fmla="*/ 16 w 16"/>
                  <a:gd name="T1" fmla="*/ 9 h 16"/>
                  <a:gd name="T2" fmla="*/ 13 w 16"/>
                  <a:gd name="T3" fmla="*/ 9 h 16"/>
                  <a:gd name="T4" fmla="*/ 16 w 16"/>
                  <a:gd name="T5" fmla="*/ 10 h 16"/>
                  <a:gd name="T6" fmla="*/ 16 w 16"/>
                  <a:gd name="T7" fmla="*/ 9 h 16"/>
                  <a:gd name="T8" fmla="*/ 8 w 16"/>
                  <a:gd name="T9" fmla="*/ 0 h 16"/>
                  <a:gd name="T10" fmla="*/ 3 w 16"/>
                  <a:gd name="T11" fmla="*/ 2 h 16"/>
                  <a:gd name="T12" fmla="*/ 1 w 16"/>
                  <a:gd name="T13" fmla="*/ 5 h 16"/>
                  <a:gd name="T14" fmla="*/ 0 w 16"/>
                  <a:gd name="T15" fmla="*/ 8 h 16"/>
                  <a:gd name="T16" fmla="*/ 0 w 16"/>
                  <a:gd name="T17" fmla="*/ 11 h 16"/>
                  <a:gd name="T18" fmla="*/ 1 w 16"/>
                  <a:gd name="T19" fmla="*/ 13 h 16"/>
                  <a:gd name="T20" fmla="*/ 8 w 16"/>
                  <a:gd name="T21" fmla="*/ 16 h 16"/>
                  <a:gd name="T22" fmla="*/ 9 w 16"/>
                  <a:gd name="T23" fmla="*/ 16 h 16"/>
                  <a:gd name="T24" fmla="*/ 11 w 16"/>
                  <a:gd name="T25" fmla="*/ 15 h 16"/>
                  <a:gd name="T26" fmla="*/ 15 w 16"/>
                  <a:gd name="T27" fmla="*/ 12 h 16"/>
                  <a:gd name="T28" fmla="*/ 7 w 16"/>
                  <a:gd name="T29" fmla="*/ 7 h 16"/>
                  <a:gd name="T30" fmla="*/ 10 w 16"/>
                  <a:gd name="T31" fmla="*/ 7 h 16"/>
                  <a:gd name="T32" fmla="*/ 16 w 16"/>
                  <a:gd name="T33" fmla="*/ 7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1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3" y="15"/>
                      <a:pt x="5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7"/>
              <p:cNvSpPr>
                <a:spLocks/>
              </p:cNvSpPr>
              <p:nvPr/>
            </p:nvSpPr>
            <p:spPr bwMode="auto">
              <a:xfrm>
                <a:off x="2171" y="260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2 w 16"/>
                  <a:gd name="T5" fmla="*/ 3 h 16"/>
                  <a:gd name="T6" fmla="*/ 0 w 16"/>
                  <a:gd name="T7" fmla="*/ 8 h 16"/>
                  <a:gd name="T8" fmla="*/ 8 w 16"/>
                  <a:gd name="T9" fmla="*/ 16 h 16"/>
                  <a:gd name="T10" fmla="*/ 14 w 16"/>
                  <a:gd name="T11" fmla="*/ 13 h 16"/>
                  <a:gd name="T12" fmla="*/ 16 w 16"/>
                  <a:gd name="T13" fmla="*/ 10 h 16"/>
                  <a:gd name="T14" fmla="*/ 16 w 16"/>
                  <a:gd name="T15" fmla="*/ 10 h 16"/>
                  <a:gd name="T16" fmla="*/ 12 w 16"/>
                  <a:gd name="T17" fmla="*/ 9 h 16"/>
                  <a:gd name="T18" fmla="*/ 13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6 w 16"/>
                  <a:gd name="T27" fmla="*/ 5 h 16"/>
                  <a:gd name="T28" fmla="*/ 12 w 16"/>
                  <a:gd name="T29" fmla="*/ 1 h 16"/>
                  <a:gd name="T30" fmla="*/ 10 w 16"/>
                  <a:gd name="T31" fmla="*/ 0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5" y="3"/>
                      <a:pt x="13" y="2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8"/>
              <p:cNvSpPr>
                <a:spLocks noEditPoints="1"/>
              </p:cNvSpPr>
              <p:nvPr/>
            </p:nvSpPr>
            <p:spPr bwMode="auto">
              <a:xfrm>
                <a:off x="2207" y="2215"/>
                <a:ext cx="24" cy="24"/>
              </a:xfrm>
              <a:custGeom>
                <a:avLst/>
                <a:gdLst>
                  <a:gd name="T0" fmla="*/ 9 w 16"/>
                  <a:gd name="T1" fmla="*/ 9 h 16"/>
                  <a:gd name="T2" fmla="*/ 6 w 16"/>
                  <a:gd name="T3" fmla="*/ 16 h 16"/>
                  <a:gd name="T4" fmla="*/ 8 w 16"/>
                  <a:gd name="T5" fmla="*/ 16 h 16"/>
                  <a:gd name="T6" fmla="*/ 8 w 16"/>
                  <a:gd name="T7" fmla="*/ 16 h 16"/>
                  <a:gd name="T8" fmla="*/ 11 w 16"/>
                  <a:gd name="T9" fmla="*/ 16 h 16"/>
                  <a:gd name="T10" fmla="*/ 13 w 16"/>
                  <a:gd name="T11" fmla="*/ 14 h 16"/>
                  <a:gd name="T12" fmla="*/ 15 w 16"/>
                  <a:gd name="T13" fmla="*/ 11 h 16"/>
                  <a:gd name="T14" fmla="*/ 16 w 16"/>
                  <a:gd name="T15" fmla="*/ 10 h 16"/>
                  <a:gd name="T16" fmla="*/ 9 w 16"/>
                  <a:gd name="T17" fmla="*/ 9 h 16"/>
                  <a:gd name="T18" fmla="*/ 4 w 16"/>
                  <a:gd name="T19" fmla="*/ 1 h 16"/>
                  <a:gd name="T20" fmla="*/ 3 w 16"/>
                  <a:gd name="T21" fmla="*/ 2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8 h 16"/>
                  <a:gd name="T32" fmla="*/ 4 w 16"/>
                  <a:gd name="T33" fmla="*/ 1 h 16"/>
                  <a:gd name="T34" fmla="*/ 8 w 16"/>
                  <a:gd name="T35" fmla="*/ 0 h 16"/>
                  <a:gd name="T36" fmla="*/ 7 w 16"/>
                  <a:gd name="T37" fmla="*/ 0 h 16"/>
                  <a:gd name="T38" fmla="*/ 5 w 16"/>
                  <a:gd name="T39" fmla="*/ 0 h 16"/>
                  <a:gd name="T40" fmla="*/ 9 w 16"/>
                  <a:gd name="T41" fmla="*/ 8 h 16"/>
                  <a:gd name="T42" fmla="*/ 16 w 16"/>
                  <a:gd name="T43" fmla="*/ 9 h 16"/>
                  <a:gd name="T44" fmla="*/ 16 w 16"/>
                  <a:gd name="T45" fmla="*/ 8 h 16"/>
                  <a:gd name="T46" fmla="*/ 8 w 16"/>
                  <a:gd name="T4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6">
                    <a:moveTo>
                      <a:pt x="9" y="9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10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3" y="14"/>
                      <a:pt x="4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9"/>
              <p:cNvSpPr>
                <a:spLocks/>
              </p:cNvSpPr>
              <p:nvPr/>
            </p:nvSpPr>
            <p:spPr bwMode="auto">
              <a:xfrm>
                <a:off x="1843" y="223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6 w 16"/>
                  <a:gd name="T3" fmla="*/ 0 h 16"/>
                  <a:gd name="T4" fmla="*/ 2 w 16"/>
                  <a:gd name="T5" fmla="*/ 2 h 16"/>
                  <a:gd name="T6" fmla="*/ 0 w 16"/>
                  <a:gd name="T7" fmla="*/ 8 h 16"/>
                  <a:gd name="T8" fmla="*/ 8 w 16"/>
                  <a:gd name="T9" fmla="*/ 16 h 16"/>
                  <a:gd name="T10" fmla="*/ 9 w 16"/>
                  <a:gd name="T11" fmla="*/ 16 h 16"/>
                  <a:gd name="T12" fmla="*/ 13 w 16"/>
                  <a:gd name="T13" fmla="*/ 14 h 16"/>
                  <a:gd name="T14" fmla="*/ 15 w 16"/>
                  <a:gd name="T15" fmla="*/ 11 h 16"/>
                  <a:gd name="T16" fmla="*/ 16 w 16"/>
                  <a:gd name="T17" fmla="*/ 9 h 16"/>
                  <a:gd name="T18" fmla="*/ 16 w 16"/>
                  <a:gd name="T19" fmla="*/ 8 h 16"/>
                  <a:gd name="T20" fmla="*/ 8 w 16"/>
                  <a:gd name="T21" fmla="*/ 9 h 16"/>
                  <a:gd name="T22" fmla="*/ 8 w 16"/>
                  <a:gd name="T23" fmla="*/ 7 h 16"/>
                  <a:gd name="T24" fmla="*/ 16 w 16"/>
                  <a:gd name="T25" fmla="*/ 6 h 16"/>
                  <a:gd name="T26" fmla="*/ 13 w 16"/>
                  <a:gd name="T27" fmla="*/ 2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6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4"/>
                      <a:pt x="14" y="3"/>
                      <a:pt x="13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0"/>
              <p:cNvSpPr>
                <a:spLocks noEditPoints="1"/>
              </p:cNvSpPr>
              <p:nvPr/>
            </p:nvSpPr>
            <p:spPr bwMode="auto">
              <a:xfrm>
                <a:off x="2022" y="1893"/>
                <a:ext cx="24" cy="24"/>
              </a:xfrm>
              <a:custGeom>
                <a:avLst/>
                <a:gdLst>
                  <a:gd name="T0" fmla="*/ 13 w 16"/>
                  <a:gd name="T1" fmla="*/ 5 h 16"/>
                  <a:gd name="T2" fmla="*/ 9 w 16"/>
                  <a:gd name="T3" fmla="*/ 16 h 16"/>
                  <a:gd name="T4" fmla="*/ 11 w 16"/>
                  <a:gd name="T5" fmla="*/ 16 h 16"/>
                  <a:gd name="T6" fmla="*/ 14 w 16"/>
                  <a:gd name="T7" fmla="*/ 13 h 16"/>
                  <a:gd name="T8" fmla="*/ 16 w 16"/>
                  <a:gd name="T9" fmla="*/ 8 h 16"/>
                  <a:gd name="T10" fmla="*/ 16 w 16"/>
                  <a:gd name="T11" fmla="*/ 8 h 16"/>
                  <a:gd name="T12" fmla="*/ 13 w 16"/>
                  <a:gd name="T13" fmla="*/ 5 h 16"/>
                  <a:gd name="T14" fmla="*/ 10 w 16"/>
                  <a:gd name="T15" fmla="*/ 3 h 16"/>
                  <a:gd name="T16" fmla="*/ 10 w 16"/>
                  <a:gd name="T17" fmla="*/ 7 h 16"/>
                  <a:gd name="T18" fmla="*/ 11 w 16"/>
                  <a:gd name="T19" fmla="*/ 3 h 16"/>
                  <a:gd name="T20" fmla="*/ 10 w 16"/>
                  <a:gd name="T21" fmla="*/ 3 h 16"/>
                  <a:gd name="T22" fmla="*/ 14 w 16"/>
                  <a:gd name="T23" fmla="*/ 2 h 16"/>
                  <a:gd name="T24" fmla="*/ 13 w 16"/>
                  <a:gd name="T25" fmla="*/ 3 h 16"/>
                  <a:gd name="T26" fmla="*/ 15 w 16"/>
                  <a:gd name="T27" fmla="*/ 4 h 16"/>
                  <a:gd name="T28" fmla="*/ 14 w 16"/>
                  <a:gd name="T29" fmla="*/ 2 h 16"/>
                  <a:gd name="T30" fmla="*/ 12 w 16"/>
                  <a:gd name="T31" fmla="*/ 1 h 16"/>
                  <a:gd name="T32" fmla="*/ 12 w 16"/>
                  <a:gd name="T33" fmla="*/ 1 h 16"/>
                  <a:gd name="T34" fmla="*/ 12 w 16"/>
                  <a:gd name="T35" fmla="*/ 1 h 16"/>
                  <a:gd name="T36" fmla="*/ 12 w 16"/>
                  <a:gd name="T37" fmla="*/ 1 h 16"/>
                  <a:gd name="T38" fmla="*/ 8 w 16"/>
                  <a:gd name="T39" fmla="*/ 0 h 16"/>
                  <a:gd name="T40" fmla="*/ 6 w 16"/>
                  <a:gd name="T41" fmla="*/ 0 h 16"/>
                  <a:gd name="T42" fmla="*/ 1 w 16"/>
                  <a:gd name="T43" fmla="*/ 5 h 16"/>
                  <a:gd name="T44" fmla="*/ 0 w 16"/>
                  <a:gd name="T45" fmla="*/ 7 h 16"/>
                  <a:gd name="T46" fmla="*/ 0 w 16"/>
                  <a:gd name="T47" fmla="*/ 8 h 16"/>
                  <a:gd name="T48" fmla="*/ 5 w 16"/>
                  <a:gd name="T49" fmla="*/ 15 h 16"/>
                  <a:gd name="T50" fmla="*/ 7 w 16"/>
                  <a:gd name="T51" fmla="*/ 16 h 16"/>
                  <a:gd name="T52" fmla="*/ 7 w 16"/>
                  <a:gd name="T53" fmla="*/ 16 h 16"/>
                  <a:gd name="T54" fmla="*/ 8 w 16"/>
                  <a:gd name="T55" fmla="*/ 8 h 16"/>
                  <a:gd name="T56" fmla="*/ 7 w 16"/>
                  <a:gd name="T57" fmla="*/ 8 h 16"/>
                  <a:gd name="T58" fmla="*/ 9 w 16"/>
                  <a:gd name="T59" fmla="*/ 1 h 16"/>
                  <a:gd name="T60" fmla="*/ 8 w 16"/>
                  <a:gd name="T6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6">
                    <a:moveTo>
                      <a:pt x="13" y="5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3" y="5"/>
                      <a:pt x="13" y="5"/>
                      <a:pt x="13" y="5"/>
                    </a:cubicBezTo>
                    <a:moveTo>
                      <a:pt x="10" y="3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4" y="2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4" y="3"/>
                      <a:pt x="14" y="2"/>
                    </a:cubicBezTo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1"/>
              <p:cNvSpPr>
                <a:spLocks/>
              </p:cNvSpPr>
              <p:nvPr/>
            </p:nvSpPr>
            <p:spPr bwMode="auto">
              <a:xfrm>
                <a:off x="1688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0 w 16"/>
                  <a:gd name="T5" fmla="*/ 8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4 w 16"/>
                  <a:gd name="T13" fmla="*/ 14 h 16"/>
                  <a:gd name="T14" fmla="*/ 14 w 16"/>
                  <a:gd name="T15" fmla="*/ 13 h 16"/>
                  <a:gd name="T16" fmla="*/ 7 w 16"/>
                  <a:gd name="T17" fmla="*/ 9 h 16"/>
                  <a:gd name="T18" fmla="*/ 9 w 16"/>
                  <a:gd name="T19" fmla="*/ 7 h 16"/>
                  <a:gd name="T20" fmla="*/ 15 w 16"/>
                  <a:gd name="T21" fmla="*/ 11 h 16"/>
                  <a:gd name="T22" fmla="*/ 16 w 16"/>
                  <a:gd name="T23" fmla="*/ 8 h 16"/>
                  <a:gd name="T24" fmla="*/ 16 w 16"/>
                  <a:gd name="T25" fmla="*/ 6 h 16"/>
                  <a:gd name="T26" fmla="*/ 15 w 16"/>
                  <a:gd name="T27" fmla="*/ 4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2"/>
              <p:cNvSpPr>
                <a:spLocks/>
              </p:cNvSpPr>
              <p:nvPr/>
            </p:nvSpPr>
            <p:spPr bwMode="auto">
              <a:xfrm>
                <a:off x="1987" y="1524"/>
                <a:ext cx="23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1 w 16"/>
                  <a:gd name="T5" fmla="*/ 4 h 16"/>
                  <a:gd name="T6" fmla="*/ 0 w 16"/>
                  <a:gd name="T7" fmla="*/ 8 h 16"/>
                  <a:gd name="T8" fmla="*/ 1 w 16"/>
                  <a:gd name="T9" fmla="*/ 13 h 16"/>
                  <a:gd name="T10" fmla="*/ 3 w 16"/>
                  <a:gd name="T11" fmla="*/ 14 h 16"/>
                  <a:gd name="T12" fmla="*/ 6 w 16"/>
                  <a:gd name="T13" fmla="*/ 16 h 16"/>
                  <a:gd name="T14" fmla="*/ 8 w 16"/>
                  <a:gd name="T15" fmla="*/ 16 h 16"/>
                  <a:gd name="T16" fmla="*/ 10 w 16"/>
                  <a:gd name="T17" fmla="*/ 16 h 16"/>
                  <a:gd name="T18" fmla="*/ 16 w 16"/>
                  <a:gd name="T19" fmla="*/ 8 h 16"/>
                  <a:gd name="T20" fmla="*/ 12 w 16"/>
                  <a:gd name="T21" fmla="*/ 1 h 16"/>
                  <a:gd name="T22" fmla="*/ 8 w 16"/>
                  <a:gd name="T23" fmla="*/ 0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2" y="3"/>
                      <a:pt x="1" y="4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4" y="15"/>
                      <a:pt x="5" y="15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3"/>
              <p:cNvSpPr>
                <a:spLocks/>
              </p:cNvSpPr>
              <p:nvPr/>
            </p:nvSpPr>
            <p:spPr bwMode="auto">
              <a:xfrm>
                <a:off x="1742" y="1274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5 w 16"/>
                  <a:gd name="T5" fmla="*/ 15 h 16"/>
                  <a:gd name="T6" fmla="*/ 8 w 16"/>
                  <a:gd name="T7" fmla="*/ 16 h 16"/>
                  <a:gd name="T8" fmla="*/ 8 w 16"/>
                  <a:gd name="T9" fmla="*/ 16 h 16"/>
                  <a:gd name="T10" fmla="*/ 12 w 16"/>
                  <a:gd name="T11" fmla="*/ 15 h 16"/>
                  <a:gd name="T12" fmla="*/ 12 w 16"/>
                  <a:gd name="T13" fmla="*/ 14 h 16"/>
                  <a:gd name="T14" fmla="*/ 13 w 16"/>
                  <a:gd name="T15" fmla="*/ 14 h 16"/>
                  <a:gd name="T16" fmla="*/ 14 w 16"/>
                  <a:gd name="T17" fmla="*/ 13 h 16"/>
                  <a:gd name="T18" fmla="*/ 16 w 16"/>
                  <a:gd name="T19" fmla="*/ 8 h 16"/>
                  <a:gd name="T20" fmla="*/ 16 w 16"/>
                  <a:gd name="T21" fmla="*/ 6 h 16"/>
                  <a:gd name="T22" fmla="*/ 15 w 16"/>
                  <a:gd name="T23" fmla="*/ 4 h 16"/>
                  <a:gd name="T24" fmla="*/ 13 w 16"/>
                  <a:gd name="T25" fmla="*/ 2 h 16"/>
                  <a:gd name="T26" fmla="*/ 9 w 16"/>
                  <a:gd name="T27" fmla="*/ 0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2" y="14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5" y="3"/>
                      <a:pt x="14" y="2"/>
                      <a:pt x="13" y="2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4"/>
              <p:cNvSpPr>
                <a:spLocks noEditPoints="1"/>
              </p:cNvSpPr>
              <p:nvPr/>
            </p:nvSpPr>
            <p:spPr bwMode="auto">
              <a:xfrm>
                <a:off x="2100" y="1172"/>
                <a:ext cx="24" cy="24"/>
              </a:xfrm>
              <a:custGeom>
                <a:avLst/>
                <a:gdLst>
                  <a:gd name="T0" fmla="*/ 9 w 16"/>
                  <a:gd name="T1" fmla="*/ 12 h 16"/>
                  <a:gd name="T2" fmla="*/ 9 w 16"/>
                  <a:gd name="T3" fmla="*/ 12 h 16"/>
                  <a:gd name="T4" fmla="*/ 9 w 16"/>
                  <a:gd name="T5" fmla="*/ 16 h 16"/>
                  <a:gd name="T6" fmla="*/ 10 w 16"/>
                  <a:gd name="T7" fmla="*/ 16 h 16"/>
                  <a:gd name="T8" fmla="*/ 9 w 16"/>
                  <a:gd name="T9" fmla="*/ 12 h 16"/>
                  <a:gd name="T10" fmla="*/ 16 w 16"/>
                  <a:gd name="T11" fmla="*/ 7 h 16"/>
                  <a:gd name="T12" fmla="*/ 10 w 16"/>
                  <a:gd name="T13" fmla="*/ 11 h 16"/>
                  <a:gd name="T14" fmla="*/ 11 w 16"/>
                  <a:gd name="T15" fmla="*/ 15 h 16"/>
                  <a:gd name="T16" fmla="*/ 16 w 16"/>
                  <a:gd name="T17" fmla="*/ 8 h 16"/>
                  <a:gd name="T18" fmla="*/ 16 w 16"/>
                  <a:gd name="T19" fmla="*/ 7 h 16"/>
                  <a:gd name="T20" fmla="*/ 2 w 16"/>
                  <a:gd name="T21" fmla="*/ 3 h 16"/>
                  <a:gd name="T22" fmla="*/ 0 w 16"/>
                  <a:gd name="T23" fmla="*/ 8 h 16"/>
                  <a:gd name="T24" fmla="*/ 0 w 16"/>
                  <a:gd name="T25" fmla="*/ 9 h 16"/>
                  <a:gd name="T26" fmla="*/ 1 w 16"/>
                  <a:gd name="T27" fmla="*/ 11 h 16"/>
                  <a:gd name="T28" fmla="*/ 4 w 16"/>
                  <a:gd name="T29" fmla="*/ 15 h 16"/>
                  <a:gd name="T30" fmla="*/ 7 w 16"/>
                  <a:gd name="T31" fmla="*/ 16 h 16"/>
                  <a:gd name="T32" fmla="*/ 7 w 16"/>
                  <a:gd name="T33" fmla="*/ 8 h 16"/>
                  <a:gd name="T34" fmla="*/ 2 w 16"/>
                  <a:gd name="T35" fmla="*/ 3 h 16"/>
                  <a:gd name="T36" fmla="*/ 8 w 16"/>
                  <a:gd name="T37" fmla="*/ 0 h 16"/>
                  <a:gd name="T38" fmla="*/ 7 w 16"/>
                  <a:gd name="T39" fmla="*/ 0 h 16"/>
                  <a:gd name="T40" fmla="*/ 5 w 16"/>
                  <a:gd name="T41" fmla="*/ 1 h 16"/>
                  <a:gd name="T42" fmla="*/ 3 w 16"/>
                  <a:gd name="T43" fmla="*/ 1 h 16"/>
                  <a:gd name="T44" fmla="*/ 9 w 16"/>
                  <a:gd name="T45" fmla="*/ 7 h 16"/>
                  <a:gd name="T46" fmla="*/ 9 w 16"/>
                  <a:gd name="T47" fmla="*/ 9 h 16"/>
                  <a:gd name="T48" fmla="*/ 9 w 16"/>
                  <a:gd name="T49" fmla="*/ 9 h 16"/>
                  <a:gd name="T50" fmla="*/ 15 w 16"/>
                  <a:gd name="T51" fmla="*/ 5 h 16"/>
                  <a:gd name="T52" fmla="*/ 15 w 16"/>
                  <a:gd name="T53" fmla="*/ 4 h 16"/>
                  <a:gd name="T54" fmla="*/ 12 w 16"/>
                  <a:gd name="T55" fmla="*/ 1 h 16"/>
                  <a:gd name="T56" fmla="*/ 8 w 16"/>
                  <a:gd name="T5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16"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9" y="12"/>
                      <a:pt x="9" y="12"/>
                      <a:pt x="9" y="12"/>
                    </a:cubicBezTo>
                    <a:moveTo>
                      <a:pt x="16" y="7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5" y="15"/>
                      <a:pt x="6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3" y="2"/>
                      <a:pt x="12" y="1"/>
                    </a:cubicBezTo>
                    <a:cubicBezTo>
                      <a:pt x="11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5"/>
              <p:cNvSpPr>
                <a:spLocks/>
              </p:cNvSpPr>
              <p:nvPr/>
            </p:nvSpPr>
            <p:spPr bwMode="auto">
              <a:xfrm>
                <a:off x="1987" y="845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3 w 16"/>
                  <a:gd name="T5" fmla="*/ 14 h 16"/>
                  <a:gd name="T6" fmla="*/ 7 w 16"/>
                  <a:gd name="T7" fmla="*/ 16 h 16"/>
                  <a:gd name="T8" fmla="*/ 8 w 16"/>
                  <a:gd name="T9" fmla="*/ 16 h 16"/>
                  <a:gd name="T10" fmla="*/ 8 w 16"/>
                  <a:gd name="T11" fmla="*/ 8 h 16"/>
                  <a:gd name="T12" fmla="*/ 10 w 16"/>
                  <a:gd name="T13" fmla="*/ 8 h 16"/>
                  <a:gd name="T14" fmla="*/ 10 w 16"/>
                  <a:gd name="T15" fmla="*/ 16 h 16"/>
                  <a:gd name="T16" fmla="*/ 11 w 16"/>
                  <a:gd name="T17" fmla="*/ 15 h 16"/>
                  <a:gd name="T18" fmla="*/ 13 w 16"/>
                  <a:gd name="T19" fmla="*/ 14 h 16"/>
                  <a:gd name="T20" fmla="*/ 16 w 16"/>
                  <a:gd name="T21" fmla="*/ 10 h 16"/>
                  <a:gd name="T22" fmla="*/ 16 w 16"/>
                  <a:gd name="T23" fmla="*/ 8 h 16"/>
                  <a:gd name="T24" fmla="*/ 16 w 16"/>
                  <a:gd name="T25" fmla="*/ 8 h 16"/>
                  <a:gd name="T26" fmla="*/ 16 w 16"/>
                  <a:gd name="T27" fmla="*/ 6 h 16"/>
                  <a:gd name="T28" fmla="*/ 14 w 16"/>
                  <a:gd name="T29" fmla="*/ 2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1"/>
                      <a:pt x="1" y="13"/>
                      <a:pt x="3" y="14"/>
                    </a:cubicBezTo>
                    <a:cubicBezTo>
                      <a:pt x="4" y="15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5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5" y="4"/>
                      <a:pt x="15" y="3"/>
                      <a:pt x="14" y="2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6"/>
              <p:cNvSpPr>
                <a:spLocks noEditPoints="1"/>
              </p:cNvSpPr>
              <p:nvPr/>
            </p:nvSpPr>
            <p:spPr bwMode="auto">
              <a:xfrm>
                <a:off x="2350" y="898"/>
                <a:ext cx="24" cy="24"/>
              </a:xfrm>
              <a:custGeom>
                <a:avLst/>
                <a:gdLst>
                  <a:gd name="T0" fmla="*/ 6 w 16"/>
                  <a:gd name="T1" fmla="*/ 10 h 16"/>
                  <a:gd name="T2" fmla="*/ 1 w 16"/>
                  <a:gd name="T3" fmla="*/ 12 h 16"/>
                  <a:gd name="T4" fmla="*/ 3 w 16"/>
                  <a:gd name="T5" fmla="*/ 14 h 16"/>
                  <a:gd name="T6" fmla="*/ 5 w 16"/>
                  <a:gd name="T7" fmla="*/ 15 h 16"/>
                  <a:gd name="T8" fmla="*/ 6 w 16"/>
                  <a:gd name="T9" fmla="*/ 10 h 16"/>
                  <a:gd name="T10" fmla="*/ 8 w 16"/>
                  <a:gd name="T11" fmla="*/ 10 h 16"/>
                  <a:gd name="T12" fmla="*/ 6 w 16"/>
                  <a:gd name="T13" fmla="*/ 16 h 16"/>
                  <a:gd name="T14" fmla="*/ 8 w 16"/>
                  <a:gd name="T15" fmla="*/ 16 h 16"/>
                  <a:gd name="T16" fmla="*/ 12 w 16"/>
                  <a:gd name="T17" fmla="*/ 15 h 16"/>
                  <a:gd name="T18" fmla="*/ 8 w 16"/>
                  <a:gd name="T19" fmla="*/ 10 h 16"/>
                  <a:gd name="T20" fmla="*/ 16 w 16"/>
                  <a:gd name="T21" fmla="*/ 7 h 16"/>
                  <a:gd name="T22" fmla="*/ 9 w 16"/>
                  <a:gd name="T23" fmla="*/ 9 h 16"/>
                  <a:gd name="T24" fmla="*/ 13 w 16"/>
                  <a:gd name="T25" fmla="*/ 14 h 16"/>
                  <a:gd name="T26" fmla="*/ 16 w 16"/>
                  <a:gd name="T27" fmla="*/ 8 h 16"/>
                  <a:gd name="T28" fmla="*/ 16 w 16"/>
                  <a:gd name="T29" fmla="*/ 7 h 16"/>
                  <a:gd name="T30" fmla="*/ 15 w 16"/>
                  <a:gd name="T31" fmla="*/ 4 h 16"/>
                  <a:gd name="T32" fmla="*/ 12 w 16"/>
                  <a:gd name="T33" fmla="*/ 6 h 16"/>
                  <a:gd name="T34" fmla="*/ 16 w 16"/>
                  <a:gd name="T35" fmla="*/ 5 h 16"/>
                  <a:gd name="T36" fmla="*/ 15 w 16"/>
                  <a:gd name="T37" fmla="*/ 5 h 16"/>
                  <a:gd name="T38" fmla="*/ 15 w 16"/>
                  <a:gd name="T39" fmla="*/ 4 h 16"/>
                  <a:gd name="T40" fmla="*/ 8 w 16"/>
                  <a:gd name="T41" fmla="*/ 0 h 16"/>
                  <a:gd name="T42" fmla="*/ 7 w 16"/>
                  <a:gd name="T43" fmla="*/ 0 h 16"/>
                  <a:gd name="T44" fmla="*/ 1 w 16"/>
                  <a:gd name="T45" fmla="*/ 4 h 16"/>
                  <a:gd name="T46" fmla="*/ 0 w 16"/>
                  <a:gd name="T47" fmla="*/ 6 h 16"/>
                  <a:gd name="T48" fmla="*/ 0 w 16"/>
                  <a:gd name="T49" fmla="*/ 8 h 16"/>
                  <a:gd name="T50" fmla="*/ 0 w 16"/>
                  <a:gd name="T51" fmla="*/ 10 h 16"/>
                  <a:gd name="T52" fmla="*/ 7 w 16"/>
                  <a:gd name="T53" fmla="*/ 7 h 16"/>
                  <a:gd name="T54" fmla="*/ 7 w 16"/>
                  <a:gd name="T55" fmla="*/ 7 h 16"/>
                  <a:gd name="T56" fmla="*/ 8 w 16"/>
                  <a:gd name="T57" fmla="*/ 7 h 16"/>
                  <a:gd name="T58" fmla="*/ 13 w 16"/>
                  <a:gd name="T59" fmla="*/ 2 h 16"/>
                  <a:gd name="T60" fmla="*/ 13 w 16"/>
                  <a:gd name="T61" fmla="*/ 1 h 16"/>
                  <a:gd name="T62" fmla="*/ 9 w 16"/>
                  <a:gd name="T63" fmla="*/ 0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6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8" y="10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16" y="7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moveTo>
                      <a:pt x="15" y="4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7"/>
              <p:cNvSpPr>
                <a:spLocks/>
              </p:cNvSpPr>
              <p:nvPr/>
            </p:nvSpPr>
            <p:spPr bwMode="auto">
              <a:xfrm>
                <a:off x="2392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0 w 16"/>
                  <a:gd name="T5" fmla="*/ 10 h 16"/>
                  <a:gd name="T6" fmla="*/ 2 w 16"/>
                  <a:gd name="T7" fmla="*/ 13 h 16"/>
                  <a:gd name="T8" fmla="*/ 7 w 16"/>
                  <a:gd name="T9" fmla="*/ 7 h 16"/>
                  <a:gd name="T10" fmla="*/ 9 w 16"/>
                  <a:gd name="T11" fmla="*/ 9 h 16"/>
                  <a:gd name="T12" fmla="*/ 5 w 16"/>
                  <a:gd name="T13" fmla="*/ 15 h 16"/>
                  <a:gd name="T14" fmla="*/ 7 w 16"/>
                  <a:gd name="T15" fmla="*/ 16 h 16"/>
                  <a:gd name="T16" fmla="*/ 8 w 16"/>
                  <a:gd name="T17" fmla="*/ 16 h 16"/>
                  <a:gd name="T18" fmla="*/ 14 w 16"/>
                  <a:gd name="T19" fmla="*/ 14 h 16"/>
                  <a:gd name="T20" fmla="*/ 15 w 16"/>
                  <a:gd name="T21" fmla="*/ 12 h 16"/>
                  <a:gd name="T22" fmla="*/ 16 w 16"/>
                  <a:gd name="T23" fmla="*/ 8 h 16"/>
                  <a:gd name="T24" fmla="*/ 16 w 16"/>
                  <a:gd name="T25" fmla="*/ 8 h 16"/>
                  <a:gd name="T26" fmla="*/ 15 w 16"/>
                  <a:gd name="T27" fmla="*/ 4 h 16"/>
                  <a:gd name="T28" fmla="*/ 8 w 16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4" y="13"/>
                      <a:pt x="14" y="13"/>
                      <a:pt x="15" y="12"/>
                    </a:cubicBezTo>
                    <a:cubicBezTo>
                      <a:pt x="16" y="11"/>
                      <a:pt x="16" y="10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8"/>
              <p:cNvSpPr>
                <a:spLocks/>
              </p:cNvSpPr>
              <p:nvPr/>
            </p:nvSpPr>
            <p:spPr bwMode="auto">
              <a:xfrm>
                <a:off x="2690" y="743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3 h 16"/>
                  <a:gd name="T4" fmla="*/ 1 w 16"/>
                  <a:gd name="T5" fmla="*/ 5 h 16"/>
                  <a:gd name="T6" fmla="*/ 0 w 16"/>
                  <a:gd name="T7" fmla="*/ 8 h 16"/>
                  <a:gd name="T8" fmla="*/ 0 w 16"/>
                  <a:gd name="T9" fmla="*/ 9 h 16"/>
                  <a:gd name="T10" fmla="*/ 1 w 16"/>
                  <a:gd name="T11" fmla="*/ 12 h 16"/>
                  <a:gd name="T12" fmla="*/ 7 w 16"/>
                  <a:gd name="T13" fmla="*/ 7 h 16"/>
                  <a:gd name="T14" fmla="*/ 8 w 16"/>
                  <a:gd name="T15" fmla="*/ 9 h 16"/>
                  <a:gd name="T16" fmla="*/ 2 w 16"/>
                  <a:gd name="T17" fmla="*/ 13 h 16"/>
                  <a:gd name="T18" fmla="*/ 8 w 16"/>
                  <a:gd name="T19" fmla="*/ 16 h 16"/>
                  <a:gd name="T20" fmla="*/ 14 w 16"/>
                  <a:gd name="T21" fmla="*/ 13 h 16"/>
                  <a:gd name="T22" fmla="*/ 8 w 16"/>
                  <a:gd name="T23" fmla="*/ 8 h 16"/>
                  <a:gd name="T24" fmla="*/ 8 w 16"/>
                  <a:gd name="T25" fmla="*/ 8 h 16"/>
                  <a:gd name="T26" fmla="*/ 15 w 16"/>
                  <a:gd name="T27" fmla="*/ 12 h 16"/>
                  <a:gd name="T28" fmla="*/ 16 w 16"/>
                  <a:gd name="T29" fmla="*/ 10 h 16"/>
                  <a:gd name="T30" fmla="*/ 16 w 16"/>
                  <a:gd name="T31" fmla="*/ 8 h 16"/>
                  <a:gd name="T32" fmla="*/ 16 w 16"/>
                  <a:gd name="T33" fmla="*/ 6 h 16"/>
                  <a:gd name="T34" fmla="*/ 13 w 16"/>
                  <a:gd name="T35" fmla="*/ 1 h 16"/>
                  <a:gd name="T36" fmla="*/ 11 w 16"/>
                  <a:gd name="T37" fmla="*/ 1 h 16"/>
                  <a:gd name="T38" fmla="*/ 8 w 16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5"/>
                      <a:pt x="6" y="16"/>
                      <a:pt x="8" y="16"/>
                    </a:cubicBezTo>
                    <a:cubicBezTo>
                      <a:pt x="11" y="16"/>
                      <a:pt x="13" y="15"/>
                      <a:pt x="14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6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5" y="4"/>
                      <a:pt x="14" y="3"/>
                      <a:pt x="13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9"/>
              <p:cNvSpPr>
                <a:spLocks/>
              </p:cNvSpPr>
              <p:nvPr/>
            </p:nvSpPr>
            <p:spPr bwMode="auto">
              <a:xfrm>
                <a:off x="2875" y="451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7 h 16"/>
                  <a:gd name="T4" fmla="*/ 0 w 16"/>
                  <a:gd name="T5" fmla="*/ 8 h 16"/>
                  <a:gd name="T6" fmla="*/ 0 w 16"/>
                  <a:gd name="T7" fmla="*/ 11 h 16"/>
                  <a:gd name="T8" fmla="*/ 1 w 16"/>
                  <a:gd name="T9" fmla="*/ 12 h 16"/>
                  <a:gd name="T10" fmla="*/ 7 w 16"/>
                  <a:gd name="T11" fmla="*/ 7 h 16"/>
                  <a:gd name="T12" fmla="*/ 9 w 16"/>
                  <a:gd name="T13" fmla="*/ 9 h 16"/>
                  <a:gd name="T14" fmla="*/ 3 w 16"/>
                  <a:gd name="T15" fmla="*/ 14 h 16"/>
                  <a:gd name="T16" fmla="*/ 4 w 16"/>
                  <a:gd name="T17" fmla="*/ 15 h 16"/>
                  <a:gd name="T18" fmla="*/ 8 w 16"/>
                  <a:gd name="T19" fmla="*/ 16 h 16"/>
                  <a:gd name="T20" fmla="*/ 12 w 16"/>
                  <a:gd name="T21" fmla="*/ 15 h 16"/>
                  <a:gd name="T22" fmla="*/ 14 w 16"/>
                  <a:gd name="T23" fmla="*/ 14 h 16"/>
                  <a:gd name="T24" fmla="*/ 16 w 16"/>
                  <a:gd name="T25" fmla="*/ 11 h 16"/>
                  <a:gd name="T26" fmla="*/ 16 w 16"/>
                  <a:gd name="T27" fmla="*/ 8 h 16"/>
                  <a:gd name="T28" fmla="*/ 16 w 16"/>
                  <a:gd name="T29" fmla="*/ 7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1" y="3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5"/>
                      <a:pt x="4" y="15"/>
                    </a:cubicBezTo>
                    <a:cubicBezTo>
                      <a:pt x="5" y="16"/>
                      <a:pt x="7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4" y="13"/>
                      <a:pt x="15" y="12"/>
                      <a:pt x="16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0"/>
              <p:cNvSpPr>
                <a:spLocks noEditPoints="1"/>
              </p:cNvSpPr>
              <p:nvPr/>
            </p:nvSpPr>
            <p:spPr bwMode="auto">
              <a:xfrm>
                <a:off x="3060" y="743"/>
                <a:ext cx="23" cy="24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4 w 16"/>
                  <a:gd name="T5" fmla="*/ 15 h 16"/>
                  <a:gd name="T6" fmla="*/ 7 w 16"/>
                  <a:gd name="T7" fmla="*/ 9 h 16"/>
                  <a:gd name="T8" fmla="*/ 8 w 16"/>
                  <a:gd name="T9" fmla="*/ 9 h 16"/>
                  <a:gd name="T10" fmla="*/ 5 w 16"/>
                  <a:gd name="T11" fmla="*/ 15 h 16"/>
                  <a:gd name="T12" fmla="*/ 8 w 16"/>
                  <a:gd name="T13" fmla="*/ 16 h 16"/>
                  <a:gd name="T14" fmla="*/ 10 w 16"/>
                  <a:gd name="T15" fmla="*/ 16 h 16"/>
                  <a:gd name="T16" fmla="*/ 8 w 16"/>
                  <a:gd name="T17" fmla="*/ 9 h 16"/>
                  <a:gd name="T18" fmla="*/ 8 w 16"/>
                  <a:gd name="T19" fmla="*/ 0 h 16"/>
                  <a:gd name="T20" fmla="*/ 5 w 16"/>
                  <a:gd name="T21" fmla="*/ 1 h 16"/>
                  <a:gd name="T22" fmla="*/ 3 w 16"/>
                  <a:gd name="T23" fmla="*/ 1 h 16"/>
                  <a:gd name="T24" fmla="*/ 0 w 16"/>
                  <a:gd name="T25" fmla="*/ 6 h 16"/>
                  <a:gd name="T26" fmla="*/ 0 w 16"/>
                  <a:gd name="T27" fmla="*/ 8 h 16"/>
                  <a:gd name="T28" fmla="*/ 0 w 16"/>
                  <a:gd name="T29" fmla="*/ 9 h 16"/>
                  <a:gd name="T30" fmla="*/ 8 w 16"/>
                  <a:gd name="T31" fmla="*/ 7 h 16"/>
                  <a:gd name="T32" fmla="*/ 8 w 16"/>
                  <a:gd name="T33" fmla="*/ 7 h 16"/>
                  <a:gd name="T34" fmla="*/ 8 w 16"/>
                  <a:gd name="T35" fmla="*/ 7 h 16"/>
                  <a:gd name="T36" fmla="*/ 9 w 16"/>
                  <a:gd name="T37" fmla="*/ 7 h 16"/>
                  <a:gd name="T38" fmla="*/ 9 w 16"/>
                  <a:gd name="T39" fmla="*/ 9 h 16"/>
                  <a:gd name="T40" fmla="*/ 9 w 16"/>
                  <a:gd name="T41" fmla="*/ 9 h 16"/>
                  <a:gd name="T42" fmla="*/ 11 w 16"/>
                  <a:gd name="T43" fmla="*/ 15 h 16"/>
                  <a:gd name="T44" fmla="*/ 14 w 16"/>
                  <a:gd name="T45" fmla="*/ 13 h 16"/>
                  <a:gd name="T46" fmla="*/ 16 w 16"/>
                  <a:gd name="T47" fmla="*/ 9 h 16"/>
                  <a:gd name="T48" fmla="*/ 16 w 16"/>
                  <a:gd name="T49" fmla="*/ 8 h 16"/>
                  <a:gd name="T50" fmla="*/ 15 w 16"/>
                  <a:gd name="T51" fmla="*/ 5 h 16"/>
                  <a:gd name="T52" fmla="*/ 14 w 16"/>
                  <a:gd name="T53" fmla="*/ 3 h 16"/>
                  <a:gd name="T54" fmla="*/ 8 w 16"/>
                  <a:gd name="T5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3"/>
                      <a:pt x="2" y="14"/>
                      <a:pt x="4" y="15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9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8" y="9"/>
                      <a:pt x="8" y="9"/>
                      <a:pt x="8" y="9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2" y="3"/>
                      <a:pt x="1" y="4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4" y="14"/>
                      <a:pt x="14" y="13"/>
                    </a:cubicBezTo>
                    <a:cubicBezTo>
                      <a:pt x="15" y="12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5" y="4"/>
                      <a:pt x="14" y="3"/>
                    </a:cubicBezTo>
                    <a:cubicBezTo>
                      <a:pt x="13" y="1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1"/>
              <p:cNvSpPr>
                <a:spLocks/>
              </p:cNvSpPr>
              <p:nvPr/>
            </p:nvSpPr>
            <p:spPr bwMode="auto">
              <a:xfrm>
                <a:off x="3358" y="553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1 w 16"/>
                  <a:gd name="T3" fmla="*/ 4 h 16"/>
                  <a:gd name="T4" fmla="*/ 0 w 16"/>
                  <a:gd name="T5" fmla="*/ 8 h 16"/>
                  <a:gd name="T6" fmla="*/ 0 w 16"/>
                  <a:gd name="T7" fmla="*/ 8 h 16"/>
                  <a:gd name="T8" fmla="*/ 1 w 16"/>
                  <a:gd name="T9" fmla="*/ 12 h 16"/>
                  <a:gd name="T10" fmla="*/ 2 w 16"/>
                  <a:gd name="T11" fmla="*/ 14 h 16"/>
                  <a:gd name="T12" fmla="*/ 8 w 16"/>
                  <a:gd name="T13" fmla="*/ 16 h 16"/>
                  <a:gd name="T14" fmla="*/ 9 w 16"/>
                  <a:gd name="T15" fmla="*/ 16 h 16"/>
                  <a:gd name="T16" fmla="*/ 10 w 16"/>
                  <a:gd name="T17" fmla="*/ 16 h 16"/>
                  <a:gd name="T18" fmla="*/ 7 w 16"/>
                  <a:gd name="T19" fmla="*/ 8 h 16"/>
                  <a:gd name="T20" fmla="*/ 9 w 16"/>
                  <a:gd name="T21" fmla="*/ 8 h 16"/>
                  <a:gd name="T22" fmla="*/ 12 w 16"/>
                  <a:gd name="T23" fmla="*/ 15 h 16"/>
                  <a:gd name="T24" fmla="*/ 14 w 16"/>
                  <a:gd name="T25" fmla="*/ 14 h 16"/>
                  <a:gd name="T26" fmla="*/ 16 w 16"/>
                  <a:gd name="T27" fmla="*/ 10 h 16"/>
                  <a:gd name="T28" fmla="*/ 16 w 16"/>
                  <a:gd name="T29" fmla="*/ 8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5" y="0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4" y="15"/>
                      <a:pt x="6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0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2"/>
              <p:cNvSpPr>
                <a:spLocks noEditPoints="1"/>
              </p:cNvSpPr>
              <p:nvPr/>
            </p:nvSpPr>
            <p:spPr bwMode="auto">
              <a:xfrm>
                <a:off x="3399" y="892"/>
                <a:ext cx="24" cy="24"/>
              </a:xfrm>
              <a:custGeom>
                <a:avLst/>
                <a:gdLst>
                  <a:gd name="T0" fmla="*/ 10 w 16"/>
                  <a:gd name="T1" fmla="*/ 14 h 16"/>
                  <a:gd name="T2" fmla="*/ 10 w 16"/>
                  <a:gd name="T3" fmla="*/ 16 h 16"/>
                  <a:gd name="T4" fmla="*/ 11 w 16"/>
                  <a:gd name="T5" fmla="*/ 16 h 16"/>
                  <a:gd name="T6" fmla="*/ 10 w 16"/>
                  <a:gd name="T7" fmla="*/ 14 h 16"/>
                  <a:gd name="T8" fmla="*/ 8 w 16"/>
                  <a:gd name="T9" fmla="*/ 0 h 16"/>
                  <a:gd name="T10" fmla="*/ 6 w 16"/>
                  <a:gd name="T11" fmla="*/ 0 h 16"/>
                  <a:gd name="T12" fmla="*/ 1 w 16"/>
                  <a:gd name="T13" fmla="*/ 4 h 16"/>
                  <a:gd name="T14" fmla="*/ 0 w 16"/>
                  <a:gd name="T15" fmla="*/ 8 h 16"/>
                  <a:gd name="T16" fmla="*/ 0 w 16"/>
                  <a:gd name="T17" fmla="*/ 8 h 16"/>
                  <a:gd name="T18" fmla="*/ 8 w 16"/>
                  <a:gd name="T19" fmla="*/ 16 h 16"/>
                  <a:gd name="T20" fmla="*/ 9 w 16"/>
                  <a:gd name="T21" fmla="*/ 16 h 16"/>
                  <a:gd name="T22" fmla="*/ 8 w 16"/>
                  <a:gd name="T23" fmla="*/ 11 h 16"/>
                  <a:gd name="T24" fmla="*/ 8 w 16"/>
                  <a:gd name="T25" fmla="*/ 11 h 16"/>
                  <a:gd name="T26" fmla="*/ 8 w 16"/>
                  <a:gd name="T27" fmla="*/ 10 h 16"/>
                  <a:gd name="T28" fmla="*/ 7 w 16"/>
                  <a:gd name="T29" fmla="*/ 5 h 16"/>
                  <a:gd name="T30" fmla="*/ 8 w 16"/>
                  <a:gd name="T31" fmla="*/ 8 h 16"/>
                  <a:gd name="T32" fmla="*/ 9 w 16"/>
                  <a:gd name="T33" fmla="*/ 10 h 16"/>
                  <a:gd name="T34" fmla="*/ 10 w 16"/>
                  <a:gd name="T35" fmla="*/ 10 h 16"/>
                  <a:gd name="T36" fmla="*/ 12 w 16"/>
                  <a:gd name="T37" fmla="*/ 15 h 16"/>
                  <a:gd name="T38" fmla="*/ 14 w 16"/>
                  <a:gd name="T39" fmla="*/ 13 h 16"/>
                  <a:gd name="T40" fmla="*/ 16 w 16"/>
                  <a:gd name="T41" fmla="*/ 10 h 16"/>
                  <a:gd name="T42" fmla="*/ 16 w 16"/>
                  <a:gd name="T43" fmla="*/ 8 h 16"/>
                  <a:gd name="T44" fmla="*/ 16 w 16"/>
                  <a:gd name="T45" fmla="*/ 8 h 16"/>
                  <a:gd name="T46" fmla="*/ 8 w 16"/>
                  <a:gd name="T47" fmla="*/ 0 h 16"/>
                  <a:gd name="T48" fmla="*/ 8 w 16"/>
                  <a:gd name="T4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16">
                    <a:moveTo>
                      <a:pt x="10" y="14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0" y="14"/>
                      <a:pt x="10" y="14"/>
                      <a:pt x="10" y="14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1"/>
                      <a:pt x="2" y="2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5" y="12"/>
                      <a:pt x="15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3"/>
              <p:cNvSpPr>
                <a:spLocks/>
              </p:cNvSpPr>
              <p:nvPr/>
            </p:nvSpPr>
            <p:spPr bwMode="auto">
              <a:xfrm>
                <a:off x="3763" y="845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6 h 16"/>
                  <a:gd name="T6" fmla="*/ 0 w 16"/>
                  <a:gd name="T7" fmla="*/ 8 h 16"/>
                  <a:gd name="T8" fmla="*/ 0 w 16"/>
                  <a:gd name="T9" fmla="*/ 8 h 16"/>
                  <a:gd name="T10" fmla="*/ 0 w 16"/>
                  <a:gd name="T11" fmla="*/ 10 h 16"/>
                  <a:gd name="T12" fmla="*/ 3 w 16"/>
                  <a:gd name="T13" fmla="*/ 14 h 16"/>
                  <a:gd name="T14" fmla="*/ 5 w 16"/>
                  <a:gd name="T15" fmla="*/ 15 h 16"/>
                  <a:gd name="T16" fmla="*/ 6 w 16"/>
                  <a:gd name="T17" fmla="*/ 16 h 16"/>
                  <a:gd name="T18" fmla="*/ 8 w 16"/>
                  <a:gd name="T19" fmla="*/ 8 h 16"/>
                  <a:gd name="T20" fmla="*/ 8 w 16"/>
                  <a:gd name="T21" fmla="*/ 8 h 16"/>
                  <a:gd name="T22" fmla="*/ 7 w 16"/>
                  <a:gd name="T23" fmla="*/ 16 h 16"/>
                  <a:gd name="T24" fmla="*/ 8 w 16"/>
                  <a:gd name="T25" fmla="*/ 16 h 16"/>
                  <a:gd name="T26" fmla="*/ 9 w 16"/>
                  <a:gd name="T27" fmla="*/ 16 h 16"/>
                  <a:gd name="T28" fmla="*/ 13 w 16"/>
                  <a:gd name="T29" fmla="*/ 14 h 16"/>
                  <a:gd name="T30" fmla="*/ 16 w 16"/>
                  <a:gd name="T31" fmla="*/ 8 h 16"/>
                  <a:gd name="T32" fmla="*/ 8 w 1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1" y="12"/>
                      <a:pt x="2" y="13"/>
                      <a:pt x="3" y="14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4"/>
              <p:cNvSpPr>
                <a:spLocks noEditPoints="1"/>
              </p:cNvSpPr>
              <p:nvPr/>
            </p:nvSpPr>
            <p:spPr bwMode="auto">
              <a:xfrm>
                <a:off x="3650" y="1172"/>
                <a:ext cx="24" cy="24"/>
              </a:xfrm>
              <a:custGeom>
                <a:avLst/>
                <a:gdLst>
                  <a:gd name="T0" fmla="*/ 4 w 16"/>
                  <a:gd name="T1" fmla="*/ 1 h 16"/>
                  <a:gd name="T2" fmla="*/ 4 w 16"/>
                  <a:gd name="T3" fmla="*/ 1 h 16"/>
                  <a:gd name="T4" fmla="*/ 1 w 16"/>
                  <a:gd name="T5" fmla="*/ 4 h 16"/>
                  <a:gd name="T6" fmla="*/ 0 w 16"/>
                  <a:gd name="T7" fmla="*/ 8 h 16"/>
                  <a:gd name="T8" fmla="*/ 7 w 16"/>
                  <a:gd name="T9" fmla="*/ 16 h 16"/>
                  <a:gd name="T10" fmla="*/ 7 w 16"/>
                  <a:gd name="T11" fmla="*/ 8 h 16"/>
                  <a:gd name="T12" fmla="*/ 4 w 16"/>
                  <a:gd name="T13" fmla="*/ 1 h 16"/>
                  <a:gd name="T14" fmla="*/ 8 w 16"/>
                  <a:gd name="T15" fmla="*/ 0 h 16"/>
                  <a:gd name="T16" fmla="*/ 6 w 16"/>
                  <a:gd name="T17" fmla="*/ 0 h 16"/>
                  <a:gd name="T18" fmla="*/ 9 w 16"/>
                  <a:gd name="T19" fmla="*/ 8 h 16"/>
                  <a:gd name="T20" fmla="*/ 9 w 16"/>
                  <a:gd name="T21" fmla="*/ 16 h 16"/>
                  <a:gd name="T22" fmla="*/ 12 w 16"/>
                  <a:gd name="T23" fmla="*/ 15 h 16"/>
                  <a:gd name="T24" fmla="*/ 15 w 16"/>
                  <a:gd name="T25" fmla="*/ 11 h 16"/>
                  <a:gd name="T26" fmla="*/ 16 w 16"/>
                  <a:gd name="T27" fmla="*/ 9 h 16"/>
                  <a:gd name="T28" fmla="*/ 16 w 16"/>
                  <a:gd name="T29" fmla="*/ 8 h 16"/>
                  <a:gd name="T30" fmla="*/ 11 w 16"/>
                  <a:gd name="T31" fmla="*/ 1 h 16"/>
                  <a:gd name="T32" fmla="*/ 9 w 16"/>
                  <a:gd name="T33" fmla="*/ 0 h 16"/>
                  <a:gd name="T34" fmla="*/ 8 w 16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5"/>
                      <a:pt x="0" y="6"/>
                      <a:pt x="0" y="8"/>
                    </a:cubicBezTo>
                    <a:cubicBezTo>
                      <a:pt x="0" y="12"/>
                      <a:pt x="3" y="16"/>
                      <a:pt x="7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3" y="14"/>
                      <a:pt x="15" y="13"/>
                      <a:pt x="15" y="11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5"/>
                      <a:pt x="14" y="2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5"/>
              <p:cNvSpPr>
                <a:spLocks/>
              </p:cNvSpPr>
              <p:nvPr/>
            </p:nvSpPr>
            <p:spPr bwMode="auto">
              <a:xfrm>
                <a:off x="4008" y="1274"/>
                <a:ext cx="23" cy="23"/>
              </a:xfrm>
              <a:custGeom>
                <a:avLst/>
                <a:gdLst>
                  <a:gd name="T0" fmla="*/ 8 w 16"/>
                  <a:gd name="T1" fmla="*/ 0 h 16"/>
                  <a:gd name="T2" fmla="*/ 7 w 16"/>
                  <a:gd name="T3" fmla="*/ 0 h 16"/>
                  <a:gd name="T4" fmla="*/ 3 w 16"/>
                  <a:gd name="T5" fmla="*/ 2 h 16"/>
                  <a:gd name="T6" fmla="*/ 1 w 16"/>
                  <a:gd name="T7" fmla="*/ 4 h 16"/>
                  <a:gd name="T8" fmla="*/ 0 w 16"/>
                  <a:gd name="T9" fmla="*/ 6 h 16"/>
                  <a:gd name="T10" fmla="*/ 0 w 16"/>
                  <a:gd name="T11" fmla="*/ 8 h 16"/>
                  <a:gd name="T12" fmla="*/ 2 w 16"/>
                  <a:gd name="T13" fmla="*/ 13 h 16"/>
                  <a:gd name="T14" fmla="*/ 4 w 16"/>
                  <a:gd name="T15" fmla="*/ 15 h 16"/>
                  <a:gd name="T16" fmla="*/ 8 w 16"/>
                  <a:gd name="T17" fmla="*/ 16 h 16"/>
                  <a:gd name="T18" fmla="*/ 8 w 16"/>
                  <a:gd name="T19" fmla="*/ 16 h 16"/>
                  <a:gd name="T20" fmla="*/ 12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6"/>
              <p:cNvSpPr>
                <a:spLocks noEditPoints="1"/>
              </p:cNvSpPr>
              <p:nvPr/>
            </p:nvSpPr>
            <p:spPr bwMode="auto">
              <a:xfrm>
                <a:off x="3763" y="1524"/>
                <a:ext cx="24" cy="24"/>
              </a:xfrm>
              <a:custGeom>
                <a:avLst/>
                <a:gdLst>
                  <a:gd name="T0" fmla="*/ 5 w 16"/>
                  <a:gd name="T1" fmla="*/ 11 h 16"/>
                  <a:gd name="T2" fmla="*/ 2 w 16"/>
                  <a:gd name="T3" fmla="*/ 14 h 16"/>
                  <a:gd name="T4" fmla="*/ 3 w 16"/>
                  <a:gd name="T5" fmla="*/ 14 h 16"/>
                  <a:gd name="T6" fmla="*/ 5 w 16"/>
                  <a:gd name="T7" fmla="*/ 11 h 16"/>
                  <a:gd name="T8" fmla="*/ 0 w 16"/>
                  <a:gd name="T9" fmla="*/ 5 h 16"/>
                  <a:gd name="T10" fmla="*/ 0 w 16"/>
                  <a:gd name="T11" fmla="*/ 8 h 16"/>
                  <a:gd name="T12" fmla="*/ 2 w 16"/>
                  <a:gd name="T13" fmla="*/ 13 h 16"/>
                  <a:gd name="T14" fmla="*/ 6 w 16"/>
                  <a:gd name="T15" fmla="*/ 9 h 16"/>
                  <a:gd name="T16" fmla="*/ 7 w 16"/>
                  <a:gd name="T17" fmla="*/ 8 h 16"/>
                  <a:gd name="T18" fmla="*/ 0 w 16"/>
                  <a:gd name="T19" fmla="*/ 5 h 16"/>
                  <a:gd name="T20" fmla="*/ 3 w 16"/>
                  <a:gd name="T21" fmla="*/ 2 h 16"/>
                  <a:gd name="T22" fmla="*/ 1 w 16"/>
                  <a:gd name="T23" fmla="*/ 5 h 16"/>
                  <a:gd name="T24" fmla="*/ 6 w 16"/>
                  <a:gd name="T25" fmla="*/ 7 h 16"/>
                  <a:gd name="T26" fmla="*/ 3 w 16"/>
                  <a:gd name="T27" fmla="*/ 2 h 16"/>
                  <a:gd name="T28" fmla="*/ 8 w 16"/>
                  <a:gd name="T29" fmla="*/ 0 h 16"/>
                  <a:gd name="T30" fmla="*/ 8 w 16"/>
                  <a:gd name="T31" fmla="*/ 0 h 16"/>
                  <a:gd name="T32" fmla="*/ 6 w 16"/>
                  <a:gd name="T33" fmla="*/ 0 h 16"/>
                  <a:gd name="T34" fmla="*/ 9 w 16"/>
                  <a:gd name="T35" fmla="*/ 8 h 16"/>
                  <a:gd name="T36" fmla="*/ 8 w 16"/>
                  <a:gd name="T37" fmla="*/ 8 h 16"/>
                  <a:gd name="T38" fmla="*/ 9 w 16"/>
                  <a:gd name="T39" fmla="*/ 8 h 16"/>
                  <a:gd name="T40" fmla="*/ 9 w 16"/>
                  <a:gd name="T41" fmla="*/ 8 h 16"/>
                  <a:gd name="T42" fmla="*/ 9 w 16"/>
                  <a:gd name="T43" fmla="*/ 9 h 16"/>
                  <a:gd name="T44" fmla="*/ 9 w 16"/>
                  <a:gd name="T45" fmla="*/ 9 h 16"/>
                  <a:gd name="T46" fmla="*/ 5 w 16"/>
                  <a:gd name="T47" fmla="*/ 15 h 16"/>
                  <a:gd name="T48" fmla="*/ 6 w 16"/>
                  <a:gd name="T49" fmla="*/ 16 h 16"/>
                  <a:gd name="T50" fmla="*/ 8 w 16"/>
                  <a:gd name="T51" fmla="*/ 16 h 16"/>
                  <a:gd name="T52" fmla="*/ 10 w 16"/>
                  <a:gd name="T53" fmla="*/ 16 h 16"/>
                  <a:gd name="T54" fmla="*/ 13 w 16"/>
                  <a:gd name="T55" fmla="*/ 14 h 16"/>
                  <a:gd name="T56" fmla="*/ 14 w 16"/>
                  <a:gd name="T57" fmla="*/ 13 h 16"/>
                  <a:gd name="T58" fmla="*/ 16 w 16"/>
                  <a:gd name="T59" fmla="*/ 8 h 16"/>
                  <a:gd name="T60" fmla="*/ 15 w 16"/>
                  <a:gd name="T61" fmla="*/ 4 h 16"/>
                  <a:gd name="T62" fmla="*/ 14 w 16"/>
                  <a:gd name="T63" fmla="*/ 3 h 16"/>
                  <a:gd name="T64" fmla="*/ 8 w 16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6">
                    <a:moveTo>
                      <a:pt x="5" y="1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0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2"/>
                    </a:moveTo>
                    <a:cubicBezTo>
                      <a:pt x="2" y="2"/>
                      <a:pt x="1" y="3"/>
                      <a:pt x="1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1" y="15"/>
                      <a:pt x="12" y="15"/>
                      <a:pt x="13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7"/>
                      <a:pt x="16" y="5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2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7"/>
              <p:cNvSpPr>
                <a:spLocks/>
              </p:cNvSpPr>
              <p:nvPr/>
            </p:nvSpPr>
            <p:spPr bwMode="auto">
              <a:xfrm>
                <a:off x="4061" y="176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5 w 16"/>
                  <a:gd name="T3" fmla="*/ 1 h 16"/>
                  <a:gd name="T4" fmla="*/ 1 w 16"/>
                  <a:gd name="T5" fmla="*/ 4 h 16"/>
                  <a:gd name="T6" fmla="*/ 0 w 16"/>
                  <a:gd name="T7" fmla="*/ 6 h 16"/>
                  <a:gd name="T8" fmla="*/ 0 w 16"/>
                  <a:gd name="T9" fmla="*/ 8 h 16"/>
                  <a:gd name="T10" fmla="*/ 1 w 16"/>
                  <a:gd name="T11" fmla="*/ 12 h 16"/>
                  <a:gd name="T12" fmla="*/ 2 w 16"/>
                  <a:gd name="T13" fmla="*/ 14 h 16"/>
                  <a:gd name="T14" fmla="*/ 2 w 16"/>
                  <a:gd name="T15" fmla="*/ 14 h 16"/>
                  <a:gd name="T16" fmla="*/ 11 w 16"/>
                  <a:gd name="T17" fmla="*/ 6 h 16"/>
                  <a:gd name="T18" fmla="*/ 8 w 16"/>
                  <a:gd name="T19" fmla="*/ 11 h 16"/>
                  <a:gd name="T20" fmla="*/ 6 w 16"/>
                  <a:gd name="T21" fmla="*/ 16 h 16"/>
                  <a:gd name="T22" fmla="*/ 8 w 16"/>
                  <a:gd name="T23" fmla="*/ 16 h 16"/>
                  <a:gd name="T24" fmla="*/ 8 w 16"/>
                  <a:gd name="T25" fmla="*/ 16 h 16"/>
                  <a:gd name="T26" fmla="*/ 16 w 16"/>
                  <a:gd name="T27" fmla="*/ 8 h 16"/>
                  <a:gd name="T28" fmla="*/ 9 w 16"/>
                  <a:gd name="T29" fmla="*/ 0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3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8"/>
              <p:cNvSpPr>
                <a:spLocks/>
              </p:cNvSpPr>
              <p:nvPr/>
            </p:nvSpPr>
            <p:spPr bwMode="auto">
              <a:xfrm>
                <a:off x="2076" y="410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1 w 16"/>
                  <a:gd name="T7" fmla="*/ 15 h 16"/>
                  <a:gd name="T8" fmla="*/ 7 w 16"/>
                  <a:gd name="T9" fmla="*/ 8 h 16"/>
                  <a:gd name="T10" fmla="*/ 9 w 16"/>
                  <a:gd name="T11" fmla="*/ 8 h 16"/>
                  <a:gd name="T12" fmla="*/ 13 w 16"/>
                  <a:gd name="T13" fmla="*/ 15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5" y="13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9"/>
              <p:cNvSpPr>
                <a:spLocks noEditPoints="1"/>
              </p:cNvSpPr>
              <p:nvPr/>
            </p:nvSpPr>
            <p:spPr bwMode="auto">
              <a:xfrm>
                <a:off x="2267" y="767"/>
                <a:ext cx="24" cy="24"/>
              </a:xfrm>
              <a:custGeom>
                <a:avLst/>
                <a:gdLst>
                  <a:gd name="T0" fmla="*/ 3 w 16"/>
                  <a:gd name="T1" fmla="*/ 1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8 h 16"/>
                  <a:gd name="T8" fmla="*/ 13 w 16"/>
                  <a:gd name="T9" fmla="*/ 2 h 16"/>
                  <a:gd name="T10" fmla="*/ 8 w 16"/>
                  <a:gd name="T11" fmla="*/ 10 h 16"/>
                  <a:gd name="T12" fmla="*/ 3 w 16"/>
                  <a:gd name="T13" fmla="*/ 1 h 16"/>
                  <a:gd name="T14" fmla="*/ 8 w 16"/>
                  <a:gd name="T15" fmla="*/ 0 h 16"/>
                  <a:gd name="T16" fmla="*/ 5 w 16"/>
                  <a:gd name="T17" fmla="*/ 1 h 16"/>
                  <a:gd name="T18" fmla="*/ 8 w 16"/>
                  <a:gd name="T19" fmla="*/ 6 h 16"/>
                  <a:gd name="T20" fmla="*/ 11 w 16"/>
                  <a:gd name="T21" fmla="*/ 1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3" y="1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0"/>
              <p:cNvSpPr>
                <a:spLocks noEditPoints="1"/>
              </p:cNvSpPr>
              <p:nvPr/>
            </p:nvSpPr>
            <p:spPr bwMode="auto">
              <a:xfrm>
                <a:off x="3399" y="422"/>
                <a:ext cx="24" cy="23"/>
              </a:xfrm>
              <a:custGeom>
                <a:avLst/>
                <a:gdLst>
                  <a:gd name="T0" fmla="*/ 7 w 16"/>
                  <a:gd name="T1" fmla="*/ 9 h 16"/>
                  <a:gd name="T2" fmla="*/ 1 w 16"/>
                  <a:gd name="T3" fmla="*/ 11 h 16"/>
                  <a:gd name="T4" fmla="*/ 8 w 16"/>
                  <a:gd name="T5" fmla="*/ 16 h 16"/>
                  <a:gd name="T6" fmla="*/ 10 w 16"/>
                  <a:gd name="T7" fmla="*/ 16 h 16"/>
                  <a:gd name="T8" fmla="*/ 7 w 16"/>
                  <a:gd name="T9" fmla="*/ 9 h 16"/>
                  <a:gd name="T10" fmla="*/ 8 w 16"/>
                  <a:gd name="T11" fmla="*/ 0 h 16"/>
                  <a:gd name="T12" fmla="*/ 0 w 16"/>
                  <a:gd name="T13" fmla="*/ 8 h 16"/>
                  <a:gd name="T14" fmla="*/ 0 w 16"/>
                  <a:gd name="T15" fmla="*/ 10 h 16"/>
                  <a:gd name="T16" fmla="*/ 9 w 16"/>
                  <a:gd name="T17" fmla="*/ 7 h 16"/>
                  <a:gd name="T18" fmla="*/ 9 w 16"/>
                  <a:gd name="T19" fmla="*/ 8 h 16"/>
                  <a:gd name="T20" fmla="*/ 11 w 16"/>
                  <a:gd name="T21" fmla="*/ 15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9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4"/>
                      <a:pt x="5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4"/>
                      <a:pt x="16" y="11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1"/>
              <p:cNvSpPr>
                <a:spLocks noEditPoints="1"/>
              </p:cNvSpPr>
              <p:nvPr/>
            </p:nvSpPr>
            <p:spPr bwMode="auto">
              <a:xfrm>
                <a:off x="3072" y="529"/>
                <a:ext cx="23" cy="24"/>
              </a:xfrm>
              <a:custGeom>
                <a:avLst/>
                <a:gdLst>
                  <a:gd name="T0" fmla="*/ 16 w 16"/>
                  <a:gd name="T1" fmla="*/ 6 h 16"/>
                  <a:gd name="T2" fmla="*/ 10 w 16"/>
                  <a:gd name="T3" fmla="*/ 8 h 16"/>
                  <a:gd name="T4" fmla="*/ 14 w 16"/>
                  <a:gd name="T5" fmla="*/ 13 h 16"/>
                  <a:gd name="T6" fmla="*/ 16 w 16"/>
                  <a:gd name="T7" fmla="*/ 8 h 16"/>
                  <a:gd name="T8" fmla="*/ 16 w 16"/>
                  <a:gd name="T9" fmla="*/ 6 h 16"/>
                  <a:gd name="T10" fmla="*/ 8 w 16"/>
                  <a:gd name="T11" fmla="*/ 0 h 16"/>
                  <a:gd name="T12" fmla="*/ 0 w 16"/>
                  <a:gd name="T13" fmla="*/ 8 h 16"/>
                  <a:gd name="T14" fmla="*/ 8 w 16"/>
                  <a:gd name="T15" fmla="*/ 16 h 16"/>
                  <a:gd name="T16" fmla="*/ 12 w 16"/>
                  <a:gd name="T17" fmla="*/ 15 h 16"/>
                  <a:gd name="T18" fmla="*/ 6 w 16"/>
                  <a:gd name="T19" fmla="*/ 8 h 16"/>
                  <a:gd name="T20" fmla="*/ 8 w 16"/>
                  <a:gd name="T21" fmla="*/ 7 h 16"/>
                  <a:gd name="T22" fmla="*/ 15 w 16"/>
                  <a:gd name="T23" fmla="*/ 5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2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2"/>
              <p:cNvSpPr>
                <a:spLocks noEditPoints="1"/>
              </p:cNvSpPr>
              <p:nvPr/>
            </p:nvSpPr>
            <p:spPr bwMode="auto">
              <a:xfrm>
                <a:off x="3244" y="725"/>
                <a:ext cx="24" cy="24"/>
              </a:xfrm>
              <a:custGeom>
                <a:avLst/>
                <a:gdLst>
                  <a:gd name="T0" fmla="*/ 2 w 16"/>
                  <a:gd name="T1" fmla="*/ 3 h 16"/>
                  <a:gd name="T2" fmla="*/ 0 w 16"/>
                  <a:gd name="T3" fmla="*/ 8 h 16"/>
                  <a:gd name="T4" fmla="*/ 2 w 16"/>
                  <a:gd name="T5" fmla="*/ 13 h 16"/>
                  <a:gd name="T6" fmla="*/ 7 w 16"/>
                  <a:gd name="T7" fmla="*/ 8 h 16"/>
                  <a:gd name="T8" fmla="*/ 2 w 16"/>
                  <a:gd name="T9" fmla="*/ 3 h 16"/>
                  <a:gd name="T10" fmla="*/ 8 w 16"/>
                  <a:gd name="T11" fmla="*/ 0 h 16"/>
                  <a:gd name="T12" fmla="*/ 4 w 16"/>
                  <a:gd name="T13" fmla="*/ 1 h 16"/>
                  <a:gd name="T14" fmla="*/ 9 w 16"/>
                  <a:gd name="T15" fmla="*/ 8 h 16"/>
                  <a:gd name="T16" fmla="*/ 9 w 16"/>
                  <a:gd name="T17" fmla="*/ 9 h 16"/>
                  <a:gd name="T18" fmla="*/ 4 w 16"/>
                  <a:gd name="T19" fmla="*/ 15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2" y="3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8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3"/>
              <p:cNvSpPr>
                <a:spLocks noEditPoints="1"/>
              </p:cNvSpPr>
              <p:nvPr/>
            </p:nvSpPr>
            <p:spPr bwMode="auto">
              <a:xfrm>
                <a:off x="3036" y="964"/>
                <a:ext cx="24" cy="24"/>
              </a:xfrm>
              <a:custGeom>
                <a:avLst/>
                <a:gdLst>
                  <a:gd name="T0" fmla="*/ 0 w 16"/>
                  <a:gd name="T1" fmla="*/ 11 h 16"/>
                  <a:gd name="T2" fmla="*/ 8 w 16"/>
                  <a:gd name="T3" fmla="*/ 16 h 16"/>
                  <a:gd name="T4" fmla="*/ 9 w 16"/>
                  <a:gd name="T5" fmla="*/ 16 h 16"/>
                  <a:gd name="T6" fmla="*/ 0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0 w 16"/>
                  <a:gd name="T13" fmla="*/ 9 h 16"/>
                  <a:gd name="T14" fmla="*/ 10 w 16"/>
                  <a:gd name="T15" fmla="*/ 16 h 16"/>
                  <a:gd name="T16" fmla="*/ 16 w 16"/>
                  <a:gd name="T17" fmla="*/ 8 h 16"/>
                  <a:gd name="T18" fmla="*/ 14 w 16"/>
                  <a:gd name="T19" fmla="*/ 3 h 16"/>
                  <a:gd name="T20" fmla="*/ 9 w 16"/>
                  <a:gd name="T21" fmla="*/ 9 h 16"/>
                  <a:gd name="T22" fmla="*/ 7 w 16"/>
                  <a:gd name="T23" fmla="*/ 7 h 16"/>
                  <a:gd name="T24" fmla="*/ 12 w 16"/>
                  <a:gd name="T25" fmla="*/ 1 h 16"/>
                  <a:gd name="T26" fmla="*/ 8 w 16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6">
                    <a:moveTo>
                      <a:pt x="0" y="11"/>
                    </a:moveTo>
                    <a:cubicBezTo>
                      <a:pt x="1" y="14"/>
                      <a:pt x="4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3" y="15"/>
                      <a:pt x="16" y="12"/>
                      <a:pt x="16" y="8"/>
                    </a:cubicBezTo>
                    <a:cubicBezTo>
                      <a:pt x="16" y="6"/>
                      <a:pt x="15" y="4"/>
                      <a:pt x="14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4"/>
              <p:cNvSpPr>
                <a:spLocks noEditPoints="1"/>
              </p:cNvSpPr>
              <p:nvPr/>
            </p:nvSpPr>
            <p:spPr bwMode="auto">
              <a:xfrm>
                <a:off x="2124" y="1423"/>
                <a:ext cx="24" cy="23"/>
              </a:xfrm>
              <a:custGeom>
                <a:avLst/>
                <a:gdLst>
                  <a:gd name="T0" fmla="*/ 4 w 16"/>
                  <a:gd name="T1" fmla="*/ 1 h 16"/>
                  <a:gd name="T2" fmla="*/ 0 w 16"/>
                  <a:gd name="T3" fmla="*/ 8 h 16"/>
                  <a:gd name="T4" fmla="*/ 5 w 16"/>
                  <a:gd name="T5" fmla="*/ 16 h 16"/>
                  <a:gd name="T6" fmla="*/ 7 w 16"/>
                  <a:gd name="T7" fmla="*/ 8 h 16"/>
                  <a:gd name="T8" fmla="*/ 4 w 16"/>
                  <a:gd name="T9" fmla="*/ 1 h 16"/>
                  <a:gd name="T10" fmla="*/ 8 w 16"/>
                  <a:gd name="T11" fmla="*/ 0 h 16"/>
                  <a:gd name="T12" fmla="*/ 6 w 16"/>
                  <a:gd name="T13" fmla="*/ 0 h 16"/>
                  <a:gd name="T14" fmla="*/ 9 w 16"/>
                  <a:gd name="T15" fmla="*/ 8 h 16"/>
                  <a:gd name="T16" fmla="*/ 9 w 16"/>
                  <a:gd name="T17" fmla="*/ 8 h 16"/>
                  <a:gd name="T18" fmla="*/ 7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4" y="1"/>
                    </a:moveTo>
                    <a:cubicBezTo>
                      <a:pt x="2" y="2"/>
                      <a:pt x="0" y="5"/>
                      <a:pt x="0" y="8"/>
                    </a:cubicBezTo>
                    <a:cubicBezTo>
                      <a:pt x="0" y="11"/>
                      <a:pt x="2" y="14"/>
                      <a:pt x="5" y="1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5"/>
              <p:cNvSpPr>
                <a:spLocks/>
              </p:cNvSpPr>
              <p:nvPr/>
            </p:nvSpPr>
            <p:spPr bwMode="auto">
              <a:xfrm>
                <a:off x="1754" y="1625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3 w 16"/>
                  <a:gd name="T7" fmla="*/ 14 h 16"/>
                  <a:gd name="T8" fmla="*/ 7 w 16"/>
                  <a:gd name="T9" fmla="*/ 9 h 16"/>
                  <a:gd name="T10" fmla="*/ 9 w 16"/>
                  <a:gd name="T11" fmla="*/ 7 h 16"/>
                  <a:gd name="T12" fmla="*/ 14 w 16"/>
                  <a:gd name="T13" fmla="*/ 13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1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6"/>
              <p:cNvSpPr>
                <a:spLocks noEditPoints="1"/>
              </p:cNvSpPr>
              <p:nvPr/>
            </p:nvSpPr>
            <p:spPr bwMode="auto">
              <a:xfrm>
                <a:off x="1677" y="1935"/>
                <a:ext cx="23" cy="24"/>
              </a:xfrm>
              <a:custGeom>
                <a:avLst/>
                <a:gdLst>
                  <a:gd name="T0" fmla="*/ 11 w 16"/>
                  <a:gd name="T1" fmla="*/ 10 h 16"/>
                  <a:gd name="T2" fmla="*/ 14 w 16"/>
                  <a:gd name="T3" fmla="*/ 14 h 16"/>
                  <a:gd name="T4" fmla="*/ 15 w 16"/>
                  <a:gd name="T5" fmla="*/ 12 h 16"/>
                  <a:gd name="T6" fmla="*/ 11 w 16"/>
                  <a:gd name="T7" fmla="*/ 10 h 16"/>
                  <a:gd name="T8" fmla="*/ 8 w 16"/>
                  <a:gd name="T9" fmla="*/ 0 h 16"/>
                  <a:gd name="T10" fmla="*/ 0 w 16"/>
                  <a:gd name="T11" fmla="*/ 8 h 16"/>
                  <a:gd name="T12" fmla="*/ 8 w 16"/>
                  <a:gd name="T13" fmla="*/ 16 h 16"/>
                  <a:gd name="T14" fmla="*/ 12 w 16"/>
                  <a:gd name="T15" fmla="*/ 15 h 16"/>
                  <a:gd name="T16" fmla="*/ 5 w 16"/>
                  <a:gd name="T17" fmla="*/ 6 h 16"/>
                  <a:gd name="T18" fmla="*/ 16 w 16"/>
                  <a:gd name="T19" fmla="*/ 10 h 16"/>
                  <a:gd name="T20" fmla="*/ 16 w 16"/>
                  <a:gd name="T21" fmla="*/ 8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1" y="1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1" y="10"/>
                      <a:pt x="11" y="10"/>
                      <a:pt x="11" y="10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11" y="16"/>
                      <a:pt x="12" y="1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7"/>
              <p:cNvSpPr>
                <a:spLocks/>
              </p:cNvSpPr>
              <p:nvPr/>
            </p:nvSpPr>
            <p:spPr bwMode="auto">
              <a:xfrm>
                <a:off x="2022" y="2382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4 w 16"/>
                  <a:gd name="T3" fmla="*/ 1 h 16"/>
                  <a:gd name="T4" fmla="*/ 9 w 16"/>
                  <a:gd name="T5" fmla="*/ 7 h 16"/>
                  <a:gd name="T6" fmla="*/ 7 w 16"/>
                  <a:gd name="T7" fmla="*/ 9 h 16"/>
                  <a:gd name="T8" fmla="*/ 2 w 16"/>
                  <a:gd name="T9" fmla="*/ 2 h 16"/>
                  <a:gd name="T10" fmla="*/ 0 w 16"/>
                  <a:gd name="T11" fmla="*/ 8 h 16"/>
                  <a:gd name="T12" fmla="*/ 8 w 16"/>
                  <a:gd name="T13" fmla="*/ 16 h 16"/>
                  <a:gd name="T14" fmla="*/ 16 w 16"/>
                  <a:gd name="T15" fmla="*/ 8 h 16"/>
                  <a:gd name="T16" fmla="*/ 8 w 1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7" y="0"/>
                      <a:pt x="5" y="0"/>
                      <a:pt x="4" y="1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8"/>
              <p:cNvSpPr>
                <a:spLocks noEditPoints="1"/>
              </p:cNvSpPr>
              <p:nvPr/>
            </p:nvSpPr>
            <p:spPr bwMode="auto">
              <a:xfrm>
                <a:off x="2338" y="2179"/>
                <a:ext cx="24" cy="24"/>
              </a:xfrm>
              <a:custGeom>
                <a:avLst/>
                <a:gdLst>
                  <a:gd name="T0" fmla="*/ 0 w 16"/>
                  <a:gd name="T1" fmla="*/ 6 h 16"/>
                  <a:gd name="T2" fmla="*/ 0 w 16"/>
                  <a:gd name="T3" fmla="*/ 8 h 16"/>
                  <a:gd name="T4" fmla="*/ 4 w 16"/>
                  <a:gd name="T5" fmla="*/ 7 h 16"/>
                  <a:gd name="T6" fmla="*/ 0 w 16"/>
                  <a:gd name="T7" fmla="*/ 6 h 16"/>
                  <a:gd name="T8" fmla="*/ 8 w 16"/>
                  <a:gd name="T9" fmla="*/ 0 h 16"/>
                  <a:gd name="T10" fmla="*/ 3 w 16"/>
                  <a:gd name="T11" fmla="*/ 2 h 16"/>
                  <a:gd name="T12" fmla="*/ 9 w 16"/>
                  <a:gd name="T13" fmla="*/ 7 h 16"/>
                  <a:gd name="T14" fmla="*/ 12 w 16"/>
                  <a:gd name="T15" fmla="*/ 9 h 16"/>
                  <a:gd name="T16" fmla="*/ 8 w 16"/>
                  <a:gd name="T17" fmla="*/ 9 h 16"/>
                  <a:gd name="T18" fmla="*/ 0 w 16"/>
                  <a:gd name="T19" fmla="*/ 10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0" y="6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9"/>
              <p:cNvSpPr>
                <a:spLocks noEditPoints="1"/>
              </p:cNvSpPr>
              <p:nvPr/>
            </p:nvSpPr>
            <p:spPr bwMode="auto">
              <a:xfrm>
                <a:off x="2064" y="2626"/>
                <a:ext cx="24" cy="24"/>
              </a:xfrm>
              <a:custGeom>
                <a:avLst/>
                <a:gdLst>
                  <a:gd name="T0" fmla="*/ 12 w 16"/>
                  <a:gd name="T1" fmla="*/ 1 h 16"/>
                  <a:gd name="T2" fmla="*/ 9 w 16"/>
                  <a:gd name="T3" fmla="*/ 9 h 16"/>
                  <a:gd name="T4" fmla="*/ 8 w 16"/>
                  <a:gd name="T5" fmla="*/ 9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2 w 16"/>
                  <a:gd name="T13" fmla="*/ 1 h 16"/>
                  <a:gd name="T14" fmla="*/ 8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10 w 16"/>
                  <a:gd name="T21" fmla="*/ 0 h 16"/>
                  <a:gd name="T22" fmla="*/ 8 w 1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2" y="1"/>
                    </a:cubicBezTo>
                    <a:moveTo>
                      <a:pt x="8" y="0"/>
                    </a:moveTo>
                    <a:cubicBezTo>
                      <a:pt x="4" y="0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50"/>
              <p:cNvSpPr>
                <a:spLocks/>
              </p:cNvSpPr>
              <p:nvPr/>
            </p:nvSpPr>
            <p:spPr bwMode="auto">
              <a:xfrm>
                <a:off x="1718" y="2591"/>
                <a:ext cx="24" cy="23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16 h 16"/>
                  <a:gd name="T6" fmla="*/ 16 w 16"/>
                  <a:gd name="T7" fmla="*/ 10 h 16"/>
                  <a:gd name="T8" fmla="*/ 8 w 16"/>
                  <a:gd name="T9" fmla="*/ 9 h 16"/>
                  <a:gd name="T10" fmla="*/ 8 w 16"/>
                  <a:gd name="T11" fmla="*/ 7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5" y="13"/>
                      <a:pt x="16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51"/>
              <p:cNvSpPr>
                <a:spLocks/>
              </p:cNvSpPr>
              <p:nvPr/>
            </p:nvSpPr>
            <p:spPr bwMode="auto">
              <a:xfrm>
                <a:off x="3167" y="2388"/>
                <a:ext cx="24" cy="24"/>
              </a:xfrm>
              <a:custGeom>
                <a:avLst/>
                <a:gdLst>
                  <a:gd name="T0" fmla="*/ 8 w 16"/>
                  <a:gd name="T1" fmla="*/ 0 h 16"/>
                  <a:gd name="T2" fmla="*/ 0 w 16"/>
                  <a:gd name="T3" fmla="*/ 8 h 16"/>
                  <a:gd name="T4" fmla="*/ 8 w 16"/>
                  <a:gd name="T5" fmla="*/ 7 h 16"/>
                  <a:gd name="T6" fmla="*/ 8 w 16"/>
                  <a:gd name="T7" fmla="*/ 9 h 16"/>
                  <a:gd name="T8" fmla="*/ 0 w 16"/>
                  <a:gd name="T9" fmla="*/ 10 h 16"/>
                  <a:gd name="T10" fmla="*/ 8 w 16"/>
                  <a:gd name="T11" fmla="*/ 16 h 16"/>
                  <a:gd name="T12" fmla="*/ 16 w 16"/>
                  <a:gd name="T13" fmla="*/ 8 h 16"/>
                  <a:gd name="T14" fmla="*/ 8 w 16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3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52"/>
              <p:cNvSpPr>
                <a:spLocks noEditPoints="1"/>
              </p:cNvSpPr>
              <p:nvPr/>
            </p:nvSpPr>
            <p:spPr bwMode="auto">
              <a:xfrm>
                <a:off x="3322" y="2579"/>
                <a:ext cx="24" cy="24"/>
              </a:xfrm>
              <a:custGeom>
                <a:avLst/>
                <a:gdLst>
                  <a:gd name="T0" fmla="*/ 13 w 16"/>
                  <a:gd name="T1" fmla="*/ 2 h 16"/>
                  <a:gd name="T2" fmla="*/ 9 w 16"/>
                  <a:gd name="T3" fmla="*/ 9 h 16"/>
                  <a:gd name="T4" fmla="*/ 0 w 16"/>
                  <a:gd name="T5" fmla="*/ 8 h 16"/>
                  <a:gd name="T6" fmla="*/ 0 w 16"/>
                  <a:gd name="T7" fmla="*/ 8 h 16"/>
                  <a:gd name="T8" fmla="*/ 8 w 16"/>
                  <a:gd name="T9" fmla="*/ 16 h 16"/>
                  <a:gd name="T10" fmla="*/ 16 w 16"/>
                  <a:gd name="T11" fmla="*/ 8 h 16"/>
                  <a:gd name="T12" fmla="*/ 13 w 16"/>
                  <a:gd name="T13" fmla="*/ 2 h 16"/>
                  <a:gd name="T14" fmla="*/ 6 w 16"/>
                  <a:gd name="T15" fmla="*/ 0 h 16"/>
                  <a:gd name="T16" fmla="*/ 0 w 16"/>
                  <a:gd name="T17" fmla="*/ 6 h 16"/>
                  <a:gd name="T18" fmla="*/ 7 w 16"/>
                  <a:gd name="T19" fmla="*/ 7 h 16"/>
                  <a:gd name="T20" fmla="*/ 6 w 16"/>
                  <a:gd name="T21" fmla="*/ 0 h 16"/>
                  <a:gd name="T22" fmla="*/ 8 w 16"/>
                  <a:gd name="T23" fmla="*/ 0 h 16"/>
                  <a:gd name="T24" fmla="*/ 7 w 16"/>
                  <a:gd name="T25" fmla="*/ 0 h 16"/>
                  <a:gd name="T26" fmla="*/ 8 w 16"/>
                  <a:gd name="T27" fmla="*/ 6 h 16"/>
                  <a:gd name="T28" fmla="*/ 11 w 16"/>
                  <a:gd name="T29" fmla="*/ 1 h 16"/>
                  <a:gd name="T30" fmla="*/ 8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3" y="2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5"/>
                      <a:pt x="15" y="3"/>
                      <a:pt x="13" y="2"/>
                    </a:cubicBezTo>
                    <a:moveTo>
                      <a:pt x="6" y="0"/>
                    </a:moveTo>
                    <a:cubicBezTo>
                      <a:pt x="3" y="1"/>
                      <a:pt x="1" y="3"/>
                      <a:pt x="0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53"/>
              <p:cNvSpPr>
                <a:spLocks noEditPoints="1"/>
              </p:cNvSpPr>
              <p:nvPr/>
            </p:nvSpPr>
            <p:spPr bwMode="auto">
              <a:xfrm>
                <a:off x="3996" y="1584"/>
                <a:ext cx="23" cy="23"/>
              </a:xfrm>
              <a:custGeom>
                <a:avLst/>
                <a:gdLst>
                  <a:gd name="T0" fmla="*/ 7 w 16"/>
                  <a:gd name="T1" fmla="*/ 11 h 16"/>
                  <a:gd name="T2" fmla="*/ 4 w 16"/>
                  <a:gd name="T3" fmla="*/ 15 h 16"/>
                  <a:gd name="T4" fmla="*/ 6 w 16"/>
                  <a:gd name="T5" fmla="*/ 16 h 16"/>
                  <a:gd name="T6" fmla="*/ 7 w 16"/>
                  <a:gd name="T7" fmla="*/ 11 h 16"/>
                  <a:gd name="T8" fmla="*/ 8 w 16"/>
                  <a:gd name="T9" fmla="*/ 0 h 16"/>
                  <a:gd name="T10" fmla="*/ 0 w 16"/>
                  <a:gd name="T11" fmla="*/ 8 h 16"/>
                  <a:gd name="T12" fmla="*/ 2 w 16"/>
                  <a:gd name="T13" fmla="*/ 13 h 16"/>
                  <a:gd name="T14" fmla="*/ 9 w 16"/>
                  <a:gd name="T15" fmla="*/ 5 h 16"/>
                  <a:gd name="T16" fmla="*/ 9 w 16"/>
                  <a:gd name="T17" fmla="*/ 8 h 16"/>
                  <a:gd name="T18" fmla="*/ 8 w 16"/>
                  <a:gd name="T19" fmla="*/ 16 h 16"/>
                  <a:gd name="T20" fmla="*/ 8 w 16"/>
                  <a:gd name="T21" fmla="*/ 16 h 16"/>
                  <a:gd name="T22" fmla="*/ 16 w 16"/>
                  <a:gd name="T23" fmla="*/ 8 h 16"/>
                  <a:gd name="T24" fmla="*/ 8 w 1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7" y="11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7" y="11"/>
                      <a:pt x="7" y="11"/>
                      <a:pt x="7" y="11"/>
                    </a:cubicBezTo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2"/>
                      <a:pt x="2" y="1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54"/>
              <p:cNvSpPr>
                <a:spLocks noEditPoints="1"/>
              </p:cNvSpPr>
              <p:nvPr/>
            </p:nvSpPr>
            <p:spPr bwMode="auto">
              <a:xfrm>
                <a:off x="1975" y="1047"/>
                <a:ext cx="23" cy="24"/>
              </a:xfrm>
              <a:custGeom>
                <a:avLst/>
                <a:gdLst>
                  <a:gd name="T0" fmla="*/ 11 w 16"/>
                  <a:gd name="T1" fmla="*/ 12 h 16"/>
                  <a:gd name="T2" fmla="*/ 12 w 16"/>
                  <a:gd name="T3" fmla="*/ 15 h 16"/>
                  <a:gd name="T4" fmla="*/ 13 w 16"/>
                  <a:gd name="T5" fmla="*/ 14 h 16"/>
                  <a:gd name="T6" fmla="*/ 11 w 16"/>
                  <a:gd name="T7" fmla="*/ 12 h 16"/>
                  <a:gd name="T8" fmla="*/ 16 w 16"/>
                  <a:gd name="T9" fmla="*/ 6 h 16"/>
                  <a:gd name="T10" fmla="*/ 10 w 16"/>
                  <a:gd name="T11" fmla="*/ 8 h 16"/>
                  <a:gd name="T12" fmla="*/ 14 w 16"/>
                  <a:gd name="T13" fmla="*/ 13 h 16"/>
                  <a:gd name="T14" fmla="*/ 16 w 16"/>
                  <a:gd name="T15" fmla="*/ 8 h 16"/>
                  <a:gd name="T16" fmla="*/ 16 w 16"/>
                  <a:gd name="T17" fmla="*/ 6 h 16"/>
                  <a:gd name="T18" fmla="*/ 14 w 16"/>
                  <a:gd name="T19" fmla="*/ 3 h 16"/>
                  <a:gd name="T20" fmla="*/ 11 w 16"/>
                  <a:gd name="T21" fmla="*/ 6 h 16"/>
                  <a:gd name="T22" fmla="*/ 15 w 16"/>
                  <a:gd name="T23" fmla="*/ 4 h 16"/>
                  <a:gd name="T24" fmla="*/ 14 w 16"/>
                  <a:gd name="T25" fmla="*/ 3 h 16"/>
                  <a:gd name="T26" fmla="*/ 10 w 16"/>
                  <a:gd name="T27" fmla="*/ 0 h 16"/>
                  <a:gd name="T28" fmla="*/ 9 w 16"/>
                  <a:gd name="T29" fmla="*/ 5 h 16"/>
                  <a:gd name="T30" fmla="*/ 12 w 16"/>
                  <a:gd name="T31" fmla="*/ 1 h 16"/>
                  <a:gd name="T32" fmla="*/ 10 w 16"/>
                  <a:gd name="T33" fmla="*/ 0 h 16"/>
                  <a:gd name="T34" fmla="*/ 8 w 16"/>
                  <a:gd name="T35" fmla="*/ 0 h 16"/>
                  <a:gd name="T36" fmla="*/ 0 w 16"/>
                  <a:gd name="T37" fmla="*/ 8 h 16"/>
                  <a:gd name="T38" fmla="*/ 8 w 16"/>
                  <a:gd name="T39" fmla="*/ 16 h 16"/>
                  <a:gd name="T40" fmla="*/ 10 w 16"/>
                  <a:gd name="T41" fmla="*/ 16 h 16"/>
                  <a:gd name="T42" fmla="*/ 7 w 16"/>
                  <a:gd name="T43" fmla="*/ 9 h 16"/>
                  <a:gd name="T44" fmla="*/ 7 w 16"/>
                  <a:gd name="T45" fmla="*/ 10 h 16"/>
                  <a:gd name="T46" fmla="*/ 7 w 16"/>
                  <a:gd name="T47" fmla="*/ 8 h 16"/>
                  <a:gd name="T48" fmla="*/ 7 w 16"/>
                  <a:gd name="T49" fmla="*/ 8 h 16"/>
                  <a:gd name="T50" fmla="*/ 7 w 16"/>
                  <a:gd name="T51" fmla="*/ 8 h 16"/>
                  <a:gd name="T52" fmla="*/ 8 w 16"/>
                  <a:gd name="T5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6">
                    <a:moveTo>
                      <a:pt x="11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1" y="12"/>
                      <a:pt x="11" y="12"/>
                      <a:pt x="11" y="12"/>
                    </a:cubicBezTo>
                    <a:moveTo>
                      <a:pt x="16" y="6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moveTo>
                      <a:pt x="14" y="3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3"/>
                      <a:pt x="14" y="3"/>
                    </a:cubicBezTo>
                    <a:moveTo>
                      <a:pt x="10" y="0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0" y="0"/>
                    </a:cubicBezTo>
                    <a:moveTo>
                      <a:pt x="8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55"/>
              <p:cNvSpPr>
                <a:spLocks noEditPoints="1"/>
              </p:cNvSpPr>
              <p:nvPr/>
            </p:nvSpPr>
            <p:spPr bwMode="auto">
              <a:xfrm>
                <a:off x="2042" y="1335"/>
                <a:ext cx="92" cy="532"/>
              </a:xfrm>
              <a:custGeom>
                <a:avLst/>
                <a:gdLst>
                  <a:gd name="T0" fmla="*/ 60 w 62"/>
                  <a:gd name="T1" fmla="*/ 75 h 357"/>
                  <a:gd name="T2" fmla="*/ 0 w 62"/>
                  <a:gd name="T3" fmla="*/ 354 h 357"/>
                  <a:gd name="T4" fmla="*/ 2 w 62"/>
                  <a:gd name="T5" fmla="*/ 357 h 357"/>
                  <a:gd name="T6" fmla="*/ 62 w 62"/>
                  <a:gd name="T7" fmla="*/ 75 h 357"/>
                  <a:gd name="T8" fmla="*/ 60 w 62"/>
                  <a:gd name="T9" fmla="*/ 75 h 357"/>
                  <a:gd name="T10" fmla="*/ 38 w 62"/>
                  <a:gd name="T11" fmla="*/ 0 h 357"/>
                  <a:gd name="T12" fmla="*/ 37 w 62"/>
                  <a:gd name="T13" fmla="*/ 5 h 357"/>
                  <a:gd name="T14" fmla="*/ 59 w 62"/>
                  <a:gd name="T15" fmla="*/ 60 h 357"/>
                  <a:gd name="T16" fmla="*/ 61 w 62"/>
                  <a:gd name="T17" fmla="*/ 59 h 357"/>
                  <a:gd name="T18" fmla="*/ 38 w 62"/>
                  <a:gd name="T1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57">
                    <a:moveTo>
                      <a:pt x="60" y="75"/>
                    </a:moveTo>
                    <a:cubicBezTo>
                      <a:pt x="0" y="354"/>
                      <a:pt x="0" y="354"/>
                      <a:pt x="0" y="354"/>
                    </a:cubicBezTo>
                    <a:cubicBezTo>
                      <a:pt x="2" y="357"/>
                      <a:pt x="2" y="357"/>
                      <a:pt x="2" y="357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75"/>
                      <a:pt x="61" y="75"/>
                      <a:pt x="60" y="75"/>
                    </a:cubicBezTo>
                    <a:moveTo>
                      <a:pt x="38" y="0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0" y="60"/>
                      <a:pt x="60" y="59"/>
                      <a:pt x="61" y="59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56"/>
              <p:cNvSpPr>
                <a:spLocks/>
              </p:cNvSpPr>
              <p:nvPr/>
            </p:nvSpPr>
            <p:spPr bwMode="auto">
              <a:xfrm>
                <a:off x="2130" y="1423"/>
                <a:ext cx="7" cy="23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1 w 5"/>
                  <a:gd name="T7" fmla="*/ 16 h 16"/>
                  <a:gd name="T8" fmla="*/ 3 w 5"/>
                  <a:gd name="T9" fmla="*/ 16 h 16"/>
                  <a:gd name="T10" fmla="*/ 5 w 5"/>
                  <a:gd name="T11" fmla="*/ 8 h 16"/>
                  <a:gd name="T12" fmla="*/ 5 w 5"/>
                  <a:gd name="T13" fmla="*/ 8 h 16"/>
                  <a:gd name="T14" fmla="*/ 2 w 5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57"/>
              <p:cNvSpPr>
                <a:spLocks noEditPoints="1"/>
              </p:cNvSpPr>
              <p:nvPr/>
            </p:nvSpPr>
            <p:spPr bwMode="auto">
              <a:xfrm>
                <a:off x="1990" y="1070"/>
                <a:ext cx="105" cy="266"/>
              </a:xfrm>
              <a:custGeom>
                <a:avLst/>
                <a:gdLst>
                  <a:gd name="T0" fmla="*/ 61 w 71"/>
                  <a:gd name="T1" fmla="*/ 149 h 179"/>
                  <a:gd name="T2" fmla="*/ 60 w 71"/>
                  <a:gd name="T3" fmla="*/ 152 h 179"/>
                  <a:gd name="T4" fmla="*/ 71 w 71"/>
                  <a:gd name="T5" fmla="*/ 179 h 179"/>
                  <a:gd name="T6" fmla="*/ 71 w 71"/>
                  <a:gd name="T7" fmla="*/ 174 h 179"/>
                  <a:gd name="T8" fmla="*/ 61 w 71"/>
                  <a:gd name="T9" fmla="*/ 149 h 179"/>
                  <a:gd name="T10" fmla="*/ 38 w 71"/>
                  <a:gd name="T11" fmla="*/ 90 h 179"/>
                  <a:gd name="T12" fmla="*/ 36 w 71"/>
                  <a:gd name="T13" fmla="*/ 91 h 179"/>
                  <a:gd name="T14" fmla="*/ 58 w 71"/>
                  <a:gd name="T15" fmla="*/ 146 h 179"/>
                  <a:gd name="T16" fmla="*/ 59 w 71"/>
                  <a:gd name="T17" fmla="*/ 143 h 179"/>
                  <a:gd name="T18" fmla="*/ 38 w 71"/>
                  <a:gd name="T19" fmla="*/ 90 h 179"/>
                  <a:gd name="T20" fmla="*/ 2 w 71"/>
                  <a:gd name="T21" fmla="*/ 0 h 179"/>
                  <a:gd name="T22" fmla="*/ 0 w 71"/>
                  <a:gd name="T23" fmla="*/ 1 h 179"/>
                  <a:gd name="T24" fmla="*/ 35 w 71"/>
                  <a:gd name="T25" fmla="*/ 89 h 179"/>
                  <a:gd name="T26" fmla="*/ 37 w 71"/>
                  <a:gd name="T27" fmla="*/ 88 h 179"/>
                  <a:gd name="T28" fmla="*/ 2 w 71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79">
                    <a:moveTo>
                      <a:pt x="61" y="149"/>
                    </a:moveTo>
                    <a:cubicBezTo>
                      <a:pt x="60" y="152"/>
                      <a:pt x="60" y="152"/>
                      <a:pt x="60" y="152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71" y="174"/>
                      <a:pt x="71" y="174"/>
                      <a:pt x="71" y="174"/>
                    </a:cubicBezTo>
                    <a:cubicBezTo>
                      <a:pt x="61" y="149"/>
                      <a:pt x="61" y="149"/>
                      <a:pt x="61" y="149"/>
                    </a:cubicBezTo>
                    <a:moveTo>
                      <a:pt x="38" y="90"/>
                    </a:moveTo>
                    <a:cubicBezTo>
                      <a:pt x="36" y="91"/>
                      <a:pt x="36" y="91"/>
                      <a:pt x="36" y="91"/>
                    </a:cubicBezTo>
                    <a:cubicBezTo>
                      <a:pt x="58" y="146"/>
                      <a:pt x="58" y="146"/>
                      <a:pt x="58" y="146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8" y="90"/>
                      <a:pt x="38" y="90"/>
                      <a:pt x="38" y="90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58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9"/>
              <p:cNvSpPr>
                <a:spLocks/>
              </p:cNvSpPr>
              <p:nvPr/>
            </p:nvSpPr>
            <p:spPr bwMode="auto">
              <a:xfrm>
                <a:off x="2076" y="1283"/>
                <a:ext cx="4" cy="13"/>
              </a:xfrm>
              <a:custGeom>
                <a:avLst/>
                <a:gdLst>
                  <a:gd name="T0" fmla="*/ 1 w 4"/>
                  <a:gd name="T1" fmla="*/ 0 h 13"/>
                  <a:gd name="T2" fmla="*/ 0 w 4"/>
                  <a:gd name="T3" fmla="*/ 4 h 13"/>
                  <a:gd name="T4" fmla="*/ 3 w 4"/>
                  <a:gd name="T5" fmla="*/ 13 h 13"/>
                  <a:gd name="T6" fmla="*/ 4 w 4"/>
                  <a:gd name="T7" fmla="*/ 9 h 13"/>
                  <a:gd name="T8" fmla="*/ 1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0" y="4"/>
                    </a:lnTo>
                    <a:lnTo>
                      <a:pt x="3" y="13"/>
                    </a:lnTo>
                    <a:lnTo>
                      <a:pt x="4" y="9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0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61"/>
              <p:cNvSpPr>
                <a:spLocks/>
              </p:cNvSpPr>
              <p:nvPr/>
            </p:nvSpPr>
            <p:spPr bwMode="auto">
              <a:xfrm>
                <a:off x="2042" y="1201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1 w 4"/>
                  <a:gd name="T5" fmla="*/ 4 h 4"/>
                  <a:gd name="T6" fmla="*/ 4 w 4"/>
                  <a:gd name="T7" fmla="*/ 3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62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3"/>
              <p:cNvSpPr>
                <a:spLocks/>
              </p:cNvSpPr>
              <p:nvPr/>
            </p:nvSpPr>
            <p:spPr bwMode="auto">
              <a:xfrm>
                <a:off x="2039" y="1868"/>
                <a:ext cx="4" cy="25"/>
              </a:xfrm>
              <a:custGeom>
                <a:avLst/>
                <a:gdLst>
                  <a:gd name="T0" fmla="*/ 3 w 4"/>
                  <a:gd name="T1" fmla="*/ 0 h 25"/>
                  <a:gd name="T2" fmla="*/ 0 w 4"/>
                  <a:gd name="T3" fmla="*/ 25 h 25"/>
                  <a:gd name="T4" fmla="*/ 0 w 4"/>
                  <a:gd name="T5" fmla="*/ 25 h 25"/>
                  <a:gd name="T6" fmla="*/ 4 w 4"/>
                  <a:gd name="T7" fmla="*/ 3 h 25"/>
                  <a:gd name="T8" fmla="*/ 3 w 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3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64"/>
              <p:cNvSpPr>
                <a:spLocks/>
              </p:cNvSpPr>
              <p:nvPr/>
            </p:nvSpPr>
            <p:spPr bwMode="auto">
              <a:xfrm>
                <a:off x="1985" y="1061"/>
                <a:ext cx="8" cy="10"/>
              </a:xfrm>
              <a:custGeom>
                <a:avLst/>
                <a:gdLst>
                  <a:gd name="T0" fmla="*/ 1 w 5"/>
                  <a:gd name="T1" fmla="*/ 0 h 7"/>
                  <a:gd name="T2" fmla="*/ 0 w 5"/>
                  <a:gd name="T3" fmla="*/ 0 h 7"/>
                  <a:gd name="T4" fmla="*/ 3 w 5"/>
                  <a:gd name="T5" fmla="*/ 7 h 7"/>
                  <a:gd name="T6" fmla="*/ 5 w 5"/>
                  <a:gd name="T7" fmla="*/ 6 h 7"/>
                  <a:gd name="T8" fmla="*/ 4 w 5"/>
                  <a:gd name="T9" fmla="*/ 3 h 7"/>
                  <a:gd name="T10" fmla="*/ 1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65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6"/>
              <p:cNvSpPr>
                <a:spLocks/>
              </p:cNvSpPr>
              <p:nvPr/>
            </p:nvSpPr>
            <p:spPr bwMode="auto">
              <a:xfrm>
                <a:off x="2033" y="1895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1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7"/>
              <p:cNvSpPr>
                <a:spLocks noEditPoints="1"/>
              </p:cNvSpPr>
              <p:nvPr/>
            </p:nvSpPr>
            <p:spPr bwMode="auto">
              <a:xfrm>
                <a:off x="1773" y="1645"/>
                <a:ext cx="258" cy="245"/>
              </a:xfrm>
              <a:custGeom>
                <a:avLst/>
                <a:gdLst>
                  <a:gd name="T0" fmla="*/ 30 w 173"/>
                  <a:gd name="T1" fmla="*/ 27 h 165"/>
                  <a:gd name="T2" fmla="*/ 29 w 173"/>
                  <a:gd name="T3" fmla="*/ 28 h 165"/>
                  <a:gd name="T4" fmla="*/ 173 w 173"/>
                  <a:gd name="T5" fmla="*/ 165 h 165"/>
                  <a:gd name="T6" fmla="*/ 173 w 173"/>
                  <a:gd name="T7" fmla="*/ 162 h 165"/>
                  <a:gd name="T8" fmla="*/ 30 w 173"/>
                  <a:gd name="T9" fmla="*/ 27 h 165"/>
                  <a:gd name="T10" fmla="*/ 1 w 173"/>
                  <a:gd name="T11" fmla="*/ 0 h 165"/>
                  <a:gd name="T12" fmla="*/ 0 w 173"/>
                  <a:gd name="T13" fmla="*/ 1 h 165"/>
                  <a:gd name="T14" fmla="*/ 27 w 173"/>
                  <a:gd name="T15" fmla="*/ 27 h 165"/>
                  <a:gd name="T16" fmla="*/ 29 w 173"/>
                  <a:gd name="T17" fmla="*/ 26 h 165"/>
                  <a:gd name="T18" fmla="*/ 1 w 173"/>
                  <a:gd name="T1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165">
                    <a:moveTo>
                      <a:pt x="30" y="27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173" y="165"/>
                      <a:pt x="173" y="165"/>
                      <a:pt x="173" y="165"/>
                    </a:cubicBezTo>
                    <a:cubicBezTo>
                      <a:pt x="173" y="162"/>
                      <a:pt x="173" y="162"/>
                      <a:pt x="173" y="162"/>
                    </a:cubicBezTo>
                    <a:cubicBezTo>
                      <a:pt x="30" y="27"/>
                      <a:pt x="30" y="27"/>
                      <a:pt x="30" y="27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68"/>
              <p:cNvSpPr>
                <a:spLocks/>
              </p:cNvSpPr>
              <p:nvPr/>
            </p:nvSpPr>
            <p:spPr bwMode="auto">
              <a:xfrm>
                <a:off x="2031" y="1886"/>
                <a:ext cx="5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2 w 3"/>
                  <a:gd name="T5" fmla="*/ 5 h 5"/>
                  <a:gd name="T6" fmla="*/ 2 w 3"/>
                  <a:gd name="T7" fmla="*/ 5 h 5"/>
                  <a:gd name="T8" fmla="*/ 3 w 3"/>
                  <a:gd name="T9" fmla="*/ 5 h 5"/>
                  <a:gd name="T10" fmla="*/ 3 w 3"/>
                  <a:gd name="T11" fmla="*/ 3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9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70"/>
              <p:cNvSpPr>
                <a:spLocks/>
              </p:cNvSpPr>
              <p:nvPr/>
            </p:nvSpPr>
            <p:spPr bwMode="auto">
              <a:xfrm>
                <a:off x="1814" y="1683"/>
                <a:ext cx="4" cy="3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0" y="2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71"/>
              <p:cNvSpPr>
                <a:spLocks/>
              </p:cNvSpPr>
              <p:nvPr/>
            </p:nvSpPr>
            <p:spPr bwMode="auto">
              <a:xfrm>
                <a:off x="2034" y="189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72"/>
              <p:cNvSpPr>
                <a:spLocks/>
              </p:cNvSpPr>
              <p:nvPr/>
            </p:nvSpPr>
            <p:spPr bwMode="auto">
              <a:xfrm>
                <a:off x="2039" y="189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73"/>
              <p:cNvSpPr>
                <a:spLocks/>
              </p:cNvSpPr>
              <p:nvPr/>
            </p:nvSpPr>
            <p:spPr bwMode="auto">
              <a:xfrm>
                <a:off x="2037" y="1893"/>
                <a:ext cx="3" cy="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1 h 3"/>
                  <a:gd name="T8" fmla="*/ 2 w 2"/>
                  <a:gd name="T9" fmla="*/ 1 h 3"/>
                  <a:gd name="T10" fmla="*/ 1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74"/>
              <p:cNvSpPr>
                <a:spLocks/>
              </p:cNvSpPr>
              <p:nvPr/>
            </p:nvSpPr>
            <p:spPr bwMode="auto">
              <a:xfrm>
                <a:off x="1764" y="1636"/>
                <a:ext cx="11" cy="10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2 h 7"/>
                  <a:gd name="T4" fmla="*/ 6 w 7"/>
                  <a:gd name="T5" fmla="*/ 7 h 7"/>
                  <a:gd name="T6" fmla="*/ 7 w 7"/>
                  <a:gd name="T7" fmla="*/ 6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75"/>
              <p:cNvSpPr>
                <a:spLocks noEditPoints="1"/>
              </p:cNvSpPr>
              <p:nvPr/>
            </p:nvSpPr>
            <p:spPr bwMode="auto">
              <a:xfrm>
                <a:off x="1711" y="1779"/>
                <a:ext cx="422" cy="274"/>
              </a:xfrm>
              <a:custGeom>
                <a:avLst/>
                <a:gdLst>
                  <a:gd name="T0" fmla="*/ 272 w 283"/>
                  <a:gd name="T1" fmla="*/ 175 h 184"/>
                  <a:gd name="T2" fmla="*/ 274 w 283"/>
                  <a:gd name="T3" fmla="*/ 179 h 184"/>
                  <a:gd name="T4" fmla="*/ 283 w 283"/>
                  <a:gd name="T5" fmla="*/ 184 h 184"/>
                  <a:gd name="T6" fmla="*/ 281 w 283"/>
                  <a:gd name="T7" fmla="*/ 181 h 184"/>
                  <a:gd name="T8" fmla="*/ 272 w 283"/>
                  <a:gd name="T9" fmla="*/ 175 h 184"/>
                  <a:gd name="T10" fmla="*/ 198 w 283"/>
                  <a:gd name="T11" fmla="*/ 127 h 184"/>
                  <a:gd name="T12" fmla="*/ 197 w 283"/>
                  <a:gd name="T13" fmla="*/ 129 h 184"/>
                  <a:gd name="T14" fmla="*/ 267 w 283"/>
                  <a:gd name="T15" fmla="*/ 174 h 184"/>
                  <a:gd name="T16" fmla="*/ 264 w 283"/>
                  <a:gd name="T17" fmla="*/ 170 h 184"/>
                  <a:gd name="T18" fmla="*/ 198 w 283"/>
                  <a:gd name="T19" fmla="*/ 127 h 184"/>
                  <a:gd name="T20" fmla="*/ 1 w 283"/>
                  <a:gd name="T21" fmla="*/ 4 h 184"/>
                  <a:gd name="T22" fmla="*/ 195 w 283"/>
                  <a:gd name="T23" fmla="*/ 128 h 184"/>
                  <a:gd name="T24" fmla="*/ 196 w 283"/>
                  <a:gd name="T25" fmla="*/ 126 h 184"/>
                  <a:gd name="T26" fmla="*/ 11 w 283"/>
                  <a:gd name="T27" fmla="*/ 7 h 184"/>
                  <a:gd name="T28" fmla="*/ 1 w 283"/>
                  <a:gd name="T29" fmla="*/ 4 h 184"/>
                  <a:gd name="T30" fmla="*/ 0 w 283"/>
                  <a:gd name="T31" fmla="*/ 0 h 184"/>
                  <a:gd name="T32" fmla="*/ 0 w 283"/>
                  <a:gd name="T33" fmla="*/ 1 h 184"/>
                  <a:gd name="T34" fmla="*/ 2 w 283"/>
                  <a:gd name="T35" fmla="*/ 2 h 184"/>
                  <a:gd name="T36" fmla="*/ 0 w 283"/>
                  <a:gd name="T3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184">
                    <a:moveTo>
                      <a:pt x="272" y="175"/>
                    </a:moveTo>
                    <a:cubicBezTo>
                      <a:pt x="274" y="179"/>
                      <a:pt x="274" y="179"/>
                      <a:pt x="274" y="179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1" y="181"/>
                      <a:pt x="281" y="181"/>
                      <a:pt x="281" y="181"/>
                    </a:cubicBezTo>
                    <a:cubicBezTo>
                      <a:pt x="272" y="175"/>
                      <a:pt x="272" y="175"/>
                      <a:pt x="272" y="175"/>
                    </a:cubicBezTo>
                    <a:moveTo>
                      <a:pt x="198" y="127"/>
                    </a:moveTo>
                    <a:cubicBezTo>
                      <a:pt x="197" y="129"/>
                      <a:pt x="197" y="129"/>
                      <a:pt x="197" y="129"/>
                    </a:cubicBezTo>
                    <a:cubicBezTo>
                      <a:pt x="267" y="174"/>
                      <a:pt x="267" y="174"/>
                      <a:pt x="267" y="174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198" y="127"/>
                      <a:pt x="198" y="127"/>
                      <a:pt x="198" y="127"/>
                    </a:cubicBezTo>
                    <a:moveTo>
                      <a:pt x="1" y="4"/>
                    </a:moveTo>
                    <a:cubicBezTo>
                      <a:pt x="195" y="128"/>
                      <a:pt x="195" y="128"/>
                      <a:pt x="195" y="128"/>
                    </a:cubicBezTo>
                    <a:cubicBezTo>
                      <a:pt x="196" y="126"/>
                      <a:pt x="196" y="126"/>
                      <a:pt x="196" y="12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76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77"/>
              <p:cNvSpPr>
                <a:spLocks/>
              </p:cNvSpPr>
              <p:nvPr/>
            </p:nvSpPr>
            <p:spPr bwMode="auto">
              <a:xfrm>
                <a:off x="2104" y="2032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5 w 15"/>
                  <a:gd name="T3" fmla="*/ 6 h 13"/>
                  <a:gd name="T4" fmla="*/ 15 w 15"/>
                  <a:gd name="T5" fmla="*/ 13 h 13"/>
                  <a:gd name="T6" fmla="*/ 12 w 15"/>
                  <a:gd name="T7" fmla="*/ 7 h 13"/>
                  <a:gd name="T8" fmla="*/ 0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5" y="6"/>
                    </a:lnTo>
                    <a:lnTo>
                      <a:pt x="15" y="13"/>
                    </a:lnTo>
                    <a:lnTo>
                      <a:pt x="12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78"/>
              <p:cNvSpPr>
                <a:spLocks noEditPoints="1"/>
              </p:cNvSpPr>
              <p:nvPr/>
            </p:nvSpPr>
            <p:spPr bwMode="auto">
              <a:xfrm>
                <a:off x="1709" y="1780"/>
                <a:ext cx="297" cy="191"/>
              </a:xfrm>
              <a:custGeom>
                <a:avLst/>
                <a:gdLst>
                  <a:gd name="T0" fmla="*/ 197 w 199"/>
                  <a:gd name="T1" fmla="*/ 125 h 128"/>
                  <a:gd name="T2" fmla="*/ 196 w 199"/>
                  <a:gd name="T3" fmla="*/ 127 h 128"/>
                  <a:gd name="T4" fmla="*/ 198 w 199"/>
                  <a:gd name="T5" fmla="*/ 128 h 128"/>
                  <a:gd name="T6" fmla="*/ 199 w 199"/>
                  <a:gd name="T7" fmla="*/ 126 h 128"/>
                  <a:gd name="T8" fmla="*/ 197 w 199"/>
                  <a:gd name="T9" fmla="*/ 125 h 128"/>
                  <a:gd name="T10" fmla="*/ 1 w 199"/>
                  <a:gd name="T11" fmla="*/ 0 h 128"/>
                  <a:gd name="T12" fmla="*/ 0 w 199"/>
                  <a:gd name="T13" fmla="*/ 1 h 128"/>
                  <a:gd name="T14" fmla="*/ 2 w 199"/>
                  <a:gd name="T15" fmla="*/ 3 h 128"/>
                  <a:gd name="T16" fmla="*/ 12 w 199"/>
                  <a:gd name="T17" fmla="*/ 6 h 128"/>
                  <a:gd name="T18" fmla="*/ 3 w 199"/>
                  <a:gd name="T19" fmla="*/ 1 h 128"/>
                  <a:gd name="T20" fmla="*/ 1 w 199"/>
                  <a:gd name="T2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" h="128">
                    <a:moveTo>
                      <a:pt x="197" y="125"/>
                    </a:move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8" y="128"/>
                      <a:pt x="198" y="128"/>
                      <a:pt x="198" y="128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97" y="125"/>
                      <a:pt x="197" y="125"/>
                      <a:pt x="197" y="125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79"/>
              <p:cNvSpPr>
                <a:spLocks/>
              </p:cNvSpPr>
              <p:nvPr/>
            </p:nvSpPr>
            <p:spPr bwMode="auto">
              <a:xfrm>
                <a:off x="1699" y="1773"/>
                <a:ext cx="12" cy="9"/>
              </a:xfrm>
              <a:custGeom>
                <a:avLst/>
                <a:gdLst>
                  <a:gd name="T0" fmla="*/ 2 w 8"/>
                  <a:gd name="T1" fmla="*/ 0 h 6"/>
                  <a:gd name="T2" fmla="*/ 0 w 8"/>
                  <a:gd name="T3" fmla="*/ 2 h 6"/>
                  <a:gd name="T4" fmla="*/ 7 w 8"/>
                  <a:gd name="T5" fmla="*/ 6 h 6"/>
                  <a:gd name="T6" fmla="*/ 8 w 8"/>
                  <a:gd name="T7" fmla="*/ 5 h 6"/>
                  <a:gd name="T8" fmla="*/ 8 w 8"/>
                  <a:gd name="T9" fmla="*/ 4 h 6"/>
                  <a:gd name="T10" fmla="*/ 2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80"/>
              <p:cNvSpPr>
                <a:spLocks/>
              </p:cNvSpPr>
              <p:nvPr/>
            </p:nvSpPr>
            <p:spPr bwMode="auto">
              <a:xfrm>
                <a:off x="2045" y="1899"/>
                <a:ext cx="27" cy="30"/>
              </a:xfrm>
              <a:custGeom>
                <a:avLst/>
                <a:gdLst>
                  <a:gd name="T0" fmla="*/ 0 w 18"/>
                  <a:gd name="T1" fmla="*/ 0 h 20"/>
                  <a:gd name="T2" fmla="*/ 1 w 18"/>
                  <a:gd name="T3" fmla="*/ 4 h 20"/>
                  <a:gd name="T4" fmla="*/ 18 w 18"/>
                  <a:gd name="T5" fmla="*/ 20 h 20"/>
                  <a:gd name="T6" fmla="*/ 15 w 18"/>
                  <a:gd name="T7" fmla="*/ 14 h 20"/>
                  <a:gd name="T8" fmla="*/ 0 w 18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81"/>
              <p:cNvSpPr>
                <a:spLocks/>
              </p:cNvSpPr>
              <p:nvPr/>
            </p:nvSpPr>
            <p:spPr bwMode="auto">
              <a:xfrm>
                <a:off x="2042" y="1898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2 w 3"/>
                  <a:gd name="T7" fmla="*/ 1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82"/>
              <p:cNvSpPr>
                <a:spLocks/>
              </p:cNvSpPr>
              <p:nvPr/>
            </p:nvSpPr>
            <p:spPr bwMode="auto">
              <a:xfrm>
                <a:off x="2073" y="1926"/>
                <a:ext cx="270" cy="259"/>
              </a:xfrm>
              <a:custGeom>
                <a:avLst/>
                <a:gdLst>
                  <a:gd name="T0" fmla="*/ 0 w 181"/>
                  <a:gd name="T1" fmla="*/ 0 h 174"/>
                  <a:gd name="T2" fmla="*/ 3 w 181"/>
                  <a:gd name="T3" fmla="*/ 6 h 174"/>
                  <a:gd name="T4" fmla="*/ 178 w 181"/>
                  <a:gd name="T5" fmla="*/ 171 h 174"/>
                  <a:gd name="T6" fmla="*/ 41 w 181"/>
                  <a:gd name="T7" fmla="*/ 84 h 174"/>
                  <a:gd name="T8" fmla="*/ 43 w 181"/>
                  <a:gd name="T9" fmla="*/ 87 h 174"/>
                  <a:gd name="T10" fmla="*/ 178 w 181"/>
                  <a:gd name="T11" fmla="*/ 174 h 174"/>
                  <a:gd name="T12" fmla="*/ 179 w 181"/>
                  <a:gd name="T13" fmla="*/ 174 h 174"/>
                  <a:gd name="T14" fmla="*/ 181 w 181"/>
                  <a:gd name="T15" fmla="*/ 172 h 174"/>
                  <a:gd name="T16" fmla="*/ 0 w 181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74">
                    <a:moveTo>
                      <a:pt x="0" y="0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78" y="171"/>
                      <a:pt x="178" y="171"/>
                      <a:pt x="178" y="171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178" y="174"/>
                      <a:pt x="178" y="174"/>
                      <a:pt x="178" y="174"/>
                    </a:cubicBezTo>
                    <a:cubicBezTo>
                      <a:pt x="179" y="174"/>
                      <a:pt x="179" y="174"/>
                      <a:pt x="179" y="174"/>
                    </a:cubicBezTo>
                    <a:cubicBezTo>
                      <a:pt x="179" y="173"/>
                      <a:pt x="180" y="172"/>
                      <a:pt x="181" y="17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83"/>
              <p:cNvSpPr>
                <a:spLocks/>
              </p:cNvSpPr>
              <p:nvPr/>
            </p:nvSpPr>
            <p:spPr bwMode="auto">
              <a:xfrm>
                <a:off x="2340" y="2182"/>
                <a:ext cx="12" cy="8"/>
              </a:xfrm>
              <a:custGeom>
                <a:avLst/>
                <a:gdLst>
                  <a:gd name="T0" fmla="*/ 2 w 8"/>
                  <a:gd name="T1" fmla="*/ 0 h 5"/>
                  <a:gd name="T2" fmla="*/ 0 w 8"/>
                  <a:gd name="T3" fmla="*/ 2 h 5"/>
                  <a:gd name="T4" fmla="*/ 8 w 8"/>
                  <a:gd name="T5" fmla="*/ 5 h 5"/>
                  <a:gd name="T6" fmla="*/ 2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4"/>
              <p:cNvSpPr>
                <a:spLocks noEditPoints="1"/>
              </p:cNvSpPr>
              <p:nvPr/>
            </p:nvSpPr>
            <p:spPr bwMode="auto">
              <a:xfrm>
                <a:off x="1699" y="1950"/>
                <a:ext cx="468" cy="176"/>
              </a:xfrm>
              <a:custGeom>
                <a:avLst/>
                <a:gdLst>
                  <a:gd name="T0" fmla="*/ 311 w 314"/>
                  <a:gd name="T1" fmla="*/ 115 h 118"/>
                  <a:gd name="T2" fmla="*/ 313 w 314"/>
                  <a:gd name="T3" fmla="*/ 117 h 118"/>
                  <a:gd name="T4" fmla="*/ 314 w 314"/>
                  <a:gd name="T5" fmla="*/ 118 h 118"/>
                  <a:gd name="T6" fmla="*/ 313 w 314"/>
                  <a:gd name="T7" fmla="*/ 115 h 118"/>
                  <a:gd name="T8" fmla="*/ 311 w 314"/>
                  <a:gd name="T9" fmla="*/ 115 h 118"/>
                  <a:gd name="T10" fmla="*/ 178 w 314"/>
                  <a:gd name="T11" fmla="*/ 65 h 118"/>
                  <a:gd name="T12" fmla="*/ 177 w 314"/>
                  <a:gd name="T13" fmla="*/ 67 h 118"/>
                  <a:gd name="T14" fmla="*/ 307 w 314"/>
                  <a:gd name="T15" fmla="*/ 115 h 118"/>
                  <a:gd name="T16" fmla="*/ 305 w 314"/>
                  <a:gd name="T17" fmla="*/ 112 h 118"/>
                  <a:gd name="T18" fmla="*/ 178 w 314"/>
                  <a:gd name="T19" fmla="*/ 65 h 118"/>
                  <a:gd name="T20" fmla="*/ 46 w 314"/>
                  <a:gd name="T21" fmla="*/ 17 h 118"/>
                  <a:gd name="T22" fmla="*/ 47 w 314"/>
                  <a:gd name="T23" fmla="*/ 19 h 118"/>
                  <a:gd name="T24" fmla="*/ 175 w 314"/>
                  <a:gd name="T25" fmla="*/ 66 h 118"/>
                  <a:gd name="T26" fmla="*/ 176 w 314"/>
                  <a:gd name="T27" fmla="*/ 64 h 118"/>
                  <a:gd name="T28" fmla="*/ 46 w 314"/>
                  <a:gd name="T29" fmla="*/ 17 h 118"/>
                  <a:gd name="T30" fmla="*/ 1 w 314"/>
                  <a:gd name="T31" fmla="*/ 0 h 118"/>
                  <a:gd name="T32" fmla="*/ 0 w 314"/>
                  <a:gd name="T33" fmla="*/ 2 h 118"/>
                  <a:gd name="T34" fmla="*/ 42 w 314"/>
                  <a:gd name="T35" fmla="*/ 17 h 118"/>
                  <a:gd name="T36" fmla="*/ 42 w 314"/>
                  <a:gd name="T37" fmla="*/ 15 h 118"/>
                  <a:gd name="T38" fmla="*/ 1 w 314"/>
                  <a:gd name="T3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4" h="118">
                    <a:moveTo>
                      <a:pt x="311" y="115"/>
                    </a:moveTo>
                    <a:cubicBezTo>
                      <a:pt x="313" y="117"/>
                      <a:pt x="313" y="117"/>
                      <a:pt x="313" y="117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313" y="115"/>
                      <a:pt x="313" y="115"/>
                      <a:pt x="313" y="115"/>
                    </a:cubicBezTo>
                    <a:cubicBezTo>
                      <a:pt x="311" y="115"/>
                      <a:pt x="311" y="115"/>
                      <a:pt x="311" y="115"/>
                    </a:cubicBezTo>
                    <a:moveTo>
                      <a:pt x="178" y="65"/>
                    </a:moveTo>
                    <a:cubicBezTo>
                      <a:pt x="177" y="67"/>
                      <a:pt x="177" y="67"/>
                      <a:pt x="177" y="67"/>
                    </a:cubicBezTo>
                    <a:cubicBezTo>
                      <a:pt x="307" y="115"/>
                      <a:pt x="307" y="115"/>
                      <a:pt x="307" y="115"/>
                    </a:cubicBezTo>
                    <a:cubicBezTo>
                      <a:pt x="305" y="112"/>
                      <a:pt x="305" y="112"/>
                      <a:pt x="305" y="112"/>
                    </a:cubicBezTo>
                    <a:cubicBezTo>
                      <a:pt x="178" y="65"/>
                      <a:pt x="178" y="65"/>
                      <a:pt x="178" y="65"/>
                    </a:cubicBezTo>
                    <a:moveTo>
                      <a:pt x="46" y="17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46" y="17"/>
                      <a:pt x="46" y="17"/>
                      <a:pt x="46" y="17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5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6"/>
              <p:cNvSpPr>
                <a:spLocks/>
              </p:cNvSpPr>
              <p:nvPr/>
            </p:nvSpPr>
            <p:spPr bwMode="auto">
              <a:xfrm>
                <a:off x="1762" y="1972"/>
                <a:ext cx="7" cy="6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3 h 6"/>
                  <a:gd name="T4" fmla="*/ 7 w 7"/>
                  <a:gd name="T5" fmla="*/ 6 h 6"/>
                  <a:gd name="T6" fmla="*/ 5 w 7"/>
                  <a:gd name="T7" fmla="*/ 3 h 6"/>
                  <a:gd name="T8" fmla="*/ 0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3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7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8"/>
              <p:cNvSpPr>
                <a:spLocks/>
              </p:cNvSpPr>
              <p:nvPr/>
            </p:nvSpPr>
            <p:spPr bwMode="auto">
              <a:xfrm>
                <a:off x="2153" y="2117"/>
                <a:ext cx="12" cy="7"/>
              </a:xfrm>
              <a:custGeom>
                <a:avLst/>
                <a:gdLst>
                  <a:gd name="T0" fmla="*/ 0 w 12"/>
                  <a:gd name="T1" fmla="*/ 0 h 7"/>
                  <a:gd name="T2" fmla="*/ 3 w 12"/>
                  <a:gd name="T3" fmla="*/ 4 h 7"/>
                  <a:gd name="T4" fmla="*/ 12 w 12"/>
                  <a:gd name="T5" fmla="*/ 7 h 7"/>
                  <a:gd name="T6" fmla="*/ 9 w 12"/>
                  <a:gd name="T7" fmla="*/ 4 h 7"/>
                  <a:gd name="T8" fmla="*/ 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3" y="4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9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90"/>
              <p:cNvSpPr>
                <a:spLocks/>
              </p:cNvSpPr>
              <p:nvPr/>
            </p:nvSpPr>
            <p:spPr bwMode="auto">
              <a:xfrm>
                <a:off x="1960" y="2045"/>
                <a:ext cx="4" cy="5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3 h 5"/>
                  <a:gd name="T4" fmla="*/ 3 w 4"/>
                  <a:gd name="T5" fmla="*/ 5 h 5"/>
                  <a:gd name="T6" fmla="*/ 4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91"/>
              <p:cNvSpPr>
                <a:spLocks noEditPoints="1"/>
              </p:cNvSpPr>
              <p:nvPr/>
            </p:nvSpPr>
            <p:spPr bwMode="auto">
              <a:xfrm>
                <a:off x="1694" y="1956"/>
                <a:ext cx="513" cy="429"/>
              </a:xfrm>
              <a:custGeom>
                <a:avLst/>
                <a:gdLst>
                  <a:gd name="T0" fmla="*/ 153 w 344"/>
                  <a:gd name="T1" fmla="*/ 195 h 288"/>
                  <a:gd name="T2" fmla="*/ 150 w 344"/>
                  <a:gd name="T3" fmla="*/ 195 h 288"/>
                  <a:gd name="T4" fmla="*/ 222 w 344"/>
                  <a:gd name="T5" fmla="*/ 288 h 288"/>
                  <a:gd name="T6" fmla="*/ 224 w 344"/>
                  <a:gd name="T7" fmla="*/ 287 h 288"/>
                  <a:gd name="T8" fmla="*/ 153 w 344"/>
                  <a:gd name="T9" fmla="*/ 195 h 288"/>
                  <a:gd name="T10" fmla="*/ 127 w 344"/>
                  <a:gd name="T11" fmla="*/ 162 h 288"/>
                  <a:gd name="T12" fmla="*/ 126 w 344"/>
                  <a:gd name="T13" fmla="*/ 164 h 288"/>
                  <a:gd name="T14" fmla="*/ 145 w 344"/>
                  <a:gd name="T15" fmla="*/ 189 h 288"/>
                  <a:gd name="T16" fmla="*/ 116 w 344"/>
                  <a:gd name="T17" fmla="*/ 192 h 288"/>
                  <a:gd name="T18" fmla="*/ 116 w 344"/>
                  <a:gd name="T19" fmla="*/ 194 h 288"/>
                  <a:gd name="T20" fmla="*/ 116 w 344"/>
                  <a:gd name="T21" fmla="*/ 194 h 288"/>
                  <a:gd name="T22" fmla="*/ 147 w 344"/>
                  <a:gd name="T23" fmla="*/ 191 h 288"/>
                  <a:gd name="T24" fmla="*/ 149 w 344"/>
                  <a:gd name="T25" fmla="*/ 193 h 288"/>
                  <a:gd name="T26" fmla="*/ 151 w 344"/>
                  <a:gd name="T27" fmla="*/ 193 h 288"/>
                  <a:gd name="T28" fmla="*/ 149 w 344"/>
                  <a:gd name="T29" fmla="*/ 191 h 288"/>
                  <a:gd name="T30" fmla="*/ 344 w 344"/>
                  <a:gd name="T31" fmla="*/ 169 h 288"/>
                  <a:gd name="T32" fmla="*/ 343 w 344"/>
                  <a:gd name="T33" fmla="*/ 168 h 288"/>
                  <a:gd name="T34" fmla="*/ 148 w 344"/>
                  <a:gd name="T35" fmla="*/ 189 h 288"/>
                  <a:gd name="T36" fmla="*/ 127 w 344"/>
                  <a:gd name="T37" fmla="*/ 162 h 288"/>
                  <a:gd name="T38" fmla="*/ 77 w 344"/>
                  <a:gd name="T39" fmla="*/ 97 h 288"/>
                  <a:gd name="T40" fmla="*/ 79 w 344"/>
                  <a:gd name="T41" fmla="*/ 103 h 288"/>
                  <a:gd name="T42" fmla="*/ 125 w 344"/>
                  <a:gd name="T43" fmla="*/ 162 h 288"/>
                  <a:gd name="T44" fmla="*/ 126 w 344"/>
                  <a:gd name="T45" fmla="*/ 160 h 288"/>
                  <a:gd name="T46" fmla="*/ 77 w 344"/>
                  <a:gd name="T47" fmla="*/ 97 h 288"/>
                  <a:gd name="T48" fmla="*/ 2 w 344"/>
                  <a:gd name="T49" fmla="*/ 0 h 288"/>
                  <a:gd name="T50" fmla="*/ 0 w 344"/>
                  <a:gd name="T51" fmla="*/ 1 h 288"/>
                  <a:gd name="T52" fmla="*/ 71 w 344"/>
                  <a:gd name="T53" fmla="*/ 93 h 288"/>
                  <a:gd name="T54" fmla="*/ 70 w 344"/>
                  <a:gd name="T55" fmla="*/ 88 h 288"/>
                  <a:gd name="T56" fmla="*/ 2 w 344"/>
                  <a:gd name="T5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4" h="288">
                    <a:moveTo>
                      <a:pt x="153" y="195"/>
                    </a:moveTo>
                    <a:cubicBezTo>
                      <a:pt x="150" y="195"/>
                      <a:pt x="150" y="195"/>
                      <a:pt x="150" y="195"/>
                    </a:cubicBezTo>
                    <a:cubicBezTo>
                      <a:pt x="222" y="288"/>
                      <a:pt x="222" y="288"/>
                      <a:pt x="222" y="288"/>
                    </a:cubicBezTo>
                    <a:cubicBezTo>
                      <a:pt x="223" y="288"/>
                      <a:pt x="223" y="287"/>
                      <a:pt x="224" y="287"/>
                    </a:cubicBezTo>
                    <a:cubicBezTo>
                      <a:pt x="153" y="195"/>
                      <a:pt x="153" y="195"/>
                      <a:pt x="153" y="195"/>
                    </a:cubicBezTo>
                    <a:moveTo>
                      <a:pt x="127" y="162"/>
                    </a:move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45" y="189"/>
                      <a:pt x="145" y="189"/>
                      <a:pt x="145" y="189"/>
                    </a:cubicBezTo>
                    <a:cubicBezTo>
                      <a:pt x="116" y="192"/>
                      <a:pt x="116" y="192"/>
                      <a:pt x="116" y="192"/>
                    </a:cubicBezTo>
                    <a:cubicBezTo>
                      <a:pt x="116" y="193"/>
                      <a:pt x="116" y="193"/>
                      <a:pt x="116" y="194"/>
                    </a:cubicBezTo>
                    <a:cubicBezTo>
                      <a:pt x="116" y="194"/>
                      <a:pt x="116" y="194"/>
                      <a:pt x="116" y="194"/>
                    </a:cubicBezTo>
                    <a:cubicBezTo>
                      <a:pt x="147" y="191"/>
                      <a:pt x="147" y="191"/>
                      <a:pt x="147" y="191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51" y="193"/>
                      <a:pt x="151" y="193"/>
                      <a:pt x="151" y="193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344" y="169"/>
                      <a:pt x="344" y="169"/>
                      <a:pt x="344" y="169"/>
                    </a:cubicBezTo>
                    <a:cubicBezTo>
                      <a:pt x="343" y="168"/>
                      <a:pt x="343" y="168"/>
                      <a:pt x="343" y="168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27" y="162"/>
                      <a:pt x="127" y="162"/>
                      <a:pt x="127" y="162"/>
                    </a:cubicBezTo>
                    <a:moveTo>
                      <a:pt x="77" y="97"/>
                    </a:moveTo>
                    <a:cubicBezTo>
                      <a:pt x="79" y="103"/>
                      <a:pt x="79" y="103"/>
                      <a:pt x="79" y="103"/>
                    </a:cubicBezTo>
                    <a:cubicBezTo>
                      <a:pt x="125" y="162"/>
                      <a:pt x="125" y="162"/>
                      <a:pt x="125" y="162"/>
                    </a:cubicBezTo>
                    <a:cubicBezTo>
                      <a:pt x="126" y="160"/>
                      <a:pt x="126" y="160"/>
                      <a:pt x="126" y="160"/>
                    </a:cubicBezTo>
                    <a:cubicBezTo>
                      <a:pt x="77" y="97"/>
                      <a:pt x="77" y="97"/>
                      <a:pt x="77" y="97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92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93"/>
              <p:cNvSpPr>
                <a:spLocks/>
              </p:cNvSpPr>
              <p:nvPr/>
            </p:nvSpPr>
            <p:spPr bwMode="auto">
              <a:xfrm>
                <a:off x="1799" y="2087"/>
                <a:ext cx="13" cy="22"/>
              </a:xfrm>
              <a:custGeom>
                <a:avLst/>
                <a:gdLst>
                  <a:gd name="T0" fmla="*/ 0 w 13"/>
                  <a:gd name="T1" fmla="*/ 0 h 22"/>
                  <a:gd name="T2" fmla="*/ 1 w 13"/>
                  <a:gd name="T3" fmla="*/ 8 h 22"/>
                  <a:gd name="T4" fmla="*/ 13 w 13"/>
                  <a:gd name="T5" fmla="*/ 22 h 22"/>
                  <a:gd name="T6" fmla="*/ 10 w 13"/>
                  <a:gd name="T7" fmla="*/ 13 h 22"/>
                  <a:gd name="T8" fmla="*/ 0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0" y="0"/>
                    </a:moveTo>
                    <a:lnTo>
                      <a:pt x="1" y="8"/>
                    </a:lnTo>
                    <a:lnTo>
                      <a:pt x="13" y="22"/>
                    </a:lnTo>
                    <a:lnTo>
                      <a:pt x="10" y="1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94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95"/>
              <p:cNvSpPr>
                <a:spLocks/>
              </p:cNvSpPr>
              <p:nvPr/>
            </p:nvSpPr>
            <p:spPr bwMode="auto">
              <a:xfrm>
                <a:off x="2206" y="2205"/>
                <a:ext cx="3" cy="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96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close/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7"/>
              <p:cNvSpPr>
                <a:spLocks noEditPoints="1"/>
              </p:cNvSpPr>
              <p:nvPr/>
            </p:nvSpPr>
            <p:spPr bwMode="auto">
              <a:xfrm>
                <a:off x="1881" y="2194"/>
                <a:ext cx="41" cy="52"/>
              </a:xfrm>
              <a:custGeom>
                <a:avLst/>
                <a:gdLst>
                  <a:gd name="T0" fmla="*/ 38 w 41"/>
                  <a:gd name="T1" fmla="*/ 49 h 52"/>
                  <a:gd name="T2" fmla="*/ 36 w 41"/>
                  <a:gd name="T3" fmla="*/ 49 h 52"/>
                  <a:gd name="T4" fmla="*/ 37 w 41"/>
                  <a:gd name="T5" fmla="*/ 52 h 52"/>
                  <a:gd name="T6" fmla="*/ 41 w 41"/>
                  <a:gd name="T7" fmla="*/ 52 h 52"/>
                  <a:gd name="T8" fmla="*/ 38 w 41"/>
                  <a:gd name="T9" fmla="*/ 49 h 52"/>
                  <a:gd name="T10" fmla="*/ 1 w 41"/>
                  <a:gd name="T11" fmla="*/ 0 h 52"/>
                  <a:gd name="T12" fmla="*/ 0 w 41"/>
                  <a:gd name="T13" fmla="*/ 3 h 52"/>
                  <a:gd name="T14" fmla="*/ 1 w 41"/>
                  <a:gd name="T15" fmla="*/ 6 h 52"/>
                  <a:gd name="T16" fmla="*/ 3 w 41"/>
                  <a:gd name="T17" fmla="*/ 3 h 52"/>
                  <a:gd name="T18" fmla="*/ 1 w 41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52">
                    <a:moveTo>
                      <a:pt x="38" y="49"/>
                    </a:moveTo>
                    <a:lnTo>
                      <a:pt x="36" y="49"/>
                    </a:lnTo>
                    <a:lnTo>
                      <a:pt x="37" y="52"/>
                    </a:lnTo>
                    <a:lnTo>
                      <a:pt x="41" y="52"/>
                    </a:lnTo>
                    <a:lnTo>
                      <a:pt x="38" y="49"/>
                    </a:lnTo>
                    <a:moveTo>
                      <a:pt x="1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98"/>
              <p:cNvSpPr>
                <a:spLocks/>
              </p:cNvSpPr>
              <p:nvPr/>
            </p:nvSpPr>
            <p:spPr bwMode="auto">
              <a:xfrm>
                <a:off x="1855" y="2242"/>
                <a:ext cx="12" cy="4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8 w 8"/>
                  <a:gd name="T7" fmla="*/ 2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9"/>
              <p:cNvSpPr>
                <a:spLocks/>
              </p:cNvSpPr>
              <p:nvPr/>
            </p:nvSpPr>
            <p:spPr bwMode="auto">
              <a:xfrm>
                <a:off x="1684" y="1944"/>
                <a:ext cx="16" cy="13"/>
              </a:xfrm>
              <a:custGeom>
                <a:avLst/>
                <a:gdLst>
                  <a:gd name="T0" fmla="*/ 0 w 11"/>
                  <a:gd name="T1" fmla="*/ 0 h 9"/>
                  <a:gd name="T2" fmla="*/ 7 w 11"/>
                  <a:gd name="T3" fmla="*/ 9 h 9"/>
                  <a:gd name="T4" fmla="*/ 9 w 11"/>
                  <a:gd name="T5" fmla="*/ 8 h 9"/>
                  <a:gd name="T6" fmla="*/ 6 w 11"/>
                  <a:gd name="T7" fmla="*/ 4 h 9"/>
                  <a:gd name="T8" fmla="*/ 10 w 11"/>
                  <a:gd name="T9" fmla="*/ 6 h 9"/>
                  <a:gd name="T10" fmla="*/ 11 w 11"/>
                  <a:gd name="T11" fmla="*/ 4 h 9"/>
                  <a:gd name="T12" fmla="*/ 0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1" y="4"/>
                      <a:pt x="11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00"/>
              <p:cNvSpPr>
                <a:spLocks/>
              </p:cNvSpPr>
              <p:nvPr/>
            </p:nvSpPr>
            <p:spPr bwMode="auto">
              <a:xfrm>
                <a:off x="2025" y="2384"/>
                <a:ext cx="11" cy="11"/>
              </a:xfrm>
              <a:custGeom>
                <a:avLst/>
                <a:gdLst>
                  <a:gd name="T0" fmla="*/ 2 w 7"/>
                  <a:gd name="T1" fmla="*/ 0 h 8"/>
                  <a:gd name="T2" fmla="*/ 0 w 7"/>
                  <a:gd name="T3" fmla="*/ 1 h 8"/>
                  <a:gd name="T4" fmla="*/ 5 w 7"/>
                  <a:gd name="T5" fmla="*/ 8 h 8"/>
                  <a:gd name="T6" fmla="*/ 7 w 7"/>
                  <a:gd name="T7" fmla="*/ 6 h 8"/>
                  <a:gd name="T8" fmla="*/ 2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01"/>
              <p:cNvSpPr>
                <a:spLocks noEditPoints="1"/>
              </p:cNvSpPr>
              <p:nvPr/>
            </p:nvSpPr>
            <p:spPr bwMode="auto">
              <a:xfrm>
                <a:off x="2170" y="2123"/>
                <a:ext cx="170" cy="85"/>
              </a:xfrm>
              <a:custGeom>
                <a:avLst/>
                <a:gdLst>
                  <a:gd name="T0" fmla="*/ 113 w 114"/>
                  <a:gd name="T1" fmla="*/ 46 h 57"/>
                  <a:gd name="T2" fmla="*/ 28 w 114"/>
                  <a:gd name="T3" fmla="*/ 55 h 57"/>
                  <a:gd name="T4" fmla="*/ 29 w 114"/>
                  <a:gd name="T5" fmla="*/ 57 h 57"/>
                  <a:gd name="T6" fmla="*/ 113 w 114"/>
                  <a:gd name="T7" fmla="*/ 48 h 57"/>
                  <a:gd name="T8" fmla="*/ 113 w 114"/>
                  <a:gd name="T9" fmla="*/ 46 h 57"/>
                  <a:gd name="T10" fmla="*/ 113 w 114"/>
                  <a:gd name="T11" fmla="*/ 46 h 57"/>
                  <a:gd name="T12" fmla="*/ 0 w 114"/>
                  <a:gd name="T13" fmla="*/ 0 h 57"/>
                  <a:gd name="T14" fmla="*/ 1 w 114"/>
                  <a:gd name="T15" fmla="*/ 3 h 57"/>
                  <a:gd name="T16" fmla="*/ 113 w 114"/>
                  <a:gd name="T17" fmla="*/ 44 h 57"/>
                  <a:gd name="T18" fmla="*/ 114 w 114"/>
                  <a:gd name="T19" fmla="*/ 42 h 57"/>
                  <a:gd name="T20" fmla="*/ 113 w 114"/>
                  <a:gd name="T21" fmla="*/ 42 h 57"/>
                  <a:gd name="T22" fmla="*/ 0 w 114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57">
                    <a:moveTo>
                      <a:pt x="113" y="46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4"/>
                      <a:pt x="114" y="43"/>
                      <a:pt x="114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2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03"/>
              <p:cNvSpPr>
                <a:spLocks/>
              </p:cNvSpPr>
              <p:nvPr/>
            </p:nvSpPr>
            <p:spPr bwMode="auto">
              <a:xfrm>
                <a:off x="2210" y="2205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04"/>
              <p:cNvSpPr>
                <a:spLocks/>
              </p:cNvSpPr>
              <p:nvPr/>
            </p:nvSpPr>
            <p:spPr bwMode="auto">
              <a:xfrm>
                <a:off x="2338" y="2185"/>
                <a:ext cx="18" cy="9"/>
              </a:xfrm>
              <a:custGeom>
                <a:avLst/>
                <a:gdLst>
                  <a:gd name="T0" fmla="*/ 1 w 12"/>
                  <a:gd name="T1" fmla="*/ 0 h 6"/>
                  <a:gd name="T2" fmla="*/ 0 w 12"/>
                  <a:gd name="T3" fmla="*/ 2 h 6"/>
                  <a:gd name="T4" fmla="*/ 4 w 12"/>
                  <a:gd name="T5" fmla="*/ 3 h 6"/>
                  <a:gd name="T6" fmla="*/ 0 w 12"/>
                  <a:gd name="T7" fmla="*/ 4 h 6"/>
                  <a:gd name="T8" fmla="*/ 0 w 12"/>
                  <a:gd name="T9" fmla="*/ 4 h 6"/>
                  <a:gd name="T10" fmla="*/ 0 w 12"/>
                  <a:gd name="T11" fmla="*/ 6 h 6"/>
                  <a:gd name="T12" fmla="*/ 8 w 12"/>
                  <a:gd name="T13" fmla="*/ 5 h 6"/>
                  <a:gd name="T14" fmla="*/ 12 w 12"/>
                  <a:gd name="T15" fmla="*/ 5 h 6"/>
                  <a:gd name="T16" fmla="*/ 9 w 12"/>
                  <a:gd name="T17" fmla="*/ 3 h 6"/>
                  <a:gd name="T18" fmla="*/ 1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5"/>
              <p:cNvSpPr>
                <a:spLocks noEditPoints="1"/>
              </p:cNvSpPr>
              <p:nvPr/>
            </p:nvSpPr>
            <p:spPr bwMode="auto">
              <a:xfrm>
                <a:off x="1760" y="1296"/>
                <a:ext cx="279" cy="566"/>
              </a:xfrm>
              <a:custGeom>
                <a:avLst/>
                <a:gdLst>
                  <a:gd name="T0" fmla="*/ 183 w 187"/>
                  <a:gd name="T1" fmla="*/ 367 h 380"/>
                  <a:gd name="T2" fmla="*/ 183 w 187"/>
                  <a:gd name="T3" fmla="*/ 373 h 380"/>
                  <a:gd name="T4" fmla="*/ 187 w 187"/>
                  <a:gd name="T5" fmla="*/ 380 h 380"/>
                  <a:gd name="T6" fmla="*/ 187 w 187"/>
                  <a:gd name="T7" fmla="*/ 376 h 380"/>
                  <a:gd name="T8" fmla="*/ 183 w 187"/>
                  <a:gd name="T9" fmla="*/ 367 h 380"/>
                  <a:gd name="T10" fmla="*/ 105 w 187"/>
                  <a:gd name="T11" fmla="*/ 208 h 380"/>
                  <a:gd name="T12" fmla="*/ 103 w 187"/>
                  <a:gd name="T13" fmla="*/ 209 h 380"/>
                  <a:gd name="T14" fmla="*/ 178 w 187"/>
                  <a:gd name="T15" fmla="*/ 363 h 380"/>
                  <a:gd name="T16" fmla="*/ 178 w 187"/>
                  <a:gd name="T17" fmla="*/ 357 h 380"/>
                  <a:gd name="T18" fmla="*/ 105 w 187"/>
                  <a:gd name="T19" fmla="*/ 208 h 380"/>
                  <a:gd name="T20" fmla="*/ 0 w 187"/>
                  <a:gd name="T21" fmla="*/ 0 h 380"/>
                  <a:gd name="T22" fmla="*/ 0 w 187"/>
                  <a:gd name="T23" fmla="*/ 0 h 380"/>
                  <a:gd name="T24" fmla="*/ 102 w 187"/>
                  <a:gd name="T25" fmla="*/ 207 h 380"/>
                  <a:gd name="T26" fmla="*/ 104 w 187"/>
                  <a:gd name="T27" fmla="*/ 206 h 380"/>
                  <a:gd name="T28" fmla="*/ 5 w 187"/>
                  <a:gd name="T29" fmla="*/ 4 h 380"/>
                  <a:gd name="T30" fmla="*/ 0 w 187"/>
                  <a:gd name="T3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380">
                    <a:moveTo>
                      <a:pt x="183" y="367"/>
                    </a:moveTo>
                    <a:cubicBezTo>
                      <a:pt x="183" y="373"/>
                      <a:pt x="183" y="373"/>
                      <a:pt x="183" y="373"/>
                    </a:cubicBezTo>
                    <a:cubicBezTo>
                      <a:pt x="187" y="380"/>
                      <a:pt x="187" y="380"/>
                      <a:pt x="187" y="380"/>
                    </a:cubicBezTo>
                    <a:cubicBezTo>
                      <a:pt x="187" y="376"/>
                      <a:pt x="187" y="376"/>
                      <a:pt x="187" y="376"/>
                    </a:cubicBezTo>
                    <a:cubicBezTo>
                      <a:pt x="183" y="367"/>
                      <a:pt x="183" y="367"/>
                      <a:pt x="183" y="367"/>
                    </a:cubicBezTo>
                    <a:moveTo>
                      <a:pt x="105" y="208"/>
                    </a:moveTo>
                    <a:cubicBezTo>
                      <a:pt x="103" y="209"/>
                      <a:pt x="103" y="209"/>
                      <a:pt x="103" y="209"/>
                    </a:cubicBezTo>
                    <a:cubicBezTo>
                      <a:pt x="178" y="363"/>
                      <a:pt x="178" y="363"/>
                      <a:pt x="178" y="363"/>
                    </a:cubicBezTo>
                    <a:cubicBezTo>
                      <a:pt x="178" y="357"/>
                      <a:pt x="178" y="357"/>
                      <a:pt x="178" y="357"/>
                    </a:cubicBezTo>
                    <a:cubicBezTo>
                      <a:pt x="105" y="208"/>
                      <a:pt x="105" y="208"/>
                      <a:pt x="105" y="20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2" y="207"/>
                      <a:pt x="102" y="207"/>
                      <a:pt x="102" y="207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06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07"/>
              <p:cNvSpPr>
                <a:spLocks/>
              </p:cNvSpPr>
              <p:nvPr/>
            </p:nvSpPr>
            <p:spPr bwMode="auto">
              <a:xfrm>
                <a:off x="2025" y="1828"/>
                <a:ext cx="8" cy="24"/>
              </a:xfrm>
              <a:custGeom>
                <a:avLst/>
                <a:gdLst>
                  <a:gd name="T0" fmla="*/ 0 w 8"/>
                  <a:gd name="T1" fmla="*/ 0 h 24"/>
                  <a:gd name="T2" fmla="*/ 0 w 8"/>
                  <a:gd name="T3" fmla="*/ 9 h 24"/>
                  <a:gd name="T4" fmla="*/ 8 w 8"/>
                  <a:gd name="T5" fmla="*/ 24 h 24"/>
                  <a:gd name="T6" fmla="*/ 8 w 8"/>
                  <a:gd name="T7" fmla="*/ 15 h 24"/>
                  <a:gd name="T8" fmla="*/ 0 w 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0"/>
                    </a:moveTo>
                    <a:lnTo>
                      <a:pt x="0" y="9"/>
                    </a:lnTo>
                    <a:lnTo>
                      <a:pt x="8" y="24"/>
                    </a:lnTo>
                    <a:lnTo>
                      <a:pt x="8" y="15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08"/>
              <p:cNvSpPr>
                <a:spLocks noEditPoints="1"/>
              </p:cNvSpPr>
              <p:nvPr/>
            </p:nvSpPr>
            <p:spPr bwMode="auto">
              <a:xfrm>
                <a:off x="1760" y="1295"/>
                <a:ext cx="157" cy="312"/>
              </a:xfrm>
              <a:custGeom>
                <a:avLst/>
                <a:gdLst>
                  <a:gd name="T0" fmla="*/ 104 w 105"/>
                  <a:gd name="T1" fmla="*/ 207 h 210"/>
                  <a:gd name="T2" fmla="*/ 102 w 105"/>
                  <a:gd name="T3" fmla="*/ 208 h 210"/>
                  <a:gd name="T4" fmla="*/ 103 w 105"/>
                  <a:gd name="T5" fmla="*/ 210 h 210"/>
                  <a:gd name="T6" fmla="*/ 105 w 105"/>
                  <a:gd name="T7" fmla="*/ 209 h 210"/>
                  <a:gd name="T8" fmla="*/ 104 w 105"/>
                  <a:gd name="T9" fmla="*/ 207 h 210"/>
                  <a:gd name="T10" fmla="*/ 2 w 105"/>
                  <a:gd name="T11" fmla="*/ 0 h 210"/>
                  <a:gd name="T12" fmla="*/ 1 w 105"/>
                  <a:gd name="T13" fmla="*/ 0 h 210"/>
                  <a:gd name="T14" fmla="*/ 0 w 105"/>
                  <a:gd name="T15" fmla="*/ 1 h 210"/>
                  <a:gd name="T16" fmla="*/ 5 w 105"/>
                  <a:gd name="T17" fmla="*/ 5 h 210"/>
                  <a:gd name="T18" fmla="*/ 2 w 105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210">
                    <a:moveTo>
                      <a:pt x="104" y="207"/>
                    </a:moveTo>
                    <a:cubicBezTo>
                      <a:pt x="102" y="208"/>
                      <a:pt x="102" y="208"/>
                      <a:pt x="102" y="208"/>
                    </a:cubicBezTo>
                    <a:cubicBezTo>
                      <a:pt x="103" y="210"/>
                      <a:pt x="103" y="210"/>
                      <a:pt x="103" y="210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4" y="207"/>
                      <a:pt x="104" y="207"/>
                      <a:pt x="104" y="207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09"/>
              <p:cNvSpPr>
                <a:spLocks/>
              </p:cNvSpPr>
              <p:nvPr/>
            </p:nvSpPr>
            <p:spPr bwMode="auto">
              <a:xfrm>
                <a:off x="1760" y="129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10"/>
              <p:cNvSpPr>
                <a:spLocks noEditPoints="1"/>
              </p:cNvSpPr>
              <p:nvPr/>
            </p:nvSpPr>
            <p:spPr bwMode="auto">
              <a:xfrm>
                <a:off x="2042" y="1862"/>
                <a:ext cx="174" cy="766"/>
              </a:xfrm>
              <a:custGeom>
                <a:avLst/>
                <a:gdLst>
                  <a:gd name="T0" fmla="*/ 46 w 117"/>
                  <a:gd name="T1" fmla="*/ 453 h 514"/>
                  <a:gd name="T2" fmla="*/ 25 w 117"/>
                  <a:gd name="T3" fmla="*/ 513 h 514"/>
                  <a:gd name="T4" fmla="*/ 27 w 117"/>
                  <a:gd name="T5" fmla="*/ 514 h 514"/>
                  <a:gd name="T6" fmla="*/ 47 w 117"/>
                  <a:gd name="T7" fmla="*/ 454 h 514"/>
                  <a:gd name="T8" fmla="*/ 46 w 117"/>
                  <a:gd name="T9" fmla="*/ 453 h 514"/>
                  <a:gd name="T10" fmla="*/ 115 w 117"/>
                  <a:gd name="T11" fmla="*/ 252 h 514"/>
                  <a:gd name="T12" fmla="*/ 47 w 117"/>
                  <a:gd name="T13" fmla="*/ 448 h 514"/>
                  <a:gd name="T14" fmla="*/ 49 w 117"/>
                  <a:gd name="T15" fmla="*/ 450 h 514"/>
                  <a:gd name="T16" fmla="*/ 117 w 117"/>
                  <a:gd name="T17" fmla="*/ 253 h 514"/>
                  <a:gd name="T18" fmla="*/ 115 w 117"/>
                  <a:gd name="T19" fmla="*/ 252 h 514"/>
                  <a:gd name="T20" fmla="*/ 5 w 117"/>
                  <a:gd name="T21" fmla="*/ 10 h 514"/>
                  <a:gd name="T22" fmla="*/ 4 w 117"/>
                  <a:gd name="T23" fmla="*/ 13 h 514"/>
                  <a:gd name="T24" fmla="*/ 17 w 117"/>
                  <a:gd name="T25" fmla="*/ 39 h 514"/>
                  <a:gd name="T26" fmla="*/ 20 w 117"/>
                  <a:gd name="T27" fmla="*/ 45 h 514"/>
                  <a:gd name="T28" fmla="*/ 59 w 117"/>
                  <a:gd name="T29" fmla="*/ 125 h 514"/>
                  <a:gd name="T30" fmla="*/ 61 w 117"/>
                  <a:gd name="T31" fmla="*/ 128 h 514"/>
                  <a:gd name="T32" fmla="*/ 83 w 117"/>
                  <a:gd name="T33" fmla="*/ 174 h 514"/>
                  <a:gd name="T34" fmla="*/ 84 w 117"/>
                  <a:gd name="T35" fmla="*/ 177 h 514"/>
                  <a:gd name="T36" fmla="*/ 91 w 117"/>
                  <a:gd name="T37" fmla="*/ 191 h 514"/>
                  <a:gd name="T38" fmla="*/ 106 w 117"/>
                  <a:gd name="T39" fmla="*/ 217 h 514"/>
                  <a:gd name="T40" fmla="*/ 87 w 117"/>
                  <a:gd name="T41" fmla="*/ 178 h 514"/>
                  <a:gd name="T42" fmla="*/ 86 w 117"/>
                  <a:gd name="T43" fmla="*/ 175 h 514"/>
                  <a:gd name="T44" fmla="*/ 64 w 117"/>
                  <a:gd name="T45" fmla="*/ 130 h 514"/>
                  <a:gd name="T46" fmla="*/ 62 w 117"/>
                  <a:gd name="T47" fmla="*/ 127 h 514"/>
                  <a:gd name="T48" fmla="*/ 24 w 117"/>
                  <a:gd name="T49" fmla="*/ 49 h 514"/>
                  <a:gd name="T50" fmla="*/ 21 w 117"/>
                  <a:gd name="T51" fmla="*/ 43 h 514"/>
                  <a:gd name="T52" fmla="*/ 5 w 117"/>
                  <a:gd name="T53" fmla="*/ 10 h 514"/>
                  <a:gd name="T54" fmla="*/ 0 w 117"/>
                  <a:gd name="T55" fmla="*/ 0 h 514"/>
                  <a:gd name="T56" fmla="*/ 0 w 117"/>
                  <a:gd name="T57" fmla="*/ 4 h 514"/>
                  <a:gd name="T58" fmla="*/ 1 w 117"/>
                  <a:gd name="T59" fmla="*/ 6 h 514"/>
                  <a:gd name="T60" fmla="*/ 3 w 117"/>
                  <a:gd name="T61" fmla="*/ 10 h 514"/>
                  <a:gd name="T62" fmla="*/ 4 w 117"/>
                  <a:gd name="T63" fmla="*/ 7 h 514"/>
                  <a:gd name="T64" fmla="*/ 2 w 117"/>
                  <a:gd name="T65" fmla="*/ 3 h 514"/>
                  <a:gd name="T66" fmla="*/ 0 w 117"/>
                  <a:gd name="T67" fmla="*/ 0 h 514"/>
                  <a:gd name="T68" fmla="*/ 0 w 117"/>
                  <a:gd name="T69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7" h="514">
                    <a:moveTo>
                      <a:pt x="46" y="453"/>
                    </a:moveTo>
                    <a:cubicBezTo>
                      <a:pt x="25" y="513"/>
                      <a:pt x="25" y="513"/>
                      <a:pt x="25" y="513"/>
                    </a:cubicBezTo>
                    <a:cubicBezTo>
                      <a:pt x="25" y="513"/>
                      <a:pt x="26" y="514"/>
                      <a:pt x="27" y="514"/>
                    </a:cubicBezTo>
                    <a:cubicBezTo>
                      <a:pt x="47" y="454"/>
                      <a:pt x="47" y="454"/>
                      <a:pt x="47" y="454"/>
                    </a:cubicBezTo>
                    <a:cubicBezTo>
                      <a:pt x="46" y="453"/>
                      <a:pt x="46" y="453"/>
                      <a:pt x="46" y="453"/>
                    </a:cubicBezTo>
                    <a:moveTo>
                      <a:pt x="115" y="252"/>
                    </a:moveTo>
                    <a:cubicBezTo>
                      <a:pt x="47" y="448"/>
                      <a:pt x="47" y="448"/>
                      <a:pt x="47" y="448"/>
                    </a:cubicBezTo>
                    <a:cubicBezTo>
                      <a:pt x="49" y="450"/>
                      <a:pt x="49" y="450"/>
                      <a:pt x="49" y="450"/>
                    </a:cubicBezTo>
                    <a:cubicBezTo>
                      <a:pt x="117" y="253"/>
                      <a:pt x="117" y="253"/>
                      <a:pt x="117" y="253"/>
                    </a:cubicBezTo>
                    <a:cubicBezTo>
                      <a:pt x="117" y="253"/>
                      <a:pt x="116" y="252"/>
                      <a:pt x="115" y="252"/>
                    </a:cubicBezTo>
                    <a:moveTo>
                      <a:pt x="5" y="1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83" y="174"/>
                      <a:pt x="83" y="174"/>
                      <a:pt x="83" y="174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91" y="191"/>
                      <a:pt x="91" y="191"/>
                      <a:pt x="91" y="191"/>
                    </a:cubicBezTo>
                    <a:cubicBezTo>
                      <a:pt x="106" y="217"/>
                      <a:pt x="106" y="217"/>
                      <a:pt x="106" y="217"/>
                    </a:cubicBezTo>
                    <a:cubicBezTo>
                      <a:pt x="87" y="178"/>
                      <a:pt x="87" y="178"/>
                      <a:pt x="87" y="178"/>
                    </a:cubicBezTo>
                    <a:cubicBezTo>
                      <a:pt x="86" y="175"/>
                      <a:pt x="86" y="175"/>
                      <a:pt x="86" y="17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11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12"/>
              <p:cNvSpPr>
                <a:spLocks/>
              </p:cNvSpPr>
              <p:nvPr/>
            </p:nvSpPr>
            <p:spPr bwMode="auto">
              <a:xfrm>
                <a:off x="2110" y="2530"/>
                <a:ext cx="5" cy="8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7 h 8"/>
                  <a:gd name="T4" fmla="*/ 2 w 5"/>
                  <a:gd name="T5" fmla="*/ 8 h 8"/>
                  <a:gd name="T6" fmla="*/ 5 w 5"/>
                  <a:gd name="T7" fmla="*/ 3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0" y="7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13"/>
              <p:cNvSpPr>
                <a:spLocks/>
              </p:cNvSpPr>
              <p:nvPr/>
            </p:nvSpPr>
            <p:spPr bwMode="auto">
              <a:xfrm>
                <a:off x="2177" y="2147"/>
                <a:ext cx="38" cy="70"/>
              </a:xfrm>
              <a:custGeom>
                <a:avLst/>
                <a:gdLst>
                  <a:gd name="T0" fmla="*/ 0 w 25"/>
                  <a:gd name="T1" fmla="*/ 0 h 47"/>
                  <a:gd name="T2" fmla="*/ 20 w 25"/>
                  <a:gd name="T3" fmla="*/ 39 h 47"/>
                  <a:gd name="T4" fmla="*/ 21 w 25"/>
                  <a:gd name="T5" fmla="*/ 41 h 47"/>
                  <a:gd name="T6" fmla="*/ 24 w 25"/>
                  <a:gd name="T7" fmla="*/ 47 h 47"/>
                  <a:gd name="T8" fmla="*/ 25 w 25"/>
                  <a:gd name="T9" fmla="*/ 46 h 47"/>
                  <a:gd name="T10" fmla="*/ 23 w 25"/>
                  <a:gd name="T11" fmla="*/ 41 h 47"/>
                  <a:gd name="T12" fmla="*/ 22 w 25"/>
                  <a:gd name="T13" fmla="*/ 39 h 47"/>
                  <a:gd name="T14" fmla="*/ 15 w 25"/>
                  <a:gd name="T15" fmla="*/ 26 h 47"/>
                  <a:gd name="T16" fmla="*/ 0 w 25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7">
                    <a:moveTo>
                      <a:pt x="0" y="0"/>
                    </a:move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5" y="47"/>
                      <a:pt x="25" y="46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14"/>
              <p:cNvSpPr>
                <a:spLocks/>
              </p:cNvSpPr>
              <p:nvPr/>
            </p:nvSpPr>
            <p:spPr bwMode="auto">
              <a:xfrm>
                <a:off x="2213" y="2215"/>
                <a:ext cx="8" cy="24"/>
              </a:xfrm>
              <a:custGeom>
                <a:avLst/>
                <a:gdLst>
                  <a:gd name="T0" fmla="*/ 1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0 w 5"/>
                  <a:gd name="T7" fmla="*/ 15 h 16"/>
                  <a:gd name="T8" fmla="*/ 2 w 5"/>
                  <a:gd name="T9" fmla="*/ 16 h 16"/>
                  <a:gd name="T10" fmla="*/ 5 w 5"/>
                  <a:gd name="T11" fmla="*/ 9 h 16"/>
                  <a:gd name="T12" fmla="*/ 4 w 5"/>
                  <a:gd name="T13" fmla="*/ 8 h 16"/>
                  <a:gd name="T14" fmla="*/ 4 w 5"/>
                  <a:gd name="T15" fmla="*/ 8 h 16"/>
                  <a:gd name="T16" fmla="*/ 5 w 5"/>
                  <a:gd name="T17" fmla="*/ 8 h 16"/>
                  <a:gd name="T18" fmla="*/ 1 w 5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6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2" y="16"/>
                      <a:pt x="2" y="1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15"/>
              <p:cNvSpPr>
                <a:spLocks/>
              </p:cNvSpPr>
              <p:nvPr/>
            </p:nvSpPr>
            <p:spPr bwMode="auto">
              <a:xfrm>
                <a:off x="1742" y="2603"/>
                <a:ext cx="322" cy="35"/>
              </a:xfrm>
              <a:custGeom>
                <a:avLst/>
                <a:gdLst>
                  <a:gd name="T0" fmla="*/ 0 w 216"/>
                  <a:gd name="T1" fmla="*/ 0 h 24"/>
                  <a:gd name="T2" fmla="*/ 0 w 216"/>
                  <a:gd name="T3" fmla="*/ 0 h 24"/>
                  <a:gd name="T4" fmla="*/ 0 w 216"/>
                  <a:gd name="T5" fmla="*/ 2 h 24"/>
                  <a:gd name="T6" fmla="*/ 216 w 216"/>
                  <a:gd name="T7" fmla="*/ 24 h 24"/>
                  <a:gd name="T8" fmla="*/ 216 w 216"/>
                  <a:gd name="T9" fmla="*/ 24 h 24"/>
                  <a:gd name="T10" fmla="*/ 216 w 216"/>
                  <a:gd name="T11" fmla="*/ 22 h 24"/>
                  <a:gd name="T12" fmla="*/ 0 w 2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3"/>
                      <a:pt x="216" y="23"/>
                      <a:pt x="216" y="2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16"/>
              <p:cNvSpPr>
                <a:spLocks/>
              </p:cNvSpPr>
              <p:nvPr/>
            </p:nvSpPr>
            <p:spPr bwMode="auto">
              <a:xfrm>
                <a:off x="2064" y="2626"/>
                <a:ext cx="18" cy="14"/>
              </a:xfrm>
              <a:custGeom>
                <a:avLst/>
                <a:gdLst>
                  <a:gd name="T0" fmla="*/ 10 w 12"/>
                  <a:gd name="T1" fmla="*/ 0 h 9"/>
                  <a:gd name="T2" fmla="*/ 7 w 12"/>
                  <a:gd name="T3" fmla="*/ 7 h 9"/>
                  <a:gd name="T4" fmla="*/ 0 w 12"/>
                  <a:gd name="T5" fmla="*/ 6 h 9"/>
                  <a:gd name="T6" fmla="*/ 0 w 12"/>
                  <a:gd name="T7" fmla="*/ 8 h 9"/>
                  <a:gd name="T8" fmla="*/ 0 w 12"/>
                  <a:gd name="T9" fmla="*/ 8 h 9"/>
                  <a:gd name="T10" fmla="*/ 8 w 12"/>
                  <a:gd name="T11" fmla="*/ 9 h 9"/>
                  <a:gd name="T12" fmla="*/ 9 w 12"/>
                  <a:gd name="T13" fmla="*/ 9 h 9"/>
                  <a:gd name="T14" fmla="*/ 12 w 12"/>
                  <a:gd name="T15" fmla="*/ 1 h 9"/>
                  <a:gd name="T16" fmla="*/ 10 w 1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9">
                    <a:moveTo>
                      <a:pt x="10" y="0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17"/>
              <p:cNvSpPr>
                <a:spLocks/>
              </p:cNvSpPr>
              <p:nvPr/>
            </p:nvSpPr>
            <p:spPr bwMode="auto">
              <a:xfrm>
                <a:off x="1730" y="2601"/>
                <a:ext cx="12" cy="5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2 h 3"/>
                  <a:gd name="T4" fmla="*/ 8 w 8"/>
                  <a:gd name="T5" fmla="*/ 3 h 3"/>
                  <a:gd name="T6" fmla="*/ 8 w 8"/>
                  <a:gd name="T7" fmla="*/ 1 h 3"/>
                  <a:gd name="T8" fmla="*/ 8 w 8"/>
                  <a:gd name="T9" fmla="*/ 1 h 3"/>
                  <a:gd name="T10" fmla="*/ 0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18"/>
              <p:cNvSpPr>
                <a:spLocks noEditPoints="1"/>
              </p:cNvSpPr>
              <p:nvPr/>
            </p:nvSpPr>
            <p:spPr bwMode="auto">
              <a:xfrm>
                <a:off x="2534" y="2400"/>
                <a:ext cx="633" cy="149"/>
              </a:xfrm>
              <a:custGeom>
                <a:avLst/>
                <a:gdLst>
                  <a:gd name="T0" fmla="*/ 0 w 425"/>
                  <a:gd name="T1" fmla="*/ 36 h 100"/>
                  <a:gd name="T2" fmla="*/ 0 w 425"/>
                  <a:gd name="T3" fmla="*/ 36 h 100"/>
                  <a:gd name="T4" fmla="*/ 105 w 425"/>
                  <a:gd name="T5" fmla="*/ 100 h 100"/>
                  <a:gd name="T6" fmla="*/ 108 w 425"/>
                  <a:gd name="T7" fmla="*/ 99 h 100"/>
                  <a:gd name="T8" fmla="*/ 5 w 425"/>
                  <a:gd name="T9" fmla="*/ 37 h 100"/>
                  <a:gd name="T10" fmla="*/ 0 w 425"/>
                  <a:gd name="T11" fmla="*/ 36 h 100"/>
                  <a:gd name="T12" fmla="*/ 393 w 425"/>
                  <a:gd name="T13" fmla="*/ 2 h 100"/>
                  <a:gd name="T14" fmla="*/ 1 w 425"/>
                  <a:gd name="T15" fmla="*/ 31 h 100"/>
                  <a:gd name="T16" fmla="*/ 1 w 425"/>
                  <a:gd name="T17" fmla="*/ 32 h 100"/>
                  <a:gd name="T18" fmla="*/ 4 w 425"/>
                  <a:gd name="T19" fmla="*/ 32 h 100"/>
                  <a:gd name="T20" fmla="*/ 398 w 425"/>
                  <a:gd name="T21" fmla="*/ 4 h 100"/>
                  <a:gd name="T22" fmla="*/ 393 w 425"/>
                  <a:gd name="T23" fmla="*/ 2 h 100"/>
                  <a:gd name="T24" fmla="*/ 425 w 425"/>
                  <a:gd name="T25" fmla="*/ 0 h 100"/>
                  <a:gd name="T26" fmla="*/ 395 w 425"/>
                  <a:gd name="T27" fmla="*/ 2 h 100"/>
                  <a:gd name="T28" fmla="*/ 400 w 425"/>
                  <a:gd name="T29" fmla="*/ 3 h 100"/>
                  <a:gd name="T30" fmla="*/ 425 w 425"/>
                  <a:gd name="T31" fmla="*/ 2 h 100"/>
                  <a:gd name="T32" fmla="*/ 425 w 425"/>
                  <a:gd name="T33" fmla="*/ 0 h 100"/>
                  <a:gd name="T34" fmla="*/ 425 w 425"/>
                  <a:gd name="T3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5" h="100"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0" y="36"/>
                      <a:pt x="0" y="36"/>
                      <a:pt x="0" y="36"/>
                    </a:cubicBezTo>
                    <a:moveTo>
                      <a:pt x="393" y="2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393" y="2"/>
                      <a:pt x="393" y="2"/>
                      <a:pt x="393" y="2"/>
                    </a:cubicBezTo>
                    <a:moveTo>
                      <a:pt x="425" y="0"/>
                    </a:moveTo>
                    <a:cubicBezTo>
                      <a:pt x="395" y="2"/>
                      <a:pt x="395" y="2"/>
                      <a:pt x="395" y="2"/>
                    </a:cubicBezTo>
                    <a:cubicBezTo>
                      <a:pt x="400" y="3"/>
                      <a:pt x="400" y="3"/>
                      <a:pt x="400" y="3"/>
                    </a:cubicBezTo>
                    <a:cubicBezTo>
                      <a:pt x="425" y="2"/>
                      <a:pt x="425" y="2"/>
                      <a:pt x="425" y="2"/>
                    </a:cubicBezTo>
                    <a:cubicBezTo>
                      <a:pt x="425" y="1"/>
                      <a:pt x="425" y="1"/>
                      <a:pt x="425" y="0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19"/>
              <p:cNvSpPr>
                <a:spLocks noEditPoints="1"/>
              </p:cNvSpPr>
              <p:nvPr/>
            </p:nvSpPr>
            <p:spPr bwMode="auto">
              <a:xfrm>
                <a:off x="2534" y="2448"/>
                <a:ext cx="7" cy="7"/>
              </a:xfrm>
              <a:custGeom>
                <a:avLst/>
                <a:gdLst>
                  <a:gd name="T0" fmla="*/ 1 w 5"/>
                  <a:gd name="T1" fmla="*/ 2 h 5"/>
                  <a:gd name="T2" fmla="*/ 0 w 5"/>
                  <a:gd name="T3" fmla="*/ 4 h 5"/>
                  <a:gd name="T4" fmla="*/ 5 w 5"/>
                  <a:gd name="T5" fmla="*/ 5 h 5"/>
                  <a:gd name="T6" fmla="*/ 1 w 5"/>
                  <a:gd name="T7" fmla="*/ 2 h 5"/>
                  <a:gd name="T8" fmla="*/ 1 w 5"/>
                  <a:gd name="T9" fmla="*/ 0 h 5"/>
                  <a:gd name="T10" fmla="*/ 1 w 5"/>
                  <a:gd name="T11" fmla="*/ 0 h 5"/>
                  <a:gd name="T12" fmla="*/ 1 w 5"/>
                  <a:gd name="T13" fmla="*/ 1 h 5"/>
                  <a:gd name="T14" fmla="*/ 4 w 5"/>
                  <a:gd name="T15" fmla="*/ 0 h 5"/>
                  <a:gd name="T16" fmla="*/ 1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20"/>
              <p:cNvSpPr>
                <a:spLocks/>
              </p:cNvSpPr>
              <p:nvPr/>
            </p:nvSpPr>
            <p:spPr bwMode="auto">
              <a:xfrm>
                <a:off x="2522" y="2446"/>
                <a:ext cx="13" cy="8"/>
              </a:xfrm>
              <a:custGeom>
                <a:avLst/>
                <a:gdLst>
                  <a:gd name="T0" fmla="*/ 9 w 9"/>
                  <a:gd name="T1" fmla="*/ 0 h 5"/>
                  <a:gd name="T2" fmla="*/ 3 w 9"/>
                  <a:gd name="T3" fmla="*/ 0 h 5"/>
                  <a:gd name="T4" fmla="*/ 0 w 9"/>
                  <a:gd name="T5" fmla="*/ 0 h 5"/>
                  <a:gd name="T6" fmla="*/ 8 w 9"/>
                  <a:gd name="T7" fmla="*/ 5 h 5"/>
                  <a:gd name="T8" fmla="*/ 8 w 9"/>
                  <a:gd name="T9" fmla="*/ 5 h 5"/>
                  <a:gd name="T10" fmla="*/ 9 w 9"/>
                  <a:gd name="T11" fmla="*/ 3 h 5"/>
                  <a:gd name="T12" fmla="*/ 6 w 9"/>
                  <a:gd name="T13" fmla="*/ 2 h 5"/>
                  <a:gd name="T14" fmla="*/ 9 w 9"/>
                  <a:gd name="T15" fmla="*/ 2 h 5"/>
                  <a:gd name="T16" fmla="*/ 9 w 9"/>
                  <a:gd name="T17" fmla="*/ 1 h 5"/>
                  <a:gd name="T18" fmla="*/ 9 w 9"/>
                  <a:gd name="T19" fmla="*/ 1 h 5"/>
                  <a:gd name="T20" fmla="*/ 9 w 9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21"/>
              <p:cNvSpPr>
                <a:spLocks/>
              </p:cNvSpPr>
              <p:nvPr/>
            </p:nvSpPr>
            <p:spPr bwMode="auto">
              <a:xfrm>
                <a:off x="3167" y="2398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1 h 3"/>
                  <a:gd name="T6" fmla="*/ 0 w 8"/>
                  <a:gd name="T7" fmla="*/ 3 h 3"/>
                  <a:gd name="T8" fmla="*/ 8 w 8"/>
                  <a:gd name="T9" fmla="*/ 2 h 3"/>
                  <a:gd name="T10" fmla="*/ 8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22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23"/>
              <p:cNvSpPr>
                <a:spLocks noEditPoints="1"/>
              </p:cNvSpPr>
              <p:nvPr/>
            </p:nvSpPr>
            <p:spPr bwMode="auto">
              <a:xfrm>
                <a:off x="2694" y="2550"/>
                <a:ext cx="196" cy="117"/>
              </a:xfrm>
              <a:custGeom>
                <a:avLst/>
                <a:gdLst>
                  <a:gd name="T0" fmla="*/ 117 w 196"/>
                  <a:gd name="T1" fmla="*/ 67 h 117"/>
                  <a:gd name="T2" fmla="*/ 114 w 196"/>
                  <a:gd name="T3" fmla="*/ 70 h 117"/>
                  <a:gd name="T4" fmla="*/ 193 w 196"/>
                  <a:gd name="T5" fmla="*/ 117 h 117"/>
                  <a:gd name="T6" fmla="*/ 196 w 196"/>
                  <a:gd name="T7" fmla="*/ 115 h 117"/>
                  <a:gd name="T8" fmla="*/ 117 w 196"/>
                  <a:gd name="T9" fmla="*/ 67 h 117"/>
                  <a:gd name="T10" fmla="*/ 5 w 196"/>
                  <a:gd name="T11" fmla="*/ 0 h 117"/>
                  <a:gd name="T12" fmla="*/ 0 w 196"/>
                  <a:gd name="T13" fmla="*/ 0 h 117"/>
                  <a:gd name="T14" fmla="*/ 112 w 196"/>
                  <a:gd name="T15" fmla="*/ 69 h 117"/>
                  <a:gd name="T16" fmla="*/ 114 w 196"/>
                  <a:gd name="T17" fmla="*/ 66 h 117"/>
                  <a:gd name="T18" fmla="*/ 5 w 196"/>
                  <a:gd name="T1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7">
                    <a:moveTo>
                      <a:pt x="117" y="67"/>
                    </a:moveTo>
                    <a:lnTo>
                      <a:pt x="114" y="70"/>
                    </a:lnTo>
                    <a:lnTo>
                      <a:pt x="193" y="117"/>
                    </a:lnTo>
                    <a:lnTo>
                      <a:pt x="196" y="115"/>
                    </a:lnTo>
                    <a:lnTo>
                      <a:pt x="117" y="67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112" y="69"/>
                    </a:lnTo>
                    <a:lnTo>
                      <a:pt x="114" y="66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24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25"/>
              <p:cNvSpPr>
                <a:spLocks/>
              </p:cNvSpPr>
              <p:nvPr/>
            </p:nvSpPr>
            <p:spPr bwMode="auto">
              <a:xfrm>
                <a:off x="2806" y="2616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3 h 4"/>
                  <a:gd name="T4" fmla="*/ 2 w 5"/>
                  <a:gd name="T5" fmla="*/ 4 h 4"/>
                  <a:gd name="T6" fmla="*/ 5 w 5"/>
                  <a:gd name="T7" fmla="*/ 1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5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26"/>
              <p:cNvSpPr>
                <a:spLocks noEditPoints="1"/>
              </p:cNvSpPr>
              <p:nvPr/>
            </p:nvSpPr>
            <p:spPr bwMode="auto">
              <a:xfrm>
                <a:off x="2195" y="2614"/>
                <a:ext cx="576" cy="126"/>
              </a:xfrm>
              <a:custGeom>
                <a:avLst/>
                <a:gdLst>
                  <a:gd name="T0" fmla="*/ 351 w 386"/>
                  <a:gd name="T1" fmla="*/ 75 h 84"/>
                  <a:gd name="T2" fmla="*/ 349 w 386"/>
                  <a:gd name="T3" fmla="*/ 77 h 84"/>
                  <a:gd name="T4" fmla="*/ 384 w 386"/>
                  <a:gd name="T5" fmla="*/ 84 h 84"/>
                  <a:gd name="T6" fmla="*/ 386 w 386"/>
                  <a:gd name="T7" fmla="*/ 82 h 84"/>
                  <a:gd name="T8" fmla="*/ 351 w 386"/>
                  <a:gd name="T9" fmla="*/ 75 h 84"/>
                  <a:gd name="T10" fmla="*/ 274 w 386"/>
                  <a:gd name="T11" fmla="*/ 58 h 84"/>
                  <a:gd name="T12" fmla="*/ 275 w 386"/>
                  <a:gd name="T13" fmla="*/ 61 h 84"/>
                  <a:gd name="T14" fmla="*/ 347 w 386"/>
                  <a:gd name="T15" fmla="*/ 76 h 84"/>
                  <a:gd name="T16" fmla="*/ 349 w 386"/>
                  <a:gd name="T17" fmla="*/ 74 h 84"/>
                  <a:gd name="T18" fmla="*/ 274 w 386"/>
                  <a:gd name="T19" fmla="*/ 58 h 84"/>
                  <a:gd name="T20" fmla="*/ 1 w 386"/>
                  <a:gd name="T21" fmla="*/ 0 h 84"/>
                  <a:gd name="T22" fmla="*/ 0 w 386"/>
                  <a:gd name="T23" fmla="*/ 0 h 84"/>
                  <a:gd name="T24" fmla="*/ 0 w 386"/>
                  <a:gd name="T25" fmla="*/ 0 h 84"/>
                  <a:gd name="T26" fmla="*/ 0 w 386"/>
                  <a:gd name="T27" fmla="*/ 2 h 84"/>
                  <a:gd name="T28" fmla="*/ 273 w 386"/>
                  <a:gd name="T29" fmla="*/ 60 h 84"/>
                  <a:gd name="T30" fmla="*/ 272 w 386"/>
                  <a:gd name="T31" fmla="*/ 58 h 84"/>
                  <a:gd name="T32" fmla="*/ 1 w 386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6" h="84">
                    <a:moveTo>
                      <a:pt x="351" y="75"/>
                    </a:moveTo>
                    <a:cubicBezTo>
                      <a:pt x="349" y="77"/>
                      <a:pt x="349" y="77"/>
                      <a:pt x="349" y="77"/>
                    </a:cubicBezTo>
                    <a:cubicBezTo>
                      <a:pt x="384" y="84"/>
                      <a:pt x="384" y="84"/>
                      <a:pt x="384" y="84"/>
                    </a:cubicBezTo>
                    <a:cubicBezTo>
                      <a:pt x="386" y="82"/>
                      <a:pt x="386" y="82"/>
                      <a:pt x="386" y="82"/>
                    </a:cubicBezTo>
                    <a:cubicBezTo>
                      <a:pt x="351" y="75"/>
                      <a:pt x="351" y="75"/>
                      <a:pt x="351" y="75"/>
                    </a:cubicBezTo>
                    <a:moveTo>
                      <a:pt x="274" y="58"/>
                    </a:moveTo>
                    <a:cubicBezTo>
                      <a:pt x="275" y="61"/>
                      <a:pt x="275" y="61"/>
                      <a:pt x="275" y="61"/>
                    </a:cubicBezTo>
                    <a:cubicBezTo>
                      <a:pt x="347" y="76"/>
                      <a:pt x="347" y="76"/>
                      <a:pt x="347" y="76"/>
                    </a:cubicBezTo>
                    <a:cubicBezTo>
                      <a:pt x="349" y="74"/>
                      <a:pt x="349" y="74"/>
                      <a:pt x="349" y="74"/>
                    </a:cubicBezTo>
                    <a:cubicBezTo>
                      <a:pt x="274" y="58"/>
                      <a:pt x="274" y="58"/>
                      <a:pt x="274" y="58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2" y="58"/>
                      <a:pt x="272" y="58"/>
                      <a:pt x="272" y="5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27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close/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28"/>
              <p:cNvSpPr>
                <a:spLocks noEditPoints="1"/>
              </p:cNvSpPr>
              <p:nvPr/>
            </p:nvSpPr>
            <p:spPr bwMode="auto">
              <a:xfrm>
                <a:off x="2601" y="2701"/>
                <a:ext cx="117" cy="28"/>
              </a:xfrm>
              <a:custGeom>
                <a:avLst/>
                <a:gdLst>
                  <a:gd name="T0" fmla="*/ 114 w 117"/>
                  <a:gd name="T1" fmla="*/ 24 h 28"/>
                  <a:gd name="T2" fmla="*/ 111 w 117"/>
                  <a:gd name="T3" fmla="*/ 27 h 28"/>
                  <a:gd name="T4" fmla="*/ 114 w 117"/>
                  <a:gd name="T5" fmla="*/ 28 h 28"/>
                  <a:gd name="T6" fmla="*/ 117 w 117"/>
                  <a:gd name="T7" fmla="*/ 25 h 28"/>
                  <a:gd name="T8" fmla="*/ 114 w 117"/>
                  <a:gd name="T9" fmla="*/ 24 h 28"/>
                  <a:gd name="T10" fmla="*/ 0 w 117"/>
                  <a:gd name="T11" fmla="*/ 0 h 28"/>
                  <a:gd name="T12" fmla="*/ 1 w 117"/>
                  <a:gd name="T13" fmla="*/ 3 h 28"/>
                  <a:gd name="T14" fmla="*/ 4 w 117"/>
                  <a:gd name="T15" fmla="*/ 4 h 28"/>
                  <a:gd name="T16" fmla="*/ 3 w 117"/>
                  <a:gd name="T17" fmla="*/ 0 h 28"/>
                  <a:gd name="T18" fmla="*/ 0 w 117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28">
                    <a:moveTo>
                      <a:pt x="114" y="24"/>
                    </a:moveTo>
                    <a:lnTo>
                      <a:pt x="111" y="27"/>
                    </a:lnTo>
                    <a:lnTo>
                      <a:pt x="114" y="28"/>
                    </a:lnTo>
                    <a:lnTo>
                      <a:pt x="117" y="25"/>
                    </a:lnTo>
                    <a:lnTo>
                      <a:pt x="114" y="24"/>
                    </a:lnTo>
                    <a:moveTo>
                      <a:pt x="0" y="0"/>
                    </a:moveTo>
                    <a:lnTo>
                      <a:pt x="1" y="3"/>
                    </a:lnTo>
                    <a:lnTo>
                      <a:pt x="4" y="4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29"/>
              <p:cNvSpPr>
                <a:spLocks/>
              </p:cNvSpPr>
              <p:nvPr/>
            </p:nvSpPr>
            <p:spPr bwMode="auto">
              <a:xfrm>
                <a:off x="2189" y="2614"/>
                <a:ext cx="6" cy="3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30"/>
              <p:cNvSpPr>
                <a:spLocks noEditPoints="1"/>
              </p:cNvSpPr>
              <p:nvPr/>
            </p:nvSpPr>
            <p:spPr bwMode="auto">
              <a:xfrm>
                <a:off x="2772" y="2667"/>
                <a:ext cx="355" cy="147"/>
              </a:xfrm>
              <a:custGeom>
                <a:avLst/>
                <a:gdLst>
                  <a:gd name="T0" fmla="*/ 84 w 238"/>
                  <a:gd name="T1" fmla="*/ 65 h 99"/>
                  <a:gd name="T2" fmla="*/ 79 w 238"/>
                  <a:gd name="T3" fmla="*/ 67 h 99"/>
                  <a:gd name="T4" fmla="*/ 231 w 238"/>
                  <a:gd name="T5" fmla="*/ 99 h 99"/>
                  <a:gd name="T6" fmla="*/ 237 w 238"/>
                  <a:gd name="T7" fmla="*/ 99 h 99"/>
                  <a:gd name="T8" fmla="*/ 237 w 238"/>
                  <a:gd name="T9" fmla="*/ 98 h 99"/>
                  <a:gd name="T10" fmla="*/ 84 w 238"/>
                  <a:gd name="T11" fmla="*/ 65 h 99"/>
                  <a:gd name="T12" fmla="*/ 161 w 238"/>
                  <a:gd name="T13" fmla="*/ 49 h 99"/>
                  <a:gd name="T14" fmla="*/ 158 w 238"/>
                  <a:gd name="T15" fmla="*/ 50 h 99"/>
                  <a:gd name="T16" fmla="*/ 238 w 238"/>
                  <a:gd name="T17" fmla="*/ 98 h 99"/>
                  <a:gd name="T18" fmla="*/ 238 w 238"/>
                  <a:gd name="T19" fmla="*/ 97 h 99"/>
                  <a:gd name="T20" fmla="*/ 237 w 238"/>
                  <a:gd name="T21" fmla="*/ 95 h 99"/>
                  <a:gd name="T22" fmla="*/ 161 w 238"/>
                  <a:gd name="T23" fmla="*/ 49 h 99"/>
                  <a:gd name="T24" fmla="*/ 2 w 238"/>
                  <a:gd name="T25" fmla="*/ 48 h 99"/>
                  <a:gd name="T26" fmla="*/ 0 w 238"/>
                  <a:gd name="T27" fmla="*/ 50 h 99"/>
                  <a:gd name="T28" fmla="*/ 74 w 238"/>
                  <a:gd name="T29" fmla="*/ 65 h 99"/>
                  <a:gd name="T30" fmla="*/ 79 w 238"/>
                  <a:gd name="T31" fmla="*/ 64 h 99"/>
                  <a:gd name="T32" fmla="*/ 2 w 238"/>
                  <a:gd name="T33" fmla="*/ 48 h 99"/>
                  <a:gd name="T34" fmla="*/ 81 w 238"/>
                  <a:gd name="T35" fmla="*/ 0 h 99"/>
                  <a:gd name="T36" fmla="*/ 79 w 238"/>
                  <a:gd name="T37" fmla="*/ 2 h 99"/>
                  <a:gd name="T38" fmla="*/ 156 w 238"/>
                  <a:gd name="T39" fmla="*/ 48 h 99"/>
                  <a:gd name="T40" fmla="*/ 158 w 238"/>
                  <a:gd name="T41" fmla="*/ 47 h 99"/>
                  <a:gd name="T42" fmla="*/ 81 w 238"/>
                  <a:gd name="T4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99">
                    <a:moveTo>
                      <a:pt x="84" y="65"/>
                    </a:moveTo>
                    <a:cubicBezTo>
                      <a:pt x="79" y="67"/>
                      <a:pt x="79" y="67"/>
                      <a:pt x="79" y="67"/>
                    </a:cubicBezTo>
                    <a:cubicBezTo>
                      <a:pt x="231" y="99"/>
                      <a:pt x="231" y="99"/>
                      <a:pt x="231" y="99"/>
                    </a:cubicBezTo>
                    <a:cubicBezTo>
                      <a:pt x="237" y="99"/>
                      <a:pt x="237" y="99"/>
                      <a:pt x="237" y="99"/>
                    </a:cubicBezTo>
                    <a:cubicBezTo>
                      <a:pt x="237" y="99"/>
                      <a:pt x="237" y="99"/>
                      <a:pt x="237" y="98"/>
                    </a:cubicBezTo>
                    <a:cubicBezTo>
                      <a:pt x="84" y="65"/>
                      <a:pt x="84" y="65"/>
                      <a:pt x="84" y="65"/>
                    </a:cubicBezTo>
                    <a:moveTo>
                      <a:pt x="161" y="49"/>
                    </a:moveTo>
                    <a:cubicBezTo>
                      <a:pt x="158" y="50"/>
                      <a:pt x="158" y="50"/>
                      <a:pt x="158" y="50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38" y="97"/>
                      <a:pt x="238" y="97"/>
                      <a:pt x="238" y="97"/>
                    </a:cubicBezTo>
                    <a:cubicBezTo>
                      <a:pt x="237" y="95"/>
                      <a:pt x="237" y="95"/>
                      <a:pt x="237" y="95"/>
                    </a:cubicBezTo>
                    <a:cubicBezTo>
                      <a:pt x="161" y="49"/>
                      <a:pt x="161" y="49"/>
                      <a:pt x="161" y="49"/>
                    </a:cubicBezTo>
                    <a:moveTo>
                      <a:pt x="2" y="48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2" y="48"/>
                      <a:pt x="2" y="48"/>
                      <a:pt x="2" y="48"/>
                    </a:cubicBezTo>
                    <a:moveTo>
                      <a:pt x="81" y="0"/>
                    </a:moveTo>
                    <a:cubicBezTo>
                      <a:pt x="79" y="2"/>
                      <a:pt x="79" y="2"/>
                      <a:pt x="79" y="2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8" y="47"/>
                      <a:pt x="158" y="47"/>
                      <a:pt x="158" y="47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31"/>
              <p:cNvSpPr>
                <a:spLocks/>
              </p:cNvSpPr>
              <p:nvPr/>
            </p:nvSpPr>
            <p:spPr bwMode="auto">
              <a:xfrm>
                <a:off x="3116" y="2814"/>
                <a:ext cx="9" cy="2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1 h 1"/>
                  <a:gd name="T6" fmla="*/ 6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32"/>
              <p:cNvSpPr>
                <a:spLocks/>
              </p:cNvSpPr>
              <p:nvPr/>
            </p:nvSpPr>
            <p:spPr bwMode="auto">
              <a:xfrm>
                <a:off x="3125" y="2808"/>
                <a:ext cx="3" cy="3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33"/>
              <p:cNvSpPr>
                <a:spLocks/>
              </p:cNvSpPr>
              <p:nvPr/>
            </p:nvSpPr>
            <p:spPr bwMode="auto">
              <a:xfrm>
                <a:off x="3125" y="2810"/>
                <a:ext cx="21" cy="10"/>
              </a:xfrm>
              <a:custGeom>
                <a:avLst/>
                <a:gdLst>
                  <a:gd name="T0" fmla="*/ 2 w 14"/>
                  <a:gd name="T1" fmla="*/ 0 h 7"/>
                  <a:gd name="T2" fmla="*/ 1 w 14"/>
                  <a:gd name="T3" fmla="*/ 1 h 7"/>
                  <a:gd name="T4" fmla="*/ 1 w 14"/>
                  <a:gd name="T5" fmla="*/ 2 h 7"/>
                  <a:gd name="T6" fmla="*/ 2 w 14"/>
                  <a:gd name="T7" fmla="*/ 3 h 7"/>
                  <a:gd name="T8" fmla="*/ 0 w 14"/>
                  <a:gd name="T9" fmla="*/ 2 h 7"/>
                  <a:gd name="T10" fmla="*/ 0 w 14"/>
                  <a:gd name="T11" fmla="*/ 3 h 7"/>
                  <a:gd name="T12" fmla="*/ 0 w 14"/>
                  <a:gd name="T13" fmla="*/ 4 h 7"/>
                  <a:gd name="T14" fmla="*/ 14 w 14"/>
                  <a:gd name="T15" fmla="*/ 7 h 7"/>
                  <a:gd name="T16" fmla="*/ 9 w 14"/>
                  <a:gd name="T17" fmla="*/ 5 h 7"/>
                  <a:gd name="T18" fmla="*/ 9 w 14"/>
                  <a:gd name="T19" fmla="*/ 6 h 7"/>
                  <a:gd name="T20" fmla="*/ 7 w 14"/>
                  <a:gd name="T21" fmla="*/ 4 h 7"/>
                  <a:gd name="T22" fmla="*/ 8 w 14"/>
                  <a:gd name="T23" fmla="*/ 4 h 7"/>
                  <a:gd name="T24" fmla="*/ 2 w 1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7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34"/>
              <p:cNvSpPr>
                <a:spLocks noEditPoints="1"/>
              </p:cNvSpPr>
              <p:nvPr/>
            </p:nvSpPr>
            <p:spPr bwMode="auto">
              <a:xfrm>
                <a:off x="3538" y="1783"/>
                <a:ext cx="529" cy="434"/>
              </a:xfrm>
              <a:custGeom>
                <a:avLst/>
                <a:gdLst>
                  <a:gd name="T0" fmla="*/ 1 w 355"/>
                  <a:gd name="T1" fmla="*/ 289 h 291"/>
                  <a:gd name="T2" fmla="*/ 0 w 355"/>
                  <a:gd name="T3" fmla="*/ 289 h 291"/>
                  <a:gd name="T4" fmla="*/ 2 w 355"/>
                  <a:gd name="T5" fmla="*/ 291 h 291"/>
                  <a:gd name="T6" fmla="*/ 2 w 355"/>
                  <a:gd name="T7" fmla="*/ 291 h 291"/>
                  <a:gd name="T8" fmla="*/ 1 w 355"/>
                  <a:gd name="T9" fmla="*/ 289 h 291"/>
                  <a:gd name="T10" fmla="*/ 5 w 355"/>
                  <a:gd name="T11" fmla="*/ 282 h 291"/>
                  <a:gd name="T12" fmla="*/ 2 w 355"/>
                  <a:gd name="T13" fmla="*/ 288 h 291"/>
                  <a:gd name="T14" fmla="*/ 3 w 355"/>
                  <a:gd name="T15" fmla="*/ 290 h 291"/>
                  <a:gd name="T16" fmla="*/ 6 w 355"/>
                  <a:gd name="T17" fmla="*/ 285 h 291"/>
                  <a:gd name="T18" fmla="*/ 5 w 355"/>
                  <a:gd name="T19" fmla="*/ 282 h 291"/>
                  <a:gd name="T20" fmla="*/ 353 w 355"/>
                  <a:gd name="T21" fmla="*/ 0 h 291"/>
                  <a:gd name="T22" fmla="*/ 291 w 355"/>
                  <a:gd name="T23" fmla="*/ 53 h 291"/>
                  <a:gd name="T24" fmla="*/ 291 w 355"/>
                  <a:gd name="T25" fmla="*/ 56 h 291"/>
                  <a:gd name="T26" fmla="*/ 355 w 355"/>
                  <a:gd name="T27" fmla="*/ 1 h 291"/>
                  <a:gd name="T28" fmla="*/ 281 w 355"/>
                  <a:gd name="T29" fmla="*/ 130 h 291"/>
                  <a:gd name="T30" fmla="*/ 280 w 355"/>
                  <a:gd name="T31" fmla="*/ 135 h 291"/>
                  <a:gd name="T32" fmla="*/ 352 w 355"/>
                  <a:gd name="T33" fmla="*/ 10 h 291"/>
                  <a:gd name="T34" fmla="*/ 355 w 355"/>
                  <a:gd name="T35" fmla="*/ 1 h 291"/>
                  <a:gd name="T36" fmla="*/ 353 w 355"/>
                  <a:gd name="T3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5" h="291">
                    <a:moveTo>
                      <a:pt x="1" y="289"/>
                    </a:moveTo>
                    <a:cubicBezTo>
                      <a:pt x="0" y="289"/>
                      <a:pt x="0" y="289"/>
                      <a:pt x="0" y="289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2" y="291"/>
                      <a:pt x="2" y="291"/>
                      <a:pt x="2" y="291"/>
                    </a:cubicBezTo>
                    <a:cubicBezTo>
                      <a:pt x="1" y="289"/>
                      <a:pt x="1" y="289"/>
                      <a:pt x="1" y="289"/>
                    </a:cubicBezTo>
                    <a:moveTo>
                      <a:pt x="5" y="282"/>
                    </a:move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90"/>
                      <a:pt x="3" y="290"/>
                      <a:pt x="3" y="290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5" y="282"/>
                      <a:pt x="5" y="282"/>
                      <a:pt x="5" y="282"/>
                    </a:cubicBezTo>
                    <a:moveTo>
                      <a:pt x="353" y="0"/>
                    </a:moveTo>
                    <a:cubicBezTo>
                      <a:pt x="291" y="53"/>
                      <a:pt x="291" y="53"/>
                      <a:pt x="291" y="53"/>
                    </a:cubicBezTo>
                    <a:cubicBezTo>
                      <a:pt x="291" y="56"/>
                      <a:pt x="291" y="56"/>
                      <a:pt x="291" y="56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281" y="130"/>
                      <a:pt x="281" y="130"/>
                      <a:pt x="281" y="130"/>
                    </a:cubicBezTo>
                    <a:cubicBezTo>
                      <a:pt x="280" y="135"/>
                      <a:pt x="280" y="135"/>
                      <a:pt x="280" y="135"/>
                    </a:cubicBezTo>
                    <a:cubicBezTo>
                      <a:pt x="352" y="10"/>
                      <a:pt x="352" y="10"/>
                      <a:pt x="352" y="10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0"/>
                      <a:pt x="35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35"/>
              <p:cNvSpPr>
                <a:spLocks/>
              </p:cNvSpPr>
              <p:nvPr/>
            </p:nvSpPr>
            <p:spPr bwMode="auto">
              <a:xfrm>
                <a:off x="4063" y="1785"/>
                <a:ext cx="7" cy="13"/>
              </a:xfrm>
              <a:custGeom>
                <a:avLst/>
                <a:gdLst>
                  <a:gd name="T0" fmla="*/ 3 w 5"/>
                  <a:gd name="T1" fmla="*/ 0 h 9"/>
                  <a:gd name="T2" fmla="*/ 0 w 5"/>
                  <a:gd name="T3" fmla="*/ 9 h 9"/>
                  <a:gd name="T4" fmla="*/ 5 w 5"/>
                  <a:gd name="T5" fmla="*/ 1 h 9"/>
                  <a:gd name="T6" fmla="*/ 3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36"/>
              <p:cNvSpPr>
                <a:spLocks/>
              </p:cNvSpPr>
              <p:nvPr/>
            </p:nvSpPr>
            <p:spPr bwMode="auto">
              <a:xfrm>
                <a:off x="4064" y="1771"/>
                <a:ext cx="14" cy="15"/>
              </a:xfrm>
              <a:custGeom>
                <a:avLst/>
                <a:gdLst>
                  <a:gd name="T0" fmla="*/ 9 w 9"/>
                  <a:gd name="T1" fmla="*/ 0 h 10"/>
                  <a:gd name="T2" fmla="*/ 0 w 9"/>
                  <a:gd name="T3" fmla="*/ 8 h 10"/>
                  <a:gd name="T4" fmla="*/ 2 w 9"/>
                  <a:gd name="T5" fmla="*/ 9 h 10"/>
                  <a:gd name="T6" fmla="*/ 4 w 9"/>
                  <a:gd name="T7" fmla="*/ 10 h 10"/>
                  <a:gd name="T8" fmla="*/ 6 w 9"/>
                  <a:gd name="T9" fmla="*/ 5 h 10"/>
                  <a:gd name="T10" fmla="*/ 9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37"/>
              <p:cNvSpPr>
                <a:spLocks noEditPoints="1"/>
              </p:cNvSpPr>
              <p:nvPr/>
            </p:nvSpPr>
            <p:spPr bwMode="auto">
              <a:xfrm>
                <a:off x="3338" y="1865"/>
                <a:ext cx="631" cy="739"/>
              </a:xfrm>
              <a:custGeom>
                <a:avLst/>
                <a:gdLst>
                  <a:gd name="T0" fmla="*/ 27 w 423"/>
                  <a:gd name="T1" fmla="*/ 435 h 496"/>
                  <a:gd name="T2" fmla="*/ 0 w 423"/>
                  <a:gd name="T3" fmla="*/ 480 h 496"/>
                  <a:gd name="T4" fmla="*/ 2 w 423"/>
                  <a:gd name="T5" fmla="*/ 481 h 496"/>
                  <a:gd name="T6" fmla="*/ 28 w 423"/>
                  <a:gd name="T7" fmla="*/ 436 h 496"/>
                  <a:gd name="T8" fmla="*/ 27 w 423"/>
                  <a:gd name="T9" fmla="*/ 435 h 496"/>
                  <a:gd name="T10" fmla="*/ 311 w 423"/>
                  <a:gd name="T11" fmla="*/ 255 h 496"/>
                  <a:gd name="T12" fmla="*/ 172 w 423"/>
                  <a:gd name="T13" fmla="*/ 496 h 496"/>
                  <a:gd name="T14" fmla="*/ 172 w 423"/>
                  <a:gd name="T15" fmla="*/ 496 h 496"/>
                  <a:gd name="T16" fmla="*/ 178 w 423"/>
                  <a:gd name="T17" fmla="*/ 490 h 496"/>
                  <a:gd name="T18" fmla="*/ 313 w 423"/>
                  <a:gd name="T19" fmla="*/ 255 h 496"/>
                  <a:gd name="T20" fmla="*/ 311 w 423"/>
                  <a:gd name="T21" fmla="*/ 255 h 496"/>
                  <a:gd name="T22" fmla="*/ 138 w 423"/>
                  <a:gd name="T23" fmla="*/ 251 h 496"/>
                  <a:gd name="T24" fmla="*/ 134 w 423"/>
                  <a:gd name="T25" fmla="*/ 254 h 496"/>
                  <a:gd name="T26" fmla="*/ 28 w 423"/>
                  <a:gd name="T27" fmla="*/ 433 h 496"/>
                  <a:gd name="T28" fmla="*/ 29 w 423"/>
                  <a:gd name="T29" fmla="*/ 434 h 496"/>
                  <a:gd name="T30" fmla="*/ 138 w 423"/>
                  <a:gd name="T31" fmla="*/ 251 h 496"/>
                  <a:gd name="T32" fmla="*/ 222 w 423"/>
                  <a:gd name="T33" fmla="*/ 250 h 496"/>
                  <a:gd name="T34" fmla="*/ 170 w 423"/>
                  <a:gd name="T35" fmla="*/ 495 h 496"/>
                  <a:gd name="T36" fmla="*/ 172 w 423"/>
                  <a:gd name="T37" fmla="*/ 495 h 496"/>
                  <a:gd name="T38" fmla="*/ 224 w 423"/>
                  <a:gd name="T39" fmla="*/ 250 h 496"/>
                  <a:gd name="T40" fmla="*/ 222 w 423"/>
                  <a:gd name="T41" fmla="*/ 250 h 496"/>
                  <a:gd name="T42" fmla="*/ 350 w 423"/>
                  <a:gd name="T43" fmla="*/ 186 h 496"/>
                  <a:gd name="T44" fmla="*/ 312 w 423"/>
                  <a:gd name="T45" fmla="*/ 253 h 496"/>
                  <a:gd name="T46" fmla="*/ 314 w 423"/>
                  <a:gd name="T47" fmla="*/ 253 h 496"/>
                  <a:gd name="T48" fmla="*/ 352 w 423"/>
                  <a:gd name="T49" fmla="*/ 188 h 496"/>
                  <a:gd name="T50" fmla="*/ 350 w 423"/>
                  <a:gd name="T51" fmla="*/ 186 h 496"/>
                  <a:gd name="T52" fmla="*/ 222 w 423"/>
                  <a:gd name="T53" fmla="*/ 104 h 496"/>
                  <a:gd name="T54" fmla="*/ 140 w 423"/>
                  <a:gd name="T55" fmla="*/ 226 h 496"/>
                  <a:gd name="T56" fmla="*/ 141 w 423"/>
                  <a:gd name="T57" fmla="*/ 229 h 496"/>
                  <a:gd name="T58" fmla="*/ 207 w 423"/>
                  <a:gd name="T59" fmla="*/ 130 h 496"/>
                  <a:gd name="T60" fmla="*/ 222 w 423"/>
                  <a:gd name="T61" fmla="*/ 104 h 496"/>
                  <a:gd name="T62" fmla="*/ 412 w 423"/>
                  <a:gd name="T63" fmla="*/ 79 h 496"/>
                  <a:gd name="T64" fmla="*/ 352 w 423"/>
                  <a:gd name="T65" fmla="*/ 184 h 496"/>
                  <a:gd name="T66" fmla="*/ 353 w 423"/>
                  <a:gd name="T67" fmla="*/ 186 h 496"/>
                  <a:gd name="T68" fmla="*/ 411 w 423"/>
                  <a:gd name="T69" fmla="*/ 84 h 496"/>
                  <a:gd name="T70" fmla="*/ 412 w 423"/>
                  <a:gd name="T71" fmla="*/ 79 h 496"/>
                  <a:gd name="T72" fmla="*/ 268 w 423"/>
                  <a:gd name="T73" fmla="*/ 35 h 496"/>
                  <a:gd name="T74" fmla="*/ 256 w 423"/>
                  <a:gd name="T75" fmla="*/ 53 h 496"/>
                  <a:gd name="T76" fmla="*/ 240 w 423"/>
                  <a:gd name="T77" fmla="*/ 79 h 496"/>
                  <a:gd name="T78" fmla="*/ 267 w 423"/>
                  <a:gd name="T79" fmla="*/ 40 h 496"/>
                  <a:gd name="T80" fmla="*/ 242 w 423"/>
                  <a:gd name="T81" fmla="*/ 155 h 496"/>
                  <a:gd name="T82" fmla="*/ 152 w 423"/>
                  <a:gd name="T83" fmla="*/ 232 h 496"/>
                  <a:gd name="T84" fmla="*/ 149 w 423"/>
                  <a:gd name="T85" fmla="*/ 237 h 496"/>
                  <a:gd name="T86" fmla="*/ 242 w 423"/>
                  <a:gd name="T87" fmla="*/ 158 h 496"/>
                  <a:gd name="T88" fmla="*/ 222 w 423"/>
                  <a:gd name="T89" fmla="*/ 248 h 496"/>
                  <a:gd name="T90" fmla="*/ 225 w 423"/>
                  <a:gd name="T91" fmla="*/ 248 h 496"/>
                  <a:gd name="T92" fmla="*/ 244 w 423"/>
                  <a:gd name="T93" fmla="*/ 156 h 496"/>
                  <a:gd name="T94" fmla="*/ 306 w 423"/>
                  <a:gd name="T95" fmla="*/ 103 h 496"/>
                  <a:gd name="T96" fmla="*/ 305 w 423"/>
                  <a:gd name="T97" fmla="*/ 101 h 496"/>
                  <a:gd name="T98" fmla="*/ 245 w 423"/>
                  <a:gd name="T99" fmla="*/ 153 h 496"/>
                  <a:gd name="T100" fmla="*/ 270 w 423"/>
                  <a:gd name="T101" fmla="*/ 35 h 496"/>
                  <a:gd name="T102" fmla="*/ 270 w 423"/>
                  <a:gd name="T103" fmla="*/ 35 h 496"/>
                  <a:gd name="T104" fmla="*/ 269 w 423"/>
                  <a:gd name="T105" fmla="*/ 35 h 496"/>
                  <a:gd name="T106" fmla="*/ 268 w 423"/>
                  <a:gd name="T107" fmla="*/ 35 h 496"/>
                  <a:gd name="T108" fmla="*/ 423 w 423"/>
                  <a:gd name="T109" fmla="*/ 0 h 496"/>
                  <a:gd name="T110" fmla="*/ 307 w 423"/>
                  <a:gd name="T111" fmla="*/ 100 h 496"/>
                  <a:gd name="T112" fmla="*/ 308 w 423"/>
                  <a:gd name="T113" fmla="*/ 101 h 496"/>
                  <a:gd name="T114" fmla="*/ 423 w 423"/>
                  <a:gd name="T115" fmla="*/ 3 h 496"/>
                  <a:gd name="T116" fmla="*/ 423 w 423"/>
                  <a:gd name="T117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3" h="496">
                    <a:moveTo>
                      <a:pt x="27" y="435"/>
                    </a:moveTo>
                    <a:cubicBezTo>
                      <a:pt x="0" y="480"/>
                      <a:pt x="0" y="480"/>
                      <a:pt x="0" y="480"/>
                    </a:cubicBezTo>
                    <a:cubicBezTo>
                      <a:pt x="1" y="480"/>
                      <a:pt x="1" y="480"/>
                      <a:pt x="2" y="481"/>
                    </a:cubicBezTo>
                    <a:cubicBezTo>
                      <a:pt x="28" y="436"/>
                      <a:pt x="28" y="436"/>
                      <a:pt x="28" y="436"/>
                    </a:cubicBezTo>
                    <a:cubicBezTo>
                      <a:pt x="27" y="435"/>
                      <a:pt x="27" y="435"/>
                      <a:pt x="27" y="435"/>
                    </a:cubicBezTo>
                    <a:moveTo>
                      <a:pt x="311" y="255"/>
                    </a:move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2" y="496"/>
                      <a:pt x="172" y="496"/>
                      <a:pt x="172" y="496"/>
                    </a:cubicBezTo>
                    <a:cubicBezTo>
                      <a:pt x="178" y="490"/>
                      <a:pt x="178" y="490"/>
                      <a:pt x="178" y="490"/>
                    </a:cubicBezTo>
                    <a:cubicBezTo>
                      <a:pt x="313" y="255"/>
                      <a:pt x="313" y="255"/>
                      <a:pt x="313" y="255"/>
                    </a:cubicBezTo>
                    <a:cubicBezTo>
                      <a:pt x="311" y="255"/>
                      <a:pt x="311" y="255"/>
                      <a:pt x="311" y="255"/>
                    </a:cubicBezTo>
                    <a:moveTo>
                      <a:pt x="138" y="251"/>
                    </a:moveTo>
                    <a:cubicBezTo>
                      <a:pt x="134" y="254"/>
                      <a:pt x="134" y="254"/>
                      <a:pt x="134" y="254"/>
                    </a:cubicBezTo>
                    <a:cubicBezTo>
                      <a:pt x="28" y="433"/>
                      <a:pt x="28" y="433"/>
                      <a:pt x="28" y="433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138" y="251"/>
                      <a:pt x="138" y="251"/>
                      <a:pt x="138" y="251"/>
                    </a:cubicBezTo>
                    <a:moveTo>
                      <a:pt x="222" y="250"/>
                    </a:moveTo>
                    <a:cubicBezTo>
                      <a:pt x="170" y="495"/>
                      <a:pt x="170" y="495"/>
                      <a:pt x="170" y="495"/>
                    </a:cubicBezTo>
                    <a:cubicBezTo>
                      <a:pt x="170" y="495"/>
                      <a:pt x="171" y="495"/>
                      <a:pt x="172" y="495"/>
                    </a:cubicBezTo>
                    <a:cubicBezTo>
                      <a:pt x="224" y="250"/>
                      <a:pt x="224" y="250"/>
                      <a:pt x="224" y="250"/>
                    </a:cubicBezTo>
                    <a:cubicBezTo>
                      <a:pt x="222" y="250"/>
                      <a:pt x="222" y="250"/>
                      <a:pt x="222" y="250"/>
                    </a:cubicBezTo>
                    <a:moveTo>
                      <a:pt x="350" y="186"/>
                    </a:moveTo>
                    <a:cubicBezTo>
                      <a:pt x="312" y="253"/>
                      <a:pt x="312" y="253"/>
                      <a:pt x="312" y="253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52" y="188"/>
                      <a:pt x="352" y="188"/>
                      <a:pt x="352" y="188"/>
                    </a:cubicBezTo>
                    <a:cubicBezTo>
                      <a:pt x="350" y="186"/>
                      <a:pt x="350" y="186"/>
                      <a:pt x="350" y="186"/>
                    </a:cubicBezTo>
                    <a:moveTo>
                      <a:pt x="222" y="104"/>
                    </a:move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41" y="229"/>
                      <a:pt x="141" y="229"/>
                      <a:pt x="141" y="229"/>
                    </a:cubicBezTo>
                    <a:cubicBezTo>
                      <a:pt x="207" y="130"/>
                      <a:pt x="207" y="130"/>
                      <a:pt x="207" y="130"/>
                    </a:cubicBezTo>
                    <a:cubicBezTo>
                      <a:pt x="222" y="104"/>
                      <a:pt x="222" y="104"/>
                      <a:pt x="222" y="104"/>
                    </a:cubicBezTo>
                    <a:moveTo>
                      <a:pt x="412" y="79"/>
                    </a:moveTo>
                    <a:cubicBezTo>
                      <a:pt x="352" y="184"/>
                      <a:pt x="352" y="184"/>
                      <a:pt x="352" y="184"/>
                    </a:cubicBezTo>
                    <a:cubicBezTo>
                      <a:pt x="353" y="186"/>
                      <a:pt x="353" y="186"/>
                      <a:pt x="353" y="186"/>
                    </a:cubicBezTo>
                    <a:cubicBezTo>
                      <a:pt x="411" y="84"/>
                      <a:pt x="411" y="84"/>
                      <a:pt x="411" y="84"/>
                    </a:cubicBezTo>
                    <a:cubicBezTo>
                      <a:pt x="412" y="79"/>
                      <a:pt x="412" y="79"/>
                      <a:pt x="412" y="79"/>
                    </a:cubicBezTo>
                    <a:moveTo>
                      <a:pt x="268" y="35"/>
                    </a:moveTo>
                    <a:cubicBezTo>
                      <a:pt x="256" y="53"/>
                      <a:pt x="256" y="53"/>
                      <a:pt x="256" y="53"/>
                    </a:cubicBezTo>
                    <a:cubicBezTo>
                      <a:pt x="240" y="79"/>
                      <a:pt x="240" y="79"/>
                      <a:pt x="240" y="79"/>
                    </a:cubicBezTo>
                    <a:cubicBezTo>
                      <a:pt x="267" y="40"/>
                      <a:pt x="267" y="40"/>
                      <a:pt x="267" y="40"/>
                    </a:cubicBezTo>
                    <a:cubicBezTo>
                      <a:pt x="242" y="155"/>
                      <a:pt x="242" y="155"/>
                      <a:pt x="242" y="155"/>
                    </a:cubicBezTo>
                    <a:cubicBezTo>
                      <a:pt x="152" y="232"/>
                      <a:pt x="152" y="232"/>
                      <a:pt x="152" y="232"/>
                    </a:cubicBezTo>
                    <a:cubicBezTo>
                      <a:pt x="149" y="237"/>
                      <a:pt x="149" y="237"/>
                      <a:pt x="149" y="237"/>
                    </a:cubicBezTo>
                    <a:cubicBezTo>
                      <a:pt x="242" y="158"/>
                      <a:pt x="242" y="158"/>
                      <a:pt x="242" y="158"/>
                    </a:cubicBezTo>
                    <a:cubicBezTo>
                      <a:pt x="222" y="248"/>
                      <a:pt x="222" y="248"/>
                      <a:pt x="222" y="248"/>
                    </a:cubicBezTo>
                    <a:cubicBezTo>
                      <a:pt x="225" y="248"/>
                      <a:pt x="225" y="248"/>
                      <a:pt x="225" y="248"/>
                    </a:cubicBezTo>
                    <a:cubicBezTo>
                      <a:pt x="244" y="156"/>
                      <a:pt x="244" y="156"/>
                      <a:pt x="244" y="156"/>
                    </a:cubicBezTo>
                    <a:cubicBezTo>
                      <a:pt x="306" y="103"/>
                      <a:pt x="306" y="103"/>
                      <a:pt x="306" y="103"/>
                    </a:cubicBezTo>
                    <a:cubicBezTo>
                      <a:pt x="305" y="101"/>
                      <a:pt x="305" y="101"/>
                      <a:pt x="305" y="101"/>
                    </a:cubicBezTo>
                    <a:cubicBezTo>
                      <a:pt x="245" y="153"/>
                      <a:pt x="245" y="153"/>
                      <a:pt x="245" y="153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70" y="35"/>
                      <a:pt x="270" y="35"/>
                    </a:cubicBezTo>
                    <a:cubicBezTo>
                      <a:pt x="270" y="35"/>
                      <a:pt x="269" y="35"/>
                      <a:pt x="269" y="35"/>
                    </a:cubicBezTo>
                    <a:cubicBezTo>
                      <a:pt x="269" y="35"/>
                      <a:pt x="268" y="35"/>
                      <a:pt x="268" y="35"/>
                    </a:cubicBezTo>
                    <a:moveTo>
                      <a:pt x="423" y="0"/>
                    </a:moveTo>
                    <a:cubicBezTo>
                      <a:pt x="307" y="100"/>
                      <a:pt x="307" y="100"/>
                      <a:pt x="307" y="100"/>
                    </a:cubicBezTo>
                    <a:cubicBezTo>
                      <a:pt x="308" y="101"/>
                      <a:pt x="308" y="101"/>
                      <a:pt x="308" y="101"/>
                    </a:cubicBezTo>
                    <a:cubicBezTo>
                      <a:pt x="423" y="3"/>
                      <a:pt x="423" y="3"/>
                      <a:pt x="423" y="3"/>
                    </a:cubicBezTo>
                    <a:cubicBezTo>
                      <a:pt x="423" y="0"/>
                      <a:pt x="423" y="0"/>
                      <a:pt x="4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38"/>
              <p:cNvSpPr>
                <a:spLocks/>
              </p:cNvSpPr>
              <p:nvPr/>
            </p:nvSpPr>
            <p:spPr bwMode="auto">
              <a:xfrm>
                <a:off x="3595" y="2595"/>
                <a:ext cx="9" cy="11"/>
              </a:xfrm>
              <a:custGeom>
                <a:avLst/>
                <a:gdLst>
                  <a:gd name="T0" fmla="*/ 6 w 6"/>
                  <a:gd name="T1" fmla="*/ 0 h 7"/>
                  <a:gd name="T2" fmla="*/ 0 w 6"/>
                  <a:gd name="T3" fmla="*/ 6 h 7"/>
                  <a:gd name="T4" fmla="*/ 2 w 6"/>
                  <a:gd name="T5" fmla="*/ 7 h 7"/>
                  <a:gd name="T6" fmla="*/ 6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39"/>
              <p:cNvSpPr>
                <a:spLocks noEditPoints="1"/>
              </p:cNvSpPr>
              <p:nvPr/>
            </p:nvSpPr>
            <p:spPr bwMode="auto">
              <a:xfrm>
                <a:off x="3538" y="1944"/>
                <a:ext cx="182" cy="299"/>
              </a:xfrm>
              <a:custGeom>
                <a:avLst/>
                <a:gdLst>
                  <a:gd name="T0" fmla="*/ 2 w 122"/>
                  <a:gd name="T1" fmla="*/ 196 h 201"/>
                  <a:gd name="T2" fmla="*/ 0 w 122"/>
                  <a:gd name="T3" fmla="*/ 201 h 201"/>
                  <a:gd name="T4" fmla="*/ 4 w 122"/>
                  <a:gd name="T5" fmla="*/ 198 h 201"/>
                  <a:gd name="T6" fmla="*/ 4 w 122"/>
                  <a:gd name="T7" fmla="*/ 197 h 201"/>
                  <a:gd name="T8" fmla="*/ 2 w 122"/>
                  <a:gd name="T9" fmla="*/ 196 h 201"/>
                  <a:gd name="T10" fmla="*/ 18 w 122"/>
                  <a:gd name="T11" fmla="*/ 179 h 201"/>
                  <a:gd name="T12" fmla="*/ 12 w 122"/>
                  <a:gd name="T13" fmla="*/ 184 h 201"/>
                  <a:gd name="T14" fmla="*/ 14 w 122"/>
                  <a:gd name="T15" fmla="*/ 186 h 201"/>
                  <a:gd name="T16" fmla="*/ 15 w 122"/>
                  <a:gd name="T17" fmla="*/ 184 h 201"/>
                  <a:gd name="T18" fmla="*/ 18 w 122"/>
                  <a:gd name="T19" fmla="*/ 179 h 201"/>
                  <a:gd name="T20" fmla="*/ 122 w 122"/>
                  <a:gd name="T21" fmla="*/ 0 h 201"/>
                  <a:gd name="T22" fmla="*/ 88 w 122"/>
                  <a:gd name="T23" fmla="*/ 51 h 201"/>
                  <a:gd name="T24" fmla="*/ 73 w 122"/>
                  <a:gd name="T25" fmla="*/ 77 h 201"/>
                  <a:gd name="T26" fmla="*/ 106 w 122"/>
                  <a:gd name="T27" fmla="*/ 26 h 201"/>
                  <a:gd name="T28" fmla="*/ 122 w 122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201">
                    <a:moveTo>
                      <a:pt x="2" y="196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4" y="198"/>
                      <a:pt x="4" y="198"/>
                      <a:pt x="4" y="198"/>
                    </a:cubicBezTo>
                    <a:cubicBezTo>
                      <a:pt x="4" y="197"/>
                      <a:pt x="4" y="197"/>
                      <a:pt x="4" y="197"/>
                    </a:cubicBezTo>
                    <a:cubicBezTo>
                      <a:pt x="3" y="197"/>
                      <a:pt x="3" y="197"/>
                      <a:pt x="2" y="196"/>
                    </a:cubicBezTo>
                    <a:moveTo>
                      <a:pt x="18" y="179"/>
                    </a:moveTo>
                    <a:cubicBezTo>
                      <a:pt x="12" y="184"/>
                      <a:pt x="12" y="184"/>
                      <a:pt x="12" y="184"/>
                    </a:cubicBezTo>
                    <a:cubicBezTo>
                      <a:pt x="13" y="185"/>
                      <a:pt x="13" y="185"/>
                      <a:pt x="14" y="186"/>
                    </a:cubicBezTo>
                    <a:cubicBezTo>
                      <a:pt x="15" y="184"/>
                      <a:pt x="15" y="184"/>
                      <a:pt x="15" y="184"/>
                    </a:cubicBezTo>
                    <a:cubicBezTo>
                      <a:pt x="18" y="179"/>
                      <a:pt x="18" y="179"/>
                      <a:pt x="18" y="179"/>
                    </a:cubicBezTo>
                    <a:moveTo>
                      <a:pt x="122" y="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40"/>
              <p:cNvSpPr>
                <a:spLocks noEditPoints="1"/>
              </p:cNvSpPr>
              <p:nvPr/>
            </p:nvSpPr>
            <p:spPr bwMode="auto">
              <a:xfrm>
                <a:off x="3379" y="1917"/>
                <a:ext cx="485" cy="598"/>
              </a:xfrm>
              <a:custGeom>
                <a:avLst/>
                <a:gdLst>
                  <a:gd name="T0" fmla="*/ 1 w 326"/>
                  <a:gd name="T1" fmla="*/ 398 h 401"/>
                  <a:gd name="T2" fmla="*/ 0 w 326"/>
                  <a:gd name="T3" fmla="*/ 400 h 401"/>
                  <a:gd name="T4" fmla="*/ 1 w 326"/>
                  <a:gd name="T5" fmla="*/ 401 h 401"/>
                  <a:gd name="T6" fmla="*/ 2 w 326"/>
                  <a:gd name="T7" fmla="*/ 399 h 401"/>
                  <a:gd name="T8" fmla="*/ 1 w 326"/>
                  <a:gd name="T9" fmla="*/ 398 h 401"/>
                  <a:gd name="T10" fmla="*/ 285 w 326"/>
                  <a:gd name="T11" fmla="*/ 218 h 401"/>
                  <a:gd name="T12" fmla="*/ 284 w 326"/>
                  <a:gd name="T13" fmla="*/ 220 h 401"/>
                  <a:gd name="T14" fmla="*/ 286 w 326"/>
                  <a:gd name="T15" fmla="*/ 220 h 401"/>
                  <a:gd name="T16" fmla="*/ 287 w 326"/>
                  <a:gd name="T17" fmla="*/ 218 h 401"/>
                  <a:gd name="T18" fmla="*/ 285 w 326"/>
                  <a:gd name="T19" fmla="*/ 218 h 401"/>
                  <a:gd name="T20" fmla="*/ 195 w 326"/>
                  <a:gd name="T21" fmla="*/ 213 h 401"/>
                  <a:gd name="T22" fmla="*/ 195 w 326"/>
                  <a:gd name="T23" fmla="*/ 215 h 401"/>
                  <a:gd name="T24" fmla="*/ 197 w 326"/>
                  <a:gd name="T25" fmla="*/ 215 h 401"/>
                  <a:gd name="T26" fmla="*/ 198 w 326"/>
                  <a:gd name="T27" fmla="*/ 213 h 401"/>
                  <a:gd name="T28" fmla="*/ 195 w 326"/>
                  <a:gd name="T29" fmla="*/ 213 h 401"/>
                  <a:gd name="T30" fmla="*/ 325 w 326"/>
                  <a:gd name="T31" fmla="*/ 149 h 401"/>
                  <a:gd name="T32" fmla="*/ 323 w 326"/>
                  <a:gd name="T33" fmla="*/ 151 h 401"/>
                  <a:gd name="T34" fmla="*/ 325 w 326"/>
                  <a:gd name="T35" fmla="*/ 153 h 401"/>
                  <a:gd name="T36" fmla="*/ 326 w 326"/>
                  <a:gd name="T37" fmla="*/ 151 h 401"/>
                  <a:gd name="T38" fmla="*/ 325 w 326"/>
                  <a:gd name="T39" fmla="*/ 149 h 401"/>
                  <a:gd name="T40" fmla="*/ 280 w 326"/>
                  <a:gd name="T41" fmla="*/ 65 h 401"/>
                  <a:gd name="T42" fmla="*/ 278 w 326"/>
                  <a:gd name="T43" fmla="*/ 66 h 401"/>
                  <a:gd name="T44" fmla="*/ 279 w 326"/>
                  <a:gd name="T45" fmla="*/ 68 h 401"/>
                  <a:gd name="T46" fmla="*/ 281 w 326"/>
                  <a:gd name="T47" fmla="*/ 66 h 401"/>
                  <a:gd name="T48" fmla="*/ 280 w 326"/>
                  <a:gd name="T49" fmla="*/ 65 h 401"/>
                  <a:gd name="T50" fmla="*/ 243 w 326"/>
                  <a:gd name="T51" fmla="*/ 0 h 401"/>
                  <a:gd name="T52" fmla="*/ 243 w 326"/>
                  <a:gd name="T53" fmla="*/ 0 h 401"/>
                  <a:gd name="T54" fmla="*/ 243 w 326"/>
                  <a:gd name="T55" fmla="*/ 0 h 401"/>
                  <a:gd name="T56" fmla="*/ 243 w 326"/>
                  <a:gd name="T57" fmla="*/ 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6" h="401">
                    <a:moveTo>
                      <a:pt x="1" y="398"/>
                    </a:moveTo>
                    <a:cubicBezTo>
                      <a:pt x="0" y="400"/>
                      <a:pt x="0" y="400"/>
                      <a:pt x="0" y="400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2" y="399"/>
                      <a:pt x="2" y="399"/>
                      <a:pt x="2" y="399"/>
                    </a:cubicBezTo>
                    <a:cubicBezTo>
                      <a:pt x="1" y="398"/>
                      <a:pt x="1" y="398"/>
                      <a:pt x="1" y="398"/>
                    </a:cubicBezTo>
                    <a:moveTo>
                      <a:pt x="285" y="218"/>
                    </a:moveTo>
                    <a:cubicBezTo>
                      <a:pt x="284" y="220"/>
                      <a:pt x="284" y="220"/>
                      <a:pt x="284" y="220"/>
                    </a:cubicBezTo>
                    <a:cubicBezTo>
                      <a:pt x="286" y="220"/>
                      <a:pt x="286" y="220"/>
                      <a:pt x="286" y="220"/>
                    </a:cubicBezTo>
                    <a:cubicBezTo>
                      <a:pt x="287" y="218"/>
                      <a:pt x="287" y="218"/>
                      <a:pt x="287" y="218"/>
                    </a:cubicBezTo>
                    <a:cubicBezTo>
                      <a:pt x="285" y="218"/>
                      <a:pt x="285" y="218"/>
                      <a:pt x="285" y="218"/>
                    </a:cubicBezTo>
                    <a:moveTo>
                      <a:pt x="195" y="213"/>
                    </a:moveTo>
                    <a:cubicBezTo>
                      <a:pt x="195" y="215"/>
                      <a:pt x="195" y="215"/>
                      <a:pt x="195" y="215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198" y="213"/>
                      <a:pt x="198" y="213"/>
                      <a:pt x="198" y="213"/>
                    </a:cubicBezTo>
                    <a:cubicBezTo>
                      <a:pt x="195" y="213"/>
                      <a:pt x="195" y="213"/>
                      <a:pt x="195" y="213"/>
                    </a:cubicBezTo>
                    <a:moveTo>
                      <a:pt x="325" y="149"/>
                    </a:moveTo>
                    <a:cubicBezTo>
                      <a:pt x="323" y="151"/>
                      <a:pt x="323" y="151"/>
                      <a:pt x="323" y="151"/>
                    </a:cubicBezTo>
                    <a:cubicBezTo>
                      <a:pt x="325" y="153"/>
                      <a:pt x="325" y="153"/>
                      <a:pt x="325" y="153"/>
                    </a:cubicBezTo>
                    <a:cubicBezTo>
                      <a:pt x="326" y="151"/>
                      <a:pt x="326" y="151"/>
                      <a:pt x="326" y="151"/>
                    </a:cubicBezTo>
                    <a:cubicBezTo>
                      <a:pt x="325" y="149"/>
                      <a:pt x="325" y="149"/>
                      <a:pt x="325" y="149"/>
                    </a:cubicBezTo>
                    <a:moveTo>
                      <a:pt x="280" y="65"/>
                    </a:moveTo>
                    <a:cubicBezTo>
                      <a:pt x="278" y="66"/>
                      <a:pt x="278" y="66"/>
                      <a:pt x="278" y="66"/>
                    </a:cubicBezTo>
                    <a:cubicBezTo>
                      <a:pt x="279" y="68"/>
                      <a:pt x="279" y="68"/>
                      <a:pt x="279" y="68"/>
                    </a:cubicBezTo>
                    <a:cubicBezTo>
                      <a:pt x="281" y="66"/>
                      <a:pt x="281" y="66"/>
                      <a:pt x="281" y="66"/>
                    </a:cubicBezTo>
                    <a:cubicBezTo>
                      <a:pt x="280" y="65"/>
                      <a:pt x="280" y="65"/>
                      <a:pt x="280" y="65"/>
                    </a:cubicBezTo>
                    <a:moveTo>
                      <a:pt x="243" y="0"/>
                    </a:move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41"/>
              <p:cNvSpPr>
                <a:spLocks/>
              </p:cNvSpPr>
              <p:nvPr/>
            </p:nvSpPr>
            <p:spPr bwMode="auto">
              <a:xfrm>
                <a:off x="3738" y="1910"/>
                <a:ext cx="4" cy="7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1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3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42"/>
              <p:cNvSpPr>
                <a:spLocks/>
              </p:cNvSpPr>
              <p:nvPr/>
            </p:nvSpPr>
            <p:spPr bwMode="auto">
              <a:xfrm>
                <a:off x="3541" y="2218"/>
                <a:ext cx="18" cy="20"/>
              </a:xfrm>
              <a:custGeom>
                <a:avLst/>
                <a:gdLst>
                  <a:gd name="T0" fmla="*/ 10 w 12"/>
                  <a:gd name="T1" fmla="*/ 0 h 13"/>
                  <a:gd name="T2" fmla="*/ 5 w 12"/>
                  <a:gd name="T3" fmla="*/ 4 h 13"/>
                  <a:gd name="T4" fmla="*/ 6 w 12"/>
                  <a:gd name="T5" fmla="*/ 7 h 13"/>
                  <a:gd name="T6" fmla="*/ 5 w 12"/>
                  <a:gd name="T7" fmla="*/ 6 h 13"/>
                  <a:gd name="T8" fmla="*/ 4 w 12"/>
                  <a:gd name="T9" fmla="*/ 6 h 13"/>
                  <a:gd name="T10" fmla="*/ 0 w 12"/>
                  <a:gd name="T11" fmla="*/ 12 h 13"/>
                  <a:gd name="T12" fmla="*/ 2 w 12"/>
                  <a:gd name="T13" fmla="*/ 13 h 13"/>
                  <a:gd name="T14" fmla="*/ 6 w 12"/>
                  <a:gd name="T15" fmla="*/ 7 h 13"/>
                  <a:gd name="T16" fmla="*/ 12 w 12"/>
                  <a:gd name="T17" fmla="*/ 2 h 13"/>
                  <a:gd name="T18" fmla="*/ 10 w 1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10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43"/>
              <p:cNvSpPr>
                <a:spLocks/>
              </p:cNvSpPr>
              <p:nvPr/>
            </p:nvSpPr>
            <p:spPr bwMode="auto">
              <a:xfrm>
                <a:off x="3587" y="2603"/>
                <a:ext cx="11" cy="20"/>
              </a:xfrm>
              <a:custGeom>
                <a:avLst/>
                <a:gdLst>
                  <a:gd name="T0" fmla="*/ 3 w 7"/>
                  <a:gd name="T1" fmla="*/ 0 h 14"/>
                  <a:gd name="T2" fmla="*/ 1 w 7"/>
                  <a:gd name="T3" fmla="*/ 7 h 14"/>
                  <a:gd name="T4" fmla="*/ 2 w 7"/>
                  <a:gd name="T5" fmla="*/ 7 h 14"/>
                  <a:gd name="T6" fmla="*/ 2 w 7"/>
                  <a:gd name="T7" fmla="*/ 9 h 14"/>
                  <a:gd name="T8" fmla="*/ 1 w 7"/>
                  <a:gd name="T9" fmla="*/ 9 h 14"/>
                  <a:gd name="T10" fmla="*/ 0 w 7"/>
                  <a:gd name="T11" fmla="*/ 14 h 14"/>
                  <a:gd name="T12" fmla="*/ 7 w 7"/>
                  <a:gd name="T13" fmla="*/ 2 h 14"/>
                  <a:gd name="T14" fmla="*/ 5 w 7"/>
                  <a:gd name="T15" fmla="*/ 1 h 14"/>
                  <a:gd name="T16" fmla="*/ 5 w 7"/>
                  <a:gd name="T17" fmla="*/ 1 h 14"/>
                  <a:gd name="T18" fmla="*/ 4 w 7"/>
                  <a:gd name="T19" fmla="*/ 2 h 14"/>
                  <a:gd name="T20" fmla="*/ 5 w 7"/>
                  <a:gd name="T21" fmla="*/ 0 h 14"/>
                  <a:gd name="T22" fmla="*/ 3 w 7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44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close/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close/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close/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45"/>
              <p:cNvSpPr>
                <a:spLocks noEditPoints="1"/>
              </p:cNvSpPr>
              <p:nvPr/>
            </p:nvSpPr>
            <p:spPr bwMode="auto">
              <a:xfrm>
                <a:off x="3322" y="2215"/>
                <a:ext cx="218" cy="326"/>
              </a:xfrm>
              <a:custGeom>
                <a:avLst/>
                <a:gdLst>
                  <a:gd name="T0" fmla="*/ 27 w 218"/>
                  <a:gd name="T1" fmla="*/ 283 h 326"/>
                  <a:gd name="T2" fmla="*/ 0 w 218"/>
                  <a:gd name="T3" fmla="*/ 322 h 326"/>
                  <a:gd name="T4" fmla="*/ 1 w 218"/>
                  <a:gd name="T5" fmla="*/ 326 h 326"/>
                  <a:gd name="T6" fmla="*/ 30 w 218"/>
                  <a:gd name="T7" fmla="*/ 285 h 326"/>
                  <a:gd name="T8" fmla="*/ 27 w 218"/>
                  <a:gd name="T9" fmla="*/ 283 h 326"/>
                  <a:gd name="T10" fmla="*/ 188 w 218"/>
                  <a:gd name="T11" fmla="*/ 48 h 326"/>
                  <a:gd name="T12" fmla="*/ 180 w 218"/>
                  <a:gd name="T13" fmla="*/ 54 h 326"/>
                  <a:gd name="T14" fmla="*/ 28 w 218"/>
                  <a:gd name="T15" fmla="*/ 282 h 326"/>
                  <a:gd name="T16" fmla="*/ 31 w 218"/>
                  <a:gd name="T17" fmla="*/ 282 h 326"/>
                  <a:gd name="T18" fmla="*/ 188 w 218"/>
                  <a:gd name="T19" fmla="*/ 48 h 326"/>
                  <a:gd name="T20" fmla="*/ 213 w 218"/>
                  <a:gd name="T21" fmla="*/ 5 h 326"/>
                  <a:gd name="T22" fmla="*/ 191 w 218"/>
                  <a:gd name="T23" fmla="*/ 39 h 326"/>
                  <a:gd name="T24" fmla="*/ 197 w 218"/>
                  <a:gd name="T25" fmla="*/ 34 h 326"/>
                  <a:gd name="T26" fmla="*/ 216 w 218"/>
                  <a:gd name="T27" fmla="*/ 6 h 326"/>
                  <a:gd name="T28" fmla="*/ 213 w 218"/>
                  <a:gd name="T29" fmla="*/ 5 h 326"/>
                  <a:gd name="T30" fmla="*/ 216 w 218"/>
                  <a:gd name="T31" fmla="*/ 0 h 326"/>
                  <a:gd name="T32" fmla="*/ 215 w 218"/>
                  <a:gd name="T33" fmla="*/ 3 h 326"/>
                  <a:gd name="T34" fmla="*/ 216 w 218"/>
                  <a:gd name="T35" fmla="*/ 5 h 326"/>
                  <a:gd name="T36" fmla="*/ 218 w 218"/>
                  <a:gd name="T37" fmla="*/ 3 h 326"/>
                  <a:gd name="T38" fmla="*/ 216 w 218"/>
                  <a:gd name="T3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326">
                    <a:moveTo>
                      <a:pt x="27" y="283"/>
                    </a:moveTo>
                    <a:lnTo>
                      <a:pt x="0" y="322"/>
                    </a:lnTo>
                    <a:lnTo>
                      <a:pt x="1" y="326"/>
                    </a:lnTo>
                    <a:lnTo>
                      <a:pt x="30" y="285"/>
                    </a:lnTo>
                    <a:lnTo>
                      <a:pt x="27" y="283"/>
                    </a:lnTo>
                    <a:moveTo>
                      <a:pt x="188" y="48"/>
                    </a:moveTo>
                    <a:lnTo>
                      <a:pt x="180" y="54"/>
                    </a:lnTo>
                    <a:lnTo>
                      <a:pt x="28" y="282"/>
                    </a:lnTo>
                    <a:lnTo>
                      <a:pt x="31" y="282"/>
                    </a:lnTo>
                    <a:lnTo>
                      <a:pt x="188" y="48"/>
                    </a:lnTo>
                    <a:moveTo>
                      <a:pt x="213" y="5"/>
                    </a:moveTo>
                    <a:lnTo>
                      <a:pt x="191" y="39"/>
                    </a:lnTo>
                    <a:lnTo>
                      <a:pt x="197" y="34"/>
                    </a:lnTo>
                    <a:lnTo>
                      <a:pt x="216" y="6"/>
                    </a:lnTo>
                    <a:lnTo>
                      <a:pt x="213" y="5"/>
                    </a:lnTo>
                    <a:moveTo>
                      <a:pt x="216" y="0"/>
                    </a:moveTo>
                    <a:lnTo>
                      <a:pt x="215" y="3"/>
                    </a:lnTo>
                    <a:lnTo>
                      <a:pt x="216" y="5"/>
                    </a:lnTo>
                    <a:lnTo>
                      <a:pt x="218" y="3"/>
                    </a:lnTo>
                    <a:lnTo>
                      <a:pt x="2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46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47"/>
              <p:cNvSpPr>
                <a:spLocks/>
              </p:cNvSpPr>
              <p:nvPr/>
            </p:nvSpPr>
            <p:spPr bwMode="auto">
              <a:xfrm>
                <a:off x="3502" y="2249"/>
                <a:ext cx="17" cy="20"/>
              </a:xfrm>
              <a:custGeom>
                <a:avLst/>
                <a:gdLst>
                  <a:gd name="T0" fmla="*/ 17 w 17"/>
                  <a:gd name="T1" fmla="*/ 0 h 20"/>
                  <a:gd name="T2" fmla="*/ 11 w 17"/>
                  <a:gd name="T3" fmla="*/ 5 h 20"/>
                  <a:gd name="T4" fmla="*/ 0 w 17"/>
                  <a:gd name="T5" fmla="*/ 20 h 20"/>
                  <a:gd name="T6" fmla="*/ 8 w 17"/>
                  <a:gd name="T7" fmla="*/ 14 h 20"/>
                  <a:gd name="T8" fmla="*/ 17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1" y="5"/>
                    </a:lnTo>
                    <a:lnTo>
                      <a:pt x="0" y="20"/>
                    </a:lnTo>
                    <a:lnTo>
                      <a:pt x="8" y="14"/>
                    </a:lnTo>
                    <a:lnTo>
                      <a:pt x="17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48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49"/>
              <p:cNvSpPr>
                <a:spLocks/>
              </p:cNvSpPr>
              <p:nvPr/>
            </p:nvSpPr>
            <p:spPr bwMode="auto">
              <a:xfrm>
                <a:off x="3349" y="2497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50"/>
              <p:cNvSpPr>
                <a:spLocks noEditPoints="1"/>
              </p:cNvSpPr>
              <p:nvPr/>
            </p:nvSpPr>
            <p:spPr bwMode="auto">
              <a:xfrm>
                <a:off x="3078" y="2538"/>
                <a:ext cx="244" cy="154"/>
              </a:xfrm>
              <a:custGeom>
                <a:avLst/>
                <a:gdLst>
                  <a:gd name="T0" fmla="*/ 3 w 164"/>
                  <a:gd name="T1" fmla="*/ 9 h 103"/>
                  <a:gd name="T2" fmla="*/ 0 w 164"/>
                  <a:gd name="T3" fmla="*/ 11 h 103"/>
                  <a:gd name="T4" fmla="*/ 88 w 164"/>
                  <a:gd name="T5" fmla="*/ 24 h 103"/>
                  <a:gd name="T6" fmla="*/ 89 w 164"/>
                  <a:gd name="T7" fmla="*/ 22 h 103"/>
                  <a:gd name="T8" fmla="*/ 3 w 164"/>
                  <a:gd name="T9" fmla="*/ 9 h 103"/>
                  <a:gd name="T10" fmla="*/ 164 w 164"/>
                  <a:gd name="T11" fmla="*/ 0 h 103"/>
                  <a:gd name="T12" fmla="*/ 144 w 164"/>
                  <a:gd name="T13" fmla="*/ 30 h 103"/>
                  <a:gd name="T14" fmla="*/ 91 w 164"/>
                  <a:gd name="T15" fmla="*/ 22 h 103"/>
                  <a:gd name="T16" fmla="*/ 90 w 164"/>
                  <a:gd name="T17" fmla="*/ 24 h 103"/>
                  <a:gd name="T18" fmla="*/ 143 w 164"/>
                  <a:gd name="T19" fmla="*/ 32 h 103"/>
                  <a:gd name="T20" fmla="*/ 95 w 164"/>
                  <a:gd name="T21" fmla="*/ 103 h 103"/>
                  <a:gd name="T22" fmla="*/ 98 w 164"/>
                  <a:gd name="T23" fmla="*/ 103 h 103"/>
                  <a:gd name="T24" fmla="*/ 145 w 164"/>
                  <a:gd name="T25" fmla="*/ 32 h 103"/>
                  <a:gd name="T26" fmla="*/ 164 w 164"/>
                  <a:gd name="T27" fmla="*/ 35 h 103"/>
                  <a:gd name="T28" fmla="*/ 164 w 164"/>
                  <a:gd name="T29" fmla="*/ 33 h 103"/>
                  <a:gd name="T30" fmla="*/ 146 w 164"/>
                  <a:gd name="T31" fmla="*/ 30 h 103"/>
                  <a:gd name="T32" fmla="*/ 164 w 164"/>
                  <a:gd name="T33" fmla="*/ 3 h 103"/>
                  <a:gd name="T34" fmla="*/ 164 w 164"/>
                  <a:gd name="T3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103">
                    <a:moveTo>
                      <a:pt x="3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3" y="9"/>
                      <a:pt x="3" y="9"/>
                      <a:pt x="3" y="9"/>
                    </a:cubicBezTo>
                    <a:moveTo>
                      <a:pt x="164" y="0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95" y="103"/>
                      <a:pt x="95" y="103"/>
                      <a:pt x="95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64" y="35"/>
                      <a:pt x="164" y="35"/>
                      <a:pt x="164" y="35"/>
                    </a:cubicBezTo>
                    <a:cubicBezTo>
                      <a:pt x="164" y="34"/>
                      <a:pt x="164" y="33"/>
                      <a:pt x="164" y="33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64" y="3"/>
                      <a:pt x="164" y="3"/>
                      <a:pt x="164" y="3"/>
                    </a:cubicBezTo>
                    <a:cubicBezTo>
                      <a:pt x="164" y="0"/>
                      <a:pt x="164" y="0"/>
                      <a:pt x="16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51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52"/>
              <p:cNvSpPr>
                <a:spLocks/>
              </p:cNvSpPr>
              <p:nvPr/>
            </p:nvSpPr>
            <p:spPr bwMode="auto">
              <a:xfrm>
                <a:off x="3209" y="2571"/>
                <a:ext cx="4" cy="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0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53"/>
              <p:cNvSpPr>
                <a:spLocks/>
              </p:cNvSpPr>
              <p:nvPr/>
            </p:nvSpPr>
            <p:spPr bwMode="auto">
              <a:xfrm>
                <a:off x="3322" y="2580"/>
                <a:ext cx="19" cy="12"/>
              </a:xfrm>
              <a:custGeom>
                <a:avLst/>
                <a:gdLst>
                  <a:gd name="T0" fmla="*/ 11 w 13"/>
                  <a:gd name="T1" fmla="*/ 0 h 8"/>
                  <a:gd name="T2" fmla="*/ 8 w 13"/>
                  <a:gd name="T3" fmla="*/ 5 h 8"/>
                  <a:gd name="T4" fmla="*/ 8 w 13"/>
                  <a:gd name="T5" fmla="*/ 7 h 8"/>
                  <a:gd name="T6" fmla="*/ 8 w 13"/>
                  <a:gd name="T7" fmla="*/ 7 h 8"/>
                  <a:gd name="T8" fmla="*/ 7 w 13"/>
                  <a:gd name="T9" fmla="*/ 6 h 8"/>
                  <a:gd name="T10" fmla="*/ 0 w 13"/>
                  <a:gd name="T11" fmla="*/ 5 h 8"/>
                  <a:gd name="T12" fmla="*/ 0 w 13"/>
                  <a:gd name="T13" fmla="*/ 7 h 8"/>
                  <a:gd name="T14" fmla="*/ 9 w 13"/>
                  <a:gd name="T15" fmla="*/ 8 h 8"/>
                  <a:gd name="T16" fmla="*/ 13 w 13"/>
                  <a:gd name="T17" fmla="*/ 1 h 8"/>
                  <a:gd name="T18" fmla="*/ 11 w 1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11" y="0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54"/>
              <p:cNvSpPr>
                <a:spLocks noEditPoints="1"/>
              </p:cNvSpPr>
              <p:nvPr/>
            </p:nvSpPr>
            <p:spPr bwMode="auto">
              <a:xfrm>
                <a:off x="2195" y="2525"/>
                <a:ext cx="883" cy="89"/>
              </a:xfrm>
              <a:custGeom>
                <a:avLst/>
                <a:gdLst>
                  <a:gd name="T0" fmla="*/ 244 w 592"/>
                  <a:gd name="T1" fmla="*/ 27 h 60"/>
                  <a:gd name="T2" fmla="*/ 4 w 592"/>
                  <a:gd name="T3" fmla="*/ 57 h 60"/>
                  <a:gd name="T4" fmla="*/ 0 w 592"/>
                  <a:gd name="T5" fmla="*/ 59 h 60"/>
                  <a:gd name="T6" fmla="*/ 0 w 592"/>
                  <a:gd name="T7" fmla="*/ 60 h 60"/>
                  <a:gd name="T8" fmla="*/ 1 w 592"/>
                  <a:gd name="T9" fmla="*/ 60 h 60"/>
                  <a:gd name="T10" fmla="*/ 244 w 592"/>
                  <a:gd name="T11" fmla="*/ 29 h 60"/>
                  <a:gd name="T12" fmla="*/ 244 w 592"/>
                  <a:gd name="T13" fmla="*/ 27 h 60"/>
                  <a:gd name="T14" fmla="*/ 472 w 592"/>
                  <a:gd name="T15" fmla="*/ 0 h 60"/>
                  <a:gd name="T16" fmla="*/ 472 w 592"/>
                  <a:gd name="T17" fmla="*/ 0 h 60"/>
                  <a:gd name="T18" fmla="*/ 472 w 592"/>
                  <a:gd name="T19" fmla="*/ 2 h 60"/>
                  <a:gd name="T20" fmla="*/ 589 w 592"/>
                  <a:gd name="T21" fmla="*/ 19 h 60"/>
                  <a:gd name="T22" fmla="*/ 592 w 592"/>
                  <a:gd name="T23" fmla="*/ 18 h 60"/>
                  <a:gd name="T24" fmla="*/ 472 w 592"/>
                  <a:gd name="T25" fmla="*/ 0 h 60"/>
                  <a:gd name="T26" fmla="*/ 455 w 592"/>
                  <a:gd name="T27" fmla="*/ 0 h 60"/>
                  <a:gd name="T28" fmla="*/ 335 w 592"/>
                  <a:gd name="T29" fmla="*/ 15 h 60"/>
                  <a:gd name="T30" fmla="*/ 332 w 592"/>
                  <a:gd name="T31" fmla="*/ 16 h 60"/>
                  <a:gd name="T32" fmla="*/ 246 w 592"/>
                  <a:gd name="T33" fmla="*/ 27 h 60"/>
                  <a:gd name="T34" fmla="*/ 246 w 592"/>
                  <a:gd name="T35" fmla="*/ 29 h 60"/>
                  <a:gd name="T36" fmla="*/ 335 w 592"/>
                  <a:gd name="T37" fmla="*/ 17 h 60"/>
                  <a:gd name="T38" fmla="*/ 338 w 592"/>
                  <a:gd name="T39" fmla="*/ 17 h 60"/>
                  <a:gd name="T40" fmla="*/ 456 w 592"/>
                  <a:gd name="T41" fmla="*/ 2 h 60"/>
                  <a:gd name="T42" fmla="*/ 456 w 592"/>
                  <a:gd name="T43" fmla="*/ 0 h 60"/>
                  <a:gd name="T44" fmla="*/ 455 w 592"/>
                  <a:gd name="T4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2" h="60">
                    <a:moveTo>
                      <a:pt x="244" y="27"/>
                    </a:moveTo>
                    <a:cubicBezTo>
                      <a:pt x="4" y="57"/>
                      <a:pt x="4" y="57"/>
                      <a:pt x="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244" y="29"/>
                      <a:pt x="244" y="29"/>
                      <a:pt x="244" y="29"/>
                    </a:cubicBezTo>
                    <a:cubicBezTo>
                      <a:pt x="244" y="27"/>
                      <a:pt x="244" y="27"/>
                      <a:pt x="244" y="27"/>
                    </a:cubicBezTo>
                    <a:moveTo>
                      <a:pt x="472" y="0"/>
                    </a:moveTo>
                    <a:cubicBezTo>
                      <a:pt x="472" y="0"/>
                      <a:pt x="472" y="0"/>
                      <a:pt x="472" y="0"/>
                    </a:cubicBezTo>
                    <a:cubicBezTo>
                      <a:pt x="472" y="1"/>
                      <a:pt x="472" y="2"/>
                      <a:pt x="472" y="2"/>
                    </a:cubicBezTo>
                    <a:cubicBezTo>
                      <a:pt x="589" y="19"/>
                      <a:pt x="589" y="19"/>
                      <a:pt x="589" y="19"/>
                    </a:cubicBezTo>
                    <a:cubicBezTo>
                      <a:pt x="592" y="18"/>
                      <a:pt x="592" y="18"/>
                      <a:pt x="592" y="18"/>
                    </a:cubicBezTo>
                    <a:cubicBezTo>
                      <a:pt x="472" y="0"/>
                      <a:pt x="472" y="0"/>
                      <a:pt x="472" y="0"/>
                    </a:cubicBezTo>
                    <a:moveTo>
                      <a:pt x="455" y="0"/>
                    </a:moveTo>
                    <a:cubicBezTo>
                      <a:pt x="335" y="15"/>
                      <a:pt x="335" y="15"/>
                      <a:pt x="335" y="15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246" y="27"/>
                      <a:pt x="246" y="27"/>
                      <a:pt x="246" y="27"/>
                    </a:cubicBezTo>
                    <a:cubicBezTo>
                      <a:pt x="246" y="29"/>
                      <a:pt x="246" y="29"/>
                      <a:pt x="246" y="29"/>
                    </a:cubicBezTo>
                    <a:cubicBezTo>
                      <a:pt x="335" y="17"/>
                      <a:pt x="335" y="17"/>
                      <a:pt x="335" y="17"/>
                    </a:cubicBezTo>
                    <a:cubicBezTo>
                      <a:pt x="338" y="17"/>
                      <a:pt x="338" y="17"/>
                      <a:pt x="338" y="17"/>
                    </a:cubicBezTo>
                    <a:cubicBezTo>
                      <a:pt x="456" y="2"/>
                      <a:pt x="456" y="2"/>
                      <a:pt x="456" y="2"/>
                    </a:cubicBezTo>
                    <a:cubicBezTo>
                      <a:pt x="456" y="1"/>
                      <a:pt x="456" y="1"/>
                      <a:pt x="456" y="0"/>
                    </a:cubicBezTo>
                    <a:cubicBezTo>
                      <a:pt x="455" y="0"/>
                      <a:pt x="455" y="0"/>
                      <a:pt x="45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55"/>
              <p:cNvSpPr>
                <a:spLocks noEditPoints="1"/>
              </p:cNvSpPr>
              <p:nvPr/>
            </p:nvSpPr>
            <p:spPr bwMode="auto">
              <a:xfrm>
                <a:off x="2873" y="2525"/>
                <a:ext cx="26" cy="0"/>
              </a:xfrm>
              <a:custGeom>
                <a:avLst/>
                <a:gdLst>
                  <a:gd name="T0" fmla="*/ 17 w 17"/>
                  <a:gd name="T1" fmla="*/ 17 w 17"/>
                  <a:gd name="T2" fmla="*/ 17 w 17"/>
                  <a:gd name="T3" fmla="*/ 17 w 17"/>
                  <a:gd name="T4" fmla="*/ 1 w 17"/>
                  <a:gd name="T5" fmla="*/ 0 w 17"/>
                  <a:gd name="T6" fmla="*/ 1 w 17"/>
                  <a:gd name="T7" fmla="*/ 1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56"/>
              <p:cNvSpPr>
                <a:spLocks noEditPoints="1"/>
              </p:cNvSpPr>
              <p:nvPr/>
            </p:nvSpPr>
            <p:spPr bwMode="auto">
              <a:xfrm>
                <a:off x="2195" y="2565"/>
                <a:ext cx="367" cy="48"/>
              </a:xfrm>
              <a:custGeom>
                <a:avLst/>
                <a:gdLst>
                  <a:gd name="T0" fmla="*/ 4 w 246"/>
                  <a:gd name="T1" fmla="*/ 30 h 32"/>
                  <a:gd name="T2" fmla="*/ 0 w 246"/>
                  <a:gd name="T3" fmla="*/ 31 h 32"/>
                  <a:gd name="T4" fmla="*/ 0 w 246"/>
                  <a:gd name="T5" fmla="*/ 32 h 32"/>
                  <a:gd name="T6" fmla="*/ 4 w 246"/>
                  <a:gd name="T7" fmla="*/ 30 h 32"/>
                  <a:gd name="T8" fmla="*/ 246 w 246"/>
                  <a:gd name="T9" fmla="*/ 0 h 32"/>
                  <a:gd name="T10" fmla="*/ 244 w 246"/>
                  <a:gd name="T11" fmla="*/ 0 h 32"/>
                  <a:gd name="T12" fmla="*/ 244 w 246"/>
                  <a:gd name="T13" fmla="*/ 2 h 32"/>
                  <a:gd name="T14" fmla="*/ 246 w 246"/>
                  <a:gd name="T15" fmla="*/ 2 h 32"/>
                  <a:gd name="T16" fmla="*/ 246 w 24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2">
                    <a:moveTo>
                      <a:pt x="4" y="3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4" y="30"/>
                      <a:pt x="4" y="30"/>
                      <a:pt x="4" y="30"/>
                    </a:cubicBezTo>
                    <a:moveTo>
                      <a:pt x="246" y="0"/>
                    </a:moveTo>
                    <a:cubicBezTo>
                      <a:pt x="244" y="0"/>
                      <a:pt x="244" y="0"/>
                      <a:pt x="244" y="0"/>
                    </a:cubicBezTo>
                    <a:cubicBezTo>
                      <a:pt x="244" y="2"/>
                      <a:pt x="244" y="2"/>
                      <a:pt x="244" y="2"/>
                    </a:cubicBezTo>
                    <a:cubicBezTo>
                      <a:pt x="246" y="2"/>
                      <a:pt x="246" y="2"/>
                      <a:pt x="246" y="2"/>
                    </a:cubicBezTo>
                    <a:cubicBezTo>
                      <a:pt x="246" y="0"/>
                      <a:pt x="246" y="0"/>
                      <a:pt x="24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57"/>
              <p:cNvSpPr>
                <a:spLocks/>
              </p:cNvSpPr>
              <p:nvPr/>
            </p:nvSpPr>
            <p:spPr bwMode="auto">
              <a:xfrm>
                <a:off x="2875" y="2524"/>
                <a:ext cx="24" cy="4"/>
              </a:xfrm>
              <a:custGeom>
                <a:avLst/>
                <a:gdLst>
                  <a:gd name="T0" fmla="*/ 8 w 16"/>
                  <a:gd name="T1" fmla="*/ 0 h 3"/>
                  <a:gd name="T2" fmla="*/ 0 w 16"/>
                  <a:gd name="T3" fmla="*/ 1 h 3"/>
                  <a:gd name="T4" fmla="*/ 0 w 16"/>
                  <a:gd name="T5" fmla="*/ 1 h 3"/>
                  <a:gd name="T6" fmla="*/ 0 w 16"/>
                  <a:gd name="T7" fmla="*/ 3 h 3"/>
                  <a:gd name="T8" fmla="*/ 8 w 16"/>
                  <a:gd name="T9" fmla="*/ 2 h 3"/>
                  <a:gd name="T10" fmla="*/ 16 w 16"/>
                  <a:gd name="T11" fmla="*/ 3 h 3"/>
                  <a:gd name="T12" fmla="*/ 16 w 16"/>
                  <a:gd name="T13" fmla="*/ 1 h 3"/>
                  <a:gd name="T14" fmla="*/ 16 w 16"/>
                  <a:gd name="T15" fmla="*/ 1 h 3"/>
                  <a:gd name="T16" fmla="*/ 8 w 16"/>
                  <a:gd name="T17" fmla="*/ 0 h 3"/>
                  <a:gd name="T18" fmla="*/ 8 w 16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58"/>
              <p:cNvSpPr>
                <a:spLocks/>
              </p:cNvSpPr>
              <p:nvPr/>
            </p:nvSpPr>
            <p:spPr bwMode="auto">
              <a:xfrm>
                <a:off x="2183" y="2611"/>
                <a:ext cx="12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1 h 3"/>
                  <a:gd name="T4" fmla="*/ 0 w 8"/>
                  <a:gd name="T5" fmla="*/ 3 h 3"/>
                  <a:gd name="T6" fmla="*/ 5 w 8"/>
                  <a:gd name="T7" fmla="*/ 2 h 3"/>
                  <a:gd name="T8" fmla="*/ 8 w 8"/>
                  <a:gd name="T9" fmla="*/ 2 h 3"/>
                  <a:gd name="T10" fmla="*/ 8 w 8"/>
                  <a:gd name="T11" fmla="*/ 1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59"/>
              <p:cNvSpPr>
                <a:spLocks/>
              </p:cNvSpPr>
              <p:nvPr/>
            </p:nvSpPr>
            <p:spPr bwMode="auto">
              <a:xfrm>
                <a:off x="3143" y="2695"/>
                <a:ext cx="78" cy="113"/>
              </a:xfrm>
              <a:custGeom>
                <a:avLst/>
                <a:gdLst>
                  <a:gd name="T0" fmla="*/ 52 w 52"/>
                  <a:gd name="T1" fmla="*/ 0 h 76"/>
                  <a:gd name="T2" fmla="*/ 49 w 52"/>
                  <a:gd name="T3" fmla="*/ 1 h 76"/>
                  <a:gd name="T4" fmla="*/ 0 w 52"/>
                  <a:gd name="T5" fmla="*/ 75 h 76"/>
                  <a:gd name="T6" fmla="*/ 1 w 52"/>
                  <a:gd name="T7" fmla="*/ 76 h 76"/>
                  <a:gd name="T8" fmla="*/ 52 w 5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6">
                    <a:moveTo>
                      <a:pt x="52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1" y="7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60"/>
              <p:cNvSpPr>
                <a:spLocks/>
              </p:cNvSpPr>
              <p:nvPr/>
            </p:nvSpPr>
            <p:spPr bwMode="auto">
              <a:xfrm>
                <a:off x="3136" y="2807"/>
                <a:ext cx="9" cy="12"/>
              </a:xfrm>
              <a:custGeom>
                <a:avLst/>
                <a:gdLst>
                  <a:gd name="T0" fmla="*/ 5 w 6"/>
                  <a:gd name="T1" fmla="*/ 0 h 8"/>
                  <a:gd name="T2" fmla="*/ 1 w 6"/>
                  <a:gd name="T3" fmla="*/ 6 h 8"/>
                  <a:gd name="T4" fmla="*/ 0 w 6"/>
                  <a:gd name="T5" fmla="*/ 6 h 8"/>
                  <a:gd name="T6" fmla="*/ 2 w 6"/>
                  <a:gd name="T7" fmla="*/ 8 h 8"/>
                  <a:gd name="T8" fmla="*/ 2 w 6"/>
                  <a:gd name="T9" fmla="*/ 7 h 8"/>
                  <a:gd name="T10" fmla="*/ 6 w 6"/>
                  <a:gd name="T11" fmla="*/ 1 h 8"/>
                  <a:gd name="T12" fmla="*/ 5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61"/>
              <p:cNvSpPr>
                <a:spLocks noEditPoints="1"/>
              </p:cNvSpPr>
              <p:nvPr/>
            </p:nvSpPr>
            <p:spPr bwMode="auto">
              <a:xfrm>
                <a:off x="3054" y="436"/>
                <a:ext cx="347" cy="532"/>
              </a:xfrm>
              <a:custGeom>
                <a:avLst/>
                <a:gdLst>
                  <a:gd name="T0" fmla="*/ 43 w 233"/>
                  <a:gd name="T1" fmla="*/ 306 h 357"/>
                  <a:gd name="T2" fmla="*/ 0 w 233"/>
                  <a:gd name="T3" fmla="*/ 355 h 357"/>
                  <a:gd name="T4" fmla="*/ 2 w 233"/>
                  <a:gd name="T5" fmla="*/ 357 h 357"/>
                  <a:gd name="T6" fmla="*/ 44 w 233"/>
                  <a:gd name="T7" fmla="*/ 309 h 357"/>
                  <a:gd name="T8" fmla="*/ 43 w 233"/>
                  <a:gd name="T9" fmla="*/ 306 h 357"/>
                  <a:gd name="T10" fmla="*/ 60 w 233"/>
                  <a:gd name="T11" fmla="*/ 56 h 357"/>
                  <a:gd name="T12" fmla="*/ 27 w 233"/>
                  <a:gd name="T13" fmla="*/ 67 h 357"/>
                  <a:gd name="T14" fmla="*/ 28 w 233"/>
                  <a:gd name="T15" fmla="*/ 68 h 357"/>
                  <a:gd name="T16" fmla="*/ 64 w 233"/>
                  <a:gd name="T17" fmla="*/ 57 h 357"/>
                  <a:gd name="T18" fmla="*/ 60 w 233"/>
                  <a:gd name="T19" fmla="*/ 56 h 357"/>
                  <a:gd name="T20" fmla="*/ 232 w 233"/>
                  <a:gd name="T21" fmla="*/ 0 h 357"/>
                  <a:gd name="T22" fmla="*/ 68 w 233"/>
                  <a:gd name="T23" fmla="*/ 53 h 357"/>
                  <a:gd name="T24" fmla="*/ 72 w 233"/>
                  <a:gd name="T25" fmla="*/ 54 h 357"/>
                  <a:gd name="T26" fmla="*/ 233 w 233"/>
                  <a:gd name="T27" fmla="*/ 1 h 357"/>
                  <a:gd name="T28" fmla="*/ 232 w 233"/>
                  <a:gd name="T29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357">
                    <a:moveTo>
                      <a:pt x="43" y="306"/>
                    </a:moveTo>
                    <a:cubicBezTo>
                      <a:pt x="0" y="355"/>
                      <a:pt x="0" y="355"/>
                      <a:pt x="0" y="355"/>
                    </a:cubicBezTo>
                    <a:cubicBezTo>
                      <a:pt x="1" y="356"/>
                      <a:pt x="2" y="356"/>
                      <a:pt x="2" y="357"/>
                    </a:cubicBezTo>
                    <a:cubicBezTo>
                      <a:pt x="44" y="309"/>
                      <a:pt x="44" y="309"/>
                      <a:pt x="44" y="309"/>
                    </a:cubicBezTo>
                    <a:cubicBezTo>
                      <a:pt x="43" y="306"/>
                      <a:pt x="43" y="306"/>
                      <a:pt x="43" y="306"/>
                    </a:cubicBezTo>
                    <a:moveTo>
                      <a:pt x="60" y="56"/>
                    </a:move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8" y="68"/>
                      <a:pt x="28" y="68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0" y="56"/>
                      <a:pt x="60" y="56"/>
                      <a:pt x="60" y="56"/>
                    </a:cubicBezTo>
                    <a:moveTo>
                      <a:pt x="232" y="0"/>
                    </a:moveTo>
                    <a:cubicBezTo>
                      <a:pt x="68" y="53"/>
                      <a:pt x="68" y="53"/>
                      <a:pt x="68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1"/>
                      <a:pt x="232" y="0"/>
                      <a:pt x="2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62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63"/>
              <p:cNvSpPr>
                <a:spLocks/>
              </p:cNvSpPr>
              <p:nvPr/>
            </p:nvSpPr>
            <p:spPr bwMode="auto">
              <a:xfrm>
                <a:off x="3143" y="515"/>
                <a:ext cx="18" cy="6"/>
              </a:xfrm>
              <a:custGeom>
                <a:avLst/>
                <a:gdLst>
                  <a:gd name="T0" fmla="*/ 12 w 18"/>
                  <a:gd name="T1" fmla="*/ 0 h 6"/>
                  <a:gd name="T2" fmla="*/ 0 w 18"/>
                  <a:gd name="T3" fmla="*/ 5 h 6"/>
                  <a:gd name="T4" fmla="*/ 6 w 18"/>
                  <a:gd name="T5" fmla="*/ 6 h 6"/>
                  <a:gd name="T6" fmla="*/ 18 w 18"/>
                  <a:gd name="T7" fmla="*/ 2 h 6"/>
                  <a:gd name="T8" fmla="*/ 12 w 1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2" y="0"/>
                    </a:moveTo>
                    <a:lnTo>
                      <a:pt x="0" y="5"/>
                    </a:lnTo>
                    <a:lnTo>
                      <a:pt x="6" y="6"/>
                    </a:lnTo>
                    <a:lnTo>
                      <a:pt x="18" y="2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64"/>
              <p:cNvSpPr>
                <a:spLocks noEditPoints="1"/>
              </p:cNvSpPr>
              <p:nvPr/>
            </p:nvSpPr>
            <p:spPr bwMode="auto">
              <a:xfrm>
                <a:off x="3414" y="444"/>
                <a:ext cx="260" cy="846"/>
              </a:xfrm>
              <a:custGeom>
                <a:avLst/>
                <a:gdLst>
                  <a:gd name="T0" fmla="*/ 165 w 174"/>
                  <a:gd name="T1" fmla="*/ 505 h 568"/>
                  <a:gd name="T2" fmla="*/ 172 w 174"/>
                  <a:gd name="T3" fmla="*/ 562 h 568"/>
                  <a:gd name="T4" fmla="*/ 174 w 174"/>
                  <a:gd name="T5" fmla="*/ 568 h 568"/>
                  <a:gd name="T6" fmla="*/ 168 w 174"/>
                  <a:gd name="T7" fmla="*/ 511 h 568"/>
                  <a:gd name="T8" fmla="*/ 166 w 174"/>
                  <a:gd name="T9" fmla="*/ 505 h 568"/>
                  <a:gd name="T10" fmla="*/ 166 w 174"/>
                  <a:gd name="T11" fmla="*/ 505 h 568"/>
                  <a:gd name="T12" fmla="*/ 165 w 174"/>
                  <a:gd name="T13" fmla="*/ 505 h 568"/>
                  <a:gd name="T14" fmla="*/ 100 w 174"/>
                  <a:gd name="T15" fmla="*/ 298 h 568"/>
                  <a:gd name="T16" fmla="*/ 98 w 174"/>
                  <a:gd name="T17" fmla="*/ 298 h 568"/>
                  <a:gd name="T18" fmla="*/ 162 w 174"/>
                  <a:gd name="T19" fmla="*/ 490 h 568"/>
                  <a:gd name="T20" fmla="*/ 164 w 174"/>
                  <a:gd name="T21" fmla="*/ 489 h 568"/>
                  <a:gd name="T22" fmla="*/ 100 w 174"/>
                  <a:gd name="T23" fmla="*/ 298 h 568"/>
                  <a:gd name="T24" fmla="*/ 45 w 174"/>
                  <a:gd name="T25" fmla="*/ 137 h 568"/>
                  <a:gd name="T26" fmla="*/ 98 w 174"/>
                  <a:gd name="T27" fmla="*/ 296 h 568"/>
                  <a:gd name="T28" fmla="*/ 100 w 174"/>
                  <a:gd name="T29" fmla="*/ 296 h 568"/>
                  <a:gd name="T30" fmla="*/ 48 w 174"/>
                  <a:gd name="T31" fmla="*/ 139 h 568"/>
                  <a:gd name="T32" fmla="*/ 45 w 174"/>
                  <a:gd name="T33" fmla="*/ 137 h 568"/>
                  <a:gd name="T34" fmla="*/ 1 w 174"/>
                  <a:gd name="T35" fmla="*/ 0 h 568"/>
                  <a:gd name="T36" fmla="*/ 0 w 174"/>
                  <a:gd name="T37" fmla="*/ 1 h 568"/>
                  <a:gd name="T38" fmla="*/ 43 w 174"/>
                  <a:gd name="T39" fmla="*/ 131 h 568"/>
                  <a:gd name="T40" fmla="*/ 45 w 174"/>
                  <a:gd name="T41" fmla="*/ 133 h 568"/>
                  <a:gd name="T42" fmla="*/ 1 w 174"/>
                  <a:gd name="T43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4" h="568">
                    <a:moveTo>
                      <a:pt x="165" y="505"/>
                    </a:moveTo>
                    <a:cubicBezTo>
                      <a:pt x="172" y="562"/>
                      <a:pt x="172" y="562"/>
                      <a:pt x="172" y="562"/>
                    </a:cubicBezTo>
                    <a:cubicBezTo>
                      <a:pt x="174" y="568"/>
                      <a:pt x="174" y="568"/>
                      <a:pt x="174" y="568"/>
                    </a:cubicBezTo>
                    <a:cubicBezTo>
                      <a:pt x="168" y="511"/>
                      <a:pt x="168" y="511"/>
                      <a:pt x="168" y="511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6" y="505"/>
                      <a:pt x="166" y="505"/>
                      <a:pt x="165" y="505"/>
                    </a:cubicBezTo>
                    <a:moveTo>
                      <a:pt x="100" y="298"/>
                    </a:moveTo>
                    <a:cubicBezTo>
                      <a:pt x="98" y="298"/>
                      <a:pt x="98" y="298"/>
                      <a:pt x="98" y="298"/>
                    </a:cubicBezTo>
                    <a:cubicBezTo>
                      <a:pt x="162" y="490"/>
                      <a:pt x="162" y="490"/>
                      <a:pt x="162" y="490"/>
                    </a:cubicBezTo>
                    <a:cubicBezTo>
                      <a:pt x="163" y="490"/>
                      <a:pt x="163" y="489"/>
                      <a:pt x="164" y="489"/>
                    </a:cubicBezTo>
                    <a:cubicBezTo>
                      <a:pt x="100" y="298"/>
                      <a:pt x="100" y="298"/>
                      <a:pt x="100" y="298"/>
                    </a:cubicBezTo>
                    <a:moveTo>
                      <a:pt x="45" y="137"/>
                    </a:moveTo>
                    <a:cubicBezTo>
                      <a:pt x="98" y="296"/>
                      <a:pt x="98" y="296"/>
                      <a:pt x="98" y="296"/>
                    </a:cubicBezTo>
                    <a:cubicBezTo>
                      <a:pt x="100" y="296"/>
                      <a:pt x="100" y="296"/>
                      <a:pt x="100" y="296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5" y="137"/>
                      <a:pt x="45" y="137"/>
                      <a:pt x="45" y="137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65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66"/>
              <p:cNvSpPr>
                <a:spLocks/>
              </p:cNvSpPr>
              <p:nvPr/>
            </p:nvSpPr>
            <p:spPr bwMode="auto">
              <a:xfrm>
                <a:off x="3478" y="639"/>
                <a:ext cx="8" cy="12"/>
              </a:xfrm>
              <a:custGeom>
                <a:avLst/>
                <a:gdLst>
                  <a:gd name="T0" fmla="*/ 0 w 8"/>
                  <a:gd name="T1" fmla="*/ 0 h 12"/>
                  <a:gd name="T2" fmla="*/ 3 w 8"/>
                  <a:gd name="T3" fmla="*/ 9 h 12"/>
                  <a:gd name="T4" fmla="*/ 8 w 8"/>
                  <a:gd name="T5" fmla="*/ 12 h 12"/>
                  <a:gd name="T6" fmla="*/ 3 w 8"/>
                  <a:gd name="T7" fmla="*/ 3 h 12"/>
                  <a:gd name="T8" fmla="*/ 0 w 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3" y="9"/>
                    </a:lnTo>
                    <a:lnTo>
                      <a:pt x="8" y="12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67"/>
              <p:cNvSpPr>
                <a:spLocks/>
              </p:cNvSpPr>
              <p:nvPr/>
            </p:nvSpPr>
            <p:spPr bwMode="auto">
              <a:xfrm>
                <a:off x="3662" y="1196"/>
                <a:ext cx="3" cy="9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0 h 6"/>
                  <a:gd name="T4" fmla="*/ 2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Rectangle 168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Rectangle 169"/>
              <p:cNvSpPr>
                <a:spLocks noChangeArrowheads="1"/>
              </p:cNvSpPr>
              <p:nvPr/>
            </p:nvSpPr>
            <p:spPr bwMode="auto">
              <a:xfrm>
                <a:off x="3560" y="885"/>
                <a:ext cx="3" cy="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70"/>
              <p:cNvSpPr>
                <a:spLocks/>
              </p:cNvSpPr>
              <p:nvPr/>
            </p:nvSpPr>
            <p:spPr bwMode="auto">
              <a:xfrm>
                <a:off x="3656" y="1172"/>
                <a:ext cx="7" cy="24"/>
              </a:xfrm>
              <a:custGeom>
                <a:avLst/>
                <a:gdLst>
                  <a:gd name="T0" fmla="*/ 2 w 5"/>
                  <a:gd name="T1" fmla="*/ 0 h 16"/>
                  <a:gd name="T2" fmla="*/ 0 w 5"/>
                  <a:gd name="T3" fmla="*/ 1 h 16"/>
                  <a:gd name="T4" fmla="*/ 3 w 5"/>
                  <a:gd name="T5" fmla="*/ 8 h 16"/>
                  <a:gd name="T6" fmla="*/ 3 w 5"/>
                  <a:gd name="T7" fmla="*/ 16 h 16"/>
                  <a:gd name="T8" fmla="*/ 4 w 5"/>
                  <a:gd name="T9" fmla="*/ 16 h 16"/>
                  <a:gd name="T10" fmla="*/ 4 w 5"/>
                  <a:gd name="T11" fmla="*/ 16 h 16"/>
                  <a:gd name="T12" fmla="*/ 5 w 5"/>
                  <a:gd name="T13" fmla="*/ 16 h 16"/>
                  <a:gd name="T14" fmla="*/ 5 w 5"/>
                  <a:gd name="T15" fmla="*/ 8 h 16"/>
                  <a:gd name="T16" fmla="*/ 2 w 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6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71"/>
              <p:cNvSpPr>
                <a:spLocks noEditPoints="1"/>
              </p:cNvSpPr>
              <p:nvPr/>
            </p:nvSpPr>
            <p:spPr bwMode="auto">
              <a:xfrm>
                <a:off x="3089" y="548"/>
                <a:ext cx="161" cy="182"/>
              </a:xfrm>
              <a:custGeom>
                <a:avLst/>
                <a:gdLst>
                  <a:gd name="T0" fmla="*/ 76 w 108"/>
                  <a:gd name="T1" fmla="*/ 85 h 122"/>
                  <a:gd name="T2" fmla="*/ 74 w 108"/>
                  <a:gd name="T3" fmla="*/ 86 h 122"/>
                  <a:gd name="T4" fmla="*/ 106 w 108"/>
                  <a:gd name="T5" fmla="*/ 122 h 122"/>
                  <a:gd name="T6" fmla="*/ 108 w 108"/>
                  <a:gd name="T7" fmla="*/ 120 h 122"/>
                  <a:gd name="T8" fmla="*/ 76 w 108"/>
                  <a:gd name="T9" fmla="*/ 85 h 122"/>
                  <a:gd name="T10" fmla="*/ 2 w 108"/>
                  <a:gd name="T11" fmla="*/ 0 h 122"/>
                  <a:gd name="T12" fmla="*/ 0 w 108"/>
                  <a:gd name="T13" fmla="*/ 2 h 122"/>
                  <a:gd name="T14" fmla="*/ 73 w 108"/>
                  <a:gd name="T15" fmla="*/ 84 h 122"/>
                  <a:gd name="T16" fmla="*/ 75 w 108"/>
                  <a:gd name="T17" fmla="*/ 83 h 122"/>
                  <a:gd name="T18" fmla="*/ 2 w 108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22">
                    <a:moveTo>
                      <a:pt x="76" y="85"/>
                    </a:moveTo>
                    <a:cubicBezTo>
                      <a:pt x="74" y="86"/>
                      <a:pt x="74" y="86"/>
                      <a:pt x="74" y="86"/>
                    </a:cubicBezTo>
                    <a:cubicBezTo>
                      <a:pt x="106" y="122"/>
                      <a:pt x="106" y="122"/>
                      <a:pt x="106" y="122"/>
                    </a:cubicBezTo>
                    <a:cubicBezTo>
                      <a:pt x="106" y="121"/>
                      <a:pt x="107" y="121"/>
                      <a:pt x="108" y="120"/>
                    </a:cubicBezTo>
                    <a:cubicBezTo>
                      <a:pt x="76" y="85"/>
                      <a:pt x="76" y="85"/>
                      <a:pt x="76" y="85"/>
                    </a:cubicBezTo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72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73"/>
              <p:cNvSpPr>
                <a:spLocks/>
              </p:cNvSpPr>
              <p:nvPr/>
            </p:nvSpPr>
            <p:spPr bwMode="auto">
              <a:xfrm>
                <a:off x="3198" y="672"/>
                <a:ext cx="5" cy="4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5 w 5"/>
                  <a:gd name="T7" fmla="*/ 3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74"/>
              <p:cNvSpPr>
                <a:spLocks noEditPoints="1"/>
              </p:cNvSpPr>
              <p:nvPr/>
            </p:nvSpPr>
            <p:spPr bwMode="auto">
              <a:xfrm>
                <a:off x="3119" y="745"/>
                <a:ext cx="131" cy="150"/>
              </a:xfrm>
              <a:custGeom>
                <a:avLst/>
                <a:gdLst>
                  <a:gd name="T0" fmla="*/ 47 w 88"/>
                  <a:gd name="T1" fmla="*/ 44 h 101"/>
                  <a:gd name="T2" fmla="*/ 0 w 88"/>
                  <a:gd name="T3" fmla="*/ 98 h 101"/>
                  <a:gd name="T4" fmla="*/ 1 w 88"/>
                  <a:gd name="T5" fmla="*/ 101 h 101"/>
                  <a:gd name="T6" fmla="*/ 49 w 88"/>
                  <a:gd name="T7" fmla="*/ 45 h 101"/>
                  <a:gd name="T8" fmla="*/ 47 w 88"/>
                  <a:gd name="T9" fmla="*/ 44 h 101"/>
                  <a:gd name="T10" fmla="*/ 86 w 88"/>
                  <a:gd name="T11" fmla="*/ 0 h 101"/>
                  <a:gd name="T12" fmla="*/ 50 w 88"/>
                  <a:gd name="T13" fmla="*/ 41 h 101"/>
                  <a:gd name="T14" fmla="*/ 52 w 88"/>
                  <a:gd name="T15" fmla="*/ 42 h 101"/>
                  <a:gd name="T16" fmla="*/ 88 w 88"/>
                  <a:gd name="T17" fmla="*/ 2 h 101"/>
                  <a:gd name="T18" fmla="*/ 86 w 88"/>
                  <a:gd name="T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101">
                    <a:moveTo>
                      <a:pt x="47" y="44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7" y="44"/>
                      <a:pt x="47" y="44"/>
                      <a:pt x="47" y="44"/>
                    </a:cubicBezTo>
                    <a:moveTo>
                      <a:pt x="86" y="0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7" y="1"/>
                      <a:pt x="86" y="1"/>
                      <a:pt x="8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75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76"/>
              <p:cNvSpPr>
                <a:spLocks/>
              </p:cNvSpPr>
              <p:nvPr/>
            </p:nvSpPr>
            <p:spPr bwMode="auto">
              <a:xfrm>
                <a:off x="3189" y="806"/>
                <a:ext cx="8" cy="6"/>
              </a:xfrm>
              <a:custGeom>
                <a:avLst/>
                <a:gdLst>
                  <a:gd name="T0" fmla="*/ 5 w 8"/>
                  <a:gd name="T1" fmla="*/ 0 h 6"/>
                  <a:gd name="T2" fmla="*/ 0 w 8"/>
                  <a:gd name="T3" fmla="*/ 4 h 6"/>
                  <a:gd name="T4" fmla="*/ 3 w 8"/>
                  <a:gd name="T5" fmla="*/ 6 h 6"/>
                  <a:gd name="T6" fmla="*/ 8 w 8"/>
                  <a:gd name="T7" fmla="*/ 1 h 6"/>
                  <a:gd name="T8" fmla="*/ 5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5" y="0"/>
                    </a:moveTo>
                    <a:lnTo>
                      <a:pt x="0" y="4"/>
                    </a:lnTo>
                    <a:lnTo>
                      <a:pt x="3" y="6"/>
                    </a:lnTo>
                    <a:lnTo>
                      <a:pt x="8" y="1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77"/>
              <p:cNvSpPr>
                <a:spLocks/>
              </p:cNvSpPr>
              <p:nvPr/>
            </p:nvSpPr>
            <p:spPr bwMode="auto">
              <a:xfrm>
                <a:off x="3399" y="432"/>
                <a:ext cx="17" cy="13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3 h 9"/>
                  <a:gd name="T4" fmla="*/ 1 w 11"/>
                  <a:gd name="T5" fmla="*/ 4 h 9"/>
                  <a:gd name="T6" fmla="*/ 7 w 11"/>
                  <a:gd name="T7" fmla="*/ 2 h 9"/>
                  <a:gd name="T8" fmla="*/ 10 w 11"/>
                  <a:gd name="T9" fmla="*/ 9 h 9"/>
                  <a:gd name="T10" fmla="*/ 11 w 11"/>
                  <a:gd name="T11" fmla="*/ 8 h 9"/>
                  <a:gd name="T12" fmla="*/ 9 w 11"/>
                  <a:gd name="T13" fmla="*/ 1 h 9"/>
                  <a:gd name="T14" fmla="*/ 9 w 11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78"/>
              <p:cNvSpPr>
                <a:spLocks/>
              </p:cNvSpPr>
              <p:nvPr/>
            </p:nvSpPr>
            <p:spPr bwMode="auto">
              <a:xfrm>
                <a:off x="3081" y="536"/>
                <a:ext cx="14" cy="15"/>
              </a:xfrm>
              <a:custGeom>
                <a:avLst/>
                <a:gdLst>
                  <a:gd name="T0" fmla="*/ 9 w 10"/>
                  <a:gd name="T1" fmla="*/ 0 h 10"/>
                  <a:gd name="T2" fmla="*/ 2 w 10"/>
                  <a:gd name="T3" fmla="*/ 2 h 10"/>
                  <a:gd name="T4" fmla="*/ 0 w 10"/>
                  <a:gd name="T5" fmla="*/ 3 h 10"/>
                  <a:gd name="T6" fmla="*/ 6 w 10"/>
                  <a:gd name="T7" fmla="*/ 10 h 10"/>
                  <a:gd name="T8" fmla="*/ 8 w 10"/>
                  <a:gd name="T9" fmla="*/ 8 h 10"/>
                  <a:gd name="T10" fmla="*/ 4 w 10"/>
                  <a:gd name="T11" fmla="*/ 3 h 10"/>
                  <a:gd name="T12" fmla="*/ 10 w 10"/>
                  <a:gd name="T13" fmla="*/ 1 h 10"/>
                  <a:gd name="T14" fmla="*/ 9 w 10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9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79"/>
              <p:cNvSpPr>
                <a:spLocks/>
              </p:cNvSpPr>
              <p:nvPr/>
            </p:nvSpPr>
            <p:spPr bwMode="auto">
              <a:xfrm>
                <a:off x="3247" y="727"/>
                <a:ext cx="11" cy="21"/>
              </a:xfrm>
              <a:custGeom>
                <a:avLst/>
                <a:gdLst>
                  <a:gd name="T0" fmla="*/ 2 w 7"/>
                  <a:gd name="T1" fmla="*/ 0 h 14"/>
                  <a:gd name="T2" fmla="*/ 0 w 7"/>
                  <a:gd name="T3" fmla="*/ 2 h 14"/>
                  <a:gd name="T4" fmla="*/ 5 w 7"/>
                  <a:gd name="T5" fmla="*/ 7 h 14"/>
                  <a:gd name="T6" fmla="*/ 0 w 7"/>
                  <a:gd name="T7" fmla="*/ 12 h 14"/>
                  <a:gd name="T8" fmla="*/ 2 w 7"/>
                  <a:gd name="T9" fmla="*/ 14 h 14"/>
                  <a:gd name="T10" fmla="*/ 7 w 7"/>
                  <a:gd name="T11" fmla="*/ 8 h 14"/>
                  <a:gd name="T12" fmla="*/ 7 w 7"/>
                  <a:gd name="T13" fmla="*/ 7 h 14"/>
                  <a:gd name="T14" fmla="*/ 2 w 7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4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80"/>
              <p:cNvSpPr>
                <a:spLocks/>
              </p:cNvSpPr>
              <p:nvPr/>
            </p:nvSpPr>
            <p:spPr bwMode="auto">
              <a:xfrm>
                <a:off x="3046" y="965"/>
                <a:ext cx="11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2 w 7"/>
                  <a:gd name="T5" fmla="*/ 8 h 8"/>
                  <a:gd name="T6" fmla="*/ 7 w 7"/>
                  <a:gd name="T7" fmla="*/ 2 h 8"/>
                  <a:gd name="T8" fmla="*/ 5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81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close/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close/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close/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close/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close/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82"/>
              <p:cNvSpPr>
                <a:spLocks noEditPoints="1"/>
              </p:cNvSpPr>
              <p:nvPr/>
            </p:nvSpPr>
            <p:spPr bwMode="auto">
              <a:xfrm>
                <a:off x="3671" y="1292"/>
                <a:ext cx="67" cy="598"/>
              </a:xfrm>
              <a:custGeom>
                <a:avLst/>
                <a:gdLst>
                  <a:gd name="T0" fmla="*/ 41 w 67"/>
                  <a:gd name="T1" fmla="*/ 356 h 598"/>
                  <a:gd name="T2" fmla="*/ 40 w 67"/>
                  <a:gd name="T3" fmla="*/ 360 h 598"/>
                  <a:gd name="T4" fmla="*/ 65 w 67"/>
                  <a:gd name="T5" fmla="*/ 598 h 598"/>
                  <a:gd name="T6" fmla="*/ 67 w 67"/>
                  <a:gd name="T7" fmla="*/ 584 h 598"/>
                  <a:gd name="T8" fmla="*/ 41 w 67"/>
                  <a:gd name="T9" fmla="*/ 356 h 598"/>
                  <a:gd name="T10" fmla="*/ 37 w 67"/>
                  <a:gd name="T11" fmla="*/ 303 h 598"/>
                  <a:gd name="T12" fmla="*/ 34 w 67"/>
                  <a:gd name="T13" fmla="*/ 306 h 598"/>
                  <a:gd name="T14" fmla="*/ 38 w 67"/>
                  <a:gd name="T15" fmla="*/ 354 h 598"/>
                  <a:gd name="T16" fmla="*/ 41 w 67"/>
                  <a:gd name="T17" fmla="*/ 350 h 598"/>
                  <a:gd name="T18" fmla="*/ 37 w 67"/>
                  <a:gd name="T19" fmla="*/ 303 h 598"/>
                  <a:gd name="T20" fmla="*/ 24 w 67"/>
                  <a:gd name="T21" fmla="*/ 213 h 598"/>
                  <a:gd name="T22" fmla="*/ 34 w 67"/>
                  <a:gd name="T23" fmla="*/ 305 h 598"/>
                  <a:gd name="T24" fmla="*/ 35 w 67"/>
                  <a:gd name="T25" fmla="*/ 302 h 598"/>
                  <a:gd name="T26" fmla="*/ 27 w 67"/>
                  <a:gd name="T27" fmla="*/ 214 h 598"/>
                  <a:gd name="T28" fmla="*/ 24 w 67"/>
                  <a:gd name="T29" fmla="*/ 213 h 598"/>
                  <a:gd name="T30" fmla="*/ 9 w 67"/>
                  <a:gd name="T31" fmla="*/ 83 h 598"/>
                  <a:gd name="T32" fmla="*/ 24 w 67"/>
                  <a:gd name="T33" fmla="*/ 211 h 598"/>
                  <a:gd name="T34" fmla="*/ 27 w 67"/>
                  <a:gd name="T35" fmla="*/ 213 h 598"/>
                  <a:gd name="T36" fmla="*/ 13 w 67"/>
                  <a:gd name="T37" fmla="*/ 89 h 598"/>
                  <a:gd name="T38" fmla="*/ 9 w 67"/>
                  <a:gd name="T39" fmla="*/ 83 h 598"/>
                  <a:gd name="T40" fmla="*/ 7 w 67"/>
                  <a:gd name="T41" fmla="*/ 29 h 598"/>
                  <a:gd name="T42" fmla="*/ 4 w 67"/>
                  <a:gd name="T43" fmla="*/ 38 h 598"/>
                  <a:gd name="T44" fmla="*/ 9 w 67"/>
                  <a:gd name="T45" fmla="*/ 76 h 598"/>
                  <a:gd name="T46" fmla="*/ 12 w 67"/>
                  <a:gd name="T47" fmla="*/ 81 h 598"/>
                  <a:gd name="T48" fmla="*/ 7 w 67"/>
                  <a:gd name="T49" fmla="*/ 29 h 598"/>
                  <a:gd name="T50" fmla="*/ 0 w 67"/>
                  <a:gd name="T51" fmla="*/ 0 h 598"/>
                  <a:gd name="T52" fmla="*/ 4 w 67"/>
                  <a:gd name="T53" fmla="*/ 34 h 598"/>
                  <a:gd name="T54" fmla="*/ 6 w 67"/>
                  <a:gd name="T55" fmla="*/ 25 h 598"/>
                  <a:gd name="T56" fmla="*/ 4 w 67"/>
                  <a:gd name="T57" fmla="*/ 8 h 598"/>
                  <a:gd name="T58" fmla="*/ 0 w 67"/>
                  <a:gd name="T5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598">
                    <a:moveTo>
                      <a:pt x="41" y="356"/>
                    </a:moveTo>
                    <a:lnTo>
                      <a:pt x="40" y="360"/>
                    </a:lnTo>
                    <a:lnTo>
                      <a:pt x="65" y="598"/>
                    </a:lnTo>
                    <a:lnTo>
                      <a:pt x="67" y="584"/>
                    </a:lnTo>
                    <a:lnTo>
                      <a:pt x="41" y="356"/>
                    </a:lnTo>
                    <a:moveTo>
                      <a:pt x="37" y="303"/>
                    </a:moveTo>
                    <a:lnTo>
                      <a:pt x="34" y="306"/>
                    </a:lnTo>
                    <a:lnTo>
                      <a:pt x="38" y="354"/>
                    </a:lnTo>
                    <a:lnTo>
                      <a:pt x="41" y="350"/>
                    </a:lnTo>
                    <a:lnTo>
                      <a:pt x="37" y="303"/>
                    </a:lnTo>
                    <a:moveTo>
                      <a:pt x="24" y="213"/>
                    </a:moveTo>
                    <a:lnTo>
                      <a:pt x="34" y="305"/>
                    </a:lnTo>
                    <a:lnTo>
                      <a:pt x="35" y="302"/>
                    </a:lnTo>
                    <a:lnTo>
                      <a:pt x="27" y="214"/>
                    </a:lnTo>
                    <a:lnTo>
                      <a:pt x="24" y="213"/>
                    </a:lnTo>
                    <a:moveTo>
                      <a:pt x="9" y="83"/>
                    </a:moveTo>
                    <a:lnTo>
                      <a:pt x="24" y="211"/>
                    </a:lnTo>
                    <a:lnTo>
                      <a:pt x="27" y="213"/>
                    </a:lnTo>
                    <a:lnTo>
                      <a:pt x="13" y="89"/>
                    </a:lnTo>
                    <a:lnTo>
                      <a:pt x="9" y="83"/>
                    </a:lnTo>
                    <a:moveTo>
                      <a:pt x="7" y="29"/>
                    </a:moveTo>
                    <a:lnTo>
                      <a:pt x="4" y="38"/>
                    </a:lnTo>
                    <a:lnTo>
                      <a:pt x="9" y="76"/>
                    </a:lnTo>
                    <a:lnTo>
                      <a:pt x="12" y="81"/>
                    </a:lnTo>
                    <a:lnTo>
                      <a:pt x="7" y="29"/>
                    </a:lnTo>
                    <a:moveTo>
                      <a:pt x="0" y="0"/>
                    </a:moveTo>
                    <a:lnTo>
                      <a:pt x="4" y="34"/>
                    </a:lnTo>
                    <a:lnTo>
                      <a:pt x="6" y="25"/>
                    </a:lnTo>
                    <a:lnTo>
                      <a:pt x="4" y="8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83"/>
              <p:cNvSpPr>
                <a:spLocks/>
              </p:cNvSpPr>
              <p:nvPr/>
            </p:nvSpPr>
            <p:spPr bwMode="auto">
              <a:xfrm>
                <a:off x="3736" y="1876"/>
                <a:ext cx="3" cy="17"/>
              </a:xfrm>
              <a:custGeom>
                <a:avLst/>
                <a:gdLst>
                  <a:gd name="T0" fmla="*/ 1 w 2"/>
                  <a:gd name="T1" fmla="*/ 0 h 12"/>
                  <a:gd name="T2" fmla="*/ 0 w 2"/>
                  <a:gd name="T3" fmla="*/ 10 h 12"/>
                  <a:gd name="T4" fmla="*/ 0 w 2"/>
                  <a:gd name="T5" fmla="*/ 12 h 12"/>
                  <a:gd name="T6" fmla="*/ 2 w 2"/>
                  <a:gd name="T7" fmla="*/ 12 h 12"/>
                  <a:gd name="T8" fmla="*/ 2 w 2"/>
                  <a:gd name="T9" fmla="*/ 12 h 12"/>
                  <a:gd name="T10" fmla="*/ 1 w 2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84"/>
              <p:cNvSpPr>
                <a:spLocks/>
              </p:cNvSpPr>
              <p:nvPr/>
            </p:nvSpPr>
            <p:spPr bwMode="auto">
              <a:xfrm>
                <a:off x="3736" y="1893"/>
                <a:ext cx="5" cy="12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0 h 8"/>
                  <a:gd name="T4" fmla="*/ 1 w 3"/>
                  <a:gd name="T5" fmla="*/ 8 h 8"/>
                  <a:gd name="T6" fmla="*/ 1 w 3"/>
                  <a:gd name="T7" fmla="*/ 7 h 8"/>
                  <a:gd name="T8" fmla="*/ 3 w 3"/>
                  <a:gd name="T9" fmla="*/ 6 h 8"/>
                  <a:gd name="T10" fmla="*/ 2 w 3"/>
                  <a:gd name="T11" fmla="*/ 0 h 8"/>
                  <a:gd name="T12" fmla="*/ 2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85"/>
              <p:cNvSpPr>
                <a:spLocks noEditPoints="1"/>
              </p:cNvSpPr>
              <p:nvPr/>
            </p:nvSpPr>
            <p:spPr bwMode="auto">
              <a:xfrm>
                <a:off x="2374" y="469"/>
                <a:ext cx="504" cy="429"/>
              </a:xfrm>
              <a:custGeom>
                <a:avLst/>
                <a:gdLst>
                  <a:gd name="T0" fmla="*/ 157 w 338"/>
                  <a:gd name="T1" fmla="*/ 154 h 288"/>
                  <a:gd name="T2" fmla="*/ 0 w 338"/>
                  <a:gd name="T3" fmla="*/ 288 h 288"/>
                  <a:gd name="T4" fmla="*/ 6 w 338"/>
                  <a:gd name="T5" fmla="*/ 285 h 288"/>
                  <a:gd name="T6" fmla="*/ 159 w 338"/>
                  <a:gd name="T7" fmla="*/ 155 h 288"/>
                  <a:gd name="T8" fmla="*/ 157 w 338"/>
                  <a:gd name="T9" fmla="*/ 154 h 288"/>
                  <a:gd name="T10" fmla="*/ 337 w 338"/>
                  <a:gd name="T11" fmla="*/ 0 h 288"/>
                  <a:gd name="T12" fmla="*/ 159 w 338"/>
                  <a:gd name="T13" fmla="*/ 152 h 288"/>
                  <a:gd name="T14" fmla="*/ 161 w 338"/>
                  <a:gd name="T15" fmla="*/ 154 h 288"/>
                  <a:gd name="T16" fmla="*/ 338 w 338"/>
                  <a:gd name="T17" fmla="*/ 2 h 288"/>
                  <a:gd name="T18" fmla="*/ 338 w 338"/>
                  <a:gd name="T19" fmla="*/ 2 h 288"/>
                  <a:gd name="T20" fmla="*/ 337 w 338"/>
                  <a:gd name="T2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288">
                    <a:moveTo>
                      <a:pt x="157" y="154"/>
                    </a:moveTo>
                    <a:cubicBezTo>
                      <a:pt x="0" y="288"/>
                      <a:pt x="0" y="288"/>
                      <a:pt x="0" y="288"/>
                    </a:cubicBezTo>
                    <a:cubicBezTo>
                      <a:pt x="6" y="285"/>
                      <a:pt x="6" y="285"/>
                      <a:pt x="6" y="285"/>
                    </a:cubicBezTo>
                    <a:cubicBezTo>
                      <a:pt x="159" y="155"/>
                      <a:pt x="159" y="155"/>
                      <a:pt x="159" y="155"/>
                    </a:cubicBezTo>
                    <a:cubicBezTo>
                      <a:pt x="157" y="154"/>
                      <a:pt x="157" y="154"/>
                      <a:pt x="157" y="154"/>
                    </a:cubicBezTo>
                    <a:moveTo>
                      <a:pt x="337" y="0"/>
                    </a:moveTo>
                    <a:cubicBezTo>
                      <a:pt x="159" y="152"/>
                      <a:pt x="159" y="152"/>
                      <a:pt x="159" y="152"/>
                    </a:cubicBezTo>
                    <a:cubicBezTo>
                      <a:pt x="161" y="154"/>
                      <a:pt x="161" y="154"/>
                      <a:pt x="161" y="154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1"/>
                      <a:pt x="338" y="1"/>
                      <a:pt x="3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86"/>
              <p:cNvSpPr>
                <a:spLocks/>
              </p:cNvSpPr>
              <p:nvPr/>
            </p:nvSpPr>
            <p:spPr bwMode="auto">
              <a:xfrm>
                <a:off x="2370" y="894"/>
                <a:ext cx="13" cy="10"/>
              </a:xfrm>
              <a:custGeom>
                <a:avLst/>
                <a:gdLst>
                  <a:gd name="T0" fmla="*/ 9 w 9"/>
                  <a:gd name="T1" fmla="*/ 0 h 7"/>
                  <a:gd name="T2" fmla="*/ 3 w 9"/>
                  <a:gd name="T3" fmla="*/ 3 h 7"/>
                  <a:gd name="T4" fmla="*/ 0 w 9"/>
                  <a:gd name="T5" fmla="*/ 5 h 7"/>
                  <a:gd name="T6" fmla="*/ 2 w 9"/>
                  <a:gd name="T7" fmla="*/ 7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87"/>
              <p:cNvSpPr>
                <a:spLocks noEditPoints="1"/>
              </p:cNvSpPr>
              <p:nvPr/>
            </p:nvSpPr>
            <p:spPr bwMode="auto">
              <a:xfrm>
                <a:off x="2608" y="472"/>
                <a:ext cx="271" cy="228"/>
              </a:xfrm>
              <a:custGeom>
                <a:avLst/>
                <a:gdLst>
                  <a:gd name="T0" fmla="*/ 2 w 182"/>
                  <a:gd name="T1" fmla="*/ 150 h 153"/>
                  <a:gd name="T2" fmla="*/ 0 w 182"/>
                  <a:gd name="T3" fmla="*/ 152 h 153"/>
                  <a:gd name="T4" fmla="*/ 2 w 182"/>
                  <a:gd name="T5" fmla="*/ 153 h 153"/>
                  <a:gd name="T6" fmla="*/ 4 w 182"/>
                  <a:gd name="T7" fmla="*/ 152 h 153"/>
                  <a:gd name="T8" fmla="*/ 2 w 182"/>
                  <a:gd name="T9" fmla="*/ 150 h 153"/>
                  <a:gd name="T10" fmla="*/ 181 w 182"/>
                  <a:gd name="T11" fmla="*/ 0 h 153"/>
                  <a:gd name="T12" fmla="*/ 181 w 182"/>
                  <a:gd name="T13" fmla="*/ 0 h 153"/>
                  <a:gd name="T14" fmla="*/ 182 w 182"/>
                  <a:gd name="T15" fmla="*/ 0 h 153"/>
                  <a:gd name="T16" fmla="*/ 181 w 182"/>
                  <a:gd name="T1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153">
                    <a:moveTo>
                      <a:pt x="2" y="150"/>
                    </a:moveTo>
                    <a:cubicBezTo>
                      <a:pt x="0" y="152"/>
                      <a:pt x="0" y="152"/>
                      <a:pt x="0" y="152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0"/>
                      <a:pt x="2" y="150"/>
                      <a:pt x="2" y="150"/>
                    </a:cubicBezTo>
                    <a:moveTo>
                      <a:pt x="181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88"/>
              <p:cNvSpPr>
                <a:spLocks/>
              </p:cNvSpPr>
              <p:nvPr/>
            </p:nvSpPr>
            <p:spPr bwMode="auto">
              <a:xfrm>
                <a:off x="2362" y="901"/>
                <a:ext cx="11" cy="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4 w 7"/>
                  <a:gd name="T7" fmla="*/ 4 h 5"/>
                  <a:gd name="T8" fmla="*/ 7 w 7"/>
                  <a:gd name="T9" fmla="*/ 2 h 5"/>
                  <a:gd name="T10" fmla="*/ 5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89"/>
              <p:cNvSpPr>
                <a:spLocks/>
              </p:cNvSpPr>
              <p:nvPr/>
            </p:nvSpPr>
            <p:spPr bwMode="auto">
              <a:xfrm>
                <a:off x="2876" y="462"/>
                <a:ext cx="12" cy="10"/>
              </a:xfrm>
              <a:custGeom>
                <a:avLst/>
                <a:gdLst>
                  <a:gd name="T0" fmla="*/ 6 w 8"/>
                  <a:gd name="T1" fmla="*/ 0 h 7"/>
                  <a:gd name="T2" fmla="*/ 0 w 8"/>
                  <a:gd name="T3" fmla="*/ 5 h 7"/>
                  <a:gd name="T4" fmla="*/ 1 w 8"/>
                  <a:gd name="T5" fmla="*/ 7 h 7"/>
                  <a:gd name="T6" fmla="*/ 2 w 8"/>
                  <a:gd name="T7" fmla="*/ 7 h 7"/>
                  <a:gd name="T8" fmla="*/ 8 w 8"/>
                  <a:gd name="T9" fmla="*/ 2 h 7"/>
                  <a:gd name="T10" fmla="*/ 6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90"/>
              <p:cNvSpPr>
                <a:spLocks/>
              </p:cNvSpPr>
              <p:nvPr/>
            </p:nvSpPr>
            <p:spPr bwMode="auto">
              <a:xfrm>
                <a:off x="1987" y="868"/>
                <a:ext cx="14" cy="179"/>
              </a:xfrm>
              <a:custGeom>
                <a:avLst/>
                <a:gdLst>
                  <a:gd name="T0" fmla="*/ 10 w 10"/>
                  <a:gd name="T1" fmla="*/ 0 h 120"/>
                  <a:gd name="T2" fmla="*/ 8 w 10"/>
                  <a:gd name="T3" fmla="*/ 0 h 120"/>
                  <a:gd name="T4" fmla="*/ 8 w 10"/>
                  <a:gd name="T5" fmla="*/ 0 h 120"/>
                  <a:gd name="T6" fmla="*/ 0 w 10"/>
                  <a:gd name="T7" fmla="*/ 120 h 120"/>
                  <a:gd name="T8" fmla="*/ 0 w 10"/>
                  <a:gd name="T9" fmla="*/ 120 h 120"/>
                  <a:gd name="T10" fmla="*/ 2 w 10"/>
                  <a:gd name="T11" fmla="*/ 120 h 120"/>
                  <a:gd name="T12" fmla="*/ 10 w 1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1" y="120"/>
                      <a:pt x="1" y="120"/>
                      <a:pt x="2" y="12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91"/>
              <p:cNvSpPr>
                <a:spLocks/>
              </p:cNvSpPr>
              <p:nvPr/>
            </p:nvSpPr>
            <p:spPr bwMode="auto">
              <a:xfrm>
                <a:off x="1998" y="857"/>
                <a:ext cx="3" cy="11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0 w 2"/>
                  <a:gd name="T5" fmla="*/ 8 h 8"/>
                  <a:gd name="T6" fmla="*/ 2 w 2"/>
                  <a:gd name="T7" fmla="*/ 8 h 8"/>
                  <a:gd name="T8" fmla="*/ 2 w 2"/>
                  <a:gd name="T9" fmla="*/ 0 h 8"/>
                  <a:gd name="T10" fmla="*/ 0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92"/>
              <p:cNvSpPr>
                <a:spLocks/>
              </p:cNvSpPr>
              <p:nvPr/>
            </p:nvSpPr>
            <p:spPr bwMode="auto">
              <a:xfrm>
                <a:off x="1985" y="1047"/>
                <a:ext cx="5" cy="12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8 h 8"/>
                  <a:gd name="T6" fmla="*/ 0 w 3"/>
                  <a:gd name="T7" fmla="*/ 7 h 8"/>
                  <a:gd name="T8" fmla="*/ 2 w 3"/>
                  <a:gd name="T9" fmla="*/ 5 h 8"/>
                  <a:gd name="T10" fmla="*/ 3 w 3"/>
                  <a:gd name="T11" fmla="*/ 0 h 8"/>
                  <a:gd name="T12" fmla="*/ 1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93"/>
              <p:cNvSpPr>
                <a:spLocks noEditPoints="1"/>
              </p:cNvSpPr>
              <p:nvPr/>
            </p:nvSpPr>
            <p:spPr bwMode="auto">
              <a:xfrm>
                <a:off x="1997" y="913"/>
                <a:ext cx="353" cy="143"/>
              </a:xfrm>
              <a:custGeom>
                <a:avLst/>
                <a:gdLst>
                  <a:gd name="T0" fmla="*/ 41 w 237"/>
                  <a:gd name="T1" fmla="*/ 78 h 96"/>
                  <a:gd name="T2" fmla="*/ 0 w 237"/>
                  <a:gd name="T3" fmla="*/ 94 h 96"/>
                  <a:gd name="T4" fmla="*/ 1 w 237"/>
                  <a:gd name="T5" fmla="*/ 96 h 96"/>
                  <a:gd name="T6" fmla="*/ 42 w 237"/>
                  <a:gd name="T7" fmla="*/ 80 h 96"/>
                  <a:gd name="T8" fmla="*/ 41 w 237"/>
                  <a:gd name="T9" fmla="*/ 78 h 96"/>
                  <a:gd name="T10" fmla="*/ 237 w 237"/>
                  <a:gd name="T11" fmla="*/ 0 h 96"/>
                  <a:gd name="T12" fmla="*/ 43 w 237"/>
                  <a:gd name="T13" fmla="*/ 77 h 96"/>
                  <a:gd name="T14" fmla="*/ 43 w 237"/>
                  <a:gd name="T15" fmla="*/ 79 h 96"/>
                  <a:gd name="T16" fmla="*/ 236 w 237"/>
                  <a:gd name="T17" fmla="*/ 3 h 96"/>
                  <a:gd name="T18" fmla="*/ 237 w 237"/>
                  <a:gd name="T19" fmla="*/ 1 h 96"/>
                  <a:gd name="T20" fmla="*/ 237 w 237"/>
                  <a:gd name="T2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96">
                    <a:moveTo>
                      <a:pt x="41" y="78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1" y="95"/>
                      <a:pt x="1" y="96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78"/>
                      <a:pt x="41" y="78"/>
                      <a:pt x="41" y="78"/>
                    </a:cubicBezTo>
                    <a:moveTo>
                      <a:pt x="237" y="0"/>
                    </a:move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236" y="3"/>
                      <a:pt x="236" y="3"/>
                      <a:pt x="236" y="3"/>
                    </a:cubicBezTo>
                    <a:cubicBezTo>
                      <a:pt x="237" y="1"/>
                      <a:pt x="237" y="1"/>
                      <a:pt x="237" y="1"/>
                    </a:cubicBezTo>
                    <a:cubicBezTo>
                      <a:pt x="237" y="0"/>
                      <a:pt x="237" y="0"/>
                      <a:pt x="2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94"/>
              <p:cNvSpPr>
                <a:spLocks/>
              </p:cNvSpPr>
              <p:nvPr/>
            </p:nvSpPr>
            <p:spPr bwMode="auto">
              <a:xfrm>
                <a:off x="2349" y="915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95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96"/>
              <p:cNvSpPr>
                <a:spLocks/>
              </p:cNvSpPr>
              <p:nvPr/>
            </p:nvSpPr>
            <p:spPr bwMode="auto">
              <a:xfrm>
                <a:off x="2058" y="1028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97"/>
              <p:cNvSpPr>
                <a:spLocks/>
              </p:cNvSpPr>
              <p:nvPr/>
            </p:nvSpPr>
            <p:spPr bwMode="auto">
              <a:xfrm>
                <a:off x="2350" y="909"/>
                <a:ext cx="11" cy="7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6 w 7"/>
                  <a:gd name="T9" fmla="*/ 3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98"/>
              <p:cNvSpPr>
                <a:spLocks noEditPoints="1"/>
              </p:cNvSpPr>
              <p:nvPr/>
            </p:nvSpPr>
            <p:spPr bwMode="auto">
              <a:xfrm>
                <a:off x="1985" y="1053"/>
                <a:ext cx="13" cy="9"/>
              </a:xfrm>
              <a:custGeom>
                <a:avLst/>
                <a:gdLst>
                  <a:gd name="T0" fmla="*/ 0 w 9"/>
                  <a:gd name="T1" fmla="*/ 4 h 6"/>
                  <a:gd name="T2" fmla="*/ 0 w 9"/>
                  <a:gd name="T3" fmla="*/ 6 h 6"/>
                  <a:gd name="T4" fmla="*/ 0 w 9"/>
                  <a:gd name="T5" fmla="*/ 5 h 6"/>
                  <a:gd name="T6" fmla="*/ 1 w 9"/>
                  <a:gd name="T7" fmla="*/ 5 h 6"/>
                  <a:gd name="T8" fmla="*/ 0 w 9"/>
                  <a:gd name="T9" fmla="*/ 4 h 6"/>
                  <a:gd name="T10" fmla="*/ 8 w 9"/>
                  <a:gd name="T11" fmla="*/ 0 h 6"/>
                  <a:gd name="T12" fmla="*/ 4 w 9"/>
                  <a:gd name="T13" fmla="*/ 2 h 6"/>
                  <a:gd name="T14" fmla="*/ 2 w 9"/>
                  <a:gd name="T15" fmla="*/ 4 h 6"/>
                  <a:gd name="T16" fmla="*/ 3 w 9"/>
                  <a:gd name="T17" fmla="*/ 4 h 6"/>
                  <a:gd name="T18" fmla="*/ 9 w 9"/>
                  <a:gd name="T19" fmla="*/ 2 h 6"/>
                  <a:gd name="T20" fmla="*/ 8 w 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8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99"/>
              <p:cNvSpPr>
                <a:spLocks noEditPoints="1"/>
              </p:cNvSpPr>
              <p:nvPr/>
            </p:nvSpPr>
            <p:spPr bwMode="auto">
              <a:xfrm>
                <a:off x="1993" y="432"/>
                <a:ext cx="406" cy="620"/>
              </a:xfrm>
              <a:custGeom>
                <a:avLst/>
                <a:gdLst>
                  <a:gd name="T0" fmla="*/ 35 w 273"/>
                  <a:gd name="T1" fmla="*/ 374 h 416"/>
                  <a:gd name="T2" fmla="*/ 0 w 273"/>
                  <a:gd name="T3" fmla="*/ 414 h 416"/>
                  <a:gd name="T4" fmla="*/ 2 w 273"/>
                  <a:gd name="T5" fmla="*/ 416 h 416"/>
                  <a:gd name="T6" fmla="*/ 35 w 273"/>
                  <a:gd name="T7" fmla="*/ 376 h 416"/>
                  <a:gd name="T8" fmla="*/ 35 w 273"/>
                  <a:gd name="T9" fmla="*/ 374 h 416"/>
                  <a:gd name="T10" fmla="*/ 98 w 273"/>
                  <a:gd name="T11" fmla="*/ 299 h 416"/>
                  <a:gd name="T12" fmla="*/ 36 w 273"/>
                  <a:gd name="T13" fmla="*/ 372 h 416"/>
                  <a:gd name="T14" fmla="*/ 37 w 273"/>
                  <a:gd name="T15" fmla="*/ 374 h 416"/>
                  <a:gd name="T16" fmla="*/ 100 w 273"/>
                  <a:gd name="T17" fmla="*/ 299 h 416"/>
                  <a:gd name="T18" fmla="*/ 98 w 273"/>
                  <a:gd name="T19" fmla="*/ 299 h 416"/>
                  <a:gd name="T20" fmla="*/ 270 w 273"/>
                  <a:gd name="T21" fmla="*/ 95 h 416"/>
                  <a:gd name="T22" fmla="*/ 269 w 273"/>
                  <a:gd name="T23" fmla="*/ 96 h 416"/>
                  <a:gd name="T24" fmla="*/ 178 w 273"/>
                  <a:gd name="T25" fmla="*/ 204 h 416"/>
                  <a:gd name="T26" fmla="*/ 162 w 273"/>
                  <a:gd name="T27" fmla="*/ 174 h 416"/>
                  <a:gd name="T28" fmla="*/ 160 w 273"/>
                  <a:gd name="T29" fmla="*/ 175 h 416"/>
                  <a:gd name="T30" fmla="*/ 176 w 273"/>
                  <a:gd name="T31" fmla="*/ 206 h 416"/>
                  <a:gd name="T32" fmla="*/ 99 w 273"/>
                  <a:gd name="T33" fmla="*/ 297 h 416"/>
                  <a:gd name="T34" fmla="*/ 102 w 273"/>
                  <a:gd name="T35" fmla="*/ 297 h 416"/>
                  <a:gd name="T36" fmla="*/ 177 w 273"/>
                  <a:gd name="T37" fmla="*/ 208 h 416"/>
                  <a:gd name="T38" fmla="*/ 187 w 273"/>
                  <a:gd name="T39" fmla="*/ 226 h 416"/>
                  <a:gd name="T40" fmla="*/ 189 w 273"/>
                  <a:gd name="T41" fmla="*/ 226 h 416"/>
                  <a:gd name="T42" fmla="*/ 179 w 273"/>
                  <a:gd name="T43" fmla="*/ 206 h 416"/>
                  <a:gd name="T44" fmla="*/ 269 w 273"/>
                  <a:gd name="T45" fmla="*/ 98 h 416"/>
                  <a:gd name="T46" fmla="*/ 195 w 273"/>
                  <a:gd name="T47" fmla="*/ 226 h 416"/>
                  <a:gd name="T48" fmla="*/ 197 w 273"/>
                  <a:gd name="T49" fmla="*/ 227 h 416"/>
                  <a:gd name="T50" fmla="*/ 273 w 273"/>
                  <a:gd name="T51" fmla="*/ 97 h 416"/>
                  <a:gd name="T52" fmla="*/ 273 w 273"/>
                  <a:gd name="T53" fmla="*/ 96 h 416"/>
                  <a:gd name="T54" fmla="*/ 270 w 273"/>
                  <a:gd name="T55" fmla="*/ 95 h 416"/>
                  <a:gd name="T56" fmla="*/ 69 w 273"/>
                  <a:gd name="T57" fmla="*/ 0 h 416"/>
                  <a:gd name="T58" fmla="*/ 67 w 273"/>
                  <a:gd name="T59" fmla="*/ 0 h 416"/>
                  <a:gd name="T60" fmla="*/ 158 w 273"/>
                  <a:gd name="T61" fmla="*/ 171 h 416"/>
                  <a:gd name="T62" fmla="*/ 160 w 273"/>
                  <a:gd name="T63" fmla="*/ 170 h 416"/>
                  <a:gd name="T64" fmla="*/ 69 w 273"/>
                  <a:gd name="T65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3" h="416">
                    <a:moveTo>
                      <a:pt x="35" y="374"/>
                    </a:moveTo>
                    <a:cubicBezTo>
                      <a:pt x="0" y="414"/>
                      <a:pt x="0" y="414"/>
                      <a:pt x="0" y="414"/>
                    </a:cubicBezTo>
                    <a:cubicBezTo>
                      <a:pt x="1" y="415"/>
                      <a:pt x="1" y="415"/>
                      <a:pt x="2" y="416"/>
                    </a:cubicBezTo>
                    <a:cubicBezTo>
                      <a:pt x="35" y="376"/>
                      <a:pt x="35" y="376"/>
                      <a:pt x="35" y="376"/>
                    </a:cubicBezTo>
                    <a:cubicBezTo>
                      <a:pt x="35" y="374"/>
                      <a:pt x="35" y="374"/>
                      <a:pt x="35" y="374"/>
                    </a:cubicBezTo>
                    <a:moveTo>
                      <a:pt x="98" y="299"/>
                    </a:moveTo>
                    <a:cubicBezTo>
                      <a:pt x="36" y="372"/>
                      <a:pt x="36" y="372"/>
                      <a:pt x="36" y="372"/>
                    </a:cubicBezTo>
                    <a:cubicBezTo>
                      <a:pt x="37" y="374"/>
                      <a:pt x="37" y="374"/>
                      <a:pt x="37" y="374"/>
                    </a:cubicBezTo>
                    <a:cubicBezTo>
                      <a:pt x="100" y="299"/>
                      <a:pt x="100" y="299"/>
                      <a:pt x="100" y="299"/>
                    </a:cubicBezTo>
                    <a:cubicBezTo>
                      <a:pt x="98" y="299"/>
                      <a:pt x="98" y="299"/>
                      <a:pt x="98" y="299"/>
                    </a:cubicBezTo>
                    <a:moveTo>
                      <a:pt x="270" y="95"/>
                    </a:moveTo>
                    <a:cubicBezTo>
                      <a:pt x="269" y="96"/>
                      <a:pt x="269" y="96"/>
                      <a:pt x="269" y="96"/>
                    </a:cubicBezTo>
                    <a:cubicBezTo>
                      <a:pt x="178" y="204"/>
                      <a:pt x="178" y="204"/>
                      <a:pt x="178" y="204"/>
                    </a:cubicBezTo>
                    <a:cubicBezTo>
                      <a:pt x="162" y="174"/>
                      <a:pt x="162" y="174"/>
                      <a:pt x="162" y="174"/>
                    </a:cubicBezTo>
                    <a:cubicBezTo>
                      <a:pt x="160" y="175"/>
                      <a:pt x="160" y="175"/>
                      <a:pt x="160" y="175"/>
                    </a:cubicBezTo>
                    <a:cubicBezTo>
                      <a:pt x="176" y="206"/>
                      <a:pt x="176" y="206"/>
                      <a:pt x="176" y="206"/>
                    </a:cubicBezTo>
                    <a:cubicBezTo>
                      <a:pt x="99" y="297"/>
                      <a:pt x="99" y="297"/>
                      <a:pt x="99" y="297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77" y="208"/>
                      <a:pt x="177" y="208"/>
                      <a:pt x="177" y="208"/>
                    </a:cubicBezTo>
                    <a:cubicBezTo>
                      <a:pt x="187" y="226"/>
                      <a:pt x="187" y="226"/>
                      <a:pt x="187" y="226"/>
                    </a:cubicBezTo>
                    <a:cubicBezTo>
                      <a:pt x="188" y="226"/>
                      <a:pt x="189" y="226"/>
                      <a:pt x="189" y="226"/>
                    </a:cubicBezTo>
                    <a:cubicBezTo>
                      <a:pt x="179" y="206"/>
                      <a:pt x="179" y="206"/>
                      <a:pt x="179" y="206"/>
                    </a:cubicBezTo>
                    <a:cubicBezTo>
                      <a:pt x="269" y="98"/>
                      <a:pt x="269" y="98"/>
                      <a:pt x="269" y="98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6" y="226"/>
                      <a:pt x="196" y="226"/>
                      <a:pt x="197" y="227"/>
                    </a:cubicBezTo>
                    <a:cubicBezTo>
                      <a:pt x="273" y="97"/>
                      <a:pt x="273" y="97"/>
                      <a:pt x="273" y="9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72" y="96"/>
                      <a:pt x="271" y="95"/>
                      <a:pt x="270" y="95"/>
                    </a:cubicBezTo>
                    <a:moveTo>
                      <a:pt x="69" y="0"/>
                    </a:moveTo>
                    <a:cubicBezTo>
                      <a:pt x="68" y="0"/>
                      <a:pt x="67" y="0"/>
                      <a:pt x="67" y="0"/>
                    </a:cubicBezTo>
                    <a:cubicBezTo>
                      <a:pt x="158" y="171"/>
                      <a:pt x="158" y="171"/>
                      <a:pt x="158" y="171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00"/>
              <p:cNvSpPr>
                <a:spLocks noEditPoints="1"/>
              </p:cNvSpPr>
              <p:nvPr/>
            </p:nvSpPr>
            <p:spPr bwMode="auto">
              <a:xfrm>
                <a:off x="2228" y="572"/>
                <a:ext cx="167" cy="121"/>
              </a:xfrm>
              <a:custGeom>
                <a:avLst/>
                <a:gdLst>
                  <a:gd name="T0" fmla="*/ 2 w 112"/>
                  <a:gd name="T1" fmla="*/ 76 h 81"/>
                  <a:gd name="T2" fmla="*/ 0 w 112"/>
                  <a:gd name="T3" fmla="*/ 77 h 81"/>
                  <a:gd name="T4" fmla="*/ 2 w 112"/>
                  <a:gd name="T5" fmla="*/ 81 h 81"/>
                  <a:gd name="T6" fmla="*/ 4 w 112"/>
                  <a:gd name="T7" fmla="*/ 80 h 81"/>
                  <a:gd name="T8" fmla="*/ 2 w 112"/>
                  <a:gd name="T9" fmla="*/ 76 h 81"/>
                  <a:gd name="T10" fmla="*/ 112 w 112"/>
                  <a:gd name="T11" fmla="*/ 0 h 81"/>
                  <a:gd name="T12" fmla="*/ 111 w 112"/>
                  <a:gd name="T13" fmla="*/ 2 h 81"/>
                  <a:gd name="T14" fmla="*/ 112 w 112"/>
                  <a:gd name="T15" fmla="*/ 1 h 81"/>
                  <a:gd name="T16" fmla="*/ 112 w 112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81">
                    <a:moveTo>
                      <a:pt x="2" y="76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76"/>
                      <a:pt x="2" y="76"/>
                      <a:pt x="2" y="76"/>
                    </a:cubicBezTo>
                    <a:moveTo>
                      <a:pt x="112" y="0"/>
                    </a:move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1"/>
                      <a:pt x="112" y="1"/>
                      <a:pt x="1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01"/>
              <p:cNvSpPr>
                <a:spLocks noEditPoints="1"/>
              </p:cNvSpPr>
              <p:nvPr/>
            </p:nvSpPr>
            <p:spPr bwMode="auto">
              <a:xfrm>
                <a:off x="2045" y="575"/>
                <a:ext cx="354" cy="417"/>
              </a:xfrm>
              <a:custGeom>
                <a:avLst/>
                <a:gdLst>
                  <a:gd name="T0" fmla="*/ 1 w 238"/>
                  <a:gd name="T1" fmla="*/ 276 h 280"/>
                  <a:gd name="T2" fmla="*/ 0 w 238"/>
                  <a:gd name="T3" fmla="*/ 278 h 280"/>
                  <a:gd name="T4" fmla="*/ 0 w 238"/>
                  <a:gd name="T5" fmla="*/ 280 h 280"/>
                  <a:gd name="T6" fmla="*/ 2 w 238"/>
                  <a:gd name="T7" fmla="*/ 278 h 280"/>
                  <a:gd name="T8" fmla="*/ 1 w 238"/>
                  <a:gd name="T9" fmla="*/ 276 h 280"/>
                  <a:gd name="T10" fmla="*/ 64 w 238"/>
                  <a:gd name="T11" fmla="*/ 201 h 280"/>
                  <a:gd name="T12" fmla="*/ 63 w 238"/>
                  <a:gd name="T13" fmla="*/ 203 h 280"/>
                  <a:gd name="T14" fmla="*/ 65 w 238"/>
                  <a:gd name="T15" fmla="*/ 203 h 280"/>
                  <a:gd name="T16" fmla="*/ 67 w 238"/>
                  <a:gd name="T17" fmla="*/ 201 h 280"/>
                  <a:gd name="T18" fmla="*/ 64 w 238"/>
                  <a:gd name="T19" fmla="*/ 201 h 280"/>
                  <a:gd name="T20" fmla="*/ 238 w 238"/>
                  <a:gd name="T21" fmla="*/ 0 h 280"/>
                  <a:gd name="T22" fmla="*/ 238 w 238"/>
                  <a:gd name="T23" fmla="*/ 1 h 280"/>
                  <a:gd name="T24" fmla="*/ 238 w 238"/>
                  <a:gd name="T25" fmla="*/ 0 h 280"/>
                  <a:gd name="T26" fmla="*/ 238 w 238"/>
                  <a:gd name="T2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8" h="280">
                    <a:moveTo>
                      <a:pt x="1" y="276"/>
                    </a:move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2" y="278"/>
                      <a:pt x="2" y="278"/>
                      <a:pt x="2" y="278"/>
                    </a:cubicBezTo>
                    <a:cubicBezTo>
                      <a:pt x="1" y="276"/>
                      <a:pt x="1" y="276"/>
                      <a:pt x="1" y="276"/>
                    </a:cubicBezTo>
                    <a:moveTo>
                      <a:pt x="64" y="201"/>
                    </a:moveTo>
                    <a:cubicBezTo>
                      <a:pt x="63" y="203"/>
                      <a:pt x="63" y="203"/>
                      <a:pt x="63" y="203"/>
                    </a:cubicBezTo>
                    <a:cubicBezTo>
                      <a:pt x="65" y="203"/>
                      <a:pt x="65" y="203"/>
                      <a:pt x="65" y="203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64" y="201"/>
                      <a:pt x="64" y="201"/>
                      <a:pt x="64" y="201"/>
                    </a:cubicBezTo>
                    <a:moveTo>
                      <a:pt x="238" y="0"/>
                    </a:moveTo>
                    <a:cubicBezTo>
                      <a:pt x="238" y="1"/>
                      <a:pt x="238" y="1"/>
                      <a:pt x="238" y="1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02"/>
              <p:cNvSpPr>
                <a:spLocks/>
              </p:cNvSpPr>
              <p:nvPr/>
            </p:nvSpPr>
            <p:spPr bwMode="auto">
              <a:xfrm>
                <a:off x="2395" y="563"/>
                <a:ext cx="10" cy="12"/>
              </a:xfrm>
              <a:custGeom>
                <a:avLst/>
                <a:gdLst>
                  <a:gd name="T0" fmla="*/ 5 w 7"/>
                  <a:gd name="T1" fmla="*/ 0 h 8"/>
                  <a:gd name="T2" fmla="*/ 0 w 7"/>
                  <a:gd name="T3" fmla="*/ 6 h 8"/>
                  <a:gd name="T4" fmla="*/ 0 w 7"/>
                  <a:gd name="T5" fmla="*/ 7 h 8"/>
                  <a:gd name="T6" fmla="*/ 3 w 7"/>
                  <a:gd name="T7" fmla="*/ 8 h 8"/>
                  <a:gd name="T8" fmla="*/ 3 w 7"/>
                  <a:gd name="T9" fmla="*/ 8 h 8"/>
                  <a:gd name="T10" fmla="*/ 7 w 7"/>
                  <a:gd name="T11" fmla="*/ 2 h 8"/>
                  <a:gd name="T12" fmla="*/ 5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03"/>
              <p:cNvSpPr>
                <a:spLocks/>
              </p:cNvSpPr>
              <p:nvPr/>
            </p:nvSpPr>
            <p:spPr bwMode="auto">
              <a:xfrm>
                <a:off x="2086" y="422"/>
                <a:ext cx="9" cy="10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0 h 7"/>
                  <a:gd name="T4" fmla="*/ 4 w 6"/>
                  <a:gd name="T5" fmla="*/ 7 h 7"/>
                  <a:gd name="T6" fmla="*/ 6 w 6"/>
                  <a:gd name="T7" fmla="*/ 7 h 7"/>
                  <a:gd name="T8" fmla="*/ 2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04"/>
              <p:cNvSpPr>
                <a:spLocks/>
              </p:cNvSpPr>
              <p:nvPr/>
            </p:nvSpPr>
            <p:spPr bwMode="auto">
              <a:xfrm>
                <a:off x="2271" y="769"/>
                <a:ext cx="15" cy="13"/>
              </a:xfrm>
              <a:custGeom>
                <a:avLst/>
                <a:gdLst>
                  <a:gd name="T0" fmla="*/ 2 w 10"/>
                  <a:gd name="T1" fmla="*/ 0 h 9"/>
                  <a:gd name="T2" fmla="*/ 0 w 10"/>
                  <a:gd name="T3" fmla="*/ 0 h 9"/>
                  <a:gd name="T4" fmla="*/ 5 w 10"/>
                  <a:gd name="T5" fmla="*/ 9 h 9"/>
                  <a:gd name="T6" fmla="*/ 10 w 10"/>
                  <a:gd name="T7" fmla="*/ 1 h 9"/>
                  <a:gd name="T8" fmla="*/ 8 w 10"/>
                  <a:gd name="T9" fmla="*/ 0 h 9"/>
                  <a:gd name="T10" fmla="*/ 5 w 10"/>
                  <a:gd name="T11" fmla="*/ 5 h 9"/>
                  <a:gd name="T12" fmla="*/ 2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406"/>
            <p:cNvGrpSpPr>
              <a:grpSpLocks/>
            </p:cNvGrpSpPr>
            <p:nvPr/>
          </p:nvGrpSpPr>
          <p:grpSpPr bwMode="auto">
            <a:xfrm>
              <a:off x="1985" y="565"/>
              <a:ext cx="2024" cy="2255"/>
              <a:chOff x="1985" y="565"/>
              <a:chExt cx="2024" cy="2255"/>
            </a:xfrm>
            <a:grpFill/>
          </p:grpSpPr>
          <p:sp>
            <p:nvSpPr>
              <p:cNvPr id="25" name="Freeform 206"/>
              <p:cNvSpPr>
                <a:spLocks/>
              </p:cNvSpPr>
              <p:nvPr/>
            </p:nvSpPr>
            <p:spPr bwMode="auto">
              <a:xfrm>
                <a:off x="1985" y="1049"/>
                <a:ext cx="11" cy="19"/>
              </a:xfrm>
              <a:custGeom>
                <a:avLst/>
                <a:gdLst>
                  <a:gd name="T0" fmla="*/ 5 w 7"/>
                  <a:gd name="T1" fmla="*/ 0 h 13"/>
                  <a:gd name="T2" fmla="*/ 2 w 7"/>
                  <a:gd name="T3" fmla="*/ 4 h 13"/>
                  <a:gd name="T4" fmla="*/ 0 w 7"/>
                  <a:gd name="T5" fmla="*/ 6 h 13"/>
                  <a:gd name="T6" fmla="*/ 0 w 7"/>
                  <a:gd name="T7" fmla="*/ 7 h 13"/>
                  <a:gd name="T8" fmla="*/ 0 w 7"/>
                  <a:gd name="T9" fmla="*/ 7 h 13"/>
                  <a:gd name="T10" fmla="*/ 0 w 7"/>
                  <a:gd name="T11" fmla="*/ 7 h 13"/>
                  <a:gd name="T12" fmla="*/ 1 w 7"/>
                  <a:gd name="T13" fmla="*/ 8 h 13"/>
                  <a:gd name="T14" fmla="*/ 4 w 7"/>
                  <a:gd name="T15" fmla="*/ 11 h 13"/>
                  <a:gd name="T16" fmla="*/ 6 w 7"/>
                  <a:gd name="T17" fmla="*/ 13 h 13"/>
                  <a:gd name="T18" fmla="*/ 7 w 7"/>
                  <a:gd name="T19" fmla="*/ 12 h 13"/>
                  <a:gd name="T20" fmla="*/ 3 w 7"/>
                  <a:gd name="T21" fmla="*/ 7 h 13"/>
                  <a:gd name="T22" fmla="*/ 2 w 7"/>
                  <a:gd name="T23" fmla="*/ 7 h 13"/>
                  <a:gd name="T24" fmla="*/ 4 w 7"/>
                  <a:gd name="T25" fmla="*/ 5 h 13"/>
                  <a:gd name="T26" fmla="*/ 7 w 7"/>
                  <a:gd name="T27" fmla="*/ 2 h 13"/>
                  <a:gd name="T28" fmla="*/ 5 w 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3">
                    <a:moveTo>
                      <a:pt x="5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7" y="12"/>
                      <a:pt x="7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07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8"/>
              <p:cNvSpPr>
                <a:spLocks/>
              </p:cNvSpPr>
              <p:nvPr/>
            </p:nvSpPr>
            <p:spPr bwMode="auto">
              <a:xfrm>
                <a:off x="3072" y="75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9"/>
              <p:cNvSpPr>
                <a:spLocks/>
              </p:cNvSpPr>
              <p:nvPr/>
            </p:nvSpPr>
            <p:spPr bwMode="auto">
              <a:xfrm>
                <a:off x="2793" y="758"/>
                <a:ext cx="268" cy="60"/>
              </a:xfrm>
              <a:custGeom>
                <a:avLst/>
                <a:gdLst>
                  <a:gd name="T0" fmla="*/ 179 w 180"/>
                  <a:gd name="T1" fmla="*/ 0 h 40"/>
                  <a:gd name="T2" fmla="*/ 174 w 180"/>
                  <a:gd name="T3" fmla="*/ 0 h 40"/>
                  <a:gd name="T4" fmla="*/ 0 w 180"/>
                  <a:gd name="T5" fmla="*/ 38 h 40"/>
                  <a:gd name="T6" fmla="*/ 2 w 180"/>
                  <a:gd name="T7" fmla="*/ 40 h 40"/>
                  <a:gd name="T8" fmla="*/ 180 w 180"/>
                  <a:gd name="T9" fmla="*/ 1 h 40"/>
                  <a:gd name="T10" fmla="*/ 179 w 18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40">
                    <a:moveTo>
                      <a:pt x="179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79" y="1"/>
                      <a:pt x="179" y="0"/>
                      <a:pt x="17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10"/>
              <p:cNvSpPr>
                <a:spLocks/>
              </p:cNvSpPr>
              <p:nvPr/>
            </p:nvSpPr>
            <p:spPr bwMode="auto">
              <a:xfrm>
                <a:off x="3052" y="757"/>
                <a:ext cx="8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1 h 1"/>
                  <a:gd name="T4" fmla="*/ 5 w 5"/>
                  <a:gd name="T5" fmla="*/ 1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11"/>
              <p:cNvSpPr>
                <a:spLocks/>
              </p:cNvSpPr>
              <p:nvPr/>
            </p:nvSpPr>
            <p:spPr bwMode="auto">
              <a:xfrm>
                <a:off x="3060" y="754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3 h 4"/>
                  <a:gd name="T6" fmla="*/ 1 w 8"/>
                  <a:gd name="T7" fmla="*/ 4 h 4"/>
                  <a:gd name="T8" fmla="*/ 7 w 8"/>
                  <a:gd name="T9" fmla="*/ 2 h 4"/>
                  <a:gd name="T10" fmla="*/ 8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12"/>
              <p:cNvSpPr>
                <a:spLocks noEditPoints="1"/>
              </p:cNvSpPr>
              <p:nvPr/>
            </p:nvSpPr>
            <p:spPr bwMode="auto">
              <a:xfrm>
                <a:off x="2320" y="815"/>
                <a:ext cx="474" cy="219"/>
              </a:xfrm>
              <a:custGeom>
                <a:avLst/>
                <a:gdLst>
                  <a:gd name="T0" fmla="*/ 25 w 318"/>
                  <a:gd name="T1" fmla="*/ 71 h 147"/>
                  <a:gd name="T2" fmla="*/ 0 w 318"/>
                  <a:gd name="T3" fmla="*/ 147 h 147"/>
                  <a:gd name="T4" fmla="*/ 3 w 318"/>
                  <a:gd name="T5" fmla="*/ 145 h 147"/>
                  <a:gd name="T6" fmla="*/ 26 w 318"/>
                  <a:gd name="T7" fmla="*/ 72 h 147"/>
                  <a:gd name="T8" fmla="*/ 25 w 318"/>
                  <a:gd name="T9" fmla="*/ 71 h 147"/>
                  <a:gd name="T10" fmla="*/ 150 w 318"/>
                  <a:gd name="T11" fmla="*/ 36 h 147"/>
                  <a:gd name="T12" fmla="*/ 36 w 318"/>
                  <a:gd name="T13" fmla="*/ 61 h 147"/>
                  <a:gd name="T14" fmla="*/ 36 w 318"/>
                  <a:gd name="T15" fmla="*/ 63 h 147"/>
                  <a:gd name="T16" fmla="*/ 146 w 318"/>
                  <a:gd name="T17" fmla="*/ 39 h 147"/>
                  <a:gd name="T18" fmla="*/ 150 w 318"/>
                  <a:gd name="T19" fmla="*/ 36 h 147"/>
                  <a:gd name="T20" fmla="*/ 315 w 318"/>
                  <a:gd name="T21" fmla="*/ 0 h 147"/>
                  <a:gd name="T22" fmla="*/ 155 w 318"/>
                  <a:gd name="T23" fmla="*/ 35 h 147"/>
                  <a:gd name="T24" fmla="*/ 151 w 318"/>
                  <a:gd name="T25" fmla="*/ 38 h 147"/>
                  <a:gd name="T26" fmla="*/ 318 w 318"/>
                  <a:gd name="T27" fmla="*/ 2 h 147"/>
                  <a:gd name="T28" fmla="*/ 315 w 318"/>
                  <a:gd name="T2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147">
                    <a:moveTo>
                      <a:pt x="25" y="71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3" y="145"/>
                      <a:pt x="3" y="145"/>
                      <a:pt x="3" y="145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2"/>
                      <a:pt x="25" y="72"/>
                      <a:pt x="25" y="71"/>
                    </a:cubicBezTo>
                    <a:moveTo>
                      <a:pt x="150" y="36"/>
                    </a:move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2"/>
                      <a:pt x="36" y="63"/>
                      <a:pt x="36" y="63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50" y="36"/>
                      <a:pt x="150" y="36"/>
                      <a:pt x="150" y="36"/>
                    </a:cubicBezTo>
                    <a:moveTo>
                      <a:pt x="315" y="0"/>
                    </a:moveTo>
                    <a:cubicBezTo>
                      <a:pt x="155" y="35"/>
                      <a:pt x="155" y="35"/>
                      <a:pt x="155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318" y="2"/>
                      <a:pt x="318" y="2"/>
                      <a:pt x="318" y="2"/>
                    </a:cubicBezTo>
                    <a:cubicBezTo>
                      <a:pt x="315" y="0"/>
                      <a:pt x="315" y="0"/>
                      <a:pt x="3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13"/>
              <p:cNvSpPr>
                <a:spLocks/>
              </p:cNvSpPr>
              <p:nvPr/>
            </p:nvSpPr>
            <p:spPr bwMode="auto">
              <a:xfrm>
                <a:off x="2358" y="906"/>
                <a:ext cx="16" cy="16"/>
              </a:xfrm>
              <a:custGeom>
                <a:avLst/>
                <a:gdLst>
                  <a:gd name="T0" fmla="*/ 11 w 11"/>
                  <a:gd name="T1" fmla="*/ 0 h 11"/>
                  <a:gd name="T2" fmla="*/ 7 w 11"/>
                  <a:gd name="T3" fmla="*/ 1 h 11"/>
                  <a:gd name="T4" fmla="*/ 3 w 11"/>
                  <a:gd name="T5" fmla="*/ 2 h 11"/>
                  <a:gd name="T6" fmla="*/ 3 w 11"/>
                  <a:gd name="T7" fmla="*/ 2 h 11"/>
                  <a:gd name="T8" fmla="*/ 2 w 11"/>
                  <a:gd name="T9" fmla="*/ 2 h 11"/>
                  <a:gd name="T10" fmla="*/ 2 w 11"/>
                  <a:gd name="T11" fmla="*/ 2 h 11"/>
                  <a:gd name="T12" fmla="*/ 1 w 11"/>
                  <a:gd name="T13" fmla="*/ 5 h 11"/>
                  <a:gd name="T14" fmla="*/ 0 w 11"/>
                  <a:gd name="T15" fmla="*/ 10 h 11"/>
                  <a:gd name="T16" fmla="*/ 1 w 11"/>
                  <a:gd name="T17" fmla="*/ 11 h 11"/>
                  <a:gd name="T18" fmla="*/ 3 w 11"/>
                  <a:gd name="T19" fmla="*/ 5 h 11"/>
                  <a:gd name="T20" fmla="*/ 3 w 11"/>
                  <a:gd name="T21" fmla="*/ 3 h 11"/>
                  <a:gd name="T22" fmla="*/ 3 w 11"/>
                  <a:gd name="T23" fmla="*/ 3 h 11"/>
                  <a:gd name="T24" fmla="*/ 4 w 11"/>
                  <a:gd name="T25" fmla="*/ 4 h 11"/>
                  <a:gd name="T26" fmla="*/ 11 w 11"/>
                  <a:gd name="T27" fmla="*/ 2 h 11"/>
                  <a:gd name="T28" fmla="*/ 11 w 11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4"/>
              <p:cNvSpPr>
                <a:spLocks noEditPoints="1"/>
              </p:cNvSpPr>
              <p:nvPr/>
            </p:nvSpPr>
            <p:spPr bwMode="auto">
              <a:xfrm>
                <a:off x="1994" y="1035"/>
                <a:ext cx="329" cy="896"/>
              </a:xfrm>
              <a:custGeom>
                <a:avLst/>
                <a:gdLst>
                  <a:gd name="T0" fmla="*/ 28 w 221"/>
                  <a:gd name="T1" fmla="*/ 592 h 601"/>
                  <a:gd name="T2" fmla="*/ 27 w 221"/>
                  <a:gd name="T3" fmla="*/ 592 h 601"/>
                  <a:gd name="T4" fmla="*/ 26 w 221"/>
                  <a:gd name="T5" fmla="*/ 592 h 601"/>
                  <a:gd name="T6" fmla="*/ 25 w 221"/>
                  <a:gd name="T7" fmla="*/ 601 h 601"/>
                  <a:gd name="T8" fmla="*/ 28 w 221"/>
                  <a:gd name="T9" fmla="*/ 592 h 601"/>
                  <a:gd name="T10" fmla="*/ 129 w 221"/>
                  <a:gd name="T11" fmla="*/ 275 h 601"/>
                  <a:gd name="T12" fmla="*/ 36 w 221"/>
                  <a:gd name="T13" fmla="*/ 562 h 601"/>
                  <a:gd name="T14" fmla="*/ 35 w 221"/>
                  <a:gd name="T15" fmla="*/ 565 h 601"/>
                  <a:gd name="T16" fmla="*/ 31 w 221"/>
                  <a:gd name="T17" fmla="*/ 577 h 601"/>
                  <a:gd name="T18" fmla="*/ 33 w 221"/>
                  <a:gd name="T19" fmla="*/ 578 h 601"/>
                  <a:gd name="T20" fmla="*/ 36 w 221"/>
                  <a:gd name="T21" fmla="*/ 568 h 601"/>
                  <a:gd name="T22" fmla="*/ 37 w 221"/>
                  <a:gd name="T23" fmla="*/ 565 h 601"/>
                  <a:gd name="T24" fmla="*/ 130 w 221"/>
                  <a:gd name="T25" fmla="*/ 278 h 601"/>
                  <a:gd name="T26" fmla="*/ 129 w 221"/>
                  <a:gd name="T27" fmla="*/ 275 h 601"/>
                  <a:gd name="T28" fmla="*/ 80 w 221"/>
                  <a:gd name="T29" fmla="*/ 108 h 601"/>
                  <a:gd name="T30" fmla="*/ 79 w 221"/>
                  <a:gd name="T31" fmla="*/ 108 h 601"/>
                  <a:gd name="T32" fmla="*/ 79 w 221"/>
                  <a:gd name="T33" fmla="*/ 108 h 601"/>
                  <a:gd name="T34" fmla="*/ 77 w 221"/>
                  <a:gd name="T35" fmla="*/ 114 h 601"/>
                  <a:gd name="T36" fmla="*/ 68 w 221"/>
                  <a:gd name="T37" fmla="*/ 197 h 601"/>
                  <a:gd name="T38" fmla="*/ 68 w 221"/>
                  <a:gd name="T39" fmla="*/ 202 h 601"/>
                  <a:gd name="T40" fmla="*/ 30 w 221"/>
                  <a:gd name="T41" fmla="*/ 551 h 601"/>
                  <a:gd name="T42" fmla="*/ 30 w 221"/>
                  <a:gd name="T43" fmla="*/ 555 h 601"/>
                  <a:gd name="T44" fmla="*/ 29 w 221"/>
                  <a:gd name="T45" fmla="*/ 568 h 601"/>
                  <a:gd name="T46" fmla="*/ 29 w 221"/>
                  <a:gd name="T47" fmla="*/ 576 h 601"/>
                  <a:gd name="T48" fmla="*/ 30 w 221"/>
                  <a:gd name="T49" fmla="*/ 576 h 601"/>
                  <a:gd name="T50" fmla="*/ 30 w 221"/>
                  <a:gd name="T51" fmla="*/ 576 h 601"/>
                  <a:gd name="T52" fmla="*/ 32 w 221"/>
                  <a:gd name="T53" fmla="*/ 559 h 601"/>
                  <a:gd name="T54" fmla="*/ 32 w 221"/>
                  <a:gd name="T55" fmla="*/ 555 h 601"/>
                  <a:gd name="T56" fmla="*/ 69 w 221"/>
                  <a:gd name="T57" fmla="*/ 206 h 601"/>
                  <a:gd name="T58" fmla="*/ 70 w 221"/>
                  <a:gd name="T59" fmla="*/ 201 h 601"/>
                  <a:gd name="T60" fmla="*/ 80 w 221"/>
                  <a:gd name="T61" fmla="*/ 108 h 601"/>
                  <a:gd name="T62" fmla="*/ 1 w 221"/>
                  <a:gd name="T63" fmla="*/ 21 h 601"/>
                  <a:gd name="T64" fmla="*/ 0 w 221"/>
                  <a:gd name="T65" fmla="*/ 22 h 601"/>
                  <a:gd name="T66" fmla="*/ 73 w 221"/>
                  <a:gd name="T67" fmla="*/ 95 h 601"/>
                  <a:gd name="T68" fmla="*/ 74 w 221"/>
                  <a:gd name="T69" fmla="*/ 93 h 601"/>
                  <a:gd name="T70" fmla="*/ 1 w 221"/>
                  <a:gd name="T71" fmla="*/ 21 h 601"/>
                  <a:gd name="T72" fmla="*/ 221 w 221"/>
                  <a:gd name="T73" fmla="*/ 0 h 601"/>
                  <a:gd name="T74" fmla="*/ 218 w 221"/>
                  <a:gd name="T75" fmla="*/ 2 h 601"/>
                  <a:gd name="T76" fmla="*/ 130 w 221"/>
                  <a:gd name="T77" fmla="*/ 273 h 601"/>
                  <a:gd name="T78" fmla="*/ 131 w 221"/>
                  <a:gd name="T79" fmla="*/ 276 h 601"/>
                  <a:gd name="T80" fmla="*/ 221 w 221"/>
                  <a:gd name="T81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1" h="601">
                    <a:moveTo>
                      <a:pt x="28" y="592"/>
                    </a:moveTo>
                    <a:cubicBezTo>
                      <a:pt x="28" y="592"/>
                      <a:pt x="27" y="592"/>
                      <a:pt x="27" y="592"/>
                    </a:cubicBezTo>
                    <a:cubicBezTo>
                      <a:pt x="27" y="592"/>
                      <a:pt x="26" y="592"/>
                      <a:pt x="26" y="592"/>
                    </a:cubicBezTo>
                    <a:cubicBezTo>
                      <a:pt x="25" y="601"/>
                      <a:pt x="25" y="601"/>
                      <a:pt x="25" y="601"/>
                    </a:cubicBezTo>
                    <a:cubicBezTo>
                      <a:pt x="28" y="592"/>
                      <a:pt x="28" y="592"/>
                      <a:pt x="28" y="592"/>
                    </a:cubicBezTo>
                    <a:moveTo>
                      <a:pt x="129" y="275"/>
                    </a:moveTo>
                    <a:cubicBezTo>
                      <a:pt x="36" y="562"/>
                      <a:pt x="36" y="562"/>
                      <a:pt x="36" y="562"/>
                    </a:cubicBezTo>
                    <a:cubicBezTo>
                      <a:pt x="35" y="565"/>
                      <a:pt x="35" y="565"/>
                      <a:pt x="35" y="565"/>
                    </a:cubicBezTo>
                    <a:cubicBezTo>
                      <a:pt x="31" y="577"/>
                      <a:pt x="31" y="577"/>
                      <a:pt x="31" y="577"/>
                    </a:cubicBezTo>
                    <a:cubicBezTo>
                      <a:pt x="31" y="577"/>
                      <a:pt x="32" y="578"/>
                      <a:pt x="33" y="578"/>
                    </a:cubicBezTo>
                    <a:cubicBezTo>
                      <a:pt x="36" y="568"/>
                      <a:pt x="36" y="568"/>
                      <a:pt x="36" y="568"/>
                    </a:cubicBezTo>
                    <a:cubicBezTo>
                      <a:pt x="37" y="565"/>
                      <a:pt x="37" y="565"/>
                      <a:pt x="37" y="565"/>
                    </a:cubicBezTo>
                    <a:cubicBezTo>
                      <a:pt x="130" y="278"/>
                      <a:pt x="130" y="278"/>
                      <a:pt x="130" y="278"/>
                    </a:cubicBezTo>
                    <a:cubicBezTo>
                      <a:pt x="129" y="275"/>
                      <a:pt x="129" y="275"/>
                      <a:pt x="129" y="275"/>
                    </a:cubicBezTo>
                    <a:moveTo>
                      <a:pt x="80" y="108"/>
                    </a:moveTo>
                    <a:cubicBezTo>
                      <a:pt x="79" y="108"/>
                      <a:pt x="79" y="108"/>
                      <a:pt x="79" y="108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02"/>
                      <a:pt x="68" y="202"/>
                      <a:pt x="68" y="202"/>
                    </a:cubicBezTo>
                    <a:cubicBezTo>
                      <a:pt x="30" y="551"/>
                      <a:pt x="30" y="551"/>
                      <a:pt x="30" y="551"/>
                    </a:cubicBezTo>
                    <a:cubicBezTo>
                      <a:pt x="30" y="555"/>
                      <a:pt x="30" y="555"/>
                      <a:pt x="30" y="555"/>
                    </a:cubicBezTo>
                    <a:cubicBezTo>
                      <a:pt x="29" y="568"/>
                      <a:pt x="29" y="568"/>
                      <a:pt x="29" y="568"/>
                    </a:cubicBezTo>
                    <a:cubicBezTo>
                      <a:pt x="29" y="576"/>
                      <a:pt x="29" y="576"/>
                      <a:pt x="29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0" y="576"/>
                      <a:pt x="30" y="576"/>
                      <a:pt x="30" y="576"/>
                    </a:cubicBezTo>
                    <a:cubicBezTo>
                      <a:pt x="32" y="559"/>
                      <a:pt x="32" y="559"/>
                      <a:pt x="32" y="559"/>
                    </a:cubicBezTo>
                    <a:cubicBezTo>
                      <a:pt x="32" y="555"/>
                      <a:pt x="32" y="555"/>
                      <a:pt x="32" y="555"/>
                    </a:cubicBezTo>
                    <a:cubicBezTo>
                      <a:pt x="69" y="206"/>
                      <a:pt x="69" y="206"/>
                      <a:pt x="69" y="206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80" y="108"/>
                      <a:pt x="80" y="108"/>
                      <a:pt x="80" y="108"/>
                    </a:cubicBezTo>
                    <a:moveTo>
                      <a:pt x="1" y="21"/>
                    </a:moveTo>
                    <a:cubicBezTo>
                      <a:pt x="1" y="21"/>
                      <a:pt x="0" y="22"/>
                      <a:pt x="0" y="22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3" y="94"/>
                      <a:pt x="74" y="94"/>
                      <a:pt x="74" y="93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221" y="0"/>
                    </a:moveTo>
                    <a:cubicBezTo>
                      <a:pt x="218" y="2"/>
                      <a:pt x="218" y="2"/>
                      <a:pt x="218" y="2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221" y="0"/>
                      <a:pt x="221" y="0"/>
                      <a:pt x="22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5"/>
              <p:cNvSpPr>
                <a:spLocks noEditPoints="1"/>
              </p:cNvSpPr>
              <p:nvPr/>
            </p:nvSpPr>
            <p:spPr bwMode="auto">
              <a:xfrm>
                <a:off x="2036" y="1196"/>
                <a:ext cx="76" cy="697"/>
              </a:xfrm>
              <a:custGeom>
                <a:avLst/>
                <a:gdLst>
                  <a:gd name="T0" fmla="*/ 1 w 51"/>
                  <a:gd name="T1" fmla="*/ 460 h 468"/>
                  <a:gd name="T2" fmla="*/ 0 w 51"/>
                  <a:gd name="T3" fmla="*/ 466 h 468"/>
                  <a:gd name="T4" fmla="*/ 0 w 51"/>
                  <a:gd name="T5" fmla="*/ 468 h 468"/>
                  <a:gd name="T6" fmla="*/ 1 w 51"/>
                  <a:gd name="T7" fmla="*/ 468 h 468"/>
                  <a:gd name="T8" fmla="*/ 1 w 51"/>
                  <a:gd name="T9" fmla="*/ 460 h 468"/>
                  <a:gd name="T10" fmla="*/ 50 w 51"/>
                  <a:gd name="T11" fmla="*/ 0 h 468"/>
                  <a:gd name="T12" fmla="*/ 49 w 51"/>
                  <a:gd name="T13" fmla="*/ 6 h 468"/>
                  <a:gd name="T14" fmla="*/ 51 w 51"/>
                  <a:gd name="T15" fmla="*/ 0 h 468"/>
                  <a:gd name="T16" fmla="*/ 50 w 51"/>
                  <a:gd name="T17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468">
                    <a:moveTo>
                      <a:pt x="1" y="460"/>
                    </a:move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8"/>
                      <a:pt x="0" y="468"/>
                      <a:pt x="0" y="468"/>
                    </a:cubicBezTo>
                    <a:cubicBezTo>
                      <a:pt x="0" y="468"/>
                      <a:pt x="1" y="468"/>
                      <a:pt x="1" y="468"/>
                    </a:cubicBezTo>
                    <a:cubicBezTo>
                      <a:pt x="1" y="460"/>
                      <a:pt x="1" y="460"/>
                      <a:pt x="1" y="460"/>
                    </a:cubicBezTo>
                    <a:moveTo>
                      <a:pt x="50" y="0"/>
                    </a:moveTo>
                    <a:cubicBezTo>
                      <a:pt x="49" y="6"/>
                      <a:pt x="49" y="6"/>
                      <a:pt x="49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6"/>
              <p:cNvSpPr>
                <a:spLocks/>
              </p:cNvSpPr>
              <p:nvPr/>
            </p:nvSpPr>
            <p:spPr bwMode="auto">
              <a:xfrm>
                <a:off x="2033" y="1893"/>
                <a:ext cx="10" cy="24"/>
              </a:xfrm>
              <a:custGeom>
                <a:avLst/>
                <a:gdLst>
                  <a:gd name="T0" fmla="*/ 2 w 7"/>
                  <a:gd name="T1" fmla="*/ 0 h 16"/>
                  <a:gd name="T2" fmla="*/ 2 w 7"/>
                  <a:gd name="T3" fmla="*/ 1 h 16"/>
                  <a:gd name="T4" fmla="*/ 1 w 7"/>
                  <a:gd name="T5" fmla="*/ 8 h 16"/>
                  <a:gd name="T6" fmla="*/ 0 w 7"/>
                  <a:gd name="T7" fmla="*/ 16 h 16"/>
                  <a:gd name="T8" fmla="*/ 1 w 7"/>
                  <a:gd name="T9" fmla="*/ 16 h 16"/>
                  <a:gd name="T10" fmla="*/ 2 w 7"/>
                  <a:gd name="T11" fmla="*/ 16 h 16"/>
                  <a:gd name="T12" fmla="*/ 6 w 7"/>
                  <a:gd name="T13" fmla="*/ 5 h 16"/>
                  <a:gd name="T14" fmla="*/ 6 w 7"/>
                  <a:gd name="T15" fmla="*/ 3 h 16"/>
                  <a:gd name="T16" fmla="*/ 7 w 7"/>
                  <a:gd name="T17" fmla="*/ 2 h 16"/>
                  <a:gd name="T18" fmla="*/ 5 w 7"/>
                  <a:gd name="T19" fmla="*/ 1 h 16"/>
                  <a:gd name="T20" fmla="*/ 5 w 7"/>
                  <a:gd name="T21" fmla="*/ 1 h 16"/>
                  <a:gd name="T22" fmla="*/ 4 w 7"/>
                  <a:gd name="T23" fmla="*/ 3 h 16"/>
                  <a:gd name="T24" fmla="*/ 3 w 7"/>
                  <a:gd name="T25" fmla="*/ 7 h 16"/>
                  <a:gd name="T26" fmla="*/ 3 w 7"/>
                  <a:gd name="T27" fmla="*/ 3 h 16"/>
                  <a:gd name="T28" fmla="*/ 4 w 7"/>
                  <a:gd name="T29" fmla="*/ 0 h 16"/>
                  <a:gd name="T30" fmla="*/ 3 w 7"/>
                  <a:gd name="T31" fmla="*/ 0 h 16"/>
                  <a:gd name="T32" fmla="*/ 2 w 7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6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17"/>
              <p:cNvSpPr>
                <a:spLocks/>
              </p:cNvSpPr>
              <p:nvPr/>
            </p:nvSpPr>
            <p:spPr bwMode="auto">
              <a:xfrm>
                <a:off x="2103" y="1174"/>
                <a:ext cx="10" cy="22"/>
              </a:xfrm>
              <a:custGeom>
                <a:avLst/>
                <a:gdLst>
                  <a:gd name="T0" fmla="*/ 1 w 7"/>
                  <a:gd name="T1" fmla="*/ 0 h 15"/>
                  <a:gd name="T2" fmla="*/ 0 w 7"/>
                  <a:gd name="T3" fmla="*/ 2 h 15"/>
                  <a:gd name="T4" fmla="*/ 5 w 7"/>
                  <a:gd name="T5" fmla="*/ 7 h 15"/>
                  <a:gd name="T6" fmla="*/ 5 w 7"/>
                  <a:gd name="T7" fmla="*/ 15 h 15"/>
                  <a:gd name="T8" fmla="*/ 6 w 7"/>
                  <a:gd name="T9" fmla="*/ 15 h 15"/>
                  <a:gd name="T10" fmla="*/ 6 w 7"/>
                  <a:gd name="T11" fmla="*/ 15 h 15"/>
                  <a:gd name="T12" fmla="*/ 7 w 7"/>
                  <a:gd name="T13" fmla="*/ 15 h 15"/>
                  <a:gd name="T14" fmla="*/ 7 w 7"/>
                  <a:gd name="T15" fmla="*/ 11 h 15"/>
                  <a:gd name="T16" fmla="*/ 7 w 7"/>
                  <a:gd name="T17" fmla="*/ 11 h 15"/>
                  <a:gd name="T18" fmla="*/ 5 w 7"/>
                  <a:gd name="T19" fmla="*/ 10 h 15"/>
                  <a:gd name="T20" fmla="*/ 6 w 7"/>
                  <a:gd name="T21" fmla="*/ 9 h 15"/>
                  <a:gd name="T22" fmla="*/ 6 w 7"/>
                  <a:gd name="T23" fmla="*/ 7 h 15"/>
                  <a:gd name="T24" fmla="*/ 7 w 7"/>
                  <a:gd name="T25" fmla="*/ 7 h 15"/>
                  <a:gd name="T26" fmla="*/ 7 w 7"/>
                  <a:gd name="T27" fmla="*/ 8 h 15"/>
                  <a:gd name="T28" fmla="*/ 7 w 7"/>
                  <a:gd name="T29" fmla="*/ 6 h 15"/>
                  <a:gd name="T30" fmla="*/ 1 w 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5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18"/>
              <p:cNvSpPr>
                <a:spLocks/>
              </p:cNvSpPr>
              <p:nvPr/>
            </p:nvSpPr>
            <p:spPr bwMode="auto">
              <a:xfrm>
                <a:off x="3671" y="1356"/>
                <a:ext cx="98" cy="171"/>
              </a:xfrm>
              <a:custGeom>
                <a:avLst/>
                <a:gdLst>
                  <a:gd name="T0" fmla="*/ 0 w 66"/>
                  <a:gd name="T1" fmla="*/ 0 h 115"/>
                  <a:gd name="T2" fmla="*/ 0 w 66"/>
                  <a:gd name="T3" fmla="*/ 1 h 115"/>
                  <a:gd name="T4" fmla="*/ 6 w 66"/>
                  <a:gd name="T5" fmla="*/ 13 h 115"/>
                  <a:gd name="T6" fmla="*/ 9 w 66"/>
                  <a:gd name="T7" fmla="*/ 17 h 115"/>
                  <a:gd name="T8" fmla="*/ 65 w 66"/>
                  <a:gd name="T9" fmla="*/ 115 h 115"/>
                  <a:gd name="T10" fmla="*/ 66 w 66"/>
                  <a:gd name="T11" fmla="*/ 114 h 115"/>
                  <a:gd name="T12" fmla="*/ 0 w 66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4"/>
                      <a:pt x="66" y="1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9"/>
              <p:cNvSpPr>
                <a:spLocks/>
              </p:cNvSpPr>
              <p:nvPr/>
            </p:nvSpPr>
            <p:spPr bwMode="auto">
              <a:xfrm>
                <a:off x="3768" y="1525"/>
                <a:ext cx="6" cy="9"/>
              </a:xfrm>
              <a:custGeom>
                <a:avLst/>
                <a:gdLst>
                  <a:gd name="T0" fmla="*/ 1 w 4"/>
                  <a:gd name="T1" fmla="*/ 0 h 6"/>
                  <a:gd name="T2" fmla="*/ 0 w 4"/>
                  <a:gd name="T3" fmla="*/ 1 h 6"/>
                  <a:gd name="T4" fmla="*/ 3 w 4"/>
                  <a:gd name="T5" fmla="*/ 6 h 6"/>
                  <a:gd name="T6" fmla="*/ 4 w 4"/>
                  <a:gd name="T7" fmla="*/ 6 h 6"/>
                  <a:gd name="T8" fmla="*/ 1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20"/>
              <p:cNvSpPr>
                <a:spLocks/>
              </p:cNvSpPr>
              <p:nvPr/>
            </p:nvSpPr>
            <p:spPr bwMode="auto">
              <a:xfrm>
                <a:off x="3416" y="915"/>
                <a:ext cx="253" cy="439"/>
              </a:xfrm>
              <a:custGeom>
                <a:avLst/>
                <a:gdLst>
                  <a:gd name="T0" fmla="*/ 0 w 170"/>
                  <a:gd name="T1" fmla="*/ 0 h 295"/>
                  <a:gd name="T2" fmla="*/ 0 w 170"/>
                  <a:gd name="T3" fmla="*/ 1 h 295"/>
                  <a:gd name="T4" fmla="*/ 170 w 170"/>
                  <a:gd name="T5" fmla="*/ 295 h 295"/>
                  <a:gd name="T6" fmla="*/ 170 w 170"/>
                  <a:gd name="T7" fmla="*/ 295 h 295"/>
                  <a:gd name="T8" fmla="*/ 2 w 170"/>
                  <a:gd name="T9" fmla="*/ 3 h 295"/>
                  <a:gd name="T10" fmla="*/ 0 w 170"/>
                  <a:gd name="T11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29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21"/>
              <p:cNvSpPr>
                <a:spLocks/>
              </p:cNvSpPr>
              <p:nvPr/>
            </p:nvSpPr>
            <p:spPr bwMode="auto">
              <a:xfrm>
                <a:off x="3416" y="915"/>
                <a:ext cx="3" cy="4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22"/>
              <p:cNvSpPr>
                <a:spLocks/>
              </p:cNvSpPr>
              <p:nvPr/>
            </p:nvSpPr>
            <p:spPr bwMode="auto">
              <a:xfrm>
                <a:off x="3413" y="909"/>
                <a:ext cx="4" cy="7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3 h 5"/>
                  <a:gd name="T4" fmla="*/ 2 w 3"/>
                  <a:gd name="T5" fmla="*/ 5 h 5"/>
                  <a:gd name="T6" fmla="*/ 2 w 3"/>
                  <a:gd name="T7" fmla="*/ 4 h 5"/>
                  <a:gd name="T8" fmla="*/ 3 w 3"/>
                  <a:gd name="T9" fmla="*/ 4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23"/>
              <p:cNvSpPr>
                <a:spLocks noEditPoints="1"/>
              </p:cNvSpPr>
              <p:nvPr/>
            </p:nvSpPr>
            <p:spPr bwMode="auto">
              <a:xfrm>
                <a:off x="3374" y="575"/>
                <a:ext cx="306" cy="734"/>
              </a:xfrm>
              <a:custGeom>
                <a:avLst/>
                <a:gdLst>
                  <a:gd name="T0" fmla="*/ 152 w 205"/>
                  <a:gd name="T1" fmla="*/ 366 h 493"/>
                  <a:gd name="T2" fmla="*/ 199 w 205"/>
                  <a:gd name="T3" fmla="*/ 481 h 493"/>
                  <a:gd name="T4" fmla="*/ 202 w 205"/>
                  <a:gd name="T5" fmla="*/ 487 h 493"/>
                  <a:gd name="T6" fmla="*/ 204 w 205"/>
                  <a:gd name="T7" fmla="*/ 493 h 493"/>
                  <a:gd name="T8" fmla="*/ 205 w 205"/>
                  <a:gd name="T9" fmla="*/ 489 h 493"/>
                  <a:gd name="T10" fmla="*/ 201 w 205"/>
                  <a:gd name="T11" fmla="*/ 480 h 493"/>
                  <a:gd name="T12" fmla="*/ 199 w 205"/>
                  <a:gd name="T13" fmla="*/ 474 h 493"/>
                  <a:gd name="T14" fmla="*/ 156 w 205"/>
                  <a:gd name="T15" fmla="*/ 371 h 493"/>
                  <a:gd name="T16" fmla="*/ 152 w 205"/>
                  <a:gd name="T17" fmla="*/ 366 h 493"/>
                  <a:gd name="T18" fmla="*/ 91 w 205"/>
                  <a:gd name="T19" fmla="*/ 215 h 493"/>
                  <a:gd name="T20" fmla="*/ 89 w 205"/>
                  <a:gd name="T21" fmla="*/ 215 h 493"/>
                  <a:gd name="T22" fmla="*/ 147 w 205"/>
                  <a:gd name="T23" fmla="*/ 355 h 493"/>
                  <a:gd name="T24" fmla="*/ 151 w 205"/>
                  <a:gd name="T25" fmla="*/ 360 h 493"/>
                  <a:gd name="T26" fmla="*/ 91 w 205"/>
                  <a:gd name="T27" fmla="*/ 215 h 493"/>
                  <a:gd name="T28" fmla="*/ 1 w 205"/>
                  <a:gd name="T29" fmla="*/ 0 h 493"/>
                  <a:gd name="T30" fmla="*/ 0 w 205"/>
                  <a:gd name="T31" fmla="*/ 0 h 493"/>
                  <a:gd name="T32" fmla="*/ 1 w 205"/>
                  <a:gd name="T33" fmla="*/ 5 h 493"/>
                  <a:gd name="T34" fmla="*/ 88 w 205"/>
                  <a:gd name="T35" fmla="*/ 213 h 493"/>
                  <a:gd name="T36" fmla="*/ 90 w 205"/>
                  <a:gd name="T37" fmla="*/ 213 h 493"/>
                  <a:gd name="T38" fmla="*/ 1 w 205"/>
                  <a:gd name="T39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493">
                    <a:moveTo>
                      <a:pt x="152" y="366"/>
                    </a:moveTo>
                    <a:cubicBezTo>
                      <a:pt x="199" y="481"/>
                      <a:pt x="199" y="481"/>
                      <a:pt x="199" y="481"/>
                    </a:cubicBezTo>
                    <a:cubicBezTo>
                      <a:pt x="202" y="487"/>
                      <a:pt x="202" y="487"/>
                      <a:pt x="202" y="487"/>
                    </a:cubicBezTo>
                    <a:cubicBezTo>
                      <a:pt x="204" y="493"/>
                      <a:pt x="204" y="493"/>
                      <a:pt x="204" y="493"/>
                    </a:cubicBezTo>
                    <a:cubicBezTo>
                      <a:pt x="205" y="489"/>
                      <a:pt x="205" y="489"/>
                      <a:pt x="205" y="489"/>
                    </a:cubicBezTo>
                    <a:cubicBezTo>
                      <a:pt x="201" y="480"/>
                      <a:pt x="201" y="480"/>
                      <a:pt x="201" y="480"/>
                    </a:cubicBezTo>
                    <a:cubicBezTo>
                      <a:pt x="199" y="474"/>
                      <a:pt x="199" y="474"/>
                      <a:pt x="199" y="474"/>
                    </a:cubicBezTo>
                    <a:cubicBezTo>
                      <a:pt x="156" y="371"/>
                      <a:pt x="156" y="371"/>
                      <a:pt x="156" y="371"/>
                    </a:cubicBezTo>
                    <a:cubicBezTo>
                      <a:pt x="152" y="366"/>
                      <a:pt x="152" y="366"/>
                      <a:pt x="152" y="366"/>
                    </a:cubicBezTo>
                    <a:moveTo>
                      <a:pt x="91" y="215"/>
                    </a:moveTo>
                    <a:cubicBezTo>
                      <a:pt x="89" y="215"/>
                      <a:pt x="89" y="215"/>
                      <a:pt x="89" y="215"/>
                    </a:cubicBezTo>
                    <a:cubicBezTo>
                      <a:pt x="147" y="355"/>
                      <a:pt x="147" y="355"/>
                      <a:pt x="147" y="355"/>
                    </a:cubicBezTo>
                    <a:cubicBezTo>
                      <a:pt x="151" y="360"/>
                      <a:pt x="151" y="360"/>
                      <a:pt x="151" y="360"/>
                    </a:cubicBezTo>
                    <a:cubicBezTo>
                      <a:pt x="91" y="215"/>
                      <a:pt x="91" y="215"/>
                      <a:pt x="91" y="215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88" y="213"/>
                      <a:pt x="88" y="213"/>
                      <a:pt x="88" y="213"/>
                    </a:cubicBezTo>
                    <a:cubicBezTo>
                      <a:pt x="90" y="213"/>
                      <a:pt x="90" y="213"/>
                      <a:pt x="90" y="21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24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5"/>
              <p:cNvSpPr>
                <a:spLocks/>
              </p:cNvSpPr>
              <p:nvPr/>
            </p:nvSpPr>
            <p:spPr bwMode="auto">
              <a:xfrm>
                <a:off x="3593" y="1104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8 w 14"/>
                  <a:gd name="T3" fmla="*/ 16 h 24"/>
                  <a:gd name="T4" fmla="*/ 14 w 14"/>
                  <a:gd name="T5" fmla="*/ 24 h 24"/>
                  <a:gd name="T6" fmla="*/ 6 w 14"/>
                  <a:gd name="T7" fmla="*/ 7 h 24"/>
                  <a:gd name="T8" fmla="*/ 0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8" y="16"/>
                    </a:lnTo>
                    <a:lnTo>
                      <a:pt x="14" y="24"/>
                    </a:lnTo>
                    <a:lnTo>
                      <a:pt x="6" y="7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26"/>
              <p:cNvSpPr>
                <a:spLocks noEditPoints="1"/>
              </p:cNvSpPr>
              <p:nvPr/>
            </p:nvSpPr>
            <p:spPr bwMode="auto">
              <a:xfrm>
                <a:off x="3373" y="575"/>
                <a:ext cx="137" cy="320"/>
              </a:xfrm>
              <a:custGeom>
                <a:avLst/>
                <a:gdLst>
                  <a:gd name="T0" fmla="*/ 91 w 92"/>
                  <a:gd name="T1" fmla="*/ 213 h 215"/>
                  <a:gd name="T2" fmla="*/ 89 w 92"/>
                  <a:gd name="T3" fmla="*/ 213 h 215"/>
                  <a:gd name="T4" fmla="*/ 90 w 92"/>
                  <a:gd name="T5" fmla="*/ 215 h 215"/>
                  <a:gd name="T6" fmla="*/ 92 w 92"/>
                  <a:gd name="T7" fmla="*/ 215 h 215"/>
                  <a:gd name="T8" fmla="*/ 91 w 92"/>
                  <a:gd name="T9" fmla="*/ 213 h 215"/>
                  <a:gd name="T10" fmla="*/ 1 w 92"/>
                  <a:gd name="T11" fmla="*/ 0 h 215"/>
                  <a:gd name="T12" fmla="*/ 0 w 92"/>
                  <a:gd name="T13" fmla="*/ 1 h 215"/>
                  <a:gd name="T14" fmla="*/ 2 w 92"/>
                  <a:gd name="T15" fmla="*/ 5 h 215"/>
                  <a:gd name="T16" fmla="*/ 1 w 92"/>
                  <a:gd name="T1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15">
                    <a:moveTo>
                      <a:pt x="91" y="213"/>
                    </a:moveTo>
                    <a:cubicBezTo>
                      <a:pt x="89" y="213"/>
                      <a:pt x="89" y="213"/>
                      <a:pt x="89" y="213"/>
                    </a:cubicBezTo>
                    <a:cubicBezTo>
                      <a:pt x="90" y="215"/>
                      <a:pt x="90" y="215"/>
                      <a:pt x="90" y="215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91" y="213"/>
                      <a:pt x="91" y="213"/>
                      <a:pt x="91" y="213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27"/>
              <p:cNvSpPr>
                <a:spLocks/>
              </p:cNvSpPr>
              <p:nvPr/>
            </p:nvSpPr>
            <p:spPr bwMode="auto">
              <a:xfrm>
                <a:off x="3368" y="565"/>
                <a:ext cx="8" cy="11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0 h 8"/>
                  <a:gd name="T4" fmla="*/ 3 w 5"/>
                  <a:gd name="T5" fmla="*/ 8 h 8"/>
                  <a:gd name="T6" fmla="*/ 4 w 5"/>
                  <a:gd name="T7" fmla="*/ 7 h 8"/>
                  <a:gd name="T8" fmla="*/ 5 w 5"/>
                  <a:gd name="T9" fmla="*/ 7 h 8"/>
                  <a:gd name="T10" fmla="*/ 2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8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9"/>
              <p:cNvSpPr>
                <a:spLocks/>
              </p:cNvSpPr>
              <p:nvPr/>
            </p:nvSpPr>
            <p:spPr bwMode="auto">
              <a:xfrm>
                <a:off x="3423" y="925"/>
                <a:ext cx="246" cy="426"/>
              </a:xfrm>
              <a:custGeom>
                <a:avLst/>
                <a:gdLst>
                  <a:gd name="T0" fmla="*/ 0 w 246"/>
                  <a:gd name="T1" fmla="*/ 0 h 426"/>
                  <a:gd name="T2" fmla="*/ 246 w 246"/>
                  <a:gd name="T3" fmla="*/ 426 h 426"/>
                  <a:gd name="T4" fmla="*/ 246 w 246"/>
                  <a:gd name="T5" fmla="*/ 426 h 426"/>
                  <a:gd name="T6" fmla="*/ 2 w 246"/>
                  <a:gd name="T7" fmla="*/ 0 h 426"/>
                  <a:gd name="T8" fmla="*/ 0 w 246"/>
                  <a:gd name="T9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26">
                    <a:moveTo>
                      <a:pt x="0" y="0"/>
                    </a:moveTo>
                    <a:lnTo>
                      <a:pt x="246" y="426"/>
                    </a:lnTo>
                    <a:lnTo>
                      <a:pt x="246" y="426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0"/>
              <p:cNvSpPr>
                <a:spLocks/>
              </p:cNvSpPr>
              <p:nvPr/>
            </p:nvSpPr>
            <p:spPr bwMode="auto">
              <a:xfrm>
                <a:off x="3417" y="915"/>
                <a:ext cx="8" cy="10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0 h 7"/>
                  <a:gd name="T4" fmla="*/ 4 w 5"/>
                  <a:gd name="T5" fmla="*/ 7 h 7"/>
                  <a:gd name="T6" fmla="*/ 5 w 5"/>
                  <a:gd name="T7" fmla="*/ 7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31"/>
              <p:cNvSpPr>
                <a:spLocks noEditPoints="1"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1 h 5"/>
                  <a:gd name="T4" fmla="*/ 0 w 4"/>
                  <a:gd name="T5" fmla="*/ 1 h 5"/>
                  <a:gd name="T6" fmla="*/ 0 w 4"/>
                  <a:gd name="T7" fmla="*/ 0 h 5"/>
                  <a:gd name="T8" fmla="*/ 2 w 4"/>
                  <a:gd name="T9" fmla="*/ 0 h 5"/>
                  <a:gd name="T10" fmla="*/ 1 w 4"/>
                  <a:gd name="T11" fmla="*/ 0 h 5"/>
                  <a:gd name="T12" fmla="*/ 4 w 4"/>
                  <a:gd name="T13" fmla="*/ 5 h 5"/>
                  <a:gd name="T14" fmla="*/ 4 w 4"/>
                  <a:gd name="T15" fmla="*/ 5 h 5"/>
                  <a:gd name="T16" fmla="*/ 2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32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33"/>
              <p:cNvSpPr>
                <a:spLocks/>
              </p:cNvSpPr>
              <p:nvPr/>
            </p:nvSpPr>
            <p:spPr bwMode="auto">
              <a:xfrm>
                <a:off x="3671" y="1306"/>
                <a:ext cx="97" cy="215"/>
              </a:xfrm>
              <a:custGeom>
                <a:avLst/>
                <a:gdLst>
                  <a:gd name="T0" fmla="*/ 10 w 97"/>
                  <a:gd name="T1" fmla="*/ 0 h 215"/>
                  <a:gd name="T2" fmla="*/ 9 w 97"/>
                  <a:gd name="T3" fmla="*/ 5 h 215"/>
                  <a:gd name="T4" fmla="*/ 94 w 97"/>
                  <a:gd name="T5" fmla="*/ 209 h 215"/>
                  <a:gd name="T6" fmla="*/ 12 w 97"/>
                  <a:gd name="T7" fmla="*/ 67 h 215"/>
                  <a:gd name="T8" fmla="*/ 9 w 97"/>
                  <a:gd name="T9" fmla="*/ 62 h 215"/>
                  <a:gd name="T10" fmla="*/ 0 w 97"/>
                  <a:gd name="T11" fmla="*/ 47 h 215"/>
                  <a:gd name="T12" fmla="*/ 0 w 97"/>
                  <a:gd name="T13" fmla="*/ 47 h 215"/>
                  <a:gd name="T14" fmla="*/ 97 w 97"/>
                  <a:gd name="T15" fmla="*/ 215 h 215"/>
                  <a:gd name="T16" fmla="*/ 86 w 97"/>
                  <a:gd name="T17" fmla="*/ 184 h 215"/>
                  <a:gd name="T18" fmla="*/ 10 w 97"/>
                  <a:gd name="T1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215">
                    <a:moveTo>
                      <a:pt x="10" y="0"/>
                    </a:moveTo>
                    <a:lnTo>
                      <a:pt x="9" y="5"/>
                    </a:lnTo>
                    <a:lnTo>
                      <a:pt x="94" y="209"/>
                    </a:lnTo>
                    <a:lnTo>
                      <a:pt x="12" y="67"/>
                    </a:lnTo>
                    <a:lnTo>
                      <a:pt x="9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97" y="215"/>
                    </a:lnTo>
                    <a:lnTo>
                      <a:pt x="86" y="18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4"/>
              <p:cNvSpPr>
                <a:spLocks/>
              </p:cNvSpPr>
              <p:nvPr/>
            </p:nvSpPr>
            <p:spPr bwMode="auto">
              <a:xfrm>
                <a:off x="3757" y="1490"/>
                <a:ext cx="15" cy="35"/>
              </a:xfrm>
              <a:custGeom>
                <a:avLst/>
                <a:gdLst>
                  <a:gd name="T0" fmla="*/ 0 w 10"/>
                  <a:gd name="T1" fmla="*/ 0 h 24"/>
                  <a:gd name="T2" fmla="*/ 7 w 10"/>
                  <a:gd name="T3" fmla="*/ 21 h 24"/>
                  <a:gd name="T4" fmla="*/ 8 w 10"/>
                  <a:gd name="T5" fmla="*/ 24 h 24"/>
                  <a:gd name="T6" fmla="*/ 10 w 10"/>
                  <a:gd name="T7" fmla="*/ 23 h 24"/>
                  <a:gd name="T8" fmla="*/ 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0" y="0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9" y="23"/>
                      <a:pt x="10" y="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35"/>
              <p:cNvSpPr>
                <a:spLocks/>
              </p:cNvSpPr>
              <p:nvPr/>
            </p:nvSpPr>
            <p:spPr bwMode="auto">
              <a:xfrm>
                <a:off x="3769" y="1524"/>
                <a:ext cx="8" cy="12"/>
              </a:xfrm>
              <a:custGeom>
                <a:avLst/>
                <a:gdLst>
                  <a:gd name="T0" fmla="*/ 2 w 5"/>
                  <a:gd name="T1" fmla="*/ 0 h 8"/>
                  <a:gd name="T2" fmla="*/ 0 w 5"/>
                  <a:gd name="T3" fmla="*/ 1 h 8"/>
                  <a:gd name="T4" fmla="*/ 4 w 5"/>
                  <a:gd name="T5" fmla="*/ 8 h 8"/>
                  <a:gd name="T6" fmla="*/ 5 w 5"/>
                  <a:gd name="T7" fmla="*/ 8 h 8"/>
                  <a:gd name="T8" fmla="*/ 2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36"/>
              <p:cNvSpPr>
                <a:spLocks/>
              </p:cNvSpPr>
              <p:nvPr/>
            </p:nvSpPr>
            <p:spPr bwMode="auto">
              <a:xfrm>
                <a:off x="2402" y="763"/>
                <a:ext cx="291" cy="213"/>
              </a:xfrm>
              <a:custGeom>
                <a:avLst/>
                <a:gdLst>
                  <a:gd name="T0" fmla="*/ 195 w 195"/>
                  <a:gd name="T1" fmla="*/ 0 h 143"/>
                  <a:gd name="T2" fmla="*/ 188 w 195"/>
                  <a:gd name="T3" fmla="*/ 3 h 143"/>
                  <a:gd name="T4" fmla="*/ 95 w 195"/>
                  <a:gd name="T5" fmla="*/ 71 h 143"/>
                  <a:gd name="T6" fmla="*/ 91 w 195"/>
                  <a:gd name="T7" fmla="*/ 74 h 143"/>
                  <a:gd name="T8" fmla="*/ 0 w 195"/>
                  <a:gd name="T9" fmla="*/ 141 h 143"/>
                  <a:gd name="T10" fmla="*/ 1 w 195"/>
                  <a:gd name="T11" fmla="*/ 143 h 143"/>
                  <a:gd name="T12" fmla="*/ 96 w 195"/>
                  <a:gd name="T13" fmla="*/ 73 h 143"/>
                  <a:gd name="T14" fmla="*/ 100 w 195"/>
                  <a:gd name="T15" fmla="*/ 70 h 143"/>
                  <a:gd name="T16" fmla="*/ 195 w 195"/>
                  <a:gd name="T17" fmla="*/ 0 h 143"/>
                  <a:gd name="T18" fmla="*/ 195 w 195"/>
                  <a:gd name="T1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3">
                    <a:moveTo>
                      <a:pt x="195" y="0"/>
                    </a:moveTo>
                    <a:cubicBezTo>
                      <a:pt x="188" y="3"/>
                      <a:pt x="188" y="3"/>
                      <a:pt x="188" y="3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7"/>
              <p:cNvSpPr>
                <a:spLocks/>
              </p:cNvSpPr>
              <p:nvPr/>
            </p:nvSpPr>
            <p:spPr bwMode="auto">
              <a:xfrm>
                <a:off x="2683" y="761"/>
                <a:ext cx="10" cy="6"/>
              </a:xfrm>
              <a:custGeom>
                <a:avLst/>
                <a:gdLst>
                  <a:gd name="T0" fmla="*/ 6 w 7"/>
                  <a:gd name="T1" fmla="*/ 0 h 4"/>
                  <a:gd name="T2" fmla="*/ 0 w 7"/>
                  <a:gd name="T3" fmla="*/ 4 h 4"/>
                  <a:gd name="T4" fmla="*/ 7 w 7"/>
                  <a:gd name="T5" fmla="*/ 1 h 4"/>
                  <a:gd name="T6" fmla="*/ 6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8"/>
              <p:cNvSpPr>
                <a:spLocks/>
              </p:cNvSpPr>
              <p:nvPr/>
            </p:nvSpPr>
            <p:spPr bwMode="auto">
              <a:xfrm>
                <a:off x="2692" y="754"/>
                <a:ext cx="10" cy="9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5 h 6"/>
                  <a:gd name="T4" fmla="*/ 1 w 7"/>
                  <a:gd name="T5" fmla="*/ 6 h 6"/>
                  <a:gd name="T6" fmla="*/ 1 w 7"/>
                  <a:gd name="T7" fmla="*/ 6 h 6"/>
                  <a:gd name="T8" fmla="*/ 7 w 7"/>
                  <a:gd name="T9" fmla="*/ 2 h 6"/>
                  <a:gd name="T10" fmla="*/ 6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9"/>
              <p:cNvSpPr>
                <a:spLocks/>
              </p:cNvSpPr>
              <p:nvPr/>
            </p:nvSpPr>
            <p:spPr bwMode="auto">
              <a:xfrm>
                <a:off x="2122" y="974"/>
                <a:ext cx="282" cy="209"/>
              </a:xfrm>
              <a:custGeom>
                <a:avLst/>
                <a:gdLst>
                  <a:gd name="T0" fmla="*/ 188 w 189"/>
                  <a:gd name="T1" fmla="*/ 0 h 140"/>
                  <a:gd name="T2" fmla="*/ 136 w 189"/>
                  <a:gd name="T3" fmla="*/ 38 h 140"/>
                  <a:gd name="T4" fmla="*/ 133 w 189"/>
                  <a:gd name="T5" fmla="*/ 40 h 140"/>
                  <a:gd name="T6" fmla="*/ 0 w 189"/>
                  <a:gd name="T7" fmla="*/ 138 h 140"/>
                  <a:gd name="T8" fmla="*/ 1 w 189"/>
                  <a:gd name="T9" fmla="*/ 140 h 140"/>
                  <a:gd name="T10" fmla="*/ 132 w 189"/>
                  <a:gd name="T11" fmla="*/ 43 h 140"/>
                  <a:gd name="T12" fmla="*/ 135 w 189"/>
                  <a:gd name="T13" fmla="*/ 41 h 140"/>
                  <a:gd name="T14" fmla="*/ 189 w 189"/>
                  <a:gd name="T15" fmla="*/ 1 h 140"/>
                  <a:gd name="T16" fmla="*/ 188 w 189"/>
                  <a:gd name="T1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40">
                    <a:moveTo>
                      <a:pt x="188" y="0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8"/>
                      <a:pt x="1" y="139"/>
                      <a:pt x="1" y="140"/>
                    </a:cubicBezTo>
                    <a:cubicBezTo>
                      <a:pt x="132" y="43"/>
                      <a:pt x="132" y="43"/>
                      <a:pt x="132" y="43"/>
                    </a:cubicBezTo>
                    <a:cubicBezTo>
                      <a:pt x="135" y="41"/>
                      <a:pt x="135" y="41"/>
                      <a:pt x="135" y="41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40"/>
              <p:cNvSpPr>
                <a:spLocks noEditPoints="1"/>
              </p:cNvSpPr>
              <p:nvPr/>
            </p:nvSpPr>
            <p:spPr bwMode="auto">
              <a:xfrm>
                <a:off x="2110" y="1180"/>
                <a:ext cx="14" cy="10"/>
              </a:xfrm>
              <a:custGeom>
                <a:avLst/>
                <a:gdLst>
                  <a:gd name="T0" fmla="*/ 1 w 9"/>
                  <a:gd name="T1" fmla="*/ 5 h 7"/>
                  <a:gd name="T2" fmla="*/ 0 w 9"/>
                  <a:gd name="T3" fmla="*/ 6 h 7"/>
                  <a:gd name="T4" fmla="*/ 2 w 9"/>
                  <a:gd name="T5" fmla="*/ 7 h 7"/>
                  <a:gd name="T6" fmla="*/ 2 w 9"/>
                  <a:gd name="T7" fmla="*/ 7 h 7"/>
                  <a:gd name="T8" fmla="*/ 2 w 9"/>
                  <a:gd name="T9" fmla="*/ 7 h 7"/>
                  <a:gd name="T10" fmla="*/ 1 w 9"/>
                  <a:gd name="T11" fmla="*/ 5 h 7"/>
                  <a:gd name="T12" fmla="*/ 8 w 9"/>
                  <a:gd name="T13" fmla="*/ 0 h 7"/>
                  <a:gd name="T14" fmla="*/ 2 w 9"/>
                  <a:gd name="T15" fmla="*/ 4 h 7"/>
                  <a:gd name="T16" fmla="*/ 3 w 9"/>
                  <a:gd name="T17" fmla="*/ 6 h 7"/>
                  <a:gd name="T18" fmla="*/ 9 w 9"/>
                  <a:gd name="T19" fmla="*/ 2 h 7"/>
                  <a:gd name="T20" fmla="*/ 8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8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241"/>
              <p:cNvSpPr>
                <a:spLocks noChangeArrowheads="1"/>
              </p:cNvSpPr>
              <p:nvPr/>
            </p:nvSpPr>
            <p:spPr bwMode="auto">
              <a:xfrm>
                <a:off x="3249" y="244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2"/>
              <p:cNvSpPr>
                <a:spLocks/>
              </p:cNvSpPr>
              <p:nvPr/>
            </p:nvSpPr>
            <p:spPr bwMode="auto">
              <a:xfrm>
                <a:off x="3249" y="24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43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close/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close/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close/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4"/>
              <p:cNvSpPr>
                <a:spLocks noEditPoints="1"/>
              </p:cNvSpPr>
              <p:nvPr/>
            </p:nvSpPr>
            <p:spPr bwMode="auto">
              <a:xfrm>
                <a:off x="3447" y="1959"/>
                <a:ext cx="94" cy="211"/>
              </a:xfrm>
              <a:custGeom>
                <a:avLst/>
                <a:gdLst>
                  <a:gd name="T0" fmla="*/ 61 w 94"/>
                  <a:gd name="T1" fmla="*/ 201 h 211"/>
                  <a:gd name="T2" fmla="*/ 54 w 94"/>
                  <a:gd name="T3" fmla="*/ 210 h 211"/>
                  <a:gd name="T4" fmla="*/ 55 w 94"/>
                  <a:gd name="T5" fmla="*/ 211 h 211"/>
                  <a:gd name="T6" fmla="*/ 63 w 94"/>
                  <a:gd name="T7" fmla="*/ 203 h 211"/>
                  <a:gd name="T8" fmla="*/ 61 w 94"/>
                  <a:gd name="T9" fmla="*/ 201 h 211"/>
                  <a:gd name="T10" fmla="*/ 94 w 94"/>
                  <a:gd name="T11" fmla="*/ 164 h 211"/>
                  <a:gd name="T12" fmla="*/ 63 w 94"/>
                  <a:gd name="T13" fmla="*/ 200 h 211"/>
                  <a:gd name="T14" fmla="*/ 64 w 94"/>
                  <a:gd name="T15" fmla="*/ 203 h 211"/>
                  <a:gd name="T16" fmla="*/ 94 w 94"/>
                  <a:gd name="T17" fmla="*/ 168 h 211"/>
                  <a:gd name="T18" fmla="*/ 94 w 94"/>
                  <a:gd name="T19" fmla="*/ 164 h 211"/>
                  <a:gd name="T20" fmla="*/ 15 w 94"/>
                  <a:gd name="T21" fmla="*/ 119 h 211"/>
                  <a:gd name="T22" fmla="*/ 0 w 94"/>
                  <a:gd name="T23" fmla="*/ 144 h 211"/>
                  <a:gd name="T24" fmla="*/ 2 w 94"/>
                  <a:gd name="T25" fmla="*/ 147 h 211"/>
                  <a:gd name="T26" fmla="*/ 17 w 94"/>
                  <a:gd name="T27" fmla="*/ 122 h 211"/>
                  <a:gd name="T28" fmla="*/ 15 w 94"/>
                  <a:gd name="T29" fmla="*/ 119 h 211"/>
                  <a:gd name="T30" fmla="*/ 84 w 94"/>
                  <a:gd name="T31" fmla="*/ 0 h 211"/>
                  <a:gd name="T32" fmla="*/ 15 w 94"/>
                  <a:gd name="T33" fmla="*/ 118 h 211"/>
                  <a:gd name="T34" fmla="*/ 17 w 94"/>
                  <a:gd name="T35" fmla="*/ 121 h 211"/>
                  <a:gd name="T36" fmla="*/ 84 w 94"/>
                  <a:gd name="T37" fmla="*/ 6 h 211"/>
                  <a:gd name="T38" fmla="*/ 84 w 94"/>
                  <a:gd name="T3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211">
                    <a:moveTo>
                      <a:pt x="61" y="201"/>
                    </a:moveTo>
                    <a:lnTo>
                      <a:pt x="54" y="210"/>
                    </a:lnTo>
                    <a:lnTo>
                      <a:pt x="55" y="211"/>
                    </a:lnTo>
                    <a:lnTo>
                      <a:pt x="63" y="203"/>
                    </a:lnTo>
                    <a:lnTo>
                      <a:pt x="61" y="201"/>
                    </a:lnTo>
                    <a:moveTo>
                      <a:pt x="94" y="164"/>
                    </a:moveTo>
                    <a:lnTo>
                      <a:pt x="63" y="200"/>
                    </a:lnTo>
                    <a:lnTo>
                      <a:pt x="64" y="203"/>
                    </a:lnTo>
                    <a:lnTo>
                      <a:pt x="94" y="168"/>
                    </a:lnTo>
                    <a:lnTo>
                      <a:pt x="94" y="164"/>
                    </a:lnTo>
                    <a:moveTo>
                      <a:pt x="15" y="119"/>
                    </a:moveTo>
                    <a:lnTo>
                      <a:pt x="0" y="144"/>
                    </a:lnTo>
                    <a:lnTo>
                      <a:pt x="2" y="147"/>
                    </a:lnTo>
                    <a:lnTo>
                      <a:pt x="17" y="122"/>
                    </a:lnTo>
                    <a:lnTo>
                      <a:pt x="15" y="119"/>
                    </a:lnTo>
                    <a:moveTo>
                      <a:pt x="84" y="0"/>
                    </a:moveTo>
                    <a:lnTo>
                      <a:pt x="15" y="118"/>
                    </a:lnTo>
                    <a:lnTo>
                      <a:pt x="17" y="121"/>
                    </a:lnTo>
                    <a:lnTo>
                      <a:pt x="84" y="6"/>
                    </a:lnTo>
                    <a:lnTo>
                      <a:pt x="8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5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6"/>
              <p:cNvSpPr>
                <a:spLocks noEditPoints="1"/>
              </p:cNvSpPr>
              <p:nvPr/>
            </p:nvSpPr>
            <p:spPr bwMode="auto">
              <a:xfrm>
                <a:off x="3772" y="153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2 w 5"/>
                  <a:gd name="T9" fmla="*/ 0 h 1"/>
                  <a:gd name="T10" fmla="*/ 0 w 5"/>
                  <a:gd name="T11" fmla="*/ 1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47"/>
              <p:cNvSpPr>
                <a:spLocks/>
              </p:cNvSpPr>
              <p:nvPr/>
            </p:nvSpPr>
            <p:spPr bwMode="auto">
              <a:xfrm>
                <a:off x="3531" y="1545"/>
                <a:ext cx="240" cy="417"/>
              </a:xfrm>
              <a:custGeom>
                <a:avLst/>
                <a:gdLst>
                  <a:gd name="T0" fmla="*/ 159 w 161"/>
                  <a:gd name="T1" fmla="*/ 0 h 280"/>
                  <a:gd name="T2" fmla="*/ 122 w 161"/>
                  <a:gd name="T3" fmla="*/ 65 h 280"/>
                  <a:gd name="T4" fmla="*/ 120 w 161"/>
                  <a:gd name="T5" fmla="*/ 68 h 280"/>
                  <a:gd name="T6" fmla="*/ 0 w 161"/>
                  <a:gd name="T7" fmla="*/ 276 h 280"/>
                  <a:gd name="T8" fmla="*/ 1 w 161"/>
                  <a:gd name="T9" fmla="*/ 280 h 280"/>
                  <a:gd name="T10" fmla="*/ 121 w 161"/>
                  <a:gd name="T11" fmla="*/ 72 h 280"/>
                  <a:gd name="T12" fmla="*/ 122 w 161"/>
                  <a:gd name="T13" fmla="*/ 69 h 280"/>
                  <a:gd name="T14" fmla="*/ 161 w 161"/>
                  <a:gd name="T15" fmla="*/ 1 h 280"/>
                  <a:gd name="T16" fmla="*/ 159 w 161"/>
                  <a:gd name="T17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280">
                    <a:moveTo>
                      <a:pt x="159" y="0"/>
                    </a:moveTo>
                    <a:cubicBezTo>
                      <a:pt x="122" y="65"/>
                      <a:pt x="122" y="65"/>
                      <a:pt x="122" y="65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" y="280"/>
                      <a:pt x="1" y="280"/>
                      <a:pt x="1" y="280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61" y="1"/>
                      <a:pt x="161" y="1"/>
                      <a:pt x="161" y="1"/>
                    </a:cubicBezTo>
                    <a:cubicBezTo>
                      <a:pt x="160" y="1"/>
                      <a:pt x="160" y="1"/>
                      <a:pt x="15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8"/>
              <p:cNvSpPr>
                <a:spLocks/>
              </p:cNvSpPr>
              <p:nvPr/>
            </p:nvSpPr>
            <p:spPr bwMode="auto">
              <a:xfrm>
                <a:off x="3768" y="1537"/>
                <a:ext cx="9" cy="9"/>
              </a:xfrm>
              <a:custGeom>
                <a:avLst/>
                <a:gdLst>
                  <a:gd name="T0" fmla="*/ 5 w 6"/>
                  <a:gd name="T1" fmla="*/ 0 h 6"/>
                  <a:gd name="T2" fmla="*/ 2 w 6"/>
                  <a:gd name="T3" fmla="*/ 2 h 6"/>
                  <a:gd name="T4" fmla="*/ 0 w 6"/>
                  <a:gd name="T5" fmla="*/ 5 h 6"/>
                  <a:gd name="T6" fmla="*/ 2 w 6"/>
                  <a:gd name="T7" fmla="*/ 6 h 6"/>
                  <a:gd name="T8" fmla="*/ 6 w 6"/>
                  <a:gd name="T9" fmla="*/ 0 h 6"/>
                  <a:gd name="T10" fmla="*/ 5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9"/>
              <p:cNvSpPr>
                <a:spLocks noEditPoints="1"/>
              </p:cNvSpPr>
              <p:nvPr/>
            </p:nvSpPr>
            <p:spPr bwMode="auto">
              <a:xfrm>
                <a:off x="3543" y="1603"/>
                <a:ext cx="459" cy="523"/>
              </a:xfrm>
              <a:custGeom>
                <a:avLst/>
                <a:gdLst>
                  <a:gd name="T0" fmla="*/ 126 w 308"/>
                  <a:gd name="T1" fmla="*/ 208 h 351"/>
                  <a:gd name="T2" fmla="*/ 0 w 308"/>
                  <a:gd name="T3" fmla="*/ 348 h 351"/>
                  <a:gd name="T4" fmla="*/ 0 w 308"/>
                  <a:gd name="T5" fmla="*/ 351 h 351"/>
                  <a:gd name="T6" fmla="*/ 122 w 308"/>
                  <a:gd name="T7" fmla="*/ 216 h 351"/>
                  <a:gd name="T8" fmla="*/ 126 w 308"/>
                  <a:gd name="T9" fmla="*/ 208 h 351"/>
                  <a:gd name="T10" fmla="*/ 126 w 308"/>
                  <a:gd name="T11" fmla="*/ 208 h 351"/>
                  <a:gd name="T12" fmla="*/ 266 w 308"/>
                  <a:gd name="T13" fmla="*/ 46 h 351"/>
                  <a:gd name="T14" fmla="*/ 136 w 308"/>
                  <a:gd name="T15" fmla="*/ 196 h 351"/>
                  <a:gd name="T16" fmla="*/ 138 w 308"/>
                  <a:gd name="T17" fmla="*/ 198 h 351"/>
                  <a:gd name="T18" fmla="*/ 268 w 308"/>
                  <a:gd name="T19" fmla="*/ 48 h 351"/>
                  <a:gd name="T20" fmla="*/ 266 w 308"/>
                  <a:gd name="T21" fmla="*/ 46 h 351"/>
                  <a:gd name="T22" fmla="*/ 306 w 308"/>
                  <a:gd name="T23" fmla="*/ 0 h 351"/>
                  <a:gd name="T24" fmla="*/ 268 w 308"/>
                  <a:gd name="T25" fmla="*/ 45 h 351"/>
                  <a:gd name="T26" fmla="*/ 269 w 308"/>
                  <a:gd name="T27" fmla="*/ 46 h 351"/>
                  <a:gd name="T28" fmla="*/ 308 w 308"/>
                  <a:gd name="T29" fmla="*/ 2 h 351"/>
                  <a:gd name="T30" fmla="*/ 306 w 308"/>
                  <a:gd name="T3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351">
                    <a:moveTo>
                      <a:pt x="126" y="208"/>
                    </a:move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122" y="216"/>
                      <a:pt x="122" y="216"/>
                      <a:pt x="122" y="216"/>
                    </a:cubicBezTo>
                    <a:cubicBezTo>
                      <a:pt x="126" y="208"/>
                      <a:pt x="126" y="208"/>
                      <a:pt x="126" y="208"/>
                    </a:cubicBezTo>
                    <a:cubicBezTo>
                      <a:pt x="126" y="208"/>
                      <a:pt x="126" y="208"/>
                      <a:pt x="126" y="208"/>
                    </a:cubicBezTo>
                    <a:moveTo>
                      <a:pt x="266" y="46"/>
                    </a:moveTo>
                    <a:cubicBezTo>
                      <a:pt x="136" y="196"/>
                      <a:pt x="136" y="196"/>
                      <a:pt x="136" y="196"/>
                    </a:cubicBezTo>
                    <a:cubicBezTo>
                      <a:pt x="137" y="197"/>
                      <a:pt x="138" y="197"/>
                      <a:pt x="138" y="19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6" y="46"/>
                      <a:pt x="266" y="46"/>
                      <a:pt x="266" y="46"/>
                    </a:cubicBezTo>
                    <a:moveTo>
                      <a:pt x="306" y="0"/>
                    </a:moveTo>
                    <a:cubicBezTo>
                      <a:pt x="268" y="45"/>
                      <a:pt x="268" y="45"/>
                      <a:pt x="268" y="45"/>
                    </a:cubicBezTo>
                    <a:cubicBezTo>
                      <a:pt x="269" y="46"/>
                      <a:pt x="269" y="46"/>
                      <a:pt x="269" y="46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07" y="1"/>
                      <a:pt x="306" y="1"/>
                      <a:pt x="30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50"/>
              <p:cNvSpPr>
                <a:spLocks/>
              </p:cNvSpPr>
              <p:nvPr/>
            </p:nvSpPr>
            <p:spPr bwMode="auto">
              <a:xfrm>
                <a:off x="3724" y="1913"/>
                <a:ext cx="8" cy="12"/>
              </a:xfrm>
              <a:custGeom>
                <a:avLst/>
                <a:gdLst>
                  <a:gd name="T0" fmla="*/ 4 w 5"/>
                  <a:gd name="T1" fmla="*/ 0 h 8"/>
                  <a:gd name="T2" fmla="*/ 0 w 5"/>
                  <a:gd name="T3" fmla="*/ 8 h 8"/>
                  <a:gd name="T4" fmla="*/ 5 w 5"/>
                  <a:gd name="T5" fmla="*/ 2 h 8"/>
                  <a:gd name="T6" fmla="*/ 4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51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52"/>
              <p:cNvSpPr>
                <a:spLocks/>
              </p:cNvSpPr>
              <p:nvPr/>
            </p:nvSpPr>
            <p:spPr bwMode="auto">
              <a:xfrm>
                <a:off x="3939" y="1670"/>
                <a:ext cx="4" cy="4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1 h 4"/>
                  <a:gd name="T8" fmla="*/ 3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3"/>
              <p:cNvSpPr>
                <a:spLocks/>
              </p:cNvSpPr>
              <p:nvPr/>
            </p:nvSpPr>
            <p:spPr bwMode="auto">
              <a:xfrm>
                <a:off x="3730" y="1895"/>
                <a:ext cx="18" cy="21"/>
              </a:xfrm>
              <a:custGeom>
                <a:avLst/>
                <a:gdLst>
                  <a:gd name="T0" fmla="*/ 10 w 12"/>
                  <a:gd name="T1" fmla="*/ 0 h 14"/>
                  <a:gd name="T2" fmla="*/ 7 w 12"/>
                  <a:gd name="T3" fmla="*/ 5 h 14"/>
                  <a:gd name="T4" fmla="*/ 5 w 12"/>
                  <a:gd name="T5" fmla="*/ 6 h 14"/>
                  <a:gd name="T6" fmla="*/ 5 w 12"/>
                  <a:gd name="T7" fmla="*/ 7 h 14"/>
                  <a:gd name="T8" fmla="*/ 0 w 12"/>
                  <a:gd name="T9" fmla="*/ 12 h 14"/>
                  <a:gd name="T10" fmla="*/ 0 w 12"/>
                  <a:gd name="T11" fmla="*/ 12 h 14"/>
                  <a:gd name="T12" fmla="*/ 1 w 12"/>
                  <a:gd name="T13" fmla="*/ 14 h 14"/>
                  <a:gd name="T14" fmla="*/ 7 w 12"/>
                  <a:gd name="T15" fmla="*/ 8 h 14"/>
                  <a:gd name="T16" fmla="*/ 12 w 12"/>
                  <a:gd name="T17" fmla="*/ 2 h 14"/>
                  <a:gd name="T18" fmla="*/ 10 w 12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10" y="0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1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54"/>
              <p:cNvSpPr>
                <a:spLocks noEditPoints="1"/>
              </p:cNvSpPr>
              <p:nvPr/>
            </p:nvSpPr>
            <p:spPr bwMode="auto">
              <a:xfrm>
                <a:off x="3918" y="1607"/>
                <a:ext cx="90" cy="626"/>
              </a:xfrm>
              <a:custGeom>
                <a:avLst/>
                <a:gdLst>
                  <a:gd name="T0" fmla="*/ 41 w 60"/>
                  <a:gd name="T1" fmla="*/ 140 h 420"/>
                  <a:gd name="T2" fmla="*/ 39 w 60"/>
                  <a:gd name="T3" fmla="*/ 141 h 420"/>
                  <a:gd name="T4" fmla="*/ 34 w 60"/>
                  <a:gd name="T5" fmla="*/ 173 h 420"/>
                  <a:gd name="T6" fmla="*/ 34 w 60"/>
                  <a:gd name="T7" fmla="*/ 176 h 420"/>
                  <a:gd name="T8" fmla="*/ 23 w 60"/>
                  <a:gd name="T9" fmla="*/ 252 h 420"/>
                  <a:gd name="T10" fmla="*/ 22 w 60"/>
                  <a:gd name="T11" fmla="*/ 257 h 420"/>
                  <a:gd name="T12" fmla="*/ 0 w 60"/>
                  <a:gd name="T13" fmla="*/ 420 h 420"/>
                  <a:gd name="T14" fmla="*/ 2 w 60"/>
                  <a:gd name="T15" fmla="*/ 420 h 420"/>
                  <a:gd name="T16" fmla="*/ 25 w 60"/>
                  <a:gd name="T17" fmla="*/ 253 h 420"/>
                  <a:gd name="T18" fmla="*/ 26 w 60"/>
                  <a:gd name="T19" fmla="*/ 248 h 420"/>
                  <a:gd name="T20" fmla="*/ 36 w 60"/>
                  <a:gd name="T21" fmla="*/ 174 h 420"/>
                  <a:gd name="T22" fmla="*/ 36 w 60"/>
                  <a:gd name="T23" fmla="*/ 171 h 420"/>
                  <a:gd name="T24" fmla="*/ 41 w 60"/>
                  <a:gd name="T25" fmla="*/ 140 h 420"/>
                  <a:gd name="T26" fmla="*/ 48 w 60"/>
                  <a:gd name="T27" fmla="*/ 71 h 420"/>
                  <a:gd name="T28" fmla="*/ 39 w 60"/>
                  <a:gd name="T29" fmla="*/ 139 h 420"/>
                  <a:gd name="T30" fmla="*/ 41 w 60"/>
                  <a:gd name="T31" fmla="*/ 138 h 420"/>
                  <a:gd name="T32" fmla="*/ 50 w 60"/>
                  <a:gd name="T33" fmla="*/ 72 h 420"/>
                  <a:gd name="T34" fmla="*/ 48 w 60"/>
                  <a:gd name="T35" fmla="*/ 71 h 420"/>
                  <a:gd name="T36" fmla="*/ 58 w 60"/>
                  <a:gd name="T37" fmla="*/ 0 h 420"/>
                  <a:gd name="T38" fmla="*/ 48 w 60"/>
                  <a:gd name="T39" fmla="*/ 69 h 420"/>
                  <a:gd name="T40" fmla="*/ 50 w 60"/>
                  <a:gd name="T41" fmla="*/ 70 h 420"/>
                  <a:gd name="T42" fmla="*/ 60 w 60"/>
                  <a:gd name="T43" fmla="*/ 0 h 420"/>
                  <a:gd name="T44" fmla="*/ 58 w 60"/>
                  <a:gd name="T45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420">
                    <a:moveTo>
                      <a:pt x="41" y="140"/>
                    </a:moveTo>
                    <a:cubicBezTo>
                      <a:pt x="39" y="141"/>
                      <a:pt x="39" y="141"/>
                      <a:pt x="39" y="141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34" y="176"/>
                      <a:pt x="34" y="176"/>
                      <a:pt x="34" y="176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2" y="257"/>
                      <a:pt x="22" y="257"/>
                      <a:pt x="22" y="25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" y="420"/>
                      <a:pt x="1" y="420"/>
                      <a:pt x="2" y="420"/>
                    </a:cubicBezTo>
                    <a:cubicBezTo>
                      <a:pt x="25" y="253"/>
                      <a:pt x="25" y="253"/>
                      <a:pt x="25" y="253"/>
                    </a:cubicBezTo>
                    <a:cubicBezTo>
                      <a:pt x="26" y="248"/>
                      <a:pt x="26" y="248"/>
                      <a:pt x="26" y="248"/>
                    </a:cubicBezTo>
                    <a:cubicBezTo>
                      <a:pt x="36" y="174"/>
                      <a:pt x="36" y="174"/>
                      <a:pt x="36" y="174"/>
                    </a:cubicBezTo>
                    <a:cubicBezTo>
                      <a:pt x="36" y="171"/>
                      <a:pt x="36" y="171"/>
                      <a:pt x="36" y="171"/>
                    </a:cubicBezTo>
                    <a:cubicBezTo>
                      <a:pt x="41" y="140"/>
                      <a:pt x="41" y="140"/>
                      <a:pt x="41" y="140"/>
                    </a:cubicBezTo>
                    <a:moveTo>
                      <a:pt x="48" y="71"/>
                    </a:moveTo>
                    <a:cubicBezTo>
                      <a:pt x="39" y="139"/>
                      <a:pt x="39" y="139"/>
                      <a:pt x="39" y="139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48" y="71"/>
                      <a:pt x="48" y="71"/>
                      <a:pt x="48" y="71"/>
                    </a:cubicBezTo>
                    <a:moveTo>
                      <a:pt x="58" y="0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9" y="0"/>
                      <a:pt x="5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55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close/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56"/>
              <p:cNvSpPr>
                <a:spLocks noEditPoints="1"/>
              </p:cNvSpPr>
              <p:nvPr/>
            </p:nvSpPr>
            <p:spPr bwMode="auto">
              <a:xfrm>
                <a:off x="3976" y="1710"/>
                <a:ext cx="17" cy="107"/>
              </a:xfrm>
              <a:custGeom>
                <a:avLst/>
                <a:gdLst>
                  <a:gd name="T0" fmla="*/ 3 w 17"/>
                  <a:gd name="T1" fmla="*/ 103 h 107"/>
                  <a:gd name="T2" fmla="*/ 0 w 17"/>
                  <a:gd name="T3" fmla="*/ 104 h 107"/>
                  <a:gd name="T4" fmla="*/ 0 w 17"/>
                  <a:gd name="T5" fmla="*/ 107 h 107"/>
                  <a:gd name="T6" fmla="*/ 3 w 17"/>
                  <a:gd name="T7" fmla="*/ 106 h 107"/>
                  <a:gd name="T8" fmla="*/ 3 w 17"/>
                  <a:gd name="T9" fmla="*/ 103 h 107"/>
                  <a:gd name="T10" fmla="*/ 14 w 17"/>
                  <a:gd name="T11" fmla="*/ 0 h 107"/>
                  <a:gd name="T12" fmla="*/ 14 w 17"/>
                  <a:gd name="T13" fmla="*/ 3 h 107"/>
                  <a:gd name="T14" fmla="*/ 17 w 17"/>
                  <a:gd name="T15" fmla="*/ 5 h 107"/>
                  <a:gd name="T16" fmla="*/ 17 w 17"/>
                  <a:gd name="T17" fmla="*/ 2 h 107"/>
                  <a:gd name="T18" fmla="*/ 14 w 17"/>
                  <a:gd name="T1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07">
                    <a:moveTo>
                      <a:pt x="3" y="103"/>
                    </a:moveTo>
                    <a:lnTo>
                      <a:pt x="0" y="104"/>
                    </a:lnTo>
                    <a:lnTo>
                      <a:pt x="0" y="107"/>
                    </a:lnTo>
                    <a:lnTo>
                      <a:pt x="3" y="106"/>
                    </a:lnTo>
                    <a:lnTo>
                      <a:pt x="3" y="103"/>
                    </a:lnTo>
                    <a:moveTo>
                      <a:pt x="14" y="0"/>
                    </a:moveTo>
                    <a:lnTo>
                      <a:pt x="14" y="3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7"/>
              <p:cNvSpPr>
                <a:spLocks/>
              </p:cNvSpPr>
              <p:nvPr/>
            </p:nvSpPr>
            <p:spPr bwMode="auto">
              <a:xfrm>
                <a:off x="3917" y="2233"/>
                <a:ext cx="4" cy="12"/>
              </a:xfrm>
              <a:custGeom>
                <a:avLst/>
                <a:gdLst>
                  <a:gd name="T0" fmla="*/ 1 w 3"/>
                  <a:gd name="T1" fmla="*/ 0 h 8"/>
                  <a:gd name="T2" fmla="*/ 0 w 3"/>
                  <a:gd name="T3" fmla="*/ 8 h 8"/>
                  <a:gd name="T4" fmla="*/ 2 w 3"/>
                  <a:gd name="T5" fmla="*/ 8 h 8"/>
                  <a:gd name="T6" fmla="*/ 3 w 3"/>
                  <a:gd name="T7" fmla="*/ 0 h 8"/>
                  <a:gd name="T8" fmla="*/ 1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8"/>
              <p:cNvSpPr>
                <a:spLocks noEditPoints="1"/>
              </p:cNvSpPr>
              <p:nvPr/>
            </p:nvSpPr>
            <p:spPr bwMode="auto">
              <a:xfrm>
                <a:off x="3255" y="2105"/>
                <a:ext cx="246" cy="334"/>
              </a:xfrm>
              <a:custGeom>
                <a:avLst/>
                <a:gdLst>
                  <a:gd name="T0" fmla="*/ 21 w 165"/>
                  <a:gd name="T1" fmla="*/ 186 h 224"/>
                  <a:gd name="T2" fmla="*/ 0 w 165"/>
                  <a:gd name="T3" fmla="*/ 223 h 224"/>
                  <a:gd name="T4" fmla="*/ 2 w 165"/>
                  <a:gd name="T5" fmla="*/ 224 h 224"/>
                  <a:gd name="T6" fmla="*/ 7 w 165"/>
                  <a:gd name="T7" fmla="*/ 220 h 224"/>
                  <a:gd name="T8" fmla="*/ 24 w 165"/>
                  <a:gd name="T9" fmla="*/ 201 h 224"/>
                  <a:gd name="T10" fmla="*/ 24 w 165"/>
                  <a:gd name="T11" fmla="*/ 199 h 224"/>
                  <a:gd name="T12" fmla="*/ 3 w 165"/>
                  <a:gd name="T13" fmla="*/ 222 h 224"/>
                  <a:gd name="T14" fmla="*/ 22 w 165"/>
                  <a:gd name="T15" fmla="*/ 189 h 224"/>
                  <a:gd name="T16" fmla="*/ 21 w 165"/>
                  <a:gd name="T17" fmla="*/ 186 h 224"/>
                  <a:gd name="T18" fmla="*/ 154 w 165"/>
                  <a:gd name="T19" fmla="*/ 54 h 224"/>
                  <a:gd name="T20" fmla="*/ 25 w 165"/>
                  <a:gd name="T21" fmla="*/ 198 h 224"/>
                  <a:gd name="T22" fmla="*/ 25 w 165"/>
                  <a:gd name="T23" fmla="*/ 200 h 224"/>
                  <a:gd name="T24" fmla="*/ 156 w 165"/>
                  <a:gd name="T25" fmla="*/ 55 h 224"/>
                  <a:gd name="T26" fmla="*/ 154 w 165"/>
                  <a:gd name="T27" fmla="*/ 54 h 224"/>
                  <a:gd name="T28" fmla="*/ 164 w 165"/>
                  <a:gd name="T29" fmla="*/ 43 h 224"/>
                  <a:gd name="T30" fmla="*/ 155 w 165"/>
                  <a:gd name="T31" fmla="*/ 53 h 224"/>
                  <a:gd name="T32" fmla="*/ 157 w 165"/>
                  <a:gd name="T33" fmla="*/ 55 h 224"/>
                  <a:gd name="T34" fmla="*/ 165 w 165"/>
                  <a:gd name="T35" fmla="*/ 45 h 224"/>
                  <a:gd name="T36" fmla="*/ 164 w 165"/>
                  <a:gd name="T37" fmla="*/ 43 h 224"/>
                  <a:gd name="T38" fmla="*/ 113 w 165"/>
                  <a:gd name="T39" fmla="*/ 27 h 224"/>
                  <a:gd name="T40" fmla="*/ 22 w 165"/>
                  <a:gd name="T41" fmla="*/ 185 h 224"/>
                  <a:gd name="T42" fmla="*/ 22 w 165"/>
                  <a:gd name="T43" fmla="*/ 188 h 224"/>
                  <a:gd name="T44" fmla="*/ 114 w 165"/>
                  <a:gd name="T45" fmla="*/ 28 h 224"/>
                  <a:gd name="T46" fmla="*/ 113 w 165"/>
                  <a:gd name="T47" fmla="*/ 27 h 224"/>
                  <a:gd name="T48" fmla="*/ 128 w 165"/>
                  <a:gd name="T49" fmla="*/ 0 h 224"/>
                  <a:gd name="T50" fmla="*/ 113 w 165"/>
                  <a:gd name="T51" fmla="*/ 26 h 224"/>
                  <a:gd name="T52" fmla="*/ 115 w 165"/>
                  <a:gd name="T53" fmla="*/ 27 h 224"/>
                  <a:gd name="T54" fmla="*/ 129 w 165"/>
                  <a:gd name="T55" fmla="*/ 2 h 224"/>
                  <a:gd name="T56" fmla="*/ 128 w 165"/>
                  <a:gd name="T57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5" h="224">
                    <a:moveTo>
                      <a:pt x="21" y="186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2" y="223"/>
                      <a:pt x="2" y="224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199"/>
                      <a:pt x="24" y="199"/>
                      <a:pt x="24" y="199"/>
                    </a:cubicBezTo>
                    <a:cubicBezTo>
                      <a:pt x="3" y="222"/>
                      <a:pt x="3" y="222"/>
                      <a:pt x="3" y="222"/>
                    </a:cubicBezTo>
                    <a:cubicBezTo>
                      <a:pt x="22" y="189"/>
                      <a:pt x="22" y="189"/>
                      <a:pt x="22" y="189"/>
                    </a:cubicBezTo>
                    <a:cubicBezTo>
                      <a:pt x="21" y="186"/>
                      <a:pt x="21" y="186"/>
                      <a:pt x="21" y="186"/>
                    </a:cubicBezTo>
                    <a:moveTo>
                      <a:pt x="154" y="54"/>
                    </a:move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5" y="200"/>
                      <a:pt x="25" y="200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4" y="54"/>
                      <a:pt x="154" y="54"/>
                      <a:pt x="154" y="54"/>
                    </a:cubicBezTo>
                    <a:moveTo>
                      <a:pt x="164" y="43"/>
                    </a:moveTo>
                    <a:cubicBezTo>
                      <a:pt x="155" y="53"/>
                      <a:pt x="155" y="53"/>
                      <a:pt x="155" y="53"/>
                    </a:cubicBezTo>
                    <a:cubicBezTo>
                      <a:pt x="157" y="55"/>
                      <a:pt x="157" y="55"/>
                      <a:pt x="157" y="55"/>
                    </a:cubicBezTo>
                    <a:cubicBezTo>
                      <a:pt x="165" y="45"/>
                      <a:pt x="165" y="45"/>
                      <a:pt x="165" y="45"/>
                    </a:cubicBezTo>
                    <a:cubicBezTo>
                      <a:pt x="164" y="43"/>
                      <a:pt x="164" y="43"/>
                      <a:pt x="164" y="43"/>
                    </a:cubicBezTo>
                    <a:moveTo>
                      <a:pt x="113" y="27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2" y="188"/>
                      <a:pt x="22" y="188"/>
                      <a:pt x="22" y="18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128" y="0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9"/>
              <p:cNvSpPr>
                <a:spLocks/>
              </p:cNvSpPr>
              <p:nvPr/>
            </p:nvSpPr>
            <p:spPr bwMode="auto">
              <a:xfrm>
                <a:off x="3258" y="2433"/>
                <a:ext cx="7" cy="7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4 h 5"/>
                  <a:gd name="T4" fmla="*/ 1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60"/>
              <p:cNvSpPr>
                <a:spLocks/>
              </p:cNvSpPr>
              <p:nvPr/>
            </p:nvSpPr>
            <p:spPr bwMode="auto">
              <a:xfrm>
                <a:off x="3250" y="2437"/>
                <a:ext cx="9" cy="12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0 w 6"/>
                  <a:gd name="T5" fmla="*/ 7 h 8"/>
                  <a:gd name="T6" fmla="*/ 0 w 6"/>
                  <a:gd name="T7" fmla="*/ 7 h 8"/>
                  <a:gd name="T8" fmla="*/ 0 w 6"/>
                  <a:gd name="T9" fmla="*/ 7 h 8"/>
                  <a:gd name="T10" fmla="*/ 1 w 6"/>
                  <a:gd name="T11" fmla="*/ 8 h 8"/>
                  <a:gd name="T12" fmla="*/ 6 w 6"/>
                  <a:gd name="T13" fmla="*/ 2 h 8"/>
                  <a:gd name="T14" fmla="*/ 5 w 6"/>
                  <a:gd name="T15" fmla="*/ 1 h 8"/>
                  <a:gd name="T16" fmla="*/ 3 w 6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1"/>
              <p:cNvSpPr>
                <a:spLocks/>
              </p:cNvSpPr>
              <p:nvPr/>
            </p:nvSpPr>
            <p:spPr bwMode="auto">
              <a:xfrm>
                <a:off x="3241" y="2457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62"/>
              <p:cNvSpPr>
                <a:spLocks/>
              </p:cNvSpPr>
              <p:nvPr/>
            </p:nvSpPr>
            <p:spPr bwMode="auto">
              <a:xfrm>
                <a:off x="3243" y="2449"/>
                <a:ext cx="7" cy="9"/>
              </a:xfrm>
              <a:custGeom>
                <a:avLst/>
                <a:gdLst>
                  <a:gd name="T0" fmla="*/ 5 w 5"/>
                  <a:gd name="T1" fmla="*/ 0 h 6"/>
                  <a:gd name="T2" fmla="*/ 2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5 w 5"/>
                  <a:gd name="T9" fmla="*/ 0 h 6"/>
                  <a:gd name="T10" fmla="*/ 5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63"/>
              <p:cNvSpPr>
                <a:spLocks/>
              </p:cNvSpPr>
              <p:nvPr/>
            </p:nvSpPr>
            <p:spPr bwMode="auto">
              <a:xfrm>
                <a:off x="3999" y="1591"/>
                <a:ext cx="10" cy="16"/>
              </a:xfrm>
              <a:custGeom>
                <a:avLst/>
                <a:gdLst>
                  <a:gd name="T0" fmla="*/ 7 w 7"/>
                  <a:gd name="T1" fmla="*/ 0 h 11"/>
                  <a:gd name="T2" fmla="*/ 0 w 7"/>
                  <a:gd name="T3" fmla="*/ 8 h 11"/>
                  <a:gd name="T4" fmla="*/ 2 w 7"/>
                  <a:gd name="T5" fmla="*/ 10 h 11"/>
                  <a:gd name="T6" fmla="*/ 5 w 7"/>
                  <a:gd name="T7" fmla="*/ 6 h 11"/>
                  <a:gd name="T8" fmla="*/ 4 w 7"/>
                  <a:gd name="T9" fmla="*/ 11 h 11"/>
                  <a:gd name="T10" fmla="*/ 6 w 7"/>
                  <a:gd name="T11" fmla="*/ 11 h 11"/>
                  <a:gd name="T12" fmla="*/ 7 w 7"/>
                  <a:gd name="T13" fmla="*/ 3 h 11"/>
                  <a:gd name="T14" fmla="*/ 7 w 7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7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2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64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5"/>
              <p:cNvSpPr>
                <a:spLocks noEditPoints="1"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6"/>
              <p:cNvSpPr>
                <a:spLocks noEditPoints="1"/>
              </p:cNvSpPr>
              <p:nvPr/>
            </p:nvSpPr>
            <p:spPr bwMode="auto">
              <a:xfrm>
                <a:off x="2651" y="2454"/>
                <a:ext cx="927" cy="360"/>
              </a:xfrm>
              <a:custGeom>
                <a:avLst/>
                <a:gdLst>
                  <a:gd name="T0" fmla="*/ 272 w 622"/>
                  <a:gd name="T1" fmla="*/ 184 h 242"/>
                  <a:gd name="T2" fmla="*/ 239 w 622"/>
                  <a:gd name="T3" fmla="*/ 190 h 242"/>
                  <a:gd name="T4" fmla="*/ 237 w 622"/>
                  <a:gd name="T5" fmla="*/ 191 h 242"/>
                  <a:gd name="T6" fmla="*/ 160 w 622"/>
                  <a:gd name="T7" fmla="*/ 207 h 242"/>
                  <a:gd name="T8" fmla="*/ 155 w 622"/>
                  <a:gd name="T9" fmla="*/ 208 h 242"/>
                  <a:gd name="T10" fmla="*/ 2 w 622"/>
                  <a:gd name="T11" fmla="*/ 241 h 242"/>
                  <a:gd name="T12" fmla="*/ 2 w 622"/>
                  <a:gd name="T13" fmla="*/ 242 h 242"/>
                  <a:gd name="T14" fmla="*/ 8 w 622"/>
                  <a:gd name="T15" fmla="*/ 242 h 242"/>
                  <a:gd name="T16" fmla="*/ 160 w 622"/>
                  <a:gd name="T17" fmla="*/ 210 h 242"/>
                  <a:gd name="T18" fmla="*/ 165 w 622"/>
                  <a:gd name="T19" fmla="*/ 208 h 242"/>
                  <a:gd name="T20" fmla="*/ 239 w 622"/>
                  <a:gd name="T21" fmla="*/ 193 h 242"/>
                  <a:gd name="T22" fmla="*/ 242 w 622"/>
                  <a:gd name="T23" fmla="*/ 192 h 242"/>
                  <a:gd name="T24" fmla="*/ 273 w 622"/>
                  <a:gd name="T25" fmla="*/ 185 h 242"/>
                  <a:gd name="T26" fmla="*/ 272 w 622"/>
                  <a:gd name="T27" fmla="*/ 184 h 242"/>
                  <a:gd name="T28" fmla="*/ 347 w 622"/>
                  <a:gd name="T29" fmla="*/ 167 h 242"/>
                  <a:gd name="T30" fmla="*/ 274 w 622"/>
                  <a:gd name="T31" fmla="*/ 183 h 242"/>
                  <a:gd name="T32" fmla="*/ 275 w 622"/>
                  <a:gd name="T33" fmla="*/ 185 h 242"/>
                  <a:gd name="T34" fmla="*/ 347 w 622"/>
                  <a:gd name="T35" fmla="*/ 170 h 242"/>
                  <a:gd name="T36" fmla="*/ 347 w 622"/>
                  <a:gd name="T37" fmla="*/ 167 h 242"/>
                  <a:gd name="T38" fmla="*/ 210 w 622"/>
                  <a:gd name="T39" fmla="*/ 111 h 242"/>
                  <a:gd name="T40" fmla="*/ 160 w 622"/>
                  <a:gd name="T41" fmla="*/ 142 h 242"/>
                  <a:gd name="T42" fmla="*/ 158 w 622"/>
                  <a:gd name="T43" fmla="*/ 143 h 242"/>
                  <a:gd name="T44" fmla="*/ 80 w 622"/>
                  <a:gd name="T45" fmla="*/ 190 h 242"/>
                  <a:gd name="T46" fmla="*/ 78 w 622"/>
                  <a:gd name="T47" fmla="*/ 192 h 242"/>
                  <a:gd name="T48" fmla="*/ 0 w 622"/>
                  <a:gd name="T49" fmla="*/ 239 h 242"/>
                  <a:gd name="T50" fmla="*/ 1 w 622"/>
                  <a:gd name="T51" fmla="*/ 241 h 242"/>
                  <a:gd name="T52" fmla="*/ 81 w 622"/>
                  <a:gd name="T53" fmla="*/ 193 h 242"/>
                  <a:gd name="T54" fmla="*/ 83 w 622"/>
                  <a:gd name="T55" fmla="*/ 191 h 242"/>
                  <a:gd name="T56" fmla="*/ 160 w 622"/>
                  <a:gd name="T57" fmla="*/ 145 h 242"/>
                  <a:gd name="T58" fmla="*/ 162 w 622"/>
                  <a:gd name="T59" fmla="*/ 143 h 242"/>
                  <a:gd name="T60" fmla="*/ 212 w 622"/>
                  <a:gd name="T61" fmla="*/ 113 h 242"/>
                  <a:gd name="T62" fmla="*/ 210 w 622"/>
                  <a:gd name="T63" fmla="*/ 111 h 242"/>
                  <a:gd name="T64" fmla="*/ 622 w 622"/>
                  <a:gd name="T65" fmla="*/ 109 h 242"/>
                  <a:gd name="T66" fmla="*/ 384 w 622"/>
                  <a:gd name="T67" fmla="*/ 160 h 242"/>
                  <a:gd name="T68" fmla="*/ 381 w 622"/>
                  <a:gd name="T69" fmla="*/ 160 h 242"/>
                  <a:gd name="T70" fmla="*/ 350 w 622"/>
                  <a:gd name="T71" fmla="*/ 167 h 242"/>
                  <a:gd name="T72" fmla="*/ 349 w 622"/>
                  <a:gd name="T73" fmla="*/ 169 h 242"/>
                  <a:gd name="T74" fmla="*/ 379 w 622"/>
                  <a:gd name="T75" fmla="*/ 163 h 242"/>
                  <a:gd name="T76" fmla="*/ 382 w 622"/>
                  <a:gd name="T77" fmla="*/ 162 h 242"/>
                  <a:gd name="T78" fmla="*/ 619 w 622"/>
                  <a:gd name="T79" fmla="*/ 111 h 242"/>
                  <a:gd name="T80" fmla="*/ 622 w 622"/>
                  <a:gd name="T81" fmla="*/ 110 h 242"/>
                  <a:gd name="T82" fmla="*/ 622 w 622"/>
                  <a:gd name="T83" fmla="*/ 109 h 242"/>
                  <a:gd name="T84" fmla="*/ 395 w 622"/>
                  <a:gd name="T85" fmla="*/ 0 h 242"/>
                  <a:gd name="T86" fmla="*/ 394 w 622"/>
                  <a:gd name="T87" fmla="*/ 0 h 242"/>
                  <a:gd name="T88" fmla="*/ 286 w 622"/>
                  <a:gd name="T89" fmla="*/ 66 h 242"/>
                  <a:gd name="T90" fmla="*/ 283 w 622"/>
                  <a:gd name="T91" fmla="*/ 67 h 242"/>
                  <a:gd name="T92" fmla="*/ 212 w 622"/>
                  <a:gd name="T93" fmla="*/ 110 h 242"/>
                  <a:gd name="T94" fmla="*/ 213 w 622"/>
                  <a:gd name="T95" fmla="*/ 112 h 242"/>
                  <a:gd name="T96" fmla="*/ 286 w 622"/>
                  <a:gd name="T97" fmla="*/ 68 h 242"/>
                  <a:gd name="T98" fmla="*/ 289 w 622"/>
                  <a:gd name="T99" fmla="*/ 66 h 242"/>
                  <a:gd name="T100" fmla="*/ 396 w 622"/>
                  <a:gd name="T101" fmla="*/ 1 h 242"/>
                  <a:gd name="T102" fmla="*/ 395 w 622"/>
                  <a:gd name="T10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22" h="242">
                    <a:moveTo>
                      <a:pt x="272" y="184"/>
                    </a:moveTo>
                    <a:cubicBezTo>
                      <a:pt x="239" y="190"/>
                      <a:pt x="239" y="190"/>
                      <a:pt x="239" y="190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160" y="207"/>
                      <a:pt x="160" y="207"/>
                      <a:pt x="160" y="207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2" y="241"/>
                      <a:pt x="2" y="241"/>
                      <a:pt x="2" y="241"/>
                    </a:cubicBezTo>
                    <a:cubicBezTo>
                      <a:pt x="2" y="242"/>
                      <a:pt x="2" y="242"/>
                      <a:pt x="2" y="242"/>
                    </a:cubicBezTo>
                    <a:cubicBezTo>
                      <a:pt x="8" y="242"/>
                      <a:pt x="8" y="242"/>
                      <a:pt x="8" y="242"/>
                    </a:cubicBezTo>
                    <a:cubicBezTo>
                      <a:pt x="160" y="210"/>
                      <a:pt x="160" y="210"/>
                      <a:pt x="160" y="210"/>
                    </a:cubicBezTo>
                    <a:cubicBezTo>
                      <a:pt x="165" y="208"/>
                      <a:pt x="165" y="208"/>
                      <a:pt x="165" y="208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42" y="192"/>
                      <a:pt x="242" y="192"/>
                      <a:pt x="242" y="192"/>
                    </a:cubicBezTo>
                    <a:cubicBezTo>
                      <a:pt x="273" y="185"/>
                      <a:pt x="273" y="185"/>
                      <a:pt x="273" y="185"/>
                    </a:cubicBezTo>
                    <a:cubicBezTo>
                      <a:pt x="272" y="184"/>
                      <a:pt x="272" y="184"/>
                      <a:pt x="272" y="184"/>
                    </a:cubicBezTo>
                    <a:moveTo>
                      <a:pt x="347" y="167"/>
                    </a:moveTo>
                    <a:cubicBezTo>
                      <a:pt x="274" y="183"/>
                      <a:pt x="274" y="183"/>
                      <a:pt x="274" y="183"/>
                    </a:cubicBezTo>
                    <a:cubicBezTo>
                      <a:pt x="275" y="185"/>
                      <a:pt x="275" y="185"/>
                      <a:pt x="275" y="185"/>
                    </a:cubicBezTo>
                    <a:cubicBezTo>
                      <a:pt x="347" y="170"/>
                      <a:pt x="347" y="170"/>
                      <a:pt x="347" y="170"/>
                    </a:cubicBezTo>
                    <a:cubicBezTo>
                      <a:pt x="347" y="167"/>
                      <a:pt x="347" y="167"/>
                      <a:pt x="347" y="167"/>
                    </a:cubicBezTo>
                    <a:moveTo>
                      <a:pt x="210" y="111"/>
                    </a:move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58" y="143"/>
                      <a:pt x="158" y="143"/>
                      <a:pt x="158" y="143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78" y="192"/>
                      <a:pt x="78" y="192"/>
                      <a:pt x="78" y="192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1" y="240"/>
                      <a:pt x="1" y="240"/>
                      <a:pt x="1" y="241"/>
                    </a:cubicBezTo>
                    <a:cubicBezTo>
                      <a:pt x="81" y="193"/>
                      <a:pt x="81" y="193"/>
                      <a:pt x="81" y="193"/>
                    </a:cubicBezTo>
                    <a:cubicBezTo>
                      <a:pt x="83" y="191"/>
                      <a:pt x="83" y="191"/>
                      <a:pt x="83" y="191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1"/>
                      <a:pt x="210" y="111"/>
                      <a:pt x="210" y="111"/>
                    </a:cubicBezTo>
                    <a:moveTo>
                      <a:pt x="622" y="109"/>
                    </a:moveTo>
                    <a:cubicBezTo>
                      <a:pt x="384" y="160"/>
                      <a:pt x="384" y="160"/>
                      <a:pt x="384" y="160"/>
                    </a:cubicBezTo>
                    <a:cubicBezTo>
                      <a:pt x="381" y="160"/>
                      <a:pt x="381" y="160"/>
                      <a:pt x="381" y="160"/>
                    </a:cubicBezTo>
                    <a:cubicBezTo>
                      <a:pt x="350" y="167"/>
                      <a:pt x="350" y="167"/>
                      <a:pt x="350" y="167"/>
                    </a:cubicBezTo>
                    <a:cubicBezTo>
                      <a:pt x="349" y="169"/>
                      <a:pt x="349" y="169"/>
                      <a:pt x="349" y="169"/>
                    </a:cubicBezTo>
                    <a:cubicBezTo>
                      <a:pt x="379" y="163"/>
                      <a:pt x="379" y="163"/>
                      <a:pt x="379" y="163"/>
                    </a:cubicBezTo>
                    <a:cubicBezTo>
                      <a:pt x="382" y="162"/>
                      <a:pt x="382" y="162"/>
                      <a:pt x="382" y="162"/>
                    </a:cubicBezTo>
                    <a:cubicBezTo>
                      <a:pt x="619" y="111"/>
                      <a:pt x="619" y="111"/>
                      <a:pt x="619" y="111"/>
                    </a:cubicBezTo>
                    <a:cubicBezTo>
                      <a:pt x="622" y="110"/>
                      <a:pt x="622" y="110"/>
                      <a:pt x="622" y="110"/>
                    </a:cubicBezTo>
                    <a:cubicBezTo>
                      <a:pt x="622" y="110"/>
                      <a:pt x="622" y="109"/>
                      <a:pt x="622" y="109"/>
                    </a:cubicBezTo>
                    <a:moveTo>
                      <a:pt x="395" y="0"/>
                    </a:moveTo>
                    <a:cubicBezTo>
                      <a:pt x="394" y="0"/>
                      <a:pt x="394" y="0"/>
                      <a:pt x="394" y="0"/>
                    </a:cubicBezTo>
                    <a:cubicBezTo>
                      <a:pt x="286" y="66"/>
                      <a:pt x="286" y="66"/>
                      <a:pt x="286" y="66"/>
                    </a:cubicBezTo>
                    <a:cubicBezTo>
                      <a:pt x="283" y="67"/>
                      <a:pt x="283" y="67"/>
                      <a:pt x="283" y="67"/>
                    </a:cubicBez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13" y="112"/>
                      <a:pt x="213" y="112"/>
                      <a:pt x="213" y="112"/>
                    </a:cubicBezTo>
                    <a:cubicBezTo>
                      <a:pt x="286" y="68"/>
                      <a:pt x="286" y="68"/>
                      <a:pt x="286" y="68"/>
                    </a:cubicBezTo>
                    <a:cubicBezTo>
                      <a:pt x="289" y="66"/>
                      <a:pt x="289" y="66"/>
                      <a:pt x="289" y="66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395" y="1"/>
                      <a:pt x="395" y="0"/>
                      <a:pt x="39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7"/>
              <p:cNvSpPr>
                <a:spLocks noEditPoints="1"/>
              </p:cNvSpPr>
              <p:nvPr/>
            </p:nvSpPr>
            <p:spPr bwMode="auto">
              <a:xfrm>
                <a:off x="2654" y="2617"/>
                <a:ext cx="924" cy="199"/>
              </a:xfrm>
              <a:custGeom>
                <a:avLst/>
                <a:gdLst>
                  <a:gd name="T0" fmla="*/ 6 w 620"/>
                  <a:gd name="T1" fmla="*/ 132 h 133"/>
                  <a:gd name="T2" fmla="*/ 0 w 620"/>
                  <a:gd name="T3" fmla="*/ 132 h 133"/>
                  <a:gd name="T4" fmla="*/ 0 w 620"/>
                  <a:gd name="T5" fmla="*/ 133 h 133"/>
                  <a:gd name="T6" fmla="*/ 6 w 620"/>
                  <a:gd name="T7" fmla="*/ 132 h 133"/>
                  <a:gd name="T8" fmla="*/ 620 w 620"/>
                  <a:gd name="T9" fmla="*/ 0 h 133"/>
                  <a:gd name="T10" fmla="*/ 617 w 620"/>
                  <a:gd name="T11" fmla="*/ 1 h 133"/>
                  <a:gd name="T12" fmla="*/ 620 w 620"/>
                  <a:gd name="T13" fmla="*/ 1 h 133"/>
                  <a:gd name="T14" fmla="*/ 620 w 620"/>
                  <a:gd name="T1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0" h="133">
                    <a:moveTo>
                      <a:pt x="6" y="132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3"/>
                      <a:pt x="0" y="133"/>
                    </a:cubicBezTo>
                    <a:cubicBezTo>
                      <a:pt x="6" y="132"/>
                      <a:pt x="6" y="132"/>
                      <a:pt x="6" y="132"/>
                    </a:cubicBezTo>
                    <a:moveTo>
                      <a:pt x="620" y="0"/>
                    </a:moveTo>
                    <a:cubicBezTo>
                      <a:pt x="617" y="1"/>
                      <a:pt x="617" y="1"/>
                      <a:pt x="617" y="1"/>
                    </a:cubicBezTo>
                    <a:cubicBezTo>
                      <a:pt x="620" y="1"/>
                      <a:pt x="620" y="1"/>
                      <a:pt x="620" y="1"/>
                    </a:cubicBezTo>
                    <a:cubicBezTo>
                      <a:pt x="620" y="0"/>
                      <a:pt x="620" y="0"/>
                      <a:pt x="62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8"/>
              <p:cNvSpPr>
                <a:spLocks/>
              </p:cNvSpPr>
              <p:nvPr/>
            </p:nvSpPr>
            <p:spPr bwMode="auto">
              <a:xfrm>
                <a:off x="3238" y="245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69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close/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close/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70"/>
              <p:cNvSpPr>
                <a:spLocks noEditPoints="1"/>
              </p:cNvSpPr>
              <p:nvPr/>
            </p:nvSpPr>
            <p:spPr bwMode="auto">
              <a:xfrm>
                <a:off x="2964" y="2617"/>
                <a:ext cx="209" cy="112"/>
              </a:xfrm>
              <a:custGeom>
                <a:avLst/>
                <a:gdLst>
                  <a:gd name="T0" fmla="*/ 96 w 209"/>
                  <a:gd name="T1" fmla="*/ 109 h 112"/>
                  <a:gd name="T2" fmla="*/ 93 w 209"/>
                  <a:gd name="T3" fmla="*/ 111 h 112"/>
                  <a:gd name="T4" fmla="*/ 94 w 209"/>
                  <a:gd name="T5" fmla="*/ 112 h 112"/>
                  <a:gd name="T6" fmla="*/ 97 w 209"/>
                  <a:gd name="T7" fmla="*/ 112 h 112"/>
                  <a:gd name="T8" fmla="*/ 96 w 209"/>
                  <a:gd name="T9" fmla="*/ 109 h 112"/>
                  <a:gd name="T10" fmla="*/ 209 w 209"/>
                  <a:gd name="T11" fmla="*/ 85 h 112"/>
                  <a:gd name="T12" fmla="*/ 204 w 209"/>
                  <a:gd name="T13" fmla="*/ 85 h 112"/>
                  <a:gd name="T14" fmla="*/ 204 w 209"/>
                  <a:gd name="T15" fmla="*/ 90 h 112"/>
                  <a:gd name="T16" fmla="*/ 207 w 209"/>
                  <a:gd name="T17" fmla="*/ 88 h 112"/>
                  <a:gd name="T18" fmla="*/ 209 w 209"/>
                  <a:gd name="T19" fmla="*/ 85 h 112"/>
                  <a:gd name="T20" fmla="*/ 3 w 209"/>
                  <a:gd name="T21" fmla="*/ 0 h 112"/>
                  <a:gd name="T22" fmla="*/ 0 w 209"/>
                  <a:gd name="T23" fmla="*/ 2 h 112"/>
                  <a:gd name="T24" fmla="*/ 3 w 209"/>
                  <a:gd name="T25" fmla="*/ 5 h 112"/>
                  <a:gd name="T26" fmla="*/ 5 w 209"/>
                  <a:gd name="T27" fmla="*/ 3 h 112"/>
                  <a:gd name="T28" fmla="*/ 3 w 209"/>
                  <a:gd name="T2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112">
                    <a:moveTo>
                      <a:pt x="96" y="109"/>
                    </a:moveTo>
                    <a:lnTo>
                      <a:pt x="93" y="111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96" y="109"/>
                    </a:lnTo>
                    <a:moveTo>
                      <a:pt x="209" y="85"/>
                    </a:moveTo>
                    <a:lnTo>
                      <a:pt x="204" y="85"/>
                    </a:lnTo>
                    <a:lnTo>
                      <a:pt x="204" y="90"/>
                    </a:lnTo>
                    <a:lnTo>
                      <a:pt x="207" y="88"/>
                    </a:lnTo>
                    <a:lnTo>
                      <a:pt x="209" y="85"/>
                    </a:lnTo>
                    <a:moveTo>
                      <a:pt x="3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1"/>
              <p:cNvSpPr>
                <a:spLocks/>
              </p:cNvSpPr>
              <p:nvPr/>
            </p:nvSpPr>
            <p:spPr bwMode="auto">
              <a:xfrm>
                <a:off x="3578" y="2613"/>
                <a:ext cx="12" cy="6"/>
              </a:xfrm>
              <a:custGeom>
                <a:avLst/>
                <a:gdLst>
                  <a:gd name="T0" fmla="*/ 8 w 8"/>
                  <a:gd name="T1" fmla="*/ 0 h 4"/>
                  <a:gd name="T2" fmla="*/ 7 w 8"/>
                  <a:gd name="T3" fmla="*/ 0 h 4"/>
                  <a:gd name="T4" fmla="*/ 0 w 8"/>
                  <a:gd name="T5" fmla="*/ 2 h 4"/>
                  <a:gd name="T6" fmla="*/ 0 w 8"/>
                  <a:gd name="T7" fmla="*/ 3 h 4"/>
                  <a:gd name="T8" fmla="*/ 0 w 8"/>
                  <a:gd name="T9" fmla="*/ 4 h 4"/>
                  <a:gd name="T10" fmla="*/ 7 w 8"/>
                  <a:gd name="T11" fmla="*/ 2 h 4"/>
                  <a:gd name="T12" fmla="*/ 8 w 8"/>
                  <a:gd name="T13" fmla="*/ 2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72"/>
              <p:cNvSpPr>
                <a:spLocks/>
              </p:cNvSpPr>
              <p:nvPr/>
            </p:nvSpPr>
            <p:spPr bwMode="auto">
              <a:xfrm>
                <a:off x="3240" y="2448"/>
                <a:ext cx="10" cy="7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3 h 5"/>
                  <a:gd name="T4" fmla="*/ 0 w 7"/>
                  <a:gd name="T5" fmla="*/ 4 h 5"/>
                  <a:gd name="T6" fmla="*/ 1 w 7"/>
                  <a:gd name="T7" fmla="*/ 5 h 5"/>
                  <a:gd name="T8" fmla="*/ 4 w 7"/>
                  <a:gd name="T9" fmla="*/ 3 h 5"/>
                  <a:gd name="T10" fmla="*/ 7 w 7"/>
                  <a:gd name="T11" fmla="*/ 1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73"/>
              <p:cNvSpPr>
                <a:spLocks/>
              </p:cNvSpPr>
              <p:nvPr/>
            </p:nvSpPr>
            <p:spPr bwMode="auto">
              <a:xfrm>
                <a:off x="2633" y="2810"/>
                <a:ext cx="21" cy="10"/>
              </a:xfrm>
              <a:custGeom>
                <a:avLst/>
                <a:gdLst>
                  <a:gd name="T0" fmla="*/ 12 w 14"/>
                  <a:gd name="T1" fmla="*/ 0 h 7"/>
                  <a:gd name="T2" fmla="*/ 5 w 14"/>
                  <a:gd name="T3" fmla="*/ 4 h 7"/>
                  <a:gd name="T4" fmla="*/ 0 w 14"/>
                  <a:gd name="T5" fmla="*/ 7 h 7"/>
                  <a:gd name="T6" fmla="*/ 14 w 14"/>
                  <a:gd name="T7" fmla="*/ 4 h 7"/>
                  <a:gd name="T8" fmla="*/ 14 w 14"/>
                  <a:gd name="T9" fmla="*/ 3 h 7"/>
                  <a:gd name="T10" fmla="*/ 14 w 14"/>
                  <a:gd name="T11" fmla="*/ 2 h 7"/>
                  <a:gd name="T12" fmla="*/ 12 w 14"/>
                  <a:gd name="T13" fmla="*/ 3 h 7"/>
                  <a:gd name="T14" fmla="*/ 13 w 14"/>
                  <a:gd name="T15" fmla="*/ 2 h 7"/>
                  <a:gd name="T16" fmla="*/ 12 w 1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">
                    <a:moveTo>
                      <a:pt x="12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74"/>
              <p:cNvSpPr>
                <a:spLocks noEditPoints="1"/>
              </p:cNvSpPr>
              <p:nvPr/>
            </p:nvSpPr>
            <p:spPr bwMode="auto">
              <a:xfrm>
                <a:off x="3680" y="868"/>
                <a:ext cx="94" cy="438"/>
              </a:xfrm>
              <a:custGeom>
                <a:avLst/>
                <a:gdLst>
                  <a:gd name="T0" fmla="*/ 5 w 63"/>
                  <a:gd name="T1" fmla="*/ 271 h 294"/>
                  <a:gd name="T2" fmla="*/ 0 w 63"/>
                  <a:gd name="T3" fmla="*/ 292 h 294"/>
                  <a:gd name="T4" fmla="*/ 1 w 63"/>
                  <a:gd name="T5" fmla="*/ 294 h 294"/>
                  <a:gd name="T6" fmla="*/ 5 w 63"/>
                  <a:gd name="T7" fmla="*/ 273 h 294"/>
                  <a:gd name="T8" fmla="*/ 5 w 63"/>
                  <a:gd name="T9" fmla="*/ 271 h 294"/>
                  <a:gd name="T10" fmla="*/ 15 w 63"/>
                  <a:gd name="T11" fmla="*/ 221 h 294"/>
                  <a:gd name="T12" fmla="*/ 6 w 63"/>
                  <a:gd name="T13" fmla="*/ 263 h 294"/>
                  <a:gd name="T14" fmla="*/ 7 w 63"/>
                  <a:gd name="T15" fmla="*/ 265 h 294"/>
                  <a:gd name="T16" fmla="*/ 16 w 63"/>
                  <a:gd name="T17" fmla="*/ 221 h 294"/>
                  <a:gd name="T18" fmla="*/ 15 w 63"/>
                  <a:gd name="T19" fmla="*/ 221 h 294"/>
                  <a:gd name="T20" fmla="*/ 62 w 63"/>
                  <a:gd name="T21" fmla="*/ 0 h 294"/>
                  <a:gd name="T22" fmla="*/ 16 w 63"/>
                  <a:gd name="T23" fmla="*/ 219 h 294"/>
                  <a:gd name="T24" fmla="*/ 16 w 63"/>
                  <a:gd name="T25" fmla="*/ 219 h 294"/>
                  <a:gd name="T26" fmla="*/ 63 w 63"/>
                  <a:gd name="T27" fmla="*/ 0 h 294"/>
                  <a:gd name="T28" fmla="*/ 62 w 63"/>
                  <a:gd name="T2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294">
                    <a:moveTo>
                      <a:pt x="5" y="271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1" y="294"/>
                      <a:pt x="1" y="294"/>
                      <a:pt x="1" y="294"/>
                    </a:cubicBezTo>
                    <a:cubicBezTo>
                      <a:pt x="5" y="273"/>
                      <a:pt x="5" y="273"/>
                      <a:pt x="5" y="273"/>
                    </a:cubicBezTo>
                    <a:cubicBezTo>
                      <a:pt x="5" y="271"/>
                      <a:pt x="5" y="271"/>
                      <a:pt x="5" y="271"/>
                    </a:cubicBezTo>
                    <a:moveTo>
                      <a:pt x="15" y="221"/>
                    </a:moveTo>
                    <a:cubicBezTo>
                      <a:pt x="6" y="263"/>
                      <a:pt x="6" y="263"/>
                      <a:pt x="6" y="263"/>
                    </a:cubicBezTo>
                    <a:cubicBezTo>
                      <a:pt x="7" y="265"/>
                      <a:pt x="7" y="265"/>
                      <a:pt x="7" y="265"/>
                    </a:cubicBezTo>
                    <a:cubicBezTo>
                      <a:pt x="16" y="221"/>
                      <a:pt x="16" y="221"/>
                      <a:pt x="16" y="221"/>
                    </a:cubicBezTo>
                    <a:cubicBezTo>
                      <a:pt x="15" y="221"/>
                      <a:pt x="15" y="221"/>
                      <a:pt x="15" y="221"/>
                    </a:cubicBezTo>
                    <a:moveTo>
                      <a:pt x="62" y="0"/>
                    </a:moveTo>
                    <a:cubicBezTo>
                      <a:pt x="16" y="219"/>
                      <a:pt x="16" y="219"/>
                      <a:pt x="16" y="219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2" y="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75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76"/>
              <p:cNvSpPr>
                <a:spLocks/>
              </p:cNvSpPr>
              <p:nvPr/>
            </p:nvSpPr>
            <p:spPr bwMode="auto">
              <a:xfrm>
                <a:off x="3687" y="1260"/>
                <a:ext cx="3" cy="15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12 h 15"/>
                  <a:gd name="T4" fmla="*/ 0 w 3"/>
                  <a:gd name="T5" fmla="*/ 15 h 15"/>
                  <a:gd name="T6" fmla="*/ 3 w 3"/>
                  <a:gd name="T7" fmla="*/ 3 h 15"/>
                  <a:gd name="T8" fmla="*/ 2 w 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77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8"/>
              <p:cNvSpPr>
                <a:spLocks/>
              </p:cNvSpPr>
              <p:nvPr/>
            </p:nvSpPr>
            <p:spPr bwMode="auto">
              <a:xfrm>
                <a:off x="3702" y="119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79"/>
              <p:cNvSpPr>
                <a:spLocks/>
              </p:cNvSpPr>
              <p:nvPr/>
            </p:nvSpPr>
            <p:spPr bwMode="auto">
              <a:xfrm>
                <a:off x="3772" y="857"/>
                <a:ext cx="3" cy="11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8 h 8"/>
                  <a:gd name="T4" fmla="*/ 1 w 2"/>
                  <a:gd name="T5" fmla="*/ 8 h 8"/>
                  <a:gd name="T6" fmla="*/ 2 w 2"/>
                  <a:gd name="T7" fmla="*/ 0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80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81"/>
              <p:cNvSpPr>
                <a:spLocks/>
              </p:cNvSpPr>
              <p:nvPr/>
            </p:nvSpPr>
            <p:spPr bwMode="auto">
              <a:xfrm>
                <a:off x="3410" y="900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1 w 3"/>
                  <a:gd name="T3" fmla="*/ 7 h 7"/>
                  <a:gd name="T4" fmla="*/ 3 w 3"/>
                  <a:gd name="T5" fmla="*/ 7 h 7"/>
                  <a:gd name="T6" fmla="*/ 1 w 3"/>
                  <a:gd name="T7" fmla="*/ 4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1" y="7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82"/>
              <p:cNvSpPr>
                <a:spLocks/>
              </p:cNvSpPr>
              <p:nvPr/>
            </p:nvSpPr>
            <p:spPr bwMode="auto">
              <a:xfrm>
                <a:off x="3338" y="916"/>
                <a:ext cx="357" cy="764"/>
              </a:xfrm>
              <a:custGeom>
                <a:avLst/>
                <a:gdLst>
                  <a:gd name="T0" fmla="*/ 51 w 239"/>
                  <a:gd name="T1" fmla="*/ 0 h 513"/>
                  <a:gd name="T2" fmla="*/ 50 w 239"/>
                  <a:gd name="T3" fmla="*/ 0 h 513"/>
                  <a:gd name="T4" fmla="*/ 135 w 239"/>
                  <a:gd name="T5" fmla="*/ 352 h 513"/>
                  <a:gd name="T6" fmla="*/ 0 w 239"/>
                  <a:gd name="T7" fmla="*/ 298 h 513"/>
                  <a:gd name="T8" fmla="*/ 0 w 239"/>
                  <a:gd name="T9" fmla="*/ 299 h 513"/>
                  <a:gd name="T10" fmla="*/ 135 w 239"/>
                  <a:gd name="T11" fmla="*/ 353 h 513"/>
                  <a:gd name="T12" fmla="*/ 173 w 239"/>
                  <a:gd name="T13" fmla="*/ 513 h 513"/>
                  <a:gd name="T14" fmla="*/ 174 w 239"/>
                  <a:gd name="T15" fmla="*/ 512 h 513"/>
                  <a:gd name="T16" fmla="*/ 136 w 239"/>
                  <a:gd name="T17" fmla="*/ 354 h 513"/>
                  <a:gd name="T18" fmla="*/ 204 w 239"/>
                  <a:gd name="T19" fmla="*/ 381 h 513"/>
                  <a:gd name="T20" fmla="*/ 176 w 239"/>
                  <a:gd name="T21" fmla="*/ 512 h 513"/>
                  <a:gd name="T22" fmla="*/ 177 w 239"/>
                  <a:gd name="T23" fmla="*/ 512 h 513"/>
                  <a:gd name="T24" fmla="*/ 204 w 239"/>
                  <a:gd name="T25" fmla="*/ 381 h 513"/>
                  <a:gd name="T26" fmla="*/ 239 w 239"/>
                  <a:gd name="T27" fmla="*/ 395 h 513"/>
                  <a:gd name="T28" fmla="*/ 239 w 239"/>
                  <a:gd name="T29" fmla="*/ 394 h 513"/>
                  <a:gd name="T30" fmla="*/ 205 w 239"/>
                  <a:gd name="T31" fmla="*/ 380 h 513"/>
                  <a:gd name="T32" fmla="*/ 223 w 239"/>
                  <a:gd name="T33" fmla="*/ 296 h 513"/>
                  <a:gd name="T34" fmla="*/ 222 w 239"/>
                  <a:gd name="T35" fmla="*/ 294 h 513"/>
                  <a:gd name="T36" fmla="*/ 204 w 239"/>
                  <a:gd name="T37" fmla="*/ 380 h 513"/>
                  <a:gd name="T38" fmla="*/ 136 w 239"/>
                  <a:gd name="T39" fmla="*/ 352 h 513"/>
                  <a:gd name="T40" fmla="*/ 51 w 23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513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135" y="352"/>
                      <a:pt x="135" y="352"/>
                      <a:pt x="135" y="35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35" y="353"/>
                      <a:pt x="135" y="353"/>
                      <a:pt x="135" y="353"/>
                    </a:cubicBezTo>
                    <a:cubicBezTo>
                      <a:pt x="173" y="513"/>
                      <a:pt x="173" y="513"/>
                      <a:pt x="173" y="513"/>
                    </a:cubicBezTo>
                    <a:cubicBezTo>
                      <a:pt x="173" y="512"/>
                      <a:pt x="174" y="512"/>
                      <a:pt x="174" y="512"/>
                    </a:cubicBezTo>
                    <a:cubicBezTo>
                      <a:pt x="136" y="354"/>
                      <a:pt x="136" y="354"/>
                      <a:pt x="136" y="354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176" y="512"/>
                      <a:pt x="176" y="512"/>
                      <a:pt x="176" y="512"/>
                    </a:cubicBezTo>
                    <a:cubicBezTo>
                      <a:pt x="176" y="512"/>
                      <a:pt x="176" y="512"/>
                      <a:pt x="177" y="512"/>
                    </a:cubicBezTo>
                    <a:cubicBezTo>
                      <a:pt x="204" y="381"/>
                      <a:pt x="204" y="381"/>
                      <a:pt x="204" y="381"/>
                    </a:cubicBezTo>
                    <a:cubicBezTo>
                      <a:pt x="239" y="395"/>
                      <a:pt x="239" y="395"/>
                      <a:pt x="239" y="395"/>
                    </a:cubicBezTo>
                    <a:cubicBezTo>
                      <a:pt x="239" y="394"/>
                      <a:pt x="239" y="394"/>
                      <a:pt x="239" y="394"/>
                    </a:cubicBezTo>
                    <a:cubicBezTo>
                      <a:pt x="205" y="380"/>
                      <a:pt x="205" y="380"/>
                      <a:pt x="205" y="380"/>
                    </a:cubicBezTo>
                    <a:cubicBezTo>
                      <a:pt x="223" y="296"/>
                      <a:pt x="223" y="296"/>
                      <a:pt x="223" y="296"/>
                    </a:cubicBezTo>
                    <a:cubicBezTo>
                      <a:pt x="222" y="294"/>
                      <a:pt x="222" y="294"/>
                      <a:pt x="222" y="294"/>
                    </a:cubicBezTo>
                    <a:cubicBezTo>
                      <a:pt x="204" y="380"/>
                      <a:pt x="204" y="380"/>
                      <a:pt x="204" y="380"/>
                    </a:cubicBezTo>
                    <a:cubicBezTo>
                      <a:pt x="136" y="352"/>
                      <a:pt x="136" y="352"/>
                      <a:pt x="136" y="352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83"/>
              <p:cNvSpPr>
                <a:spLocks/>
              </p:cNvSpPr>
              <p:nvPr/>
            </p:nvSpPr>
            <p:spPr bwMode="auto">
              <a:xfrm>
                <a:off x="3411" y="909"/>
                <a:ext cx="3" cy="7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5 h 5"/>
                  <a:gd name="T4" fmla="*/ 2 w 2"/>
                  <a:gd name="T5" fmla="*/ 5 h 5"/>
                  <a:gd name="T6" fmla="*/ 2 w 2"/>
                  <a:gd name="T7" fmla="*/ 3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4"/>
              <p:cNvSpPr>
                <a:spLocks noEditPoints="1"/>
              </p:cNvSpPr>
              <p:nvPr/>
            </p:nvSpPr>
            <p:spPr bwMode="auto">
              <a:xfrm>
                <a:off x="3669" y="1309"/>
                <a:ext cx="96" cy="222"/>
              </a:xfrm>
              <a:custGeom>
                <a:avLst/>
                <a:gdLst>
                  <a:gd name="T0" fmla="*/ 19 w 64"/>
                  <a:gd name="T1" fmla="*/ 131 h 149"/>
                  <a:gd name="T2" fmla="*/ 19 w 64"/>
                  <a:gd name="T3" fmla="*/ 132 h 149"/>
                  <a:gd name="T4" fmla="*/ 63 w 64"/>
                  <a:gd name="T5" fmla="*/ 149 h 149"/>
                  <a:gd name="T6" fmla="*/ 64 w 64"/>
                  <a:gd name="T7" fmla="*/ 149 h 149"/>
                  <a:gd name="T8" fmla="*/ 19 w 64"/>
                  <a:gd name="T9" fmla="*/ 131 h 149"/>
                  <a:gd name="T10" fmla="*/ 4 w 64"/>
                  <a:gd name="T11" fmla="*/ 11 h 149"/>
                  <a:gd name="T12" fmla="*/ 0 w 64"/>
                  <a:gd name="T13" fmla="*/ 28 h 149"/>
                  <a:gd name="T14" fmla="*/ 1 w 64"/>
                  <a:gd name="T15" fmla="*/ 29 h 149"/>
                  <a:gd name="T16" fmla="*/ 4 w 64"/>
                  <a:gd name="T17" fmla="*/ 14 h 149"/>
                  <a:gd name="T18" fmla="*/ 4 w 64"/>
                  <a:gd name="T19" fmla="*/ 11 h 149"/>
                  <a:gd name="T20" fmla="*/ 6 w 64"/>
                  <a:gd name="T21" fmla="*/ 0 h 149"/>
                  <a:gd name="T22" fmla="*/ 5 w 64"/>
                  <a:gd name="T23" fmla="*/ 5 h 149"/>
                  <a:gd name="T24" fmla="*/ 6 w 64"/>
                  <a:gd name="T25" fmla="*/ 8 h 149"/>
                  <a:gd name="T26" fmla="*/ 7 w 64"/>
                  <a:gd name="T27" fmla="*/ 1 h 149"/>
                  <a:gd name="T28" fmla="*/ 6 w 64"/>
                  <a:gd name="T2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149">
                    <a:moveTo>
                      <a:pt x="19" y="131"/>
                    </a:moveTo>
                    <a:cubicBezTo>
                      <a:pt x="19" y="132"/>
                      <a:pt x="19" y="132"/>
                      <a:pt x="19" y="132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19" y="131"/>
                      <a:pt x="19" y="131"/>
                      <a:pt x="19" y="131"/>
                    </a:cubicBezTo>
                    <a:moveTo>
                      <a:pt x="4" y="1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6" y="0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85"/>
              <p:cNvSpPr>
                <a:spLocks noEditPoints="1"/>
              </p:cNvSpPr>
              <p:nvPr/>
            </p:nvSpPr>
            <p:spPr bwMode="auto">
              <a:xfrm>
                <a:off x="3763" y="1531"/>
                <a:ext cx="14" cy="6"/>
              </a:xfrm>
              <a:custGeom>
                <a:avLst/>
                <a:gdLst>
                  <a:gd name="T0" fmla="*/ 9 w 9"/>
                  <a:gd name="T1" fmla="*/ 3 h 4"/>
                  <a:gd name="T2" fmla="*/ 9 w 9"/>
                  <a:gd name="T3" fmla="*/ 4 h 4"/>
                  <a:gd name="T4" fmla="*/ 9 w 9"/>
                  <a:gd name="T5" fmla="*/ 4 h 4"/>
                  <a:gd name="T6" fmla="*/ 9 w 9"/>
                  <a:gd name="T7" fmla="*/ 4 h 4"/>
                  <a:gd name="T8" fmla="*/ 8 w 9"/>
                  <a:gd name="T9" fmla="*/ 3 h 4"/>
                  <a:gd name="T10" fmla="*/ 8 w 9"/>
                  <a:gd name="T11" fmla="*/ 3 h 4"/>
                  <a:gd name="T12" fmla="*/ 9 w 9"/>
                  <a:gd name="T13" fmla="*/ 3 h 4"/>
                  <a:gd name="T14" fmla="*/ 8 w 9"/>
                  <a:gd name="T15" fmla="*/ 3 h 4"/>
                  <a:gd name="T16" fmla="*/ 1 w 9"/>
                  <a:gd name="T17" fmla="*/ 0 h 4"/>
                  <a:gd name="T18" fmla="*/ 0 w 9"/>
                  <a:gd name="T19" fmla="*/ 0 h 4"/>
                  <a:gd name="T20" fmla="*/ 7 w 9"/>
                  <a:gd name="T21" fmla="*/ 3 h 4"/>
                  <a:gd name="T22" fmla="*/ 7 w 9"/>
                  <a:gd name="T23" fmla="*/ 3 h 4"/>
                  <a:gd name="T24" fmla="*/ 6 w 9"/>
                  <a:gd name="T25" fmla="*/ 2 h 4"/>
                  <a:gd name="T26" fmla="*/ 1 w 9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86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close/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87"/>
              <p:cNvSpPr>
                <a:spLocks noEditPoints="1"/>
              </p:cNvSpPr>
              <p:nvPr/>
            </p:nvSpPr>
            <p:spPr bwMode="auto">
              <a:xfrm>
                <a:off x="3675" y="1317"/>
                <a:ext cx="23" cy="189"/>
              </a:xfrm>
              <a:custGeom>
                <a:avLst/>
                <a:gdLst>
                  <a:gd name="T0" fmla="*/ 20 w 23"/>
                  <a:gd name="T1" fmla="*/ 186 h 189"/>
                  <a:gd name="T2" fmla="*/ 20 w 23"/>
                  <a:gd name="T3" fmla="*/ 188 h 189"/>
                  <a:gd name="T4" fmla="*/ 23 w 23"/>
                  <a:gd name="T5" fmla="*/ 189 h 189"/>
                  <a:gd name="T6" fmla="*/ 23 w 23"/>
                  <a:gd name="T7" fmla="*/ 188 h 189"/>
                  <a:gd name="T8" fmla="*/ 20 w 23"/>
                  <a:gd name="T9" fmla="*/ 186 h 189"/>
                  <a:gd name="T10" fmla="*/ 2 w 23"/>
                  <a:gd name="T11" fmla="*/ 0 h 189"/>
                  <a:gd name="T12" fmla="*/ 0 w 23"/>
                  <a:gd name="T13" fmla="*/ 9 h 189"/>
                  <a:gd name="T14" fmla="*/ 0 w 23"/>
                  <a:gd name="T15" fmla="*/ 13 h 189"/>
                  <a:gd name="T16" fmla="*/ 3 w 23"/>
                  <a:gd name="T17" fmla="*/ 4 h 189"/>
                  <a:gd name="T18" fmla="*/ 2 w 23"/>
                  <a:gd name="T1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89">
                    <a:moveTo>
                      <a:pt x="20" y="186"/>
                    </a:moveTo>
                    <a:lnTo>
                      <a:pt x="20" y="188"/>
                    </a:lnTo>
                    <a:lnTo>
                      <a:pt x="23" y="189"/>
                    </a:lnTo>
                    <a:lnTo>
                      <a:pt x="23" y="188"/>
                    </a:lnTo>
                    <a:lnTo>
                      <a:pt x="20" y="186"/>
                    </a:lnTo>
                    <a:moveTo>
                      <a:pt x="2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88"/>
              <p:cNvSpPr>
                <a:spLocks/>
              </p:cNvSpPr>
              <p:nvPr/>
            </p:nvSpPr>
            <p:spPr bwMode="auto">
              <a:xfrm>
                <a:off x="3419" y="919"/>
                <a:ext cx="350" cy="606"/>
              </a:xfrm>
              <a:custGeom>
                <a:avLst/>
                <a:gdLst>
                  <a:gd name="T0" fmla="*/ 0 w 235"/>
                  <a:gd name="T1" fmla="*/ 0 h 407"/>
                  <a:gd name="T2" fmla="*/ 168 w 235"/>
                  <a:gd name="T3" fmla="*/ 292 h 407"/>
                  <a:gd name="T4" fmla="*/ 168 w 235"/>
                  <a:gd name="T5" fmla="*/ 292 h 407"/>
                  <a:gd name="T6" fmla="*/ 169 w 235"/>
                  <a:gd name="T7" fmla="*/ 294 h 407"/>
                  <a:gd name="T8" fmla="*/ 169 w 235"/>
                  <a:gd name="T9" fmla="*/ 293 h 407"/>
                  <a:gd name="T10" fmla="*/ 235 w 235"/>
                  <a:gd name="T11" fmla="*/ 407 h 407"/>
                  <a:gd name="T12" fmla="*/ 235 w 235"/>
                  <a:gd name="T13" fmla="*/ 407 h 407"/>
                  <a:gd name="T14" fmla="*/ 234 w 235"/>
                  <a:gd name="T15" fmla="*/ 404 h 407"/>
                  <a:gd name="T16" fmla="*/ 169 w 235"/>
                  <a:gd name="T17" fmla="*/ 291 h 407"/>
                  <a:gd name="T18" fmla="*/ 169 w 235"/>
                  <a:gd name="T19" fmla="*/ 291 h 407"/>
                  <a:gd name="T20" fmla="*/ 168 w 235"/>
                  <a:gd name="T21" fmla="*/ 290 h 407"/>
                  <a:gd name="T22" fmla="*/ 168 w 235"/>
                  <a:gd name="T23" fmla="*/ 290 h 407"/>
                  <a:gd name="T24" fmla="*/ 3 w 235"/>
                  <a:gd name="T25" fmla="*/ 4 h 407"/>
                  <a:gd name="T26" fmla="*/ 0 w 235"/>
                  <a:gd name="T27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407">
                    <a:moveTo>
                      <a:pt x="0" y="0"/>
                    </a:move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8" y="292"/>
                      <a:pt x="168" y="292"/>
                      <a:pt x="168" y="292"/>
                    </a:cubicBezTo>
                    <a:cubicBezTo>
                      <a:pt x="169" y="294"/>
                      <a:pt x="169" y="294"/>
                      <a:pt x="169" y="294"/>
                    </a:cubicBezTo>
                    <a:cubicBezTo>
                      <a:pt x="169" y="293"/>
                      <a:pt x="169" y="293"/>
                      <a:pt x="169" y="293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5" y="407"/>
                      <a:pt x="235" y="407"/>
                      <a:pt x="235" y="407"/>
                    </a:cubicBezTo>
                    <a:cubicBezTo>
                      <a:pt x="234" y="404"/>
                      <a:pt x="234" y="404"/>
                      <a:pt x="234" y="404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9" y="291"/>
                      <a:pt x="169" y="291"/>
                      <a:pt x="169" y="291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89"/>
              <p:cNvSpPr>
                <a:spLocks noEditPoints="1"/>
              </p:cNvSpPr>
              <p:nvPr/>
            </p:nvSpPr>
            <p:spPr bwMode="auto">
              <a:xfrm>
                <a:off x="3417" y="915"/>
                <a:ext cx="352" cy="610"/>
              </a:xfrm>
              <a:custGeom>
                <a:avLst/>
                <a:gdLst>
                  <a:gd name="T0" fmla="*/ 235 w 236"/>
                  <a:gd name="T1" fmla="*/ 407 h 410"/>
                  <a:gd name="T2" fmla="*/ 236 w 236"/>
                  <a:gd name="T3" fmla="*/ 410 h 410"/>
                  <a:gd name="T4" fmla="*/ 236 w 236"/>
                  <a:gd name="T5" fmla="*/ 410 h 410"/>
                  <a:gd name="T6" fmla="*/ 235 w 236"/>
                  <a:gd name="T7" fmla="*/ 407 h 410"/>
                  <a:gd name="T8" fmla="*/ 0 w 236"/>
                  <a:gd name="T9" fmla="*/ 0 h 410"/>
                  <a:gd name="T10" fmla="*/ 0 w 236"/>
                  <a:gd name="T11" fmla="*/ 0 h 410"/>
                  <a:gd name="T12" fmla="*/ 1 w 236"/>
                  <a:gd name="T13" fmla="*/ 3 h 410"/>
                  <a:gd name="T14" fmla="*/ 4 w 236"/>
                  <a:gd name="T15" fmla="*/ 7 h 410"/>
                  <a:gd name="T16" fmla="*/ 0 w 236"/>
                  <a:gd name="T1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410">
                    <a:moveTo>
                      <a:pt x="235" y="407"/>
                    </a:move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6" y="410"/>
                      <a:pt x="236" y="410"/>
                      <a:pt x="236" y="410"/>
                    </a:cubicBezTo>
                    <a:cubicBezTo>
                      <a:pt x="235" y="407"/>
                      <a:pt x="235" y="407"/>
                      <a:pt x="235" y="40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90"/>
              <p:cNvSpPr>
                <a:spLocks/>
              </p:cNvSpPr>
              <p:nvPr/>
            </p:nvSpPr>
            <p:spPr bwMode="auto">
              <a:xfrm>
                <a:off x="3411" y="907"/>
                <a:ext cx="6" cy="8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0 h 5"/>
                  <a:gd name="T4" fmla="*/ 0 w 4"/>
                  <a:gd name="T5" fmla="*/ 1 h 5"/>
                  <a:gd name="T6" fmla="*/ 2 w 4"/>
                  <a:gd name="T7" fmla="*/ 4 h 5"/>
                  <a:gd name="T8" fmla="*/ 1 w 4"/>
                  <a:gd name="T9" fmla="*/ 1 h 5"/>
                  <a:gd name="T10" fmla="*/ 4 w 4"/>
                  <a:gd name="T11" fmla="*/ 5 h 5"/>
                  <a:gd name="T12" fmla="*/ 4 w 4"/>
                  <a:gd name="T13" fmla="*/ 5 h 5"/>
                  <a:gd name="T14" fmla="*/ 1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91"/>
              <p:cNvSpPr>
                <a:spLocks/>
              </p:cNvSpPr>
              <p:nvPr/>
            </p:nvSpPr>
            <p:spPr bwMode="auto">
              <a:xfrm>
                <a:off x="3769" y="1525"/>
                <a:ext cx="6" cy="11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0 h 7"/>
                  <a:gd name="T6" fmla="*/ 3 w 4"/>
                  <a:gd name="T7" fmla="*/ 6 h 7"/>
                  <a:gd name="T8" fmla="*/ 2 w 4"/>
                  <a:gd name="T9" fmla="*/ 6 h 7"/>
                  <a:gd name="T10" fmla="*/ 3 w 4"/>
                  <a:gd name="T11" fmla="*/ 7 h 7"/>
                  <a:gd name="T12" fmla="*/ 3 w 4"/>
                  <a:gd name="T13" fmla="*/ 7 h 7"/>
                  <a:gd name="T14" fmla="*/ 4 w 4"/>
                  <a:gd name="T15" fmla="*/ 7 h 7"/>
                  <a:gd name="T16" fmla="*/ 4 w 4"/>
                  <a:gd name="T17" fmla="*/ 7 h 7"/>
                  <a:gd name="T18" fmla="*/ 4 w 4"/>
                  <a:gd name="T19" fmla="*/ 7 h 7"/>
                  <a:gd name="T20" fmla="*/ 4 w 4"/>
                  <a:gd name="T21" fmla="*/ 7 h 7"/>
                  <a:gd name="T22" fmla="*/ 4 w 4"/>
                  <a:gd name="T23" fmla="*/ 7 h 7"/>
                  <a:gd name="T24" fmla="*/ 0 w 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92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93"/>
              <p:cNvSpPr>
                <a:spLocks/>
              </p:cNvSpPr>
              <p:nvPr/>
            </p:nvSpPr>
            <p:spPr bwMode="auto">
              <a:xfrm>
                <a:off x="3678" y="1303"/>
                <a:ext cx="3" cy="8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6 h 8"/>
                  <a:gd name="T4" fmla="*/ 2 w 3"/>
                  <a:gd name="T5" fmla="*/ 8 h 8"/>
                  <a:gd name="T6" fmla="*/ 3 w 3"/>
                  <a:gd name="T7" fmla="*/ 3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3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4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95"/>
              <p:cNvSpPr>
                <a:spLocks noEditPoints="1"/>
              </p:cNvSpPr>
              <p:nvPr/>
            </p:nvSpPr>
            <p:spPr bwMode="auto">
              <a:xfrm>
                <a:off x="3774" y="1536"/>
                <a:ext cx="3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0 w 3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96"/>
              <p:cNvSpPr>
                <a:spLocks noEditPoints="1"/>
              </p:cNvSpPr>
              <p:nvPr/>
            </p:nvSpPr>
            <p:spPr bwMode="auto">
              <a:xfrm>
                <a:off x="3070" y="1253"/>
                <a:ext cx="267" cy="107"/>
              </a:xfrm>
              <a:custGeom>
                <a:avLst/>
                <a:gdLst>
                  <a:gd name="T0" fmla="*/ 135 w 179"/>
                  <a:gd name="T1" fmla="*/ 54 h 72"/>
                  <a:gd name="T2" fmla="*/ 136 w 179"/>
                  <a:gd name="T3" fmla="*/ 55 h 72"/>
                  <a:gd name="T4" fmla="*/ 179 w 179"/>
                  <a:gd name="T5" fmla="*/ 72 h 72"/>
                  <a:gd name="T6" fmla="*/ 179 w 179"/>
                  <a:gd name="T7" fmla="*/ 71 h 72"/>
                  <a:gd name="T8" fmla="*/ 135 w 179"/>
                  <a:gd name="T9" fmla="*/ 54 h 72"/>
                  <a:gd name="T10" fmla="*/ 0 w 179"/>
                  <a:gd name="T11" fmla="*/ 0 h 72"/>
                  <a:gd name="T12" fmla="*/ 0 w 179"/>
                  <a:gd name="T13" fmla="*/ 1 h 72"/>
                  <a:gd name="T14" fmla="*/ 135 w 179"/>
                  <a:gd name="T15" fmla="*/ 55 h 72"/>
                  <a:gd name="T16" fmla="*/ 134 w 179"/>
                  <a:gd name="T17" fmla="*/ 53 h 72"/>
                  <a:gd name="T18" fmla="*/ 0 w 179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72">
                    <a:moveTo>
                      <a:pt x="135" y="54"/>
                    </a:moveTo>
                    <a:cubicBezTo>
                      <a:pt x="136" y="55"/>
                      <a:pt x="136" y="55"/>
                      <a:pt x="136" y="55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79" y="71"/>
                      <a:pt x="179" y="71"/>
                      <a:pt x="179" y="71"/>
                    </a:cubicBezTo>
                    <a:cubicBezTo>
                      <a:pt x="135" y="54"/>
                      <a:pt x="135" y="54"/>
                      <a:pt x="135" y="5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35" y="55"/>
                      <a:pt x="135" y="55"/>
                      <a:pt x="135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97"/>
              <p:cNvSpPr>
                <a:spLocks noEditPoints="1"/>
              </p:cNvSpPr>
              <p:nvPr/>
            </p:nvSpPr>
            <p:spPr bwMode="auto">
              <a:xfrm>
                <a:off x="3241" y="1861"/>
                <a:ext cx="302" cy="357"/>
              </a:xfrm>
              <a:custGeom>
                <a:avLst/>
                <a:gdLst>
                  <a:gd name="T0" fmla="*/ 201 w 202"/>
                  <a:gd name="T1" fmla="*/ 239 h 240"/>
                  <a:gd name="T2" fmla="*/ 200 w 202"/>
                  <a:gd name="T3" fmla="*/ 240 h 240"/>
                  <a:gd name="T4" fmla="*/ 200 w 202"/>
                  <a:gd name="T5" fmla="*/ 240 h 240"/>
                  <a:gd name="T6" fmla="*/ 201 w 202"/>
                  <a:gd name="T7" fmla="*/ 240 h 240"/>
                  <a:gd name="T8" fmla="*/ 201 w 202"/>
                  <a:gd name="T9" fmla="*/ 239 h 240"/>
                  <a:gd name="T10" fmla="*/ 202 w 202"/>
                  <a:gd name="T11" fmla="*/ 238 h 240"/>
                  <a:gd name="T12" fmla="*/ 201 w 202"/>
                  <a:gd name="T13" fmla="*/ 239 h 240"/>
                  <a:gd name="T14" fmla="*/ 202 w 202"/>
                  <a:gd name="T15" fmla="*/ 239 h 240"/>
                  <a:gd name="T16" fmla="*/ 202 w 202"/>
                  <a:gd name="T17" fmla="*/ 239 h 240"/>
                  <a:gd name="T18" fmla="*/ 202 w 202"/>
                  <a:gd name="T19" fmla="*/ 238 h 240"/>
                  <a:gd name="T20" fmla="*/ 175 w 202"/>
                  <a:gd name="T21" fmla="*/ 208 h 240"/>
                  <a:gd name="T22" fmla="*/ 174 w 202"/>
                  <a:gd name="T23" fmla="*/ 209 h 240"/>
                  <a:gd name="T24" fmla="*/ 199 w 202"/>
                  <a:gd name="T25" fmla="*/ 238 h 240"/>
                  <a:gd name="T26" fmla="*/ 199 w 202"/>
                  <a:gd name="T27" fmla="*/ 237 h 240"/>
                  <a:gd name="T28" fmla="*/ 175 w 202"/>
                  <a:gd name="T29" fmla="*/ 208 h 240"/>
                  <a:gd name="T30" fmla="*/ 181 w 202"/>
                  <a:gd name="T31" fmla="*/ 202 h 240"/>
                  <a:gd name="T32" fmla="*/ 180 w 202"/>
                  <a:gd name="T33" fmla="*/ 202 h 240"/>
                  <a:gd name="T34" fmla="*/ 200 w 202"/>
                  <a:gd name="T35" fmla="*/ 237 h 240"/>
                  <a:gd name="T36" fmla="*/ 201 w 202"/>
                  <a:gd name="T37" fmla="*/ 236 h 240"/>
                  <a:gd name="T38" fmla="*/ 181 w 202"/>
                  <a:gd name="T39" fmla="*/ 202 h 240"/>
                  <a:gd name="T40" fmla="*/ 139 w 202"/>
                  <a:gd name="T41" fmla="*/ 165 h 240"/>
                  <a:gd name="T42" fmla="*/ 138 w 202"/>
                  <a:gd name="T43" fmla="*/ 166 h 240"/>
                  <a:gd name="T44" fmla="*/ 173 w 202"/>
                  <a:gd name="T45" fmla="*/ 207 h 240"/>
                  <a:gd name="T46" fmla="*/ 174 w 202"/>
                  <a:gd name="T47" fmla="*/ 207 h 240"/>
                  <a:gd name="T48" fmla="*/ 139 w 202"/>
                  <a:gd name="T49" fmla="*/ 165 h 240"/>
                  <a:gd name="T50" fmla="*/ 149 w 202"/>
                  <a:gd name="T51" fmla="*/ 147 h 240"/>
                  <a:gd name="T52" fmla="*/ 149 w 202"/>
                  <a:gd name="T53" fmla="*/ 148 h 240"/>
                  <a:gd name="T54" fmla="*/ 179 w 202"/>
                  <a:gd name="T55" fmla="*/ 201 h 240"/>
                  <a:gd name="T56" fmla="*/ 180 w 202"/>
                  <a:gd name="T57" fmla="*/ 200 h 240"/>
                  <a:gd name="T58" fmla="*/ 149 w 202"/>
                  <a:gd name="T59" fmla="*/ 147 h 240"/>
                  <a:gd name="T60" fmla="*/ 46 w 202"/>
                  <a:gd name="T61" fmla="*/ 54 h 240"/>
                  <a:gd name="T62" fmla="*/ 45 w 202"/>
                  <a:gd name="T63" fmla="*/ 55 h 240"/>
                  <a:gd name="T64" fmla="*/ 137 w 202"/>
                  <a:gd name="T65" fmla="*/ 164 h 240"/>
                  <a:gd name="T66" fmla="*/ 138 w 202"/>
                  <a:gd name="T67" fmla="*/ 163 h 240"/>
                  <a:gd name="T68" fmla="*/ 46 w 202"/>
                  <a:gd name="T69" fmla="*/ 54 h 240"/>
                  <a:gd name="T70" fmla="*/ 79 w 202"/>
                  <a:gd name="T71" fmla="*/ 25 h 240"/>
                  <a:gd name="T72" fmla="*/ 78 w 202"/>
                  <a:gd name="T73" fmla="*/ 26 h 240"/>
                  <a:gd name="T74" fmla="*/ 148 w 202"/>
                  <a:gd name="T75" fmla="*/ 146 h 240"/>
                  <a:gd name="T76" fmla="*/ 148 w 202"/>
                  <a:gd name="T77" fmla="*/ 145 h 240"/>
                  <a:gd name="T78" fmla="*/ 79 w 202"/>
                  <a:gd name="T79" fmla="*/ 25 h 240"/>
                  <a:gd name="T80" fmla="*/ 64 w 202"/>
                  <a:gd name="T81" fmla="*/ 1 h 240"/>
                  <a:gd name="T82" fmla="*/ 64 w 202"/>
                  <a:gd name="T83" fmla="*/ 1 h 240"/>
                  <a:gd name="T84" fmla="*/ 78 w 202"/>
                  <a:gd name="T85" fmla="*/ 25 h 240"/>
                  <a:gd name="T86" fmla="*/ 78 w 202"/>
                  <a:gd name="T87" fmla="*/ 25 h 240"/>
                  <a:gd name="T88" fmla="*/ 64 w 202"/>
                  <a:gd name="T89" fmla="*/ 1 h 240"/>
                  <a:gd name="T90" fmla="*/ 1 w 202"/>
                  <a:gd name="T91" fmla="*/ 0 h 240"/>
                  <a:gd name="T92" fmla="*/ 0 w 202"/>
                  <a:gd name="T93" fmla="*/ 1 h 240"/>
                  <a:gd name="T94" fmla="*/ 45 w 202"/>
                  <a:gd name="T95" fmla="*/ 54 h 240"/>
                  <a:gd name="T96" fmla="*/ 45 w 202"/>
                  <a:gd name="T97" fmla="*/ 53 h 240"/>
                  <a:gd name="T98" fmla="*/ 1 w 202"/>
                  <a:gd name="T9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2" h="240">
                    <a:moveTo>
                      <a:pt x="201" y="239"/>
                    </a:move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01" y="239"/>
                      <a:pt x="201" y="239"/>
                      <a:pt x="201" y="239"/>
                    </a:cubicBezTo>
                    <a:moveTo>
                      <a:pt x="202" y="238"/>
                    </a:moveTo>
                    <a:cubicBezTo>
                      <a:pt x="201" y="239"/>
                      <a:pt x="201" y="239"/>
                      <a:pt x="201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9"/>
                      <a:pt x="202" y="239"/>
                      <a:pt x="202" y="239"/>
                    </a:cubicBezTo>
                    <a:cubicBezTo>
                      <a:pt x="202" y="238"/>
                      <a:pt x="202" y="238"/>
                      <a:pt x="202" y="238"/>
                    </a:cubicBezTo>
                    <a:moveTo>
                      <a:pt x="175" y="208"/>
                    </a:moveTo>
                    <a:cubicBezTo>
                      <a:pt x="174" y="209"/>
                      <a:pt x="174" y="209"/>
                      <a:pt x="174" y="209"/>
                    </a:cubicBezTo>
                    <a:cubicBezTo>
                      <a:pt x="199" y="238"/>
                      <a:pt x="199" y="238"/>
                      <a:pt x="199" y="238"/>
                    </a:cubicBezTo>
                    <a:cubicBezTo>
                      <a:pt x="199" y="237"/>
                      <a:pt x="199" y="237"/>
                      <a:pt x="199" y="237"/>
                    </a:cubicBezTo>
                    <a:cubicBezTo>
                      <a:pt x="175" y="208"/>
                      <a:pt x="175" y="208"/>
                      <a:pt x="175" y="208"/>
                    </a:cubicBezTo>
                    <a:moveTo>
                      <a:pt x="181" y="202"/>
                    </a:moveTo>
                    <a:cubicBezTo>
                      <a:pt x="180" y="202"/>
                      <a:pt x="180" y="202"/>
                      <a:pt x="180" y="202"/>
                    </a:cubicBez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1" y="236"/>
                      <a:pt x="201" y="236"/>
                      <a:pt x="201" y="236"/>
                    </a:cubicBezTo>
                    <a:cubicBezTo>
                      <a:pt x="181" y="202"/>
                      <a:pt x="181" y="202"/>
                      <a:pt x="181" y="202"/>
                    </a:cubicBezTo>
                    <a:moveTo>
                      <a:pt x="139" y="165"/>
                    </a:moveTo>
                    <a:cubicBezTo>
                      <a:pt x="138" y="166"/>
                      <a:pt x="138" y="166"/>
                      <a:pt x="138" y="166"/>
                    </a:cubicBez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74" y="207"/>
                      <a:pt x="174" y="207"/>
                      <a:pt x="174" y="207"/>
                    </a:cubicBezTo>
                    <a:cubicBezTo>
                      <a:pt x="139" y="165"/>
                      <a:pt x="139" y="165"/>
                      <a:pt x="139" y="165"/>
                    </a:cubicBezTo>
                    <a:moveTo>
                      <a:pt x="149" y="147"/>
                    </a:move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180" y="200"/>
                      <a:pt x="180" y="200"/>
                      <a:pt x="180" y="200"/>
                    </a:cubicBezTo>
                    <a:cubicBezTo>
                      <a:pt x="149" y="147"/>
                      <a:pt x="149" y="147"/>
                      <a:pt x="149" y="147"/>
                    </a:cubicBezTo>
                    <a:moveTo>
                      <a:pt x="46" y="54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137" y="164"/>
                      <a:pt x="137" y="164"/>
                      <a:pt x="137" y="164"/>
                    </a:cubicBezTo>
                    <a:cubicBezTo>
                      <a:pt x="138" y="163"/>
                      <a:pt x="138" y="163"/>
                      <a:pt x="138" y="163"/>
                    </a:cubicBezTo>
                    <a:cubicBezTo>
                      <a:pt x="46" y="54"/>
                      <a:pt x="46" y="54"/>
                      <a:pt x="46" y="54"/>
                    </a:cubicBezTo>
                    <a:moveTo>
                      <a:pt x="79" y="25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79" y="25"/>
                      <a:pt x="79" y="25"/>
                      <a:pt x="79" y="25"/>
                    </a:cubicBezTo>
                    <a:moveTo>
                      <a:pt x="64" y="1"/>
                    </a:moveTo>
                    <a:cubicBezTo>
                      <a:pt x="64" y="1"/>
                      <a:pt x="64" y="1"/>
                      <a:pt x="64" y="1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64" y="1"/>
                      <a:pt x="64" y="1"/>
                      <a:pt x="64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98"/>
              <p:cNvSpPr>
                <a:spLocks/>
              </p:cNvSpPr>
              <p:nvPr/>
            </p:nvSpPr>
            <p:spPr bwMode="auto">
              <a:xfrm>
                <a:off x="3540" y="2217"/>
                <a:ext cx="7" cy="9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3 w 5"/>
                  <a:gd name="T5" fmla="*/ 2 h 6"/>
                  <a:gd name="T6" fmla="*/ 1 w 5"/>
                  <a:gd name="T7" fmla="*/ 1 h 6"/>
                  <a:gd name="T8" fmla="*/ 0 w 5"/>
                  <a:gd name="T9" fmla="*/ 1 h 6"/>
                  <a:gd name="T10" fmla="*/ 3 w 5"/>
                  <a:gd name="T11" fmla="*/ 5 h 6"/>
                  <a:gd name="T12" fmla="*/ 5 w 5"/>
                  <a:gd name="T13" fmla="*/ 6 h 6"/>
                  <a:gd name="T14" fmla="*/ 5 w 5"/>
                  <a:gd name="T15" fmla="*/ 5 h 6"/>
                  <a:gd name="T16" fmla="*/ 2 w 5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99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close/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00"/>
              <p:cNvSpPr>
                <a:spLocks noEditPoints="1"/>
              </p:cNvSpPr>
              <p:nvPr/>
            </p:nvSpPr>
            <p:spPr bwMode="auto">
              <a:xfrm>
                <a:off x="3538" y="2212"/>
                <a:ext cx="5" cy="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3 h 6"/>
                  <a:gd name="T4" fmla="*/ 2 w 5"/>
                  <a:gd name="T5" fmla="*/ 6 h 6"/>
                  <a:gd name="T6" fmla="*/ 3 w 5"/>
                  <a:gd name="T7" fmla="*/ 5 h 6"/>
                  <a:gd name="T8" fmla="*/ 0 w 5"/>
                  <a:gd name="T9" fmla="*/ 2 h 6"/>
                  <a:gd name="T10" fmla="*/ 3 w 5"/>
                  <a:gd name="T11" fmla="*/ 0 h 6"/>
                  <a:gd name="T12" fmla="*/ 2 w 5"/>
                  <a:gd name="T13" fmla="*/ 2 h 6"/>
                  <a:gd name="T14" fmla="*/ 3 w 5"/>
                  <a:gd name="T15" fmla="*/ 5 h 6"/>
                  <a:gd name="T16" fmla="*/ 5 w 5"/>
                  <a:gd name="T17" fmla="*/ 3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3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0" y="2"/>
                    </a:lnTo>
                    <a:moveTo>
                      <a:pt x="3" y="0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01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close/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close/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close/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02"/>
              <p:cNvSpPr>
                <a:spLocks noEditPoints="1"/>
              </p:cNvSpPr>
              <p:nvPr/>
            </p:nvSpPr>
            <p:spPr bwMode="auto">
              <a:xfrm>
                <a:off x="3446" y="2077"/>
                <a:ext cx="65" cy="95"/>
              </a:xfrm>
              <a:custGeom>
                <a:avLst/>
                <a:gdLst>
                  <a:gd name="T0" fmla="*/ 55 w 65"/>
                  <a:gd name="T1" fmla="*/ 92 h 95"/>
                  <a:gd name="T2" fmla="*/ 53 w 65"/>
                  <a:gd name="T3" fmla="*/ 92 h 95"/>
                  <a:gd name="T4" fmla="*/ 55 w 65"/>
                  <a:gd name="T5" fmla="*/ 95 h 95"/>
                  <a:gd name="T6" fmla="*/ 56 w 65"/>
                  <a:gd name="T7" fmla="*/ 93 h 95"/>
                  <a:gd name="T8" fmla="*/ 55 w 65"/>
                  <a:gd name="T9" fmla="*/ 92 h 95"/>
                  <a:gd name="T10" fmla="*/ 64 w 65"/>
                  <a:gd name="T11" fmla="*/ 82 h 95"/>
                  <a:gd name="T12" fmla="*/ 62 w 65"/>
                  <a:gd name="T13" fmla="*/ 83 h 95"/>
                  <a:gd name="T14" fmla="*/ 64 w 65"/>
                  <a:gd name="T15" fmla="*/ 85 h 95"/>
                  <a:gd name="T16" fmla="*/ 65 w 65"/>
                  <a:gd name="T17" fmla="*/ 85 h 95"/>
                  <a:gd name="T18" fmla="*/ 64 w 65"/>
                  <a:gd name="T19" fmla="*/ 82 h 95"/>
                  <a:gd name="T20" fmla="*/ 1 w 65"/>
                  <a:gd name="T21" fmla="*/ 26 h 95"/>
                  <a:gd name="T22" fmla="*/ 0 w 65"/>
                  <a:gd name="T23" fmla="*/ 28 h 95"/>
                  <a:gd name="T24" fmla="*/ 1 w 65"/>
                  <a:gd name="T25" fmla="*/ 31 h 95"/>
                  <a:gd name="T26" fmla="*/ 3 w 65"/>
                  <a:gd name="T27" fmla="*/ 29 h 95"/>
                  <a:gd name="T28" fmla="*/ 1 w 65"/>
                  <a:gd name="T29" fmla="*/ 26 h 95"/>
                  <a:gd name="T30" fmla="*/ 16 w 65"/>
                  <a:gd name="T31" fmla="*/ 0 h 95"/>
                  <a:gd name="T32" fmla="*/ 16 w 65"/>
                  <a:gd name="T33" fmla="*/ 1 h 95"/>
                  <a:gd name="T34" fmla="*/ 18 w 65"/>
                  <a:gd name="T35" fmla="*/ 4 h 95"/>
                  <a:gd name="T36" fmla="*/ 18 w 65"/>
                  <a:gd name="T37" fmla="*/ 3 h 95"/>
                  <a:gd name="T38" fmla="*/ 16 w 65"/>
                  <a:gd name="T3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5">
                    <a:moveTo>
                      <a:pt x="55" y="92"/>
                    </a:moveTo>
                    <a:lnTo>
                      <a:pt x="53" y="92"/>
                    </a:lnTo>
                    <a:lnTo>
                      <a:pt x="55" y="95"/>
                    </a:lnTo>
                    <a:lnTo>
                      <a:pt x="56" y="93"/>
                    </a:lnTo>
                    <a:lnTo>
                      <a:pt x="55" y="92"/>
                    </a:lnTo>
                    <a:moveTo>
                      <a:pt x="64" y="82"/>
                    </a:moveTo>
                    <a:lnTo>
                      <a:pt x="62" y="83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4" y="82"/>
                    </a:lnTo>
                    <a:moveTo>
                      <a:pt x="1" y="26"/>
                    </a:moveTo>
                    <a:lnTo>
                      <a:pt x="0" y="28"/>
                    </a:lnTo>
                    <a:lnTo>
                      <a:pt x="1" y="31"/>
                    </a:lnTo>
                    <a:lnTo>
                      <a:pt x="3" y="29"/>
                    </a:lnTo>
                    <a:lnTo>
                      <a:pt x="1" y="26"/>
                    </a:lnTo>
                    <a:moveTo>
                      <a:pt x="16" y="0"/>
                    </a:moveTo>
                    <a:lnTo>
                      <a:pt x="16" y="1"/>
                    </a:lnTo>
                    <a:lnTo>
                      <a:pt x="18" y="4"/>
                    </a:lnTo>
                    <a:lnTo>
                      <a:pt x="18" y="3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03"/>
              <p:cNvSpPr>
                <a:spLocks noEditPoints="1"/>
              </p:cNvSpPr>
              <p:nvPr/>
            </p:nvSpPr>
            <p:spPr bwMode="auto">
              <a:xfrm>
                <a:off x="3291" y="1655"/>
                <a:ext cx="257" cy="566"/>
              </a:xfrm>
              <a:custGeom>
                <a:avLst/>
                <a:gdLst>
                  <a:gd name="T0" fmla="*/ 166 w 173"/>
                  <a:gd name="T1" fmla="*/ 379 h 380"/>
                  <a:gd name="T2" fmla="*/ 166 w 173"/>
                  <a:gd name="T3" fmla="*/ 380 h 380"/>
                  <a:gd name="T4" fmla="*/ 166 w 173"/>
                  <a:gd name="T5" fmla="*/ 380 h 380"/>
                  <a:gd name="T6" fmla="*/ 167 w 173"/>
                  <a:gd name="T7" fmla="*/ 379 h 380"/>
                  <a:gd name="T8" fmla="*/ 166 w 173"/>
                  <a:gd name="T9" fmla="*/ 379 h 380"/>
                  <a:gd name="T10" fmla="*/ 173 w 173"/>
                  <a:gd name="T11" fmla="*/ 370 h 380"/>
                  <a:gd name="T12" fmla="*/ 172 w 173"/>
                  <a:gd name="T13" fmla="*/ 371 h 380"/>
                  <a:gd name="T14" fmla="*/ 172 w 173"/>
                  <a:gd name="T15" fmla="*/ 376 h 380"/>
                  <a:gd name="T16" fmla="*/ 173 w 173"/>
                  <a:gd name="T17" fmla="*/ 376 h 380"/>
                  <a:gd name="T18" fmla="*/ 173 w 173"/>
                  <a:gd name="T19" fmla="*/ 370 h 380"/>
                  <a:gd name="T20" fmla="*/ 133 w 173"/>
                  <a:gd name="T21" fmla="*/ 357 h 380"/>
                  <a:gd name="T22" fmla="*/ 132 w 173"/>
                  <a:gd name="T23" fmla="*/ 357 h 380"/>
                  <a:gd name="T24" fmla="*/ 164 w 173"/>
                  <a:gd name="T25" fmla="*/ 379 h 380"/>
                  <a:gd name="T26" fmla="*/ 165 w 173"/>
                  <a:gd name="T27" fmla="*/ 378 h 380"/>
                  <a:gd name="T28" fmla="*/ 133 w 173"/>
                  <a:gd name="T29" fmla="*/ 357 h 380"/>
                  <a:gd name="T30" fmla="*/ 91 w 173"/>
                  <a:gd name="T31" fmla="*/ 329 h 380"/>
                  <a:gd name="T32" fmla="*/ 90 w 173"/>
                  <a:gd name="T33" fmla="*/ 330 h 380"/>
                  <a:gd name="T34" fmla="*/ 130 w 173"/>
                  <a:gd name="T35" fmla="*/ 356 h 380"/>
                  <a:gd name="T36" fmla="*/ 131 w 173"/>
                  <a:gd name="T37" fmla="*/ 355 h 380"/>
                  <a:gd name="T38" fmla="*/ 91 w 173"/>
                  <a:gd name="T39" fmla="*/ 329 h 380"/>
                  <a:gd name="T40" fmla="*/ 169 w 173"/>
                  <a:gd name="T41" fmla="*/ 316 h 380"/>
                  <a:gd name="T42" fmla="*/ 168 w 173"/>
                  <a:gd name="T43" fmla="*/ 317 h 380"/>
                  <a:gd name="T44" fmla="*/ 171 w 173"/>
                  <a:gd name="T45" fmla="*/ 368 h 380"/>
                  <a:gd name="T46" fmla="*/ 172 w 173"/>
                  <a:gd name="T47" fmla="*/ 367 h 380"/>
                  <a:gd name="T48" fmla="*/ 169 w 173"/>
                  <a:gd name="T49" fmla="*/ 316 h 380"/>
                  <a:gd name="T50" fmla="*/ 1 w 173"/>
                  <a:gd name="T51" fmla="*/ 269 h 380"/>
                  <a:gd name="T52" fmla="*/ 0 w 173"/>
                  <a:gd name="T53" fmla="*/ 270 h 380"/>
                  <a:gd name="T54" fmla="*/ 89 w 173"/>
                  <a:gd name="T55" fmla="*/ 329 h 380"/>
                  <a:gd name="T56" fmla="*/ 89 w 173"/>
                  <a:gd name="T57" fmla="*/ 328 h 380"/>
                  <a:gd name="T58" fmla="*/ 1 w 173"/>
                  <a:gd name="T59" fmla="*/ 269 h 380"/>
                  <a:gd name="T60" fmla="*/ 162 w 173"/>
                  <a:gd name="T61" fmla="*/ 206 h 380"/>
                  <a:gd name="T62" fmla="*/ 161 w 173"/>
                  <a:gd name="T63" fmla="*/ 208 h 380"/>
                  <a:gd name="T64" fmla="*/ 168 w 173"/>
                  <a:gd name="T65" fmla="*/ 314 h 380"/>
                  <a:gd name="T66" fmla="*/ 169 w 173"/>
                  <a:gd name="T67" fmla="*/ 313 h 380"/>
                  <a:gd name="T68" fmla="*/ 162 w 173"/>
                  <a:gd name="T69" fmla="*/ 206 h 380"/>
                  <a:gd name="T70" fmla="*/ 153 w 173"/>
                  <a:gd name="T71" fmla="*/ 71 h 380"/>
                  <a:gd name="T72" fmla="*/ 152 w 173"/>
                  <a:gd name="T73" fmla="*/ 71 h 380"/>
                  <a:gd name="T74" fmla="*/ 161 w 173"/>
                  <a:gd name="T75" fmla="*/ 204 h 380"/>
                  <a:gd name="T76" fmla="*/ 161 w 173"/>
                  <a:gd name="T77" fmla="*/ 202 h 380"/>
                  <a:gd name="T78" fmla="*/ 153 w 173"/>
                  <a:gd name="T79" fmla="*/ 71 h 380"/>
                  <a:gd name="T80" fmla="*/ 147 w 173"/>
                  <a:gd name="T81" fmla="*/ 0 h 380"/>
                  <a:gd name="T82" fmla="*/ 152 w 173"/>
                  <a:gd name="T83" fmla="*/ 70 h 380"/>
                  <a:gd name="T84" fmla="*/ 153 w 173"/>
                  <a:gd name="T85" fmla="*/ 69 h 380"/>
                  <a:gd name="T86" fmla="*/ 148 w 173"/>
                  <a:gd name="T87" fmla="*/ 0 h 380"/>
                  <a:gd name="T88" fmla="*/ 148 w 173"/>
                  <a:gd name="T89" fmla="*/ 0 h 380"/>
                  <a:gd name="T90" fmla="*/ 147 w 173"/>
                  <a:gd name="T91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3" h="380">
                    <a:moveTo>
                      <a:pt x="166" y="379"/>
                    </a:move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80"/>
                      <a:pt x="166" y="380"/>
                    </a:cubicBezTo>
                    <a:cubicBezTo>
                      <a:pt x="166" y="380"/>
                      <a:pt x="166" y="379"/>
                      <a:pt x="167" y="379"/>
                    </a:cubicBezTo>
                    <a:cubicBezTo>
                      <a:pt x="166" y="379"/>
                      <a:pt x="166" y="379"/>
                      <a:pt x="166" y="379"/>
                    </a:cubicBezTo>
                    <a:moveTo>
                      <a:pt x="173" y="370"/>
                    </a:moveTo>
                    <a:cubicBezTo>
                      <a:pt x="172" y="371"/>
                      <a:pt x="172" y="371"/>
                      <a:pt x="172" y="371"/>
                    </a:cubicBezTo>
                    <a:cubicBezTo>
                      <a:pt x="172" y="376"/>
                      <a:pt x="172" y="376"/>
                      <a:pt x="172" y="376"/>
                    </a:cubicBezTo>
                    <a:cubicBezTo>
                      <a:pt x="172" y="376"/>
                      <a:pt x="173" y="376"/>
                      <a:pt x="173" y="376"/>
                    </a:cubicBezTo>
                    <a:cubicBezTo>
                      <a:pt x="173" y="370"/>
                      <a:pt x="173" y="370"/>
                      <a:pt x="173" y="370"/>
                    </a:cubicBezTo>
                    <a:moveTo>
                      <a:pt x="133" y="357"/>
                    </a:moveTo>
                    <a:cubicBezTo>
                      <a:pt x="132" y="357"/>
                      <a:pt x="132" y="357"/>
                      <a:pt x="132" y="357"/>
                    </a:cubicBezTo>
                    <a:cubicBezTo>
                      <a:pt x="164" y="379"/>
                      <a:pt x="164" y="379"/>
                      <a:pt x="164" y="379"/>
                    </a:cubicBezTo>
                    <a:cubicBezTo>
                      <a:pt x="165" y="378"/>
                      <a:pt x="165" y="378"/>
                      <a:pt x="165" y="378"/>
                    </a:cubicBezTo>
                    <a:cubicBezTo>
                      <a:pt x="133" y="357"/>
                      <a:pt x="133" y="357"/>
                      <a:pt x="133" y="357"/>
                    </a:cubicBezTo>
                    <a:moveTo>
                      <a:pt x="91" y="329"/>
                    </a:moveTo>
                    <a:cubicBezTo>
                      <a:pt x="90" y="330"/>
                      <a:pt x="90" y="330"/>
                      <a:pt x="90" y="330"/>
                    </a:cubicBezTo>
                    <a:cubicBezTo>
                      <a:pt x="130" y="356"/>
                      <a:pt x="130" y="356"/>
                      <a:pt x="130" y="356"/>
                    </a:cubicBezTo>
                    <a:cubicBezTo>
                      <a:pt x="131" y="355"/>
                      <a:pt x="131" y="355"/>
                      <a:pt x="131" y="355"/>
                    </a:cubicBezTo>
                    <a:cubicBezTo>
                      <a:pt x="91" y="329"/>
                      <a:pt x="91" y="329"/>
                      <a:pt x="91" y="329"/>
                    </a:cubicBezTo>
                    <a:moveTo>
                      <a:pt x="169" y="316"/>
                    </a:moveTo>
                    <a:cubicBezTo>
                      <a:pt x="168" y="317"/>
                      <a:pt x="168" y="317"/>
                      <a:pt x="168" y="317"/>
                    </a:cubicBezTo>
                    <a:cubicBezTo>
                      <a:pt x="171" y="368"/>
                      <a:pt x="171" y="368"/>
                      <a:pt x="171" y="368"/>
                    </a:cubicBezTo>
                    <a:cubicBezTo>
                      <a:pt x="172" y="367"/>
                      <a:pt x="172" y="367"/>
                      <a:pt x="172" y="367"/>
                    </a:cubicBezTo>
                    <a:cubicBezTo>
                      <a:pt x="169" y="316"/>
                      <a:pt x="169" y="316"/>
                      <a:pt x="169" y="316"/>
                    </a:cubicBezTo>
                    <a:moveTo>
                      <a:pt x="1" y="269"/>
                    </a:moveTo>
                    <a:cubicBezTo>
                      <a:pt x="1" y="269"/>
                      <a:pt x="0" y="270"/>
                      <a:pt x="0" y="270"/>
                    </a:cubicBezTo>
                    <a:cubicBezTo>
                      <a:pt x="89" y="329"/>
                      <a:pt x="89" y="329"/>
                      <a:pt x="89" y="329"/>
                    </a:cubicBezTo>
                    <a:cubicBezTo>
                      <a:pt x="89" y="328"/>
                      <a:pt x="89" y="328"/>
                      <a:pt x="89" y="328"/>
                    </a:cubicBezTo>
                    <a:cubicBezTo>
                      <a:pt x="1" y="269"/>
                      <a:pt x="1" y="269"/>
                      <a:pt x="1" y="269"/>
                    </a:cubicBezTo>
                    <a:moveTo>
                      <a:pt x="162" y="206"/>
                    </a:move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68" y="314"/>
                      <a:pt x="168" y="314"/>
                      <a:pt x="168" y="314"/>
                    </a:cubicBezTo>
                    <a:cubicBezTo>
                      <a:pt x="169" y="313"/>
                      <a:pt x="169" y="313"/>
                      <a:pt x="169" y="313"/>
                    </a:cubicBezTo>
                    <a:cubicBezTo>
                      <a:pt x="162" y="206"/>
                      <a:pt x="162" y="206"/>
                      <a:pt x="162" y="206"/>
                    </a:cubicBezTo>
                    <a:moveTo>
                      <a:pt x="153" y="71"/>
                    </a:moveTo>
                    <a:cubicBezTo>
                      <a:pt x="152" y="71"/>
                      <a:pt x="152" y="71"/>
                      <a:pt x="152" y="71"/>
                    </a:cubicBezTo>
                    <a:cubicBezTo>
                      <a:pt x="161" y="204"/>
                      <a:pt x="161" y="204"/>
                      <a:pt x="161" y="204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3" y="71"/>
                      <a:pt x="153" y="71"/>
                      <a:pt x="153" y="71"/>
                    </a:cubicBezTo>
                    <a:moveTo>
                      <a:pt x="147" y="0"/>
                    </a:moveTo>
                    <a:cubicBezTo>
                      <a:pt x="152" y="70"/>
                      <a:pt x="152" y="70"/>
                      <a:pt x="152" y="70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04"/>
              <p:cNvSpPr>
                <a:spLocks/>
              </p:cNvSpPr>
              <p:nvPr/>
            </p:nvSpPr>
            <p:spPr bwMode="auto">
              <a:xfrm>
                <a:off x="3538" y="2215"/>
                <a:ext cx="10" cy="12"/>
              </a:xfrm>
              <a:custGeom>
                <a:avLst/>
                <a:gdLst>
                  <a:gd name="T0" fmla="*/ 7 w 7"/>
                  <a:gd name="T1" fmla="*/ 0 h 8"/>
                  <a:gd name="T2" fmla="*/ 6 w 7"/>
                  <a:gd name="T3" fmla="*/ 0 h 8"/>
                  <a:gd name="T4" fmla="*/ 6 w 7"/>
                  <a:gd name="T5" fmla="*/ 6 h 8"/>
                  <a:gd name="T6" fmla="*/ 6 w 7"/>
                  <a:gd name="T7" fmla="*/ 7 h 8"/>
                  <a:gd name="T8" fmla="*/ 4 w 7"/>
                  <a:gd name="T9" fmla="*/ 6 h 8"/>
                  <a:gd name="T10" fmla="*/ 1 w 7"/>
                  <a:gd name="T11" fmla="*/ 3 h 8"/>
                  <a:gd name="T12" fmla="*/ 0 w 7"/>
                  <a:gd name="T13" fmla="*/ 4 h 8"/>
                  <a:gd name="T14" fmla="*/ 6 w 7"/>
                  <a:gd name="T15" fmla="*/ 8 h 8"/>
                  <a:gd name="T16" fmla="*/ 6 w 7"/>
                  <a:gd name="T17" fmla="*/ 7 h 8"/>
                  <a:gd name="T18" fmla="*/ 7 w 7"/>
                  <a:gd name="T19" fmla="*/ 6 h 8"/>
                  <a:gd name="T20" fmla="*/ 7 w 7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05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close/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6"/>
              <p:cNvSpPr>
                <a:spLocks noEditPoints="1"/>
              </p:cNvSpPr>
              <p:nvPr/>
            </p:nvSpPr>
            <p:spPr bwMode="auto">
              <a:xfrm>
                <a:off x="3535" y="2202"/>
                <a:ext cx="13" cy="19"/>
              </a:xfrm>
              <a:custGeom>
                <a:avLst/>
                <a:gdLst>
                  <a:gd name="T0" fmla="*/ 2 w 13"/>
                  <a:gd name="T1" fmla="*/ 16 h 19"/>
                  <a:gd name="T2" fmla="*/ 0 w 13"/>
                  <a:gd name="T3" fmla="*/ 18 h 19"/>
                  <a:gd name="T4" fmla="*/ 3 w 13"/>
                  <a:gd name="T5" fmla="*/ 19 h 19"/>
                  <a:gd name="T6" fmla="*/ 3 w 13"/>
                  <a:gd name="T7" fmla="*/ 18 h 19"/>
                  <a:gd name="T8" fmla="*/ 2 w 13"/>
                  <a:gd name="T9" fmla="*/ 16 h 19"/>
                  <a:gd name="T10" fmla="*/ 12 w 13"/>
                  <a:gd name="T11" fmla="*/ 0 h 19"/>
                  <a:gd name="T12" fmla="*/ 11 w 13"/>
                  <a:gd name="T13" fmla="*/ 1 h 19"/>
                  <a:gd name="T14" fmla="*/ 12 w 13"/>
                  <a:gd name="T15" fmla="*/ 6 h 19"/>
                  <a:gd name="T16" fmla="*/ 13 w 13"/>
                  <a:gd name="T17" fmla="*/ 4 h 19"/>
                  <a:gd name="T18" fmla="*/ 12 w 1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2" y="16"/>
                    </a:moveTo>
                    <a:lnTo>
                      <a:pt x="0" y="18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2" y="16"/>
                    </a:lnTo>
                    <a:moveTo>
                      <a:pt x="12" y="0"/>
                    </a:moveTo>
                    <a:lnTo>
                      <a:pt x="11" y="1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07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08"/>
              <p:cNvSpPr>
                <a:spLocks/>
              </p:cNvSpPr>
              <p:nvPr/>
            </p:nvSpPr>
            <p:spPr bwMode="auto">
              <a:xfrm>
                <a:off x="3547" y="2224"/>
                <a:ext cx="3" cy="5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0 w 3"/>
                  <a:gd name="T5" fmla="*/ 3 h 5"/>
                  <a:gd name="T6" fmla="*/ 1 w 3"/>
                  <a:gd name="T7" fmla="*/ 3 h 5"/>
                  <a:gd name="T8" fmla="*/ 3 w 3"/>
                  <a:gd name="T9" fmla="*/ 5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09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close/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close/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close/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10"/>
              <p:cNvSpPr>
                <a:spLocks noEditPoints="1"/>
              </p:cNvSpPr>
              <p:nvPr/>
            </p:nvSpPr>
            <p:spPr bwMode="auto">
              <a:xfrm>
                <a:off x="3423" y="1956"/>
                <a:ext cx="120" cy="231"/>
              </a:xfrm>
              <a:custGeom>
                <a:avLst/>
                <a:gdLst>
                  <a:gd name="T0" fmla="*/ 63 w 120"/>
                  <a:gd name="T1" fmla="*/ 228 h 231"/>
                  <a:gd name="T2" fmla="*/ 61 w 120"/>
                  <a:gd name="T3" fmla="*/ 229 h 231"/>
                  <a:gd name="T4" fmla="*/ 64 w 120"/>
                  <a:gd name="T5" fmla="*/ 231 h 231"/>
                  <a:gd name="T6" fmla="*/ 66 w 120"/>
                  <a:gd name="T7" fmla="*/ 231 h 231"/>
                  <a:gd name="T8" fmla="*/ 63 w 120"/>
                  <a:gd name="T9" fmla="*/ 228 h 231"/>
                  <a:gd name="T10" fmla="*/ 0 w 120"/>
                  <a:gd name="T11" fmla="*/ 188 h 231"/>
                  <a:gd name="T12" fmla="*/ 0 w 120"/>
                  <a:gd name="T13" fmla="*/ 189 h 231"/>
                  <a:gd name="T14" fmla="*/ 2 w 120"/>
                  <a:gd name="T15" fmla="*/ 191 h 231"/>
                  <a:gd name="T16" fmla="*/ 3 w 120"/>
                  <a:gd name="T17" fmla="*/ 189 h 231"/>
                  <a:gd name="T18" fmla="*/ 0 w 120"/>
                  <a:gd name="T19" fmla="*/ 188 h 231"/>
                  <a:gd name="T20" fmla="*/ 120 w 120"/>
                  <a:gd name="T21" fmla="*/ 165 h 231"/>
                  <a:gd name="T22" fmla="*/ 118 w 120"/>
                  <a:gd name="T23" fmla="*/ 167 h 231"/>
                  <a:gd name="T24" fmla="*/ 118 w 120"/>
                  <a:gd name="T25" fmla="*/ 171 h 231"/>
                  <a:gd name="T26" fmla="*/ 120 w 120"/>
                  <a:gd name="T27" fmla="*/ 170 h 231"/>
                  <a:gd name="T28" fmla="*/ 120 w 120"/>
                  <a:gd name="T29" fmla="*/ 165 h 231"/>
                  <a:gd name="T30" fmla="*/ 108 w 120"/>
                  <a:gd name="T31" fmla="*/ 0 h 231"/>
                  <a:gd name="T32" fmla="*/ 108 w 120"/>
                  <a:gd name="T33" fmla="*/ 3 h 231"/>
                  <a:gd name="T34" fmla="*/ 108 w 120"/>
                  <a:gd name="T35" fmla="*/ 9 h 231"/>
                  <a:gd name="T36" fmla="*/ 109 w 120"/>
                  <a:gd name="T37" fmla="*/ 6 h 231"/>
                  <a:gd name="T38" fmla="*/ 108 w 120"/>
                  <a:gd name="T3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0" h="231">
                    <a:moveTo>
                      <a:pt x="63" y="228"/>
                    </a:moveTo>
                    <a:lnTo>
                      <a:pt x="61" y="229"/>
                    </a:lnTo>
                    <a:lnTo>
                      <a:pt x="64" y="231"/>
                    </a:lnTo>
                    <a:lnTo>
                      <a:pt x="66" y="231"/>
                    </a:lnTo>
                    <a:lnTo>
                      <a:pt x="63" y="228"/>
                    </a:lnTo>
                    <a:moveTo>
                      <a:pt x="0" y="188"/>
                    </a:moveTo>
                    <a:lnTo>
                      <a:pt x="0" y="189"/>
                    </a:lnTo>
                    <a:lnTo>
                      <a:pt x="2" y="191"/>
                    </a:lnTo>
                    <a:lnTo>
                      <a:pt x="3" y="189"/>
                    </a:lnTo>
                    <a:lnTo>
                      <a:pt x="0" y="188"/>
                    </a:lnTo>
                    <a:moveTo>
                      <a:pt x="120" y="165"/>
                    </a:moveTo>
                    <a:lnTo>
                      <a:pt x="118" y="167"/>
                    </a:lnTo>
                    <a:lnTo>
                      <a:pt x="118" y="171"/>
                    </a:lnTo>
                    <a:lnTo>
                      <a:pt x="120" y="170"/>
                    </a:lnTo>
                    <a:lnTo>
                      <a:pt x="120" y="165"/>
                    </a:lnTo>
                    <a:moveTo>
                      <a:pt x="108" y="0"/>
                    </a:moveTo>
                    <a:lnTo>
                      <a:pt x="108" y="3"/>
                    </a:lnTo>
                    <a:lnTo>
                      <a:pt x="108" y="9"/>
                    </a:lnTo>
                    <a:lnTo>
                      <a:pt x="109" y="6"/>
                    </a:lnTo>
                    <a:lnTo>
                      <a:pt x="10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311"/>
              <p:cNvSpPr>
                <a:spLocks noChangeArrowheads="1"/>
              </p:cNvSpPr>
              <p:nvPr/>
            </p:nvSpPr>
            <p:spPr bwMode="auto">
              <a:xfrm>
                <a:off x="2113" y="118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12"/>
              <p:cNvSpPr>
                <a:spLocks/>
              </p:cNvSpPr>
              <p:nvPr/>
            </p:nvSpPr>
            <p:spPr bwMode="auto">
              <a:xfrm>
                <a:off x="2113" y="11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13"/>
              <p:cNvSpPr>
                <a:spLocks/>
              </p:cNvSpPr>
              <p:nvPr/>
            </p:nvSpPr>
            <p:spPr bwMode="auto">
              <a:xfrm>
                <a:off x="2115" y="1195"/>
                <a:ext cx="73" cy="250"/>
              </a:xfrm>
              <a:custGeom>
                <a:avLst/>
                <a:gdLst>
                  <a:gd name="T0" fmla="*/ 1 w 49"/>
                  <a:gd name="T1" fmla="*/ 0 h 168"/>
                  <a:gd name="T2" fmla="*/ 0 w 49"/>
                  <a:gd name="T3" fmla="*/ 1 h 168"/>
                  <a:gd name="T4" fmla="*/ 48 w 49"/>
                  <a:gd name="T5" fmla="*/ 168 h 168"/>
                  <a:gd name="T6" fmla="*/ 49 w 49"/>
                  <a:gd name="T7" fmla="*/ 166 h 168"/>
                  <a:gd name="T8" fmla="*/ 1 w 49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8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48" y="168"/>
                      <a:pt x="48" y="168"/>
                      <a:pt x="48" y="168"/>
                    </a:cubicBezTo>
                    <a:cubicBezTo>
                      <a:pt x="49" y="166"/>
                      <a:pt x="49" y="166"/>
                      <a:pt x="49" y="16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14"/>
              <p:cNvSpPr>
                <a:spLocks/>
              </p:cNvSpPr>
              <p:nvPr/>
            </p:nvSpPr>
            <p:spPr bwMode="auto">
              <a:xfrm>
                <a:off x="2113" y="1189"/>
                <a:ext cx="3" cy="7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15"/>
              <p:cNvSpPr>
                <a:spLocks/>
              </p:cNvSpPr>
              <p:nvPr/>
            </p:nvSpPr>
            <p:spPr bwMode="auto">
              <a:xfrm>
                <a:off x="2188" y="1446"/>
                <a:ext cx="112" cy="388"/>
              </a:xfrm>
              <a:custGeom>
                <a:avLst/>
                <a:gdLst>
                  <a:gd name="T0" fmla="*/ 1 w 75"/>
                  <a:gd name="T1" fmla="*/ 0 h 260"/>
                  <a:gd name="T2" fmla="*/ 0 w 75"/>
                  <a:gd name="T3" fmla="*/ 2 h 260"/>
                  <a:gd name="T4" fmla="*/ 74 w 75"/>
                  <a:gd name="T5" fmla="*/ 260 h 260"/>
                  <a:gd name="T6" fmla="*/ 75 w 75"/>
                  <a:gd name="T7" fmla="*/ 260 h 260"/>
                  <a:gd name="T8" fmla="*/ 1 w 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60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4" y="260"/>
                      <a:pt x="74" y="260"/>
                      <a:pt x="74" y="260"/>
                    </a:cubicBezTo>
                    <a:cubicBezTo>
                      <a:pt x="75" y="260"/>
                      <a:pt x="75" y="260"/>
                      <a:pt x="75" y="26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16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17"/>
              <p:cNvSpPr>
                <a:spLocks/>
              </p:cNvSpPr>
              <p:nvPr/>
            </p:nvSpPr>
            <p:spPr bwMode="auto">
              <a:xfrm>
                <a:off x="2112" y="1184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  <a:gd name="T8" fmla="*/ 1 w 1"/>
                  <a:gd name="T9" fmla="*/ 2 h 3"/>
                  <a:gd name="T10" fmla="*/ 1 w 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18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19"/>
              <p:cNvSpPr>
                <a:spLocks/>
              </p:cNvSpPr>
              <p:nvPr/>
            </p:nvSpPr>
            <p:spPr bwMode="auto">
              <a:xfrm>
                <a:off x="2186" y="1442"/>
                <a:ext cx="3" cy="7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3 h 7"/>
                  <a:gd name="T4" fmla="*/ 2 w 3"/>
                  <a:gd name="T5" fmla="*/ 7 h 7"/>
                  <a:gd name="T6" fmla="*/ 3 w 3"/>
                  <a:gd name="T7" fmla="*/ 4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20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21"/>
              <p:cNvSpPr>
                <a:spLocks/>
              </p:cNvSpPr>
              <p:nvPr/>
            </p:nvSpPr>
            <p:spPr bwMode="auto">
              <a:xfrm>
                <a:off x="2112" y="1186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1 w 3"/>
                  <a:gd name="T7" fmla="*/ 4 h 4"/>
                  <a:gd name="T8" fmla="*/ 3 w 3"/>
                  <a:gd name="T9" fmla="*/ 3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22"/>
              <p:cNvSpPr>
                <a:spLocks noEditPoints="1"/>
              </p:cNvSpPr>
              <p:nvPr/>
            </p:nvSpPr>
            <p:spPr bwMode="auto">
              <a:xfrm>
                <a:off x="2231" y="1357"/>
                <a:ext cx="538" cy="970"/>
              </a:xfrm>
              <a:custGeom>
                <a:avLst/>
                <a:gdLst>
                  <a:gd name="T0" fmla="*/ 0 w 361"/>
                  <a:gd name="T1" fmla="*/ 585 h 651"/>
                  <a:gd name="T2" fmla="*/ 0 w 361"/>
                  <a:gd name="T3" fmla="*/ 586 h 651"/>
                  <a:gd name="T4" fmla="*/ 361 w 361"/>
                  <a:gd name="T5" fmla="*/ 651 h 651"/>
                  <a:gd name="T6" fmla="*/ 361 w 361"/>
                  <a:gd name="T7" fmla="*/ 650 h 651"/>
                  <a:gd name="T8" fmla="*/ 361 w 361"/>
                  <a:gd name="T9" fmla="*/ 650 h 651"/>
                  <a:gd name="T10" fmla="*/ 0 w 361"/>
                  <a:gd name="T11" fmla="*/ 585 h 651"/>
                  <a:gd name="T12" fmla="*/ 331 w 361"/>
                  <a:gd name="T13" fmla="*/ 572 h 651"/>
                  <a:gd name="T14" fmla="*/ 330 w 361"/>
                  <a:gd name="T15" fmla="*/ 572 h 651"/>
                  <a:gd name="T16" fmla="*/ 348 w 361"/>
                  <a:gd name="T17" fmla="*/ 613 h 651"/>
                  <a:gd name="T18" fmla="*/ 349 w 361"/>
                  <a:gd name="T19" fmla="*/ 613 h 651"/>
                  <a:gd name="T20" fmla="*/ 331 w 361"/>
                  <a:gd name="T21" fmla="*/ 572 h 651"/>
                  <a:gd name="T22" fmla="*/ 77 w 361"/>
                  <a:gd name="T23" fmla="*/ 0 h 651"/>
                  <a:gd name="T24" fmla="*/ 48 w 361"/>
                  <a:gd name="T25" fmla="*/ 320 h 651"/>
                  <a:gd name="T26" fmla="*/ 49 w 361"/>
                  <a:gd name="T27" fmla="*/ 321 h 651"/>
                  <a:gd name="T28" fmla="*/ 78 w 361"/>
                  <a:gd name="T29" fmla="*/ 0 h 651"/>
                  <a:gd name="T30" fmla="*/ 77 w 361"/>
                  <a:gd name="T31" fmla="*/ 0 h 651"/>
                  <a:gd name="T32" fmla="*/ 81 w 361"/>
                  <a:gd name="T33" fmla="*/ 0 h 651"/>
                  <a:gd name="T34" fmla="*/ 80 w 361"/>
                  <a:gd name="T35" fmla="*/ 0 h 651"/>
                  <a:gd name="T36" fmla="*/ 330 w 361"/>
                  <a:gd name="T37" fmla="*/ 571 h 651"/>
                  <a:gd name="T38" fmla="*/ 331 w 361"/>
                  <a:gd name="T39" fmla="*/ 571 h 651"/>
                  <a:gd name="T40" fmla="*/ 81 w 361"/>
                  <a:gd name="T41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1" h="651">
                    <a:moveTo>
                      <a:pt x="0" y="585"/>
                    </a:moveTo>
                    <a:cubicBezTo>
                      <a:pt x="0" y="585"/>
                      <a:pt x="0" y="586"/>
                      <a:pt x="0" y="586"/>
                    </a:cubicBezTo>
                    <a:cubicBezTo>
                      <a:pt x="361" y="651"/>
                      <a:pt x="361" y="651"/>
                      <a:pt x="361" y="651"/>
                    </a:cubicBezTo>
                    <a:cubicBezTo>
                      <a:pt x="361" y="651"/>
                      <a:pt x="361" y="650"/>
                      <a:pt x="361" y="650"/>
                    </a:cubicBezTo>
                    <a:cubicBezTo>
                      <a:pt x="361" y="650"/>
                      <a:pt x="361" y="650"/>
                      <a:pt x="361" y="650"/>
                    </a:cubicBezTo>
                    <a:cubicBezTo>
                      <a:pt x="0" y="585"/>
                      <a:pt x="0" y="585"/>
                      <a:pt x="0" y="585"/>
                    </a:cubicBezTo>
                    <a:moveTo>
                      <a:pt x="331" y="572"/>
                    </a:moveTo>
                    <a:cubicBezTo>
                      <a:pt x="330" y="572"/>
                      <a:pt x="330" y="572"/>
                      <a:pt x="330" y="572"/>
                    </a:cubicBezTo>
                    <a:cubicBezTo>
                      <a:pt x="348" y="613"/>
                      <a:pt x="348" y="613"/>
                      <a:pt x="348" y="613"/>
                    </a:cubicBezTo>
                    <a:cubicBezTo>
                      <a:pt x="349" y="613"/>
                      <a:pt x="349" y="613"/>
                      <a:pt x="349" y="613"/>
                    </a:cubicBezTo>
                    <a:cubicBezTo>
                      <a:pt x="331" y="572"/>
                      <a:pt x="331" y="572"/>
                      <a:pt x="331" y="572"/>
                    </a:cubicBezTo>
                    <a:moveTo>
                      <a:pt x="77" y="0"/>
                    </a:moveTo>
                    <a:cubicBezTo>
                      <a:pt x="48" y="320"/>
                      <a:pt x="48" y="320"/>
                      <a:pt x="48" y="320"/>
                    </a:cubicBezTo>
                    <a:cubicBezTo>
                      <a:pt x="48" y="320"/>
                      <a:pt x="49" y="320"/>
                      <a:pt x="49" y="32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7" y="0"/>
                      <a:pt x="77" y="0"/>
                    </a:cubicBezTo>
                    <a:moveTo>
                      <a:pt x="81" y="0"/>
                    </a:moveTo>
                    <a:cubicBezTo>
                      <a:pt x="81" y="0"/>
                      <a:pt x="80" y="0"/>
                      <a:pt x="80" y="0"/>
                    </a:cubicBezTo>
                    <a:cubicBezTo>
                      <a:pt x="330" y="571"/>
                      <a:pt x="330" y="571"/>
                      <a:pt x="330" y="571"/>
                    </a:cubicBezTo>
                    <a:cubicBezTo>
                      <a:pt x="331" y="571"/>
                      <a:pt x="331" y="571"/>
                      <a:pt x="331" y="571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23"/>
              <p:cNvSpPr>
                <a:spLocks/>
              </p:cNvSpPr>
              <p:nvPr/>
            </p:nvSpPr>
            <p:spPr bwMode="auto">
              <a:xfrm>
                <a:off x="2221" y="2227"/>
                <a:ext cx="10" cy="3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1 h 2"/>
                  <a:gd name="T8" fmla="*/ 7 w 7"/>
                  <a:gd name="T9" fmla="*/ 2 h 2"/>
                  <a:gd name="T10" fmla="*/ 7 w 7"/>
                  <a:gd name="T11" fmla="*/ 1 h 2"/>
                  <a:gd name="T12" fmla="*/ 0 w 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24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25"/>
              <p:cNvSpPr>
                <a:spLocks/>
              </p:cNvSpPr>
              <p:nvPr/>
            </p:nvSpPr>
            <p:spPr bwMode="auto">
              <a:xfrm>
                <a:off x="2219" y="222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26"/>
              <p:cNvSpPr>
                <a:spLocks/>
              </p:cNvSpPr>
              <p:nvPr/>
            </p:nvSpPr>
            <p:spPr bwMode="auto">
              <a:xfrm>
                <a:off x="2751" y="2272"/>
                <a:ext cx="21" cy="47"/>
              </a:xfrm>
              <a:custGeom>
                <a:avLst/>
                <a:gdLst>
                  <a:gd name="T0" fmla="*/ 0 w 14"/>
                  <a:gd name="T1" fmla="*/ 0 h 32"/>
                  <a:gd name="T2" fmla="*/ 13 w 14"/>
                  <a:gd name="T3" fmla="*/ 32 h 32"/>
                  <a:gd name="T4" fmla="*/ 14 w 14"/>
                  <a:gd name="T5" fmla="*/ 31 h 32"/>
                  <a:gd name="T6" fmla="*/ 1 w 14"/>
                  <a:gd name="T7" fmla="*/ 1 h 32"/>
                  <a:gd name="T8" fmla="*/ 0 w 1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0" y="0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1"/>
                      <a:pt x="14" y="3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327"/>
              <p:cNvSpPr>
                <a:spLocks noChangeArrowheads="1"/>
              </p:cNvSpPr>
              <p:nvPr/>
            </p:nvSpPr>
            <p:spPr bwMode="auto">
              <a:xfrm>
                <a:off x="3072" y="754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28"/>
              <p:cNvSpPr>
                <a:spLocks/>
              </p:cNvSpPr>
              <p:nvPr/>
            </p:nvSpPr>
            <p:spPr bwMode="auto">
              <a:xfrm>
                <a:off x="3072" y="7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29"/>
              <p:cNvSpPr>
                <a:spLocks/>
              </p:cNvSpPr>
              <p:nvPr/>
            </p:nvSpPr>
            <p:spPr bwMode="auto">
              <a:xfrm>
                <a:off x="2711" y="761"/>
                <a:ext cx="82" cy="54"/>
              </a:xfrm>
              <a:custGeom>
                <a:avLst/>
                <a:gdLst>
                  <a:gd name="T0" fmla="*/ 1 w 55"/>
                  <a:gd name="T1" fmla="*/ 0 h 36"/>
                  <a:gd name="T2" fmla="*/ 0 w 55"/>
                  <a:gd name="T3" fmla="*/ 1 h 36"/>
                  <a:gd name="T4" fmla="*/ 53 w 55"/>
                  <a:gd name="T5" fmla="*/ 36 h 36"/>
                  <a:gd name="T6" fmla="*/ 55 w 55"/>
                  <a:gd name="T7" fmla="*/ 36 h 36"/>
                  <a:gd name="T8" fmla="*/ 1 w 5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30"/>
              <p:cNvSpPr>
                <a:spLocks/>
              </p:cNvSpPr>
              <p:nvPr/>
            </p:nvSpPr>
            <p:spPr bwMode="auto">
              <a:xfrm>
                <a:off x="2702" y="755"/>
                <a:ext cx="10" cy="8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6 w 7"/>
                  <a:gd name="T5" fmla="*/ 5 h 5"/>
                  <a:gd name="T6" fmla="*/ 7 w 7"/>
                  <a:gd name="T7" fmla="*/ 4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32"/>
              <p:cNvSpPr>
                <a:spLocks/>
              </p:cNvSpPr>
              <p:nvPr/>
            </p:nvSpPr>
            <p:spPr bwMode="auto">
              <a:xfrm>
                <a:off x="3066" y="757"/>
                <a:ext cx="10" cy="10"/>
              </a:xfrm>
              <a:custGeom>
                <a:avLst/>
                <a:gdLst>
                  <a:gd name="T0" fmla="*/ 5 w 7"/>
                  <a:gd name="T1" fmla="*/ 0 h 7"/>
                  <a:gd name="T2" fmla="*/ 3 w 7"/>
                  <a:gd name="T3" fmla="*/ 0 h 7"/>
                  <a:gd name="T4" fmla="*/ 0 w 7"/>
                  <a:gd name="T5" fmla="*/ 6 h 7"/>
                  <a:gd name="T6" fmla="*/ 1 w 7"/>
                  <a:gd name="T7" fmla="*/ 6 h 7"/>
                  <a:gd name="T8" fmla="*/ 4 w 7"/>
                  <a:gd name="T9" fmla="*/ 0 h 7"/>
                  <a:gd name="T10" fmla="*/ 6 w 7"/>
                  <a:gd name="T11" fmla="*/ 7 h 7"/>
                  <a:gd name="T12" fmla="*/ 7 w 7"/>
                  <a:gd name="T13" fmla="*/ 6 h 7"/>
                  <a:gd name="T14" fmla="*/ 5 w 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33"/>
              <p:cNvSpPr>
                <a:spLocks/>
              </p:cNvSpPr>
              <p:nvPr/>
            </p:nvSpPr>
            <p:spPr bwMode="auto">
              <a:xfrm>
                <a:off x="3049" y="895"/>
                <a:ext cx="352" cy="517"/>
              </a:xfrm>
              <a:custGeom>
                <a:avLst/>
                <a:gdLst>
                  <a:gd name="T0" fmla="*/ 48 w 236"/>
                  <a:gd name="T1" fmla="*/ 0 h 347"/>
                  <a:gd name="T2" fmla="*/ 47 w 236"/>
                  <a:gd name="T3" fmla="*/ 1 h 347"/>
                  <a:gd name="T4" fmla="*/ 88 w 236"/>
                  <a:gd name="T5" fmla="*/ 120 h 347"/>
                  <a:gd name="T6" fmla="*/ 1 w 236"/>
                  <a:gd name="T7" fmla="*/ 62 h 347"/>
                  <a:gd name="T8" fmla="*/ 0 w 236"/>
                  <a:gd name="T9" fmla="*/ 62 h 347"/>
                  <a:gd name="T10" fmla="*/ 89 w 236"/>
                  <a:gd name="T11" fmla="*/ 122 h 347"/>
                  <a:gd name="T12" fmla="*/ 148 w 236"/>
                  <a:gd name="T13" fmla="*/ 293 h 347"/>
                  <a:gd name="T14" fmla="*/ 149 w 236"/>
                  <a:gd name="T15" fmla="*/ 295 h 347"/>
                  <a:gd name="T16" fmla="*/ 167 w 236"/>
                  <a:gd name="T17" fmla="*/ 347 h 347"/>
                  <a:gd name="T18" fmla="*/ 168 w 236"/>
                  <a:gd name="T19" fmla="*/ 346 h 347"/>
                  <a:gd name="T20" fmla="*/ 150 w 236"/>
                  <a:gd name="T21" fmla="*/ 295 h 347"/>
                  <a:gd name="T22" fmla="*/ 149 w 236"/>
                  <a:gd name="T23" fmla="*/ 294 h 347"/>
                  <a:gd name="T24" fmla="*/ 90 w 236"/>
                  <a:gd name="T25" fmla="*/ 123 h 347"/>
                  <a:gd name="T26" fmla="*/ 236 w 236"/>
                  <a:gd name="T27" fmla="*/ 220 h 347"/>
                  <a:gd name="T28" fmla="*/ 236 w 236"/>
                  <a:gd name="T29" fmla="*/ 219 h 347"/>
                  <a:gd name="T30" fmla="*/ 90 w 236"/>
                  <a:gd name="T31" fmla="*/ 121 h 347"/>
                  <a:gd name="T32" fmla="*/ 48 w 236"/>
                  <a:gd name="T33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347">
                    <a:moveTo>
                      <a:pt x="48" y="0"/>
                    </a:moveTo>
                    <a:cubicBezTo>
                      <a:pt x="47" y="1"/>
                      <a:pt x="47" y="1"/>
                      <a:pt x="47" y="1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0" y="62"/>
                      <a:pt x="0" y="62"/>
                    </a:cubicBezTo>
                    <a:cubicBezTo>
                      <a:pt x="89" y="122"/>
                      <a:pt x="89" y="122"/>
                      <a:pt x="89" y="122"/>
                    </a:cubicBezTo>
                    <a:cubicBezTo>
                      <a:pt x="148" y="293"/>
                      <a:pt x="148" y="293"/>
                      <a:pt x="148" y="293"/>
                    </a:cubicBezTo>
                    <a:cubicBezTo>
                      <a:pt x="149" y="295"/>
                      <a:pt x="149" y="295"/>
                      <a:pt x="149" y="295"/>
                    </a:cubicBezTo>
                    <a:cubicBezTo>
                      <a:pt x="167" y="347"/>
                      <a:pt x="167" y="347"/>
                      <a:pt x="167" y="347"/>
                    </a:cubicBezTo>
                    <a:cubicBezTo>
                      <a:pt x="167" y="347"/>
                      <a:pt x="167" y="346"/>
                      <a:pt x="168" y="346"/>
                    </a:cubicBezTo>
                    <a:cubicBezTo>
                      <a:pt x="150" y="295"/>
                      <a:pt x="150" y="295"/>
                      <a:pt x="150" y="295"/>
                    </a:cubicBezTo>
                    <a:cubicBezTo>
                      <a:pt x="149" y="294"/>
                      <a:pt x="149" y="294"/>
                      <a:pt x="149" y="294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36" y="219"/>
                      <a:pt x="236" y="219"/>
                      <a:pt x="236" y="219"/>
                    </a:cubicBezTo>
                    <a:cubicBezTo>
                      <a:pt x="90" y="121"/>
                      <a:pt x="90" y="121"/>
                      <a:pt x="90" y="121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34"/>
              <p:cNvSpPr>
                <a:spLocks/>
              </p:cNvSpPr>
              <p:nvPr/>
            </p:nvSpPr>
            <p:spPr bwMode="auto">
              <a:xfrm>
                <a:off x="3036" y="977"/>
                <a:ext cx="15" cy="11"/>
              </a:xfrm>
              <a:custGeom>
                <a:avLst/>
                <a:gdLst>
                  <a:gd name="T0" fmla="*/ 0 w 10"/>
                  <a:gd name="T1" fmla="*/ 0 h 7"/>
                  <a:gd name="T2" fmla="*/ 0 w 10"/>
                  <a:gd name="T3" fmla="*/ 2 h 7"/>
                  <a:gd name="T4" fmla="*/ 9 w 10"/>
                  <a:gd name="T5" fmla="*/ 7 h 7"/>
                  <a:gd name="T6" fmla="*/ 10 w 10"/>
                  <a:gd name="T7" fmla="*/ 7 h 7"/>
                  <a:gd name="T8" fmla="*/ 0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35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36"/>
              <p:cNvSpPr>
                <a:spLocks/>
              </p:cNvSpPr>
              <p:nvPr/>
            </p:nvSpPr>
            <p:spPr bwMode="auto">
              <a:xfrm>
                <a:off x="3118" y="891"/>
                <a:ext cx="3" cy="6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1 h 6"/>
                  <a:gd name="T4" fmla="*/ 1 w 3"/>
                  <a:gd name="T5" fmla="*/ 6 h 6"/>
                  <a:gd name="T6" fmla="*/ 3 w 3"/>
                  <a:gd name="T7" fmla="*/ 4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lnTo>
                      <a:pt x="0" y="1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37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38"/>
              <p:cNvSpPr>
                <a:spLocks/>
              </p:cNvSpPr>
              <p:nvPr/>
            </p:nvSpPr>
            <p:spPr bwMode="auto">
              <a:xfrm>
                <a:off x="3070" y="754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2 w 3"/>
                  <a:gd name="T9" fmla="*/ 1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39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40"/>
              <p:cNvSpPr>
                <a:spLocks/>
              </p:cNvSpPr>
              <p:nvPr/>
            </p:nvSpPr>
            <p:spPr bwMode="auto">
              <a:xfrm>
                <a:off x="2790" y="815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3 h 3"/>
                  <a:gd name="T8" fmla="*/ 3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41"/>
              <p:cNvSpPr>
                <a:spLocks/>
              </p:cNvSpPr>
              <p:nvPr/>
            </p:nvSpPr>
            <p:spPr bwMode="auto">
              <a:xfrm>
                <a:off x="2368" y="919"/>
                <a:ext cx="34" cy="55"/>
              </a:xfrm>
              <a:custGeom>
                <a:avLst/>
                <a:gdLst>
                  <a:gd name="T0" fmla="*/ 1 w 23"/>
                  <a:gd name="T1" fmla="*/ 0 h 37"/>
                  <a:gd name="T2" fmla="*/ 0 w 23"/>
                  <a:gd name="T3" fmla="*/ 1 h 37"/>
                  <a:gd name="T4" fmla="*/ 23 w 23"/>
                  <a:gd name="T5" fmla="*/ 37 h 37"/>
                  <a:gd name="T6" fmla="*/ 23 w 23"/>
                  <a:gd name="T7" fmla="*/ 36 h 37"/>
                  <a:gd name="T8" fmla="*/ 1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42"/>
              <p:cNvSpPr>
                <a:spLocks/>
              </p:cNvSpPr>
              <p:nvPr/>
            </p:nvSpPr>
            <p:spPr bwMode="auto">
              <a:xfrm>
                <a:off x="2362" y="912"/>
                <a:ext cx="8" cy="9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0 h 6"/>
                  <a:gd name="T4" fmla="*/ 0 w 5"/>
                  <a:gd name="T5" fmla="*/ 1 h 6"/>
                  <a:gd name="T6" fmla="*/ 4 w 5"/>
                  <a:gd name="T7" fmla="*/ 6 h 6"/>
                  <a:gd name="T8" fmla="*/ 5 w 5"/>
                  <a:gd name="T9" fmla="*/ 5 h 6"/>
                  <a:gd name="T10" fmla="*/ 1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43"/>
              <p:cNvSpPr>
                <a:spLocks/>
              </p:cNvSpPr>
              <p:nvPr/>
            </p:nvSpPr>
            <p:spPr bwMode="auto">
              <a:xfrm>
                <a:off x="2404" y="976"/>
                <a:ext cx="304" cy="478"/>
              </a:xfrm>
              <a:custGeom>
                <a:avLst/>
                <a:gdLst>
                  <a:gd name="T0" fmla="*/ 0 w 204"/>
                  <a:gd name="T1" fmla="*/ 0 h 321"/>
                  <a:gd name="T2" fmla="*/ 0 w 204"/>
                  <a:gd name="T3" fmla="*/ 0 h 321"/>
                  <a:gd name="T4" fmla="*/ 203 w 204"/>
                  <a:gd name="T5" fmla="*/ 321 h 321"/>
                  <a:gd name="T6" fmla="*/ 204 w 204"/>
                  <a:gd name="T7" fmla="*/ 321 h 321"/>
                  <a:gd name="T8" fmla="*/ 0 w 204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3" y="321"/>
                      <a:pt x="203" y="321"/>
                      <a:pt x="203" y="321"/>
                    </a:cubicBezTo>
                    <a:cubicBezTo>
                      <a:pt x="203" y="321"/>
                      <a:pt x="204" y="321"/>
                      <a:pt x="204" y="32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44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45"/>
              <p:cNvSpPr>
                <a:spLocks/>
              </p:cNvSpPr>
              <p:nvPr/>
            </p:nvSpPr>
            <p:spPr bwMode="auto">
              <a:xfrm>
                <a:off x="2362" y="91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46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47"/>
              <p:cNvSpPr>
                <a:spLocks/>
              </p:cNvSpPr>
              <p:nvPr/>
            </p:nvSpPr>
            <p:spPr bwMode="auto">
              <a:xfrm>
                <a:off x="2402" y="97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48"/>
              <p:cNvSpPr>
                <a:spLocks/>
              </p:cNvSpPr>
              <p:nvPr/>
            </p:nvSpPr>
            <p:spPr bwMode="auto">
              <a:xfrm>
                <a:off x="3307" y="1232"/>
                <a:ext cx="103" cy="182"/>
              </a:xfrm>
              <a:custGeom>
                <a:avLst/>
                <a:gdLst>
                  <a:gd name="T0" fmla="*/ 69 w 69"/>
                  <a:gd name="T1" fmla="*/ 0 h 122"/>
                  <a:gd name="T2" fmla="*/ 69 w 69"/>
                  <a:gd name="T3" fmla="*/ 0 h 122"/>
                  <a:gd name="T4" fmla="*/ 68 w 69"/>
                  <a:gd name="T5" fmla="*/ 0 h 122"/>
                  <a:gd name="T6" fmla="*/ 20 w 69"/>
                  <a:gd name="T7" fmla="*/ 85 h 122"/>
                  <a:gd name="T8" fmla="*/ 20 w 69"/>
                  <a:gd name="T9" fmla="*/ 86 h 122"/>
                  <a:gd name="T10" fmla="*/ 0 w 69"/>
                  <a:gd name="T11" fmla="*/ 121 h 122"/>
                  <a:gd name="T12" fmla="*/ 1 w 69"/>
                  <a:gd name="T13" fmla="*/ 122 h 122"/>
                  <a:gd name="T14" fmla="*/ 21 w 69"/>
                  <a:gd name="T15" fmla="*/ 87 h 122"/>
                  <a:gd name="T16" fmla="*/ 21 w 69"/>
                  <a:gd name="T17" fmla="*/ 86 h 122"/>
                  <a:gd name="T18" fmla="*/ 69 w 69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122"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1" y="121"/>
                      <a:pt x="1" y="122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49"/>
              <p:cNvSpPr>
                <a:spLocks/>
              </p:cNvSpPr>
              <p:nvPr/>
            </p:nvSpPr>
            <p:spPr bwMode="auto">
              <a:xfrm>
                <a:off x="3706" y="1543"/>
                <a:ext cx="60" cy="52"/>
              </a:xfrm>
              <a:custGeom>
                <a:avLst/>
                <a:gdLst>
                  <a:gd name="T0" fmla="*/ 40 w 40"/>
                  <a:gd name="T1" fmla="*/ 0 h 35"/>
                  <a:gd name="T2" fmla="*/ 0 w 40"/>
                  <a:gd name="T3" fmla="*/ 34 h 35"/>
                  <a:gd name="T4" fmla="*/ 1 w 40"/>
                  <a:gd name="T5" fmla="*/ 35 h 35"/>
                  <a:gd name="T6" fmla="*/ 40 w 40"/>
                  <a:gd name="T7" fmla="*/ 1 h 35"/>
                  <a:gd name="T8" fmla="*/ 40 w 4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5">
                    <a:moveTo>
                      <a:pt x="40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50"/>
              <p:cNvSpPr>
                <a:spLocks/>
              </p:cNvSpPr>
              <p:nvPr/>
            </p:nvSpPr>
            <p:spPr bwMode="auto">
              <a:xfrm>
                <a:off x="3766" y="1537"/>
                <a:ext cx="6" cy="8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4 h 5"/>
                  <a:gd name="T4" fmla="*/ 0 w 4"/>
                  <a:gd name="T5" fmla="*/ 5 h 5"/>
                  <a:gd name="T6" fmla="*/ 3 w 4"/>
                  <a:gd name="T7" fmla="*/ 2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51"/>
              <p:cNvSpPr>
                <a:spLocks/>
              </p:cNvSpPr>
              <p:nvPr/>
            </p:nvSpPr>
            <p:spPr bwMode="auto">
              <a:xfrm>
                <a:off x="3607" y="1597"/>
                <a:ext cx="98" cy="85"/>
              </a:xfrm>
              <a:custGeom>
                <a:avLst/>
                <a:gdLst>
                  <a:gd name="T0" fmla="*/ 66 w 66"/>
                  <a:gd name="T1" fmla="*/ 0 h 57"/>
                  <a:gd name="T2" fmla="*/ 0 w 66"/>
                  <a:gd name="T3" fmla="*/ 57 h 57"/>
                  <a:gd name="T4" fmla="*/ 1 w 66"/>
                  <a:gd name="T5" fmla="*/ 57 h 57"/>
                  <a:gd name="T6" fmla="*/ 66 w 66"/>
                  <a:gd name="T7" fmla="*/ 1 h 57"/>
                  <a:gd name="T8" fmla="*/ 66 w 66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0" y="57"/>
                      <a:pt x="1" y="57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52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53"/>
              <p:cNvSpPr>
                <a:spLocks/>
              </p:cNvSpPr>
              <p:nvPr/>
            </p:nvSpPr>
            <p:spPr bwMode="auto">
              <a:xfrm>
                <a:off x="3705" y="1594"/>
                <a:ext cx="3" cy="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4 h 4"/>
                  <a:gd name="T6" fmla="*/ 3 w 3"/>
                  <a:gd name="T7" fmla="*/ 1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354"/>
              <p:cNvSpPr>
                <a:spLocks noChangeArrowheads="1"/>
              </p:cNvSpPr>
              <p:nvPr/>
            </p:nvSpPr>
            <p:spPr bwMode="auto">
              <a:xfrm>
                <a:off x="3775" y="1536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55"/>
              <p:cNvSpPr>
                <a:spLocks/>
              </p:cNvSpPr>
              <p:nvPr/>
            </p:nvSpPr>
            <p:spPr bwMode="auto">
              <a:xfrm>
                <a:off x="3775" y="15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56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57"/>
              <p:cNvSpPr>
                <a:spLocks/>
              </p:cNvSpPr>
              <p:nvPr/>
            </p:nvSpPr>
            <p:spPr bwMode="auto">
              <a:xfrm>
                <a:off x="3771" y="1536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3 w 4"/>
                  <a:gd name="T3" fmla="*/ 0 h 4"/>
                  <a:gd name="T4" fmla="*/ 1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  <a:gd name="T12" fmla="*/ 4 w 4"/>
                  <a:gd name="T13" fmla="*/ 0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3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58"/>
              <p:cNvSpPr>
                <a:spLocks noEditPoints="1"/>
              </p:cNvSpPr>
              <p:nvPr/>
            </p:nvSpPr>
            <p:spPr bwMode="auto">
              <a:xfrm>
                <a:off x="2982" y="1694"/>
                <a:ext cx="613" cy="532"/>
              </a:xfrm>
              <a:custGeom>
                <a:avLst/>
                <a:gdLst>
                  <a:gd name="T0" fmla="*/ 26 w 411"/>
                  <a:gd name="T1" fmla="*/ 335 h 357"/>
                  <a:gd name="T2" fmla="*/ 25 w 411"/>
                  <a:gd name="T3" fmla="*/ 335 h 357"/>
                  <a:gd name="T4" fmla="*/ 0 w 411"/>
                  <a:gd name="T5" fmla="*/ 357 h 357"/>
                  <a:gd name="T6" fmla="*/ 0 w 411"/>
                  <a:gd name="T7" fmla="*/ 357 h 357"/>
                  <a:gd name="T8" fmla="*/ 26 w 411"/>
                  <a:gd name="T9" fmla="*/ 335 h 357"/>
                  <a:gd name="T10" fmla="*/ 123 w 411"/>
                  <a:gd name="T11" fmla="*/ 249 h 357"/>
                  <a:gd name="T12" fmla="*/ 26 w 411"/>
                  <a:gd name="T13" fmla="*/ 334 h 357"/>
                  <a:gd name="T14" fmla="*/ 27 w 411"/>
                  <a:gd name="T15" fmla="*/ 334 h 357"/>
                  <a:gd name="T16" fmla="*/ 123 w 411"/>
                  <a:gd name="T17" fmla="*/ 250 h 357"/>
                  <a:gd name="T18" fmla="*/ 123 w 411"/>
                  <a:gd name="T19" fmla="*/ 249 h 357"/>
                  <a:gd name="T20" fmla="*/ 410 w 411"/>
                  <a:gd name="T21" fmla="*/ 0 h 357"/>
                  <a:gd name="T22" fmla="*/ 360 w 411"/>
                  <a:gd name="T23" fmla="*/ 43 h 357"/>
                  <a:gd name="T24" fmla="*/ 359 w 411"/>
                  <a:gd name="T25" fmla="*/ 44 h 357"/>
                  <a:gd name="T26" fmla="*/ 252 w 411"/>
                  <a:gd name="T27" fmla="*/ 137 h 357"/>
                  <a:gd name="T28" fmla="*/ 252 w 411"/>
                  <a:gd name="T29" fmla="*/ 137 h 357"/>
                  <a:gd name="T30" fmla="*/ 219 w 411"/>
                  <a:gd name="T31" fmla="*/ 165 h 357"/>
                  <a:gd name="T32" fmla="*/ 219 w 411"/>
                  <a:gd name="T33" fmla="*/ 166 h 357"/>
                  <a:gd name="T34" fmla="*/ 124 w 411"/>
                  <a:gd name="T35" fmla="*/ 249 h 357"/>
                  <a:gd name="T36" fmla="*/ 124 w 411"/>
                  <a:gd name="T37" fmla="*/ 250 h 357"/>
                  <a:gd name="T38" fmla="*/ 219 w 411"/>
                  <a:gd name="T39" fmla="*/ 167 h 357"/>
                  <a:gd name="T40" fmla="*/ 220 w 411"/>
                  <a:gd name="T41" fmla="*/ 166 h 357"/>
                  <a:gd name="T42" fmla="*/ 252 w 411"/>
                  <a:gd name="T43" fmla="*/ 138 h 357"/>
                  <a:gd name="T44" fmla="*/ 253 w 411"/>
                  <a:gd name="T45" fmla="*/ 137 h 357"/>
                  <a:gd name="T46" fmla="*/ 359 w 411"/>
                  <a:gd name="T47" fmla="*/ 45 h 357"/>
                  <a:gd name="T48" fmla="*/ 360 w 411"/>
                  <a:gd name="T49" fmla="*/ 45 h 357"/>
                  <a:gd name="T50" fmla="*/ 411 w 411"/>
                  <a:gd name="T51" fmla="*/ 0 h 357"/>
                  <a:gd name="T52" fmla="*/ 410 w 411"/>
                  <a:gd name="T5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1" h="357">
                    <a:moveTo>
                      <a:pt x="26" y="335"/>
                    </a:moveTo>
                    <a:cubicBezTo>
                      <a:pt x="25" y="335"/>
                      <a:pt x="25" y="335"/>
                      <a:pt x="25" y="335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6" y="335"/>
                      <a:pt x="26" y="335"/>
                      <a:pt x="26" y="335"/>
                    </a:cubicBezTo>
                    <a:moveTo>
                      <a:pt x="123" y="249"/>
                    </a:moveTo>
                    <a:cubicBezTo>
                      <a:pt x="26" y="334"/>
                      <a:pt x="26" y="334"/>
                      <a:pt x="26" y="334"/>
                    </a:cubicBezTo>
                    <a:cubicBezTo>
                      <a:pt x="27" y="334"/>
                      <a:pt x="27" y="334"/>
                      <a:pt x="27" y="334"/>
                    </a:cubicBezTo>
                    <a:cubicBezTo>
                      <a:pt x="123" y="250"/>
                      <a:pt x="123" y="250"/>
                      <a:pt x="123" y="250"/>
                    </a:cubicBezTo>
                    <a:cubicBezTo>
                      <a:pt x="123" y="249"/>
                      <a:pt x="123" y="249"/>
                      <a:pt x="123" y="249"/>
                    </a:cubicBezTo>
                    <a:moveTo>
                      <a:pt x="410" y="0"/>
                    </a:moveTo>
                    <a:cubicBezTo>
                      <a:pt x="360" y="43"/>
                      <a:pt x="360" y="43"/>
                      <a:pt x="360" y="43"/>
                    </a:cubicBezTo>
                    <a:cubicBezTo>
                      <a:pt x="359" y="44"/>
                      <a:pt x="359" y="44"/>
                      <a:pt x="359" y="44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19" y="165"/>
                      <a:pt x="219" y="165"/>
                      <a:pt x="219" y="165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124" y="249"/>
                      <a:pt x="124" y="249"/>
                      <a:pt x="124" y="249"/>
                    </a:cubicBezTo>
                    <a:cubicBezTo>
                      <a:pt x="124" y="250"/>
                      <a:pt x="124" y="250"/>
                      <a:pt x="124" y="250"/>
                    </a:cubicBezTo>
                    <a:cubicBezTo>
                      <a:pt x="219" y="167"/>
                      <a:pt x="219" y="167"/>
                      <a:pt x="219" y="167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52" y="138"/>
                      <a:pt x="252" y="138"/>
                      <a:pt x="252" y="138"/>
                    </a:cubicBezTo>
                    <a:cubicBezTo>
                      <a:pt x="253" y="137"/>
                      <a:pt x="253" y="137"/>
                      <a:pt x="253" y="137"/>
                    </a:cubicBezTo>
                    <a:cubicBezTo>
                      <a:pt x="359" y="45"/>
                      <a:pt x="359" y="45"/>
                      <a:pt x="359" y="45"/>
                    </a:cubicBezTo>
                    <a:cubicBezTo>
                      <a:pt x="360" y="45"/>
                      <a:pt x="360" y="45"/>
                      <a:pt x="360" y="45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410" y="0"/>
                      <a:pt x="410" y="0"/>
                      <a:pt x="4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59"/>
              <p:cNvSpPr>
                <a:spLocks noEditPoints="1"/>
              </p:cNvSpPr>
              <p:nvPr/>
            </p:nvSpPr>
            <p:spPr bwMode="auto">
              <a:xfrm>
                <a:off x="3118" y="1852"/>
                <a:ext cx="131" cy="584"/>
              </a:xfrm>
              <a:custGeom>
                <a:avLst/>
                <a:gdLst>
                  <a:gd name="T0" fmla="*/ 50 w 88"/>
                  <a:gd name="T1" fmla="*/ 222 h 392"/>
                  <a:gd name="T2" fmla="*/ 49 w 88"/>
                  <a:gd name="T3" fmla="*/ 222 h 392"/>
                  <a:gd name="T4" fmla="*/ 87 w 88"/>
                  <a:gd name="T5" fmla="*/ 392 h 392"/>
                  <a:gd name="T6" fmla="*/ 88 w 88"/>
                  <a:gd name="T7" fmla="*/ 392 h 392"/>
                  <a:gd name="T8" fmla="*/ 50 w 88"/>
                  <a:gd name="T9" fmla="*/ 222 h 392"/>
                  <a:gd name="T10" fmla="*/ 1 w 88"/>
                  <a:gd name="T11" fmla="*/ 0 h 392"/>
                  <a:gd name="T12" fmla="*/ 0 w 88"/>
                  <a:gd name="T13" fmla="*/ 0 h 392"/>
                  <a:gd name="T14" fmla="*/ 32 w 88"/>
                  <a:gd name="T15" fmla="*/ 143 h 392"/>
                  <a:gd name="T16" fmla="*/ 32 w 88"/>
                  <a:gd name="T17" fmla="*/ 144 h 392"/>
                  <a:gd name="T18" fmla="*/ 49 w 88"/>
                  <a:gd name="T19" fmla="*/ 221 h 392"/>
                  <a:gd name="T20" fmla="*/ 50 w 88"/>
                  <a:gd name="T21" fmla="*/ 221 h 392"/>
                  <a:gd name="T22" fmla="*/ 33 w 88"/>
                  <a:gd name="T23" fmla="*/ 144 h 392"/>
                  <a:gd name="T24" fmla="*/ 33 w 88"/>
                  <a:gd name="T25" fmla="*/ 143 h 392"/>
                  <a:gd name="T26" fmla="*/ 1 w 88"/>
                  <a:gd name="T2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392">
                    <a:moveTo>
                      <a:pt x="50" y="222"/>
                    </a:moveTo>
                    <a:cubicBezTo>
                      <a:pt x="49" y="222"/>
                      <a:pt x="49" y="222"/>
                      <a:pt x="49" y="222"/>
                    </a:cubicBezTo>
                    <a:cubicBezTo>
                      <a:pt x="87" y="392"/>
                      <a:pt x="87" y="392"/>
                      <a:pt x="87" y="392"/>
                    </a:cubicBezTo>
                    <a:cubicBezTo>
                      <a:pt x="87" y="392"/>
                      <a:pt x="87" y="392"/>
                      <a:pt x="88" y="392"/>
                    </a:cubicBezTo>
                    <a:cubicBezTo>
                      <a:pt x="50" y="222"/>
                      <a:pt x="50" y="222"/>
                      <a:pt x="50" y="222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50" y="221"/>
                      <a:pt x="50" y="221"/>
                      <a:pt x="50" y="221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60"/>
              <p:cNvSpPr>
                <a:spLocks/>
              </p:cNvSpPr>
              <p:nvPr/>
            </p:nvSpPr>
            <p:spPr bwMode="auto">
              <a:xfrm>
                <a:off x="3247" y="2436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2 w 2"/>
                  <a:gd name="T7" fmla="*/ 6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61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62"/>
              <p:cNvSpPr>
                <a:spLocks/>
              </p:cNvSpPr>
              <p:nvPr/>
            </p:nvSpPr>
            <p:spPr bwMode="auto">
              <a:xfrm>
                <a:off x="3249" y="2445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63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64"/>
              <p:cNvSpPr>
                <a:spLocks/>
              </p:cNvSpPr>
              <p:nvPr/>
            </p:nvSpPr>
            <p:spPr bwMode="auto">
              <a:xfrm>
                <a:off x="3249" y="244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65"/>
              <p:cNvSpPr>
                <a:spLocks noEditPoints="1"/>
              </p:cNvSpPr>
              <p:nvPr/>
            </p:nvSpPr>
            <p:spPr bwMode="auto">
              <a:xfrm>
                <a:off x="2601" y="2179"/>
                <a:ext cx="721" cy="359"/>
              </a:xfrm>
              <a:custGeom>
                <a:avLst/>
                <a:gdLst>
                  <a:gd name="T0" fmla="*/ 475 w 484"/>
                  <a:gd name="T1" fmla="*/ 201 h 241"/>
                  <a:gd name="T2" fmla="*/ 484 w 484"/>
                  <a:gd name="T3" fmla="*/ 241 h 241"/>
                  <a:gd name="T4" fmla="*/ 484 w 484"/>
                  <a:gd name="T5" fmla="*/ 240 h 241"/>
                  <a:gd name="T6" fmla="*/ 476 w 484"/>
                  <a:gd name="T7" fmla="*/ 201 h 241"/>
                  <a:gd name="T8" fmla="*/ 475 w 484"/>
                  <a:gd name="T9" fmla="*/ 201 h 241"/>
                  <a:gd name="T10" fmla="*/ 467 w 484"/>
                  <a:gd name="T11" fmla="*/ 160 h 241"/>
                  <a:gd name="T12" fmla="*/ 466 w 484"/>
                  <a:gd name="T13" fmla="*/ 161 h 241"/>
                  <a:gd name="T14" fmla="*/ 474 w 484"/>
                  <a:gd name="T15" fmla="*/ 198 h 241"/>
                  <a:gd name="T16" fmla="*/ 475 w 484"/>
                  <a:gd name="T17" fmla="*/ 199 h 241"/>
                  <a:gd name="T18" fmla="*/ 467 w 484"/>
                  <a:gd name="T19" fmla="*/ 160 h 241"/>
                  <a:gd name="T20" fmla="*/ 464 w 484"/>
                  <a:gd name="T21" fmla="*/ 150 h 241"/>
                  <a:gd name="T22" fmla="*/ 463 w 484"/>
                  <a:gd name="T23" fmla="*/ 151 h 241"/>
                  <a:gd name="T24" fmla="*/ 465 w 484"/>
                  <a:gd name="T25" fmla="*/ 157 h 241"/>
                  <a:gd name="T26" fmla="*/ 466 w 484"/>
                  <a:gd name="T27" fmla="*/ 156 h 241"/>
                  <a:gd name="T28" fmla="*/ 464 w 484"/>
                  <a:gd name="T29" fmla="*/ 150 h 241"/>
                  <a:gd name="T30" fmla="*/ 461 w 484"/>
                  <a:gd name="T31" fmla="*/ 138 h 241"/>
                  <a:gd name="T32" fmla="*/ 461 w 484"/>
                  <a:gd name="T33" fmla="*/ 139 h 241"/>
                  <a:gd name="T34" fmla="*/ 463 w 484"/>
                  <a:gd name="T35" fmla="*/ 149 h 241"/>
                  <a:gd name="T36" fmla="*/ 464 w 484"/>
                  <a:gd name="T37" fmla="*/ 148 h 241"/>
                  <a:gd name="T38" fmla="*/ 461 w 484"/>
                  <a:gd name="T39" fmla="*/ 138 h 241"/>
                  <a:gd name="T40" fmla="*/ 432 w 484"/>
                  <a:gd name="T41" fmla="*/ 8 h 241"/>
                  <a:gd name="T42" fmla="*/ 431 w 484"/>
                  <a:gd name="T43" fmla="*/ 8 h 241"/>
                  <a:gd name="T44" fmla="*/ 460 w 484"/>
                  <a:gd name="T45" fmla="*/ 136 h 241"/>
                  <a:gd name="T46" fmla="*/ 461 w 484"/>
                  <a:gd name="T47" fmla="*/ 135 h 241"/>
                  <a:gd name="T48" fmla="*/ 432 w 484"/>
                  <a:gd name="T49" fmla="*/ 8 h 241"/>
                  <a:gd name="T50" fmla="*/ 425 w 484"/>
                  <a:gd name="T51" fmla="*/ 0 h 241"/>
                  <a:gd name="T52" fmla="*/ 397 w 484"/>
                  <a:gd name="T53" fmla="*/ 1 h 241"/>
                  <a:gd name="T54" fmla="*/ 396 w 484"/>
                  <a:gd name="T55" fmla="*/ 1 h 241"/>
                  <a:gd name="T56" fmla="*/ 283 w 484"/>
                  <a:gd name="T57" fmla="*/ 8 h 241"/>
                  <a:gd name="T58" fmla="*/ 282 w 484"/>
                  <a:gd name="T59" fmla="*/ 8 h 241"/>
                  <a:gd name="T60" fmla="*/ 83 w 484"/>
                  <a:gd name="T61" fmla="*/ 19 h 241"/>
                  <a:gd name="T62" fmla="*/ 82 w 484"/>
                  <a:gd name="T63" fmla="*/ 19 h 241"/>
                  <a:gd name="T64" fmla="*/ 1 w 484"/>
                  <a:gd name="T65" fmla="*/ 23 h 241"/>
                  <a:gd name="T66" fmla="*/ 0 w 484"/>
                  <a:gd name="T67" fmla="*/ 24 h 241"/>
                  <a:gd name="T68" fmla="*/ 82 w 484"/>
                  <a:gd name="T69" fmla="*/ 20 h 241"/>
                  <a:gd name="T70" fmla="*/ 83 w 484"/>
                  <a:gd name="T71" fmla="*/ 20 h 241"/>
                  <a:gd name="T72" fmla="*/ 281 w 484"/>
                  <a:gd name="T73" fmla="*/ 9 h 241"/>
                  <a:gd name="T74" fmla="*/ 282 w 484"/>
                  <a:gd name="T75" fmla="*/ 9 h 241"/>
                  <a:gd name="T76" fmla="*/ 396 w 484"/>
                  <a:gd name="T77" fmla="*/ 2 h 241"/>
                  <a:gd name="T78" fmla="*/ 397 w 484"/>
                  <a:gd name="T79" fmla="*/ 2 h 241"/>
                  <a:gd name="T80" fmla="*/ 425 w 484"/>
                  <a:gd name="T81" fmla="*/ 1 h 241"/>
                  <a:gd name="T82" fmla="*/ 425 w 484"/>
                  <a:gd name="T8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4" h="241">
                    <a:moveTo>
                      <a:pt x="475" y="201"/>
                    </a:moveTo>
                    <a:cubicBezTo>
                      <a:pt x="484" y="241"/>
                      <a:pt x="484" y="241"/>
                      <a:pt x="484" y="241"/>
                    </a:cubicBezTo>
                    <a:cubicBezTo>
                      <a:pt x="484" y="240"/>
                      <a:pt x="484" y="240"/>
                      <a:pt x="484" y="240"/>
                    </a:cubicBezTo>
                    <a:cubicBezTo>
                      <a:pt x="476" y="201"/>
                      <a:pt x="476" y="201"/>
                      <a:pt x="476" y="201"/>
                    </a:cubicBezTo>
                    <a:cubicBezTo>
                      <a:pt x="475" y="201"/>
                      <a:pt x="475" y="201"/>
                      <a:pt x="475" y="201"/>
                    </a:cubicBezTo>
                    <a:moveTo>
                      <a:pt x="467" y="160"/>
                    </a:moveTo>
                    <a:cubicBezTo>
                      <a:pt x="466" y="161"/>
                      <a:pt x="466" y="161"/>
                      <a:pt x="466" y="161"/>
                    </a:cubicBezTo>
                    <a:cubicBezTo>
                      <a:pt x="474" y="198"/>
                      <a:pt x="474" y="198"/>
                      <a:pt x="474" y="198"/>
                    </a:cubicBezTo>
                    <a:cubicBezTo>
                      <a:pt x="475" y="199"/>
                      <a:pt x="475" y="199"/>
                      <a:pt x="475" y="199"/>
                    </a:cubicBezTo>
                    <a:cubicBezTo>
                      <a:pt x="467" y="160"/>
                      <a:pt x="467" y="160"/>
                      <a:pt x="467" y="160"/>
                    </a:cubicBezTo>
                    <a:moveTo>
                      <a:pt x="464" y="150"/>
                    </a:moveTo>
                    <a:cubicBezTo>
                      <a:pt x="463" y="151"/>
                      <a:pt x="463" y="151"/>
                      <a:pt x="463" y="151"/>
                    </a:cubicBezTo>
                    <a:cubicBezTo>
                      <a:pt x="465" y="157"/>
                      <a:pt x="465" y="157"/>
                      <a:pt x="465" y="157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464" y="150"/>
                      <a:pt x="464" y="150"/>
                      <a:pt x="464" y="150"/>
                    </a:cubicBezTo>
                    <a:moveTo>
                      <a:pt x="461" y="138"/>
                    </a:moveTo>
                    <a:cubicBezTo>
                      <a:pt x="461" y="139"/>
                      <a:pt x="461" y="139"/>
                      <a:pt x="461" y="139"/>
                    </a:cubicBezTo>
                    <a:cubicBezTo>
                      <a:pt x="463" y="149"/>
                      <a:pt x="463" y="149"/>
                      <a:pt x="463" y="149"/>
                    </a:cubicBezTo>
                    <a:cubicBezTo>
                      <a:pt x="464" y="148"/>
                      <a:pt x="464" y="148"/>
                      <a:pt x="464" y="148"/>
                    </a:cubicBezTo>
                    <a:cubicBezTo>
                      <a:pt x="461" y="138"/>
                      <a:pt x="461" y="138"/>
                      <a:pt x="461" y="138"/>
                    </a:cubicBezTo>
                    <a:moveTo>
                      <a:pt x="432" y="8"/>
                    </a:moveTo>
                    <a:cubicBezTo>
                      <a:pt x="432" y="8"/>
                      <a:pt x="432" y="8"/>
                      <a:pt x="431" y="8"/>
                    </a:cubicBezTo>
                    <a:cubicBezTo>
                      <a:pt x="460" y="136"/>
                      <a:pt x="460" y="136"/>
                      <a:pt x="460" y="136"/>
                    </a:cubicBezTo>
                    <a:cubicBezTo>
                      <a:pt x="461" y="135"/>
                      <a:pt x="461" y="135"/>
                      <a:pt x="461" y="135"/>
                    </a:cubicBezTo>
                    <a:cubicBezTo>
                      <a:pt x="432" y="8"/>
                      <a:pt x="432" y="8"/>
                      <a:pt x="432" y="8"/>
                    </a:cubicBezTo>
                    <a:moveTo>
                      <a:pt x="425" y="0"/>
                    </a:moveTo>
                    <a:cubicBezTo>
                      <a:pt x="397" y="1"/>
                      <a:pt x="397" y="1"/>
                      <a:pt x="397" y="1"/>
                    </a:cubicBezTo>
                    <a:cubicBezTo>
                      <a:pt x="396" y="1"/>
                      <a:pt x="396" y="1"/>
                      <a:pt x="396" y="1"/>
                    </a:cubicBezTo>
                    <a:cubicBezTo>
                      <a:pt x="283" y="8"/>
                      <a:pt x="283" y="8"/>
                      <a:pt x="283" y="8"/>
                    </a:cubicBezTo>
                    <a:cubicBezTo>
                      <a:pt x="282" y="8"/>
                      <a:pt x="282" y="8"/>
                      <a:pt x="282" y="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281" y="9"/>
                      <a:pt x="281" y="9"/>
                      <a:pt x="281" y="9"/>
                    </a:cubicBezTo>
                    <a:cubicBezTo>
                      <a:pt x="282" y="9"/>
                      <a:pt x="282" y="9"/>
                      <a:pt x="282" y="9"/>
                    </a:cubicBezTo>
                    <a:cubicBezTo>
                      <a:pt x="396" y="2"/>
                      <a:pt x="396" y="2"/>
                      <a:pt x="396" y="2"/>
                    </a:cubicBezTo>
                    <a:cubicBezTo>
                      <a:pt x="397" y="2"/>
                      <a:pt x="397" y="2"/>
                      <a:pt x="397" y="2"/>
                    </a:cubicBezTo>
                    <a:cubicBezTo>
                      <a:pt x="425" y="1"/>
                      <a:pt x="425" y="1"/>
                      <a:pt x="425" y="1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66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67"/>
              <p:cNvSpPr>
                <a:spLocks/>
              </p:cNvSpPr>
              <p:nvPr/>
            </p:nvSpPr>
            <p:spPr bwMode="auto">
              <a:xfrm>
                <a:off x="3294" y="2412"/>
                <a:ext cx="3" cy="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1 h 7"/>
                  <a:gd name="T4" fmla="*/ 1 w 3"/>
                  <a:gd name="T5" fmla="*/ 7 h 7"/>
                  <a:gd name="T6" fmla="*/ 3 w 3"/>
                  <a:gd name="T7" fmla="*/ 6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lnTo>
                      <a:pt x="0" y="1"/>
                    </a:lnTo>
                    <a:lnTo>
                      <a:pt x="1" y="7"/>
                    </a:lnTo>
                    <a:lnTo>
                      <a:pt x="3" y="6"/>
                    </a:lnTo>
                    <a:lnTo>
                      <a:pt x="1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68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69"/>
              <p:cNvSpPr>
                <a:spLocks/>
              </p:cNvSpPr>
              <p:nvPr/>
            </p:nvSpPr>
            <p:spPr bwMode="auto">
              <a:xfrm>
                <a:off x="3307" y="24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5 h 5"/>
                  <a:gd name="T4" fmla="*/ 3 w 3"/>
                  <a:gd name="T5" fmla="*/ 5 h 5"/>
                  <a:gd name="T6" fmla="*/ 2 w 3"/>
                  <a:gd name="T7" fmla="*/ 2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2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70"/>
              <p:cNvSpPr>
                <a:spLocks/>
              </p:cNvSpPr>
              <p:nvPr/>
            </p:nvSpPr>
            <p:spPr bwMode="auto">
              <a:xfrm>
                <a:off x="3322" y="2541"/>
                <a:ext cx="10" cy="38"/>
              </a:xfrm>
              <a:custGeom>
                <a:avLst/>
                <a:gdLst>
                  <a:gd name="T0" fmla="*/ 1 w 7"/>
                  <a:gd name="T1" fmla="*/ 0 h 25"/>
                  <a:gd name="T2" fmla="*/ 0 w 7"/>
                  <a:gd name="T3" fmla="*/ 1 h 25"/>
                  <a:gd name="T4" fmla="*/ 6 w 7"/>
                  <a:gd name="T5" fmla="*/ 25 h 25"/>
                  <a:gd name="T6" fmla="*/ 7 w 7"/>
                  <a:gd name="T7" fmla="*/ 25 h 25"/>
                  <a:gd name="T8" fmla="*/ 1 w 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71"/>
              <p:cNvSpPr>
                <a:spLocks/>
              </p:cNvSpPr>
              <p:nvPr/>
            </p:nvSpPr>
            <p:spPr bwMode="auto">
              <a:xfrm>
                <a:off x="3331" y="2579"/>
                <a:ext cx="3" cy="10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1 w 2"/>
                  <a:gd name="T7" fmla="*/ 7 h 7"/>
                  <a:gd name="T8" fmla="*/ 2 w 2"/>
                  <a:gd name="T9" fmla="*/ 6 h 7"/>
                  <a:gd name="T10" fmla="*/ 1 w 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72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73"/>
              <p:cNvSpPr>
                <a:spLocks/>
              </p:cNvSpPr>
              <p:nvPr/>
            </p:nvSpPr>
            <p:spPr bwMode="auto">
              <a:xfrm>
                <a:off x="3322" y="2537"/>
                <a:ext cx="1" cy="6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1 h 6"/>
                  <a:gd name="T4" fmla="*/ 0 w 1"/>
                  <a:gd name="T5" fmla="*/ 6 h 6"/>
                  <a:gd name="T6" fmla="*/ 1 w 1"/>
                  <a:gd name="T7" fmla="*/ 4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74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75"/>
              <p:cNvSpPr>
                <a:spLocks/>
              </p:cNvSpPr>
              <p:nvPr/>
            </p:nvSpPr>
            <p:spPr bwMode="auto">
              <a:xfrm>
                <a:off x="3332" y="258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76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close/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77"/>
              <p:cNvSpPr>
                <a:spLocks noEditPoints="1"/>
              </p:cNvSpPr>
              <p:nvPr/>
            </p:nvSpPr>
            <p:spPr bwMode="auto">
              <a:xfrm>
                <a:off x="3286" y="2381"/>
                <a:ext cx="6" cy="23"/>
              </a:xfrm>
              <a:custGeom>
                <a:avLst/>
                <a:gdLst>
                  <a:gd name="T0" fmla="*/ 6 w 6"/>
                  <a:gd name="T1" fmla="*/ 19 h 23"/>
                  <a:gd name="T2" fmla="*/ 5 w 6"/>
                  <a:gd name="T3" fmla="*/ 20 h 23"/>
                  <a:gd name="T4" fmla="*/ 5 w 6"/>
                  <a:gd name="T5" fmla="*/ 23 h 23"/>
                  <a:gd name="T6" fmla="*/ 6 w 6"/>
                  <a:gd name="T7" fmla="*/ 22 h 23"/>
                  <a:gd name="T8" fmla="*/ 6 w 6"/>
                  <a:gd name="T9" fmla="*/ 19 h 23"/>
                  <a:gd name="T10" fmla="*/ 2 w 6"/>
                  <a:gd name="T11" fmla="*/ 0 h 23"/>
                  <a:gd name="T12" fmla="*/ 0 w 6"/>
                  <a:gd name="T13" fmla="*/ 1 h 23"/>
                  <a:gd name="T14" fmla="*/ 2 w 6"/>
                  <a:gd name="T15" fmla="*/ 6 h 23"/>
                  <a:gd name="T16" fmla="*/ 2 w 6"/>
                  <a:gd name="T17" fmla="*/ 4 h 23"/>
                  <a:gd name="T18" fmla="*/ 2 w 6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3">
                    <a:moveTo>
                      <a:pt x="6" y="19"/>
                    </a:moveTo>
                    <a:lnTo>
                      <a:pt x="5" y="20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19"/>
                    </a:lnTo>
                    <a:moveTo>
                      <a:pt x="2" y="0"/>
                    </a:moveTo>
                    <a:lnTo>
                      <a:pt x="0" y="1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78"/>
              <p:cNvSpPr>
                <a:spLocks noEditPoints="1"/>
              </p:cNvSpPr>
              <p:nvPr/>
            </p:nvSpPr>
            <p:spPr bwMode="auto">
              <a:xfrm>
                <a:off x="2599" y="2217"/>
                <a:ext cx="639" cy="228"/>
              </a:xfrm>
              <a:custGeom>
                <a:avLst/>
                <a:gdLst>
                  <a:gd name="T0" fmla="*/ 356 w 429"/>
                  <a:gd name="T1" fmla="*/ 126 h 153"/>
                  <a:gd name="T2" fmla="*/ 354 w 429"/>
                  <a:gd name="T3" fmla="*/ 127 h 153"/>
                  <a:gd name="T4" fmla="*/ 429 w 429"/>
                  <a:gd name="T5" fmla="*/ 153 h 153"/>
                  <a:gd name="T6" fmla="*/ 429 w 429"/>
                  <a:gd name="T7" fmla="*/ 152 h 153"/>
                  <a:gd name="T8" fmla="*/ 356 w 429"/>
                  <a:gd name="T9" fmla="*/ 126 h 153"/>
                  <a:gd name="T10" fmla="*/ 1 w 429"/>
                  <a:gd name="T11" fmla="*/ 0 h 153"/>
                  <a:gd name="T12" fmla="*/ 0 w 429"/>
                  <a:gd name="T13" fmla="*/ 1 h 153"/>
                  <a:gd name="T14" fmla="*/ 102 w 429"/>
                  <a:gd name="T15" fmla="*/ 37 h 153"/>
                  <a:gd name="T16" fmla="*/ 103 w 429"/>
                  <a:gd name="T17" fmla="*/ 38 h 153"/>
                  <a:gd name="T18" fmla="*/ 349 w 429"/>
                  <a:gd name="T19" fmla="*/ 125 h 153"/>
                  <a:gd name="T20" fmla="*/ 351 w 429"/>
                  <a:gd name="T21" fmla="*/ 125 h 153"/>
                  <a:gd name="T22" fmla="*/ 102 w 429"/>
                  <a:gd name="T23" fmla="*/ 36 h 153"/>
                  <a:gd name="T24" fmla="*/ 101 w 429"/>
                  <a:gd name="T25" fmla="*/ 36 h 153"/>
                  <a:gd name="T26" fmla="*/ 1 w 429"/>
                  <a:gd name="T2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9" h="153">
                    <a:moveTo>
                      <a:pt x="356" y="126"/>
                    </a:moveTo>
                    <a:cubicBezTo>
                      <a:pt x="354" y="127"/>
                      <a:pt x="354" y="127"/>
                      <a:pt x="354" y="127"/>
                    </a:cubicBezTo>
                    <a:cubicBezTo>
                      <a:pt x="429" y="153"/>
                      <a:pt x="429" y="153"/>
                      <a:pt x="429" y="153"/>
                    </a:cubicBezTo>
                    <a:cubicBezTo>
                      <a:pt x="429" y="153"/>
                      <a:pt x="429" y="153"/>
                      <a:pt x="429" y="152"/>
                    </a:cubicBezTo>
                    <a:cubicBezTo>
                      <a:pt x="356" y="126"/>
                      <a:pt x="356" y="126"/>
                      <a:pt x="356" y="126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51" y="125"/>
                      <a:pt x="351" y="125"/>
                      <a:pt x="351" y="12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1" y="36"/>
                      <a:pt x="101" y="36"/>
                      <a:pt x="101" y="3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79"/>
              <p:cNvSpPr>
                <a:spLocks noEditPoints="1"/>
              </p:cNvSpPr>
              <p:nvPr/>
            </p:nvSpPr>
            <p:spPr bwMode="auto">
              <a:xfrm>
                <a:off x="3238" y="2443"/>
                <a:ext cx="18" cy="9"/>
              </a:xfrm>
              <a:custGeom>
                <a:avLst/>
                <a:gdLst>
                  <a:gd name="T0" fmla="*/ 9 w 12"/>
                  <a:gd name="T1" fmla="*/ 4 h 6"/>
                  <a:gd name="T2" fmla="*/ 8 w 12"/>
                  <a:gd name="T3" fmla="*/ 4 h 6"/>
                  <a:gd name="T4" fmla="*/ 12 w 12"/>
                  <a:gd name="T5" fmla="*/ 6 h 6"/>
                  <a:gd name="T6" fmla="*/ 12 w 12"/>
                  <a:gd name="T7" fmla="*/ 5 h 6"/>
                  <a:gd name="T8" fmla="*/ 9 w 12"/>
                  <a:gd name="T9" fmla="*/ 4 h 6"/>
                  <a:gd name="T10" fmla="*/ 0 w 12"/>
                  <a:gd name="T11" fmla="*/ 0 h 6"/>
                  <a:gd name="T12" fmla="*/ 0 w 12"/>
                  <a:gd name="T13" fmla="*/ 1 h 6"/>
                  <a:gd name="T14" fmla="*/ 6 w 12"/>
                  <a:gd name="T15" fmla="*/ 3 h 6"/>
                  <a:gd name="T16" fmla="*/ 7 w 12"/>
                  <a:gd name="T17" fmla="*/ 3 h 6"/>
                  <a:gd name="T18" fmla="*/ 0 w 1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6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4"/>
                      <a:pt x="9" y="4"/>
                      <a:pt x="9" y="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80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81"/>
              <p:cNvSpPr>
                <a:spLocks/>
              </p:cNvSpPr>
              <p:nvPr/>
            </p:nvSpPr>
            <p:spPr bwMode="auto">
              <a:xfrm>
                <a:off x="3119" y="2403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0 h 3"/>
                  <a:gd name="T4" fmla="*/ 8 w 11"/>
                  <a:gd name="T5" fmla="*/ 3 h 3"/>
                  <a:gd name="T6" fmla="*/ 11 w 11"/>
                  <a:gd name="T7" fmla="*/ 1 h 3"/>
                  <a:gd name="T8" fmla="*/ 3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82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83"/>
              <p:cNvSpPr>
                <a:spLocks/>
              </p:cNvSpPr>
              <p:nvPr/>
            </p:nvSpPr>
            <p:spPr bwMode="auto">
              <a:xfrm>
                <a:off x="3250" y="244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84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85"/>
              <p:cNvSpPr>
                <a:spLocks/>
              </p:cNvSpPr>
              <p:nvPr/>
            </p:nvSpPr>
            <p:spPr bwMode="auto">
              <a:xfrm>
                <a:off x="3247" y="2448"/>
                <a:ext cx="5" cy="1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3 w 5"/>
                  <a:gd name="T5" fmla="*/ 1 h 1"/>
                  <a:gd name="T6" fmla="*/ 5 w 5"/>
                  <a:gd name="T7" fmla="*/ 1 h 1"/>
                  <a:gd name="T8" fmla="*/ 3 w 5"/>
                  <a:gd name="T9" fmla="*/ 0 h 1"/>
                  <a:gd name="T10" fmla="*/ 3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86"/>
              <p:cNvSpPr>
                <a:spLocks noEditPoints="1"/>
              </p:cNvSpPr>
              <p:nvPr/>
            </p:nvSpPr>
            <p:spPr bwMode="auto">
              <a:xfrm>
                <a:off x="2703" y="1452"/>
                <a:ext cx="18" cy="18"/>
              </a:xfrm>
              <a:custGeom>
                <a:avLst/>
                <a:gdLst>
                  <a:gd name="T0" fmla="*/ 2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7 w 12"/>
                  <a:gd name="T11" fmla="*/ 9 h 12"/>
                  <a:gd name="T12" fmla="*/ 7 w 12"/>
                  <a:gd name="T13" fmla="*/ 8 h 12"/>
                  <a:gd name="T14" fmla="*/ 2 w 12"/>
                  <a:gd name="T15" fmla="*/ 1 h 12"/>
                  <a:gd name="T16" fmla="*/ 6 w 12"/>
                  <a:gd name="T17" fmla="*/ 0 h 12"/>
                  <a:gd name="T18" fmla="*/ 3 w 12"/>
                  <a:gd name="T19" fmla="*/ 1 h 12"/>
                  <a:gd name="T20" fmla="*/ 7 w 12"/>
                  <a:gd name="T21" fmla="*/ 7 h 12"/>
                  <a:gd name="T22" fmla="*/ 10 w 12"/>
                  <a:gd name="T23" fmla="*/ 2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2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0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87"/>
              <p:cNvSpPr>
                <a:spLocks/>
              </p:cNvSpPr>
              <p:nvPr/>
            </p:nvSpPr>
            <p:spPr bwMode="auto">
              <a:xfrm>
                <a:off x="2706" y="1454"/>
                <a:ext cx="12" cy="12"/>
              </a:xfrm>
              <a:custGeom>
                <a:avLst/>
                <a:gdLst>
                  <a:gd name="T0" fmla="*/ 1 w 8"/>
                  <a:gd name="T1" fmla="*/ 0 h 8"/>
                  <a:gd name="T2" fmla="*/ 0 w 8"/>
                  <a:gd name="T3" fmla="*/ 0 h 8"/>
                  <a:gd name="T4" fmla="*/ 5 w 8"/>
                  <a:gd name="T5" fmla="*/ 7 h 8"/>
                  <a:gd name="T6" fmla="*/ 5 w 8"/>
                  <a:gd name="T7" fmla="*/ 8 h 8"/>
                  <a:gd name="T8" fmla="*/ 8 w 8"/>
                  <a:gd name="T9" fmla="*/ 1 h 8"/>
                  <a:gd name="T10" fmla="*/ 8 w 8"/>
                  <a:gd name="T11" fmla="*/ 1 h 8"/>
                  <a:gd name="T12" fmla="*/ 5 w 8"/>
                  <a:gd name="T13" fmla="*/ 6 h 8"/>
                  <a:gd name="T14" fmla="*/ 1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88"/>
              <p:cNvSpPr>
                <a:spLocks noEditPoints="1"/>
              </p:cNvSpPr>
              <p:nvPr/>
            </p:nvSpPr>
            <p:spPr bwMode="auto">
              <a:xfrm>
                <a:off x="3401" y="1214"/>
                <a:ext cx="18" cy="18"/>
              </a:xfrm>
              <a:custGeom>
                <a:avLst/>
                <a:gdLst>
                  <a:gd name="T0" fmla="*/ 0 w 12"/>
                  <a:gd name="T1" fmla="*/ 6 h 12"/>
                  <a:gd name="T2" fmla="*/ 0 w 12"/>
                  <a:gd name="T3" fmla="*/ 6 h 12"/>
                  <a:gd name="T4" fmla="*/ 5 w 12"/>
                  <a:gd name="T5" fmla="*/ 12 h 12"/>
                  <a:gd name="T6" fmla="*/ 6 w 12"/>
                  <a:gd name="T7" fmla="*/ 10 h 12"/>
                  <a:gd name="T8" fmla="*/ 0 w 12"/>
                  <a:gd name="T9" fmla="*/ 6 h 12"/>
                  <a:gd name="T10" fmla="*/ 6 w 12"/>
                  <a:gd name="T11" fmla="*/ 0 h 12"/>
                  <a:gd name="T12" fmla="*/ 0 w 12"/>
                  <a:gd name="T13" fmla="*/ 5 h 12"/>
                  <a:gd name="T14" fmla="*/ 8 w 12"/>
                  <a:gd name="T15" fmla="*/ 10 h 12"/>
                  <a:gd name="T16" fmla="*/ 7 w 12"/>
                  <a:gd name="T17" fmla="*/ 10 h 12"/>
                  <a:gd name="T18" fmla="*/ 6 w 12"/>
                  <a:gd name="T19" fmla="*/ 12 h 12"/>
                  <a:gd name="T20" fmla="*/ 12 w 12"/>
                  <a:gd name="T21" fmla="*/ 6 h 12"/>
                  <a:gd name="T22" fmla="*/ 6 w 1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2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89"/>
              <p:cNvSpPr>
                <a:spLocks/>
              </p:cNvSpPr>
              <p:nvPr/>
            </p:nvSpPr>
            <p:spPr bwMode="auto">
              <a:xfrm>
                <a:off x="3401" y="1222"/>
                <a:ext cx="12" cy="10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1 h 7"/>
                  <a:gd name="T4" fmla="*/ 6 w 8"/>
                  <a:gd name="T5" fmla="*/ 5 h 7"/>
                  <a:gd name="T6" fmla="*/ 5 w 8"/>
                  <a:gd name="T7" fmla="*/ 7 h 7"/>
                  <a:gd name="T8" fmla="*/ 6 w 8"/>
                  <a:gd name="T9" fmla="*/ 7 h 7"/>
                  <a:gd name="T10" fmla="*/ 6 w 8"/>
                  <a:gd name="T11" fmla="*/ 7 h 7"/>
                  <a:gd name="T12" fmla="*/ 7 w 8"/>
                  <a:gd name="T13" fmla="*/ 5 h 7"/>
                  <a:gd name="T14" fmla="*/ 8 w 8"/>
                  <a:gd name="T15" fmla="*/ 5 h 7"/>
                  <a:gd name="T16" fmla="*/ 0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90"/>
              <p:cNvSpPr>
                <a:spLocks/>
              </p:cNvSpPr>
              <p:nvPr/>
            </p:nvSpPr>
            <p:spPr bwMode="auto">
              <a:xfrm>
                <a:off x="3055" y="1238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1 h 12"/>
                  <a:gd name="T8" fmla="*/ 3 w 12"/>
                  <a:gd name="T9" fmla="*/ 8 h 12"/>
                  <a:gd name="T10" fmla="*/ 3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91"/>
              <p:cNvSpPr>
                <a:spLocks/>
              </p:cNvSpPr>
              <p:nvPr/>
            </p:nvSpPr>
            <p:spPr bwMode="auto">
              <a:xfrm>
                <a:off x="3060" y="1248"/>
                <a:ext cx="10" cy="6"/>
              </a:xfrm>
              <a:custGeom>
                <a:avLst/>
                <a:gdLst>
                  <a:gd name="T0" fmla="*/ 0 w 7"/>
                  <a:gd name="T1" fmla="*/ 0 h 4"/>
                  <a:gd name="T2" fmla="*/ 0 w 7"/>
                  <a:gd name="T3" fmla="*/ 1 h 4"/>
                  <a:gd name="T4" fmla="*/ 7 w 7"/>
                  <a:gd name="T5" fmla="*/ 4 h 4"/>
                  <a:gd name="T6" fmla="*/ 7 w 7"/>
                  <a:gd name="T7" fmla="*/ 3 h 4"/>
                  <a:gd name="T8" fmla="*/ 0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92"/>
              <p:cNvSpPr>
                <a:spLocks noEditPoints="1"/>
              </p:cNvSpPr>
              <p:nvPr/>
            </p:nvSpPr>
            <p:spPr bwMode="auto">
              <a:xfrm>
                <a:off x="3294" y="1411"/>
                <a:ext cx="18" cy="18"/>
              </a:xfrm>
              <a:custGeom>
                <a:avLst/>
                <a:gdLst>
                  <a:gd name="T0" fmla="*/ 3 w 12"/>
                  <a:gd name="T1" fmla="*/ 1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10 w 12"/>
                  <a:gd name="T9" fmla="*/ 2 h 12"/>
                  <a:gd name="T10" fmla="*/ 6 w 12"/>
                  <a:gd name="T11" fmla="*/ 9 h 12"/>
                  <a:gd name="T12" fmla="*/ 5 w 12"/>
                  <a:gd name="T13" fmla="*/ 8 h 12"/>
                  <a:gd name="T14" fmla="*/ 3 w 12"/>
                  <a:gd name="T15" fmla="*/ 1 h 12"/>
                  <a:gd name="T16" fmla="*/ 6 w 12"/>
                  <a:gd name="T17" fmla="*/ 0 h 12"/>
                  <a:gd name="T18" fmla="*/ 4 w 12"/>
                  <a:gd name="T19" fmla="*/ 0 h 12"/>
                  <a:gd name="T20" fmla="*/ 6 w 12"/>
                  <a:gd name="T21" fmla="*/ 7 h 12"/>
                  <a:gd name="T22" fmla="*/ 9 w 12"/>
                  <a:gd name="T23" fmla="*/ 1 h 12"/>
                  <a:gd name="T24" fmla="*/ 6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3" y="1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93"/>
              <p:cNvSpPr>
                <a:spLocks/>
              </p:cNvSpPr>
              <p:nvPr/>
            </p:nvSpPr>
            <p:spPr bwMode="auto">
              <a:xfrm>
                <a:off x="3298" y="1411"/>
                <a:ext cx="11" cy="13"/>
              </a:xfrm>
              <a:custGeom>
                <a:avLst/>
                <a:gdLst>
                  <a:gd name="T0" fmla="*/ 1 w 7"/>
                  <a:gd name="T1" fmla="*/ 0 h 9"/>
                  <a:gd name="T2" fmla="*/ 0 w 7"/>
                  <a:gd name="T3" fmla="*/ 1 h 9"/>
                  <a:gd name="T4" fmla="*/ 2 w 7"/>
                  <a:gd name="T5" fmla="*/ 8 h 9"/>
                  <a:gd name="T6" fmla="*/ 3 w 7"/>
                  <a:gd name="T7" fmla="*/ 9 h 9"/>
                  <a:gd name="T8" fmla="*/ 7 w 7"/>
                  <a:gd name="T9" fmla="*/ 2 h 9"/>
                  <a:gd name="T10" fmla="*/ 6 w 7"/>
                  <a:gd name="T11" fmla="*/ 1 h 9"/>
                  <a:gd name="T12" fmla="*/ 3 w 7"/>
                  <a:gd name="T13" fmla="*/ 7 h 9"/>
                  <a:gd name="T14" fmla="*/ 1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94"/>
              <p:cNvSpPr>
                <a:spLocks noEditPoints="1"/>
              </p:cNvSpPr>
              <p:nvPr/>
            </p:nvSpPr>
            <p:spPr bwMode="auto">
              <a:xfrm>
                <a:off x="3592" y="1679"/>
                <a:ext cx="18" cy="18"/>
              </a:xfrm>
              <a:custGeom>
                <a:avLst/>
                <a:gdLst>
                  <a:gd name="T0" fmla="*/ 11 w 12"/>
                  <a:gd name="T1" fmla="*/ 2 h 12"/>
                  <a:gd name="T2" fmla="*/ 5 w 12"/>
                  <a:gd name="T3" fmla="*/ 7 h 12"/>
                  <a:gd name="T4" fmla="*/ 5 w 12"/>
                  <a:gd name="T5" fmla="*/ 8 h 12"/>
                  <a:gd name="T6" fmla="*/ 5 w 12"/>
                  <a:gd name="T7" fmla="*/ 7 h 12"/>
                  <a:gd name="T8" fmla="*/ 2 w 12"/>
                  <a:gd name="T9" fmla="*/ 10 h 12"/>
                  <a:gd name="T10" fmla="*/ 6 w 12"/>
                  <a:gd name="T11" fmla="*/ 12 h 12"/>
                  <a:gd name="T12" fmla="*/ 12 w 12"/>
                  <a:gd name="T13" fmla="*/ 6 h 12"/>
                  <a:gd name="T14" fmla="*/ 11 w 12"/>
                  <a:gd name="T15" fmla="*/ 2 h 12"/>
                  <a:gd name="T16" fmla="*/ 3 w 12"/>
                  <a:gd name="T17" fmla="*/ 1 h 12"/>
                  <a:gd name="T18" fmla="*/ 0 w 12"/>
                  <a:gd name="T19" fmla="*/ 6 h 12"/>
                  <a:gd name="T20" fmla="*/ 1 w 12"/>
                  <a:gd name="T21" fmla="*/ 10 h 12"/>
                  <a:gd name="T22" fmla="*/ 5 w 12"/>
                  <a:gd name="T23" fmla="*/ 6 h 12"/>
                  <a:gd name="T24" fmla="*/ 5 w 12"/>
                  <a:gd name="T25" fmla="*/ 6 h 12"/>
                  <a:gd name="T26" fmla="*/ 3 w 12"/>
                  <a:gd name="T27" fmla="*/ 1 h 12"/>
                  <a:gd name="T28" fmla="*/ 7 w 12"/>
                  <a:gd name="T29" fmla="*/ 0 h 12"/>
                  <a:gd name="T30" fmla="*/ 6 w 12"/>
                  <a:gd name="T31" fmla="*/ 5 h 12"/>
                  <a:gd name="T32" fmla="*/ 10 w 12"/>
                  <a:gd name="T33" fmla="*/ 2 h 12"/>
                  <a:gd name="T34" fmla="*/ 7 w 12"/>
                  <a:gd name="T35" fmla="*/ 0 h 12"/>
                  <a:gd name="T36" fmla="*/ 6 w 12"/>
                  <a:gd name="T37" fmla="*/ 0 h 12"/>
                  <a:gd name="T38" fmla="*/ 4 w 12"/>
                  <a:gd name="T39" fmla="*/ 0 h 12"/>
                  <a:gd name="T40" fmla="*/ 5 w 12"/>
                  <a:gd name="T41" fmla="*/ 4 h 12"/>
                  <a:gd name="T42" fmla="*/ 6 w 12"/>
                  <a:gd name="T43" fmla="*/ 0 h 12"/>
                  <a:gd name="T44" fmla="*/ 6 w 12"/>
                  <a:gd name="T4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2">
                    <a:moveTo>
                      <a:pt x="11" y="2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4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5"/>
                      <a:pt x="11" y="3"/>
                      <a:pt x="11" y="2"/>
                    </a:cubicBezTo>
                    <a:moveTo>
                      <a:pt x="3" y="1"/>
                    </a:moveTo>
                    <a:cubicBezTo>
                      <a:pt x="1" y="1"/>
                      <a:pt x="0" y="4"/>
                      <a:pt x="0" y="6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7" y="0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0"/>
                      <a:pt x="7" y="0"/>
                    </a:cubicBezTo>
                    <a:moveTo>
                      <a:pt x="6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95"/>
              <p:cNvSpPr>
                <a:spLocks noEditPoints="1"/>
              </p:cNvSpPr>
              <p:nvPr/>
            </p:nvSpPr>
            <p:spPr bwMode="auto">
              <a:xfrm>
                <a:off x="3596" y="1679"/>
                <a:ext cx="6" cy="12"/>
              </a:xfrm>
              <a:custGeom>
                <a:avLst/>
                <a:gdLst>
                  <a:gd name="T0" fmla="*/ 2 w 4"/>
                  <a:gd name="T1" fmla="*/ 7 h 8"/>
                  <a:gd name="T2" fmla="*/ 2 w 4"/>
                  <a:gd name="T3" fmla="*/ 7 h 8"/>
                  <a:gd name="T4" fmla="*/ 2 w 4"/>
                  <a:gd name="T5" fmla="*/ 8 h 8"/>
                  <a:gd name="T6" fmla="*/ 2 w 4"/>
                  <a:gd name="T7" fmla="*/ 7 h 8"/>
                  <a:gd name="T8" fmla="*/ 3 w 4"/>
                  <a:gd name="T9" fmla="*/ 0 h 8"/>
                  <a:gd name="T10" fmla="*/ 2 w 4"/>
                  <a:gd name="T11" fmla="*/ 4 h 8"/>
                  <a:gd name="T12" fmla="*/ 1 w 4"/>
                  <a:gd name="T13" fmla="*/ 0 h 8"/>
                  <a:gd name="T14" fmla="*/ 0 w 4"/>
                  <a:gd name="T15" fmla="*/ 1 h 8"/>
                  <a:gd name="T16" fmla="*/ 2 w 4"/>
                  <a:gd name="T17" fmla="*/ 6 h 8"/>
                  <a:gd name="T18" fmla="*/ 2 w 4"/>
                  <a:gd name="T19" fmla="*/ 6 h 8"/>
                  <a:gd name="T20" fmla="*/ 3 w 4"/>
                  <a:gd name="T21" fmla="*/ 5 h 8"/>
                  <a:gd name="T22" fmla="*/ 4 w 4"/>
                  <a:gd name="T23" fmla="*/ 0 h 8"/>
                  <a:gd name="T24" fmla="*/ 3 w 4"/>
                  <a:gd name="T2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8"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moveTo>
                      <a:pt x="3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96"/>
              <p:cNvSpPr>
                <a:spLocks/>
              </p:cNvSpPr>
              <p:nvPr/>
            </p:nvSpPr>
            <p:spPr bwMode="auto">
              <a:xfrm>
                <a:off x="3593" y="1682"/>
                <a:ext cx="15" cy="12"/>
              </a:xfrm>
              <a:custGeom>
                <a:avLst/>
                <a:gdLst>
                  <a:gd name="T0" fmla="*/ 9 w 10"/>
                  <a:gd name="T1" fmla="*/ 0 h 8"/>
                  <a:gd name="T2" fmla="*/ 5 w 10"/>
                  <a:gd name="T3" fmla="*/ 3 h 8"/>
                  <a:gd name="T4" fmla="*/ 4 w 10"/>
                  <a:gd name="T5" fmla="*/ 4 h 8"/>
                  <a:gd name="T6" fmla="*/ 0 w 10"/>
                  <a:gd name="T7" fmla="*/ 8 h 8"/>
                  <a:gd name="T8" fmla="*/ 1 w 10"/>
                  <a:gd name="T9" fmla="*/ 8 h 8"/>
                  <a:gd name="T10" fmla="*/ 4 w 10"/>
                  <a:gd name="T11" fmla="*/ 5 h 8"/>
                  <a:gd name="T12" fmla="*/ 4 w 10"/>
                  <a:gd name="T13" fmla="*/ 5 h 8"/>
                  <a:gd name="T14" fmla="*/ 10 w 10"/>
                  <a:gd name="T15" fmla="*/ 0 h 8"/>
                  <a:gd name="T16" fmla="*/ 9 w 1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97"/>
              <p:cNvSpPr>
                <a:spLocks/>
              </p:cNvSpPr>
              <p:nvPr/>
            </p:nvSpPr>
            <p:spPr bwMode="auto">
              <a:xfrm>
                <a:off x="3502" y="1637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5 w 12"/>
                  <a:gd name="T5" fmla="*/ 12 h 12"/>
                  <a:gd name="T6" fmla="*/ 4 w 12"/>
                  <a:gd name="T7" fmla="*/ 4 h 12"/>
                  <a:gd name="T8" fmla="*/ 5 w 12"/>
                  <a:gd name="T9" fmla="*/ 4 h 12"/>
                  <a:gd name="T10" fmla="*/ 6 w 12"/>
                  <a:gd name="T11" fmla="*/ 12 h 12"/>
                  <a:gd name="T12" fmla="*/ 12 w 12"/>
                  <a:gd name="T13" fmla="*/ 6 h 12"/>
                  <a:gd name="T14" fmla="*/ 6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98"/>
              <p:cNvSpPr>
                <a:spLocks/>
              </p:cNvSpPr>
              <p:nvPr/>
            </p:nvSpPr>
            <p:spPr bwMode="auto">
              <a:xfrm>
                <a:off x="3508" y="1643"/>
                <a:ext cx="3" cy="12"/>
              </a:xfrm>
              <a:custGeom>
                <a:avLst/>
                <a:gdLst>
                  <a:gd name="T0" fmla="*/ 1 w 2"/>
                  <a:gd name="T1" fmla="*/ 0 h 8"/>
                  <a:gd name="T2" fmla="*/ 0 w 2"/>
                  <a:gd name="T3" fmla="*/ 0 h 8"/>
                  <a:gd name="T4" fmla="*/ 1 w 2"/>
                  <a:gd name="T5" fmla="*/ 8 h 8"/>
                  <a:gd name="T6" fmla="*/ 2 w 2"/>
                  <a:gd name="T7" fmla="*/ 8 h 8"/>
                  <a:gd name="T8" fmla="*/ 2 w 2"/>
                  <a:gd name="T9" fmla="*/ 8 h 8"/>
                  <a:gd name="T10" fmla="*/ 1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99"/>
              <p:cNvSpPr>
                <a:spLocks/>
              </p:cNvSpPr>
              <p:nvPr/>
            </p:nvSpPr>
            <p:spPr bwMode="auto">
              <a:xfrm>
                <a:off x="3323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9 w 12"/>
                  <a:gd name="T13" fmla="*/ 11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0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00"/>
              <p:cNvSpPr>
                <a:spLocks/>
              </p:cNvSpPr>
              <p:nvPr/>
            </p:nvSpPr>
            <p:spPr bwMode="auto">
              <a:xfrm>
                <a:off x="3334" y="1856"/>
                <a:ext cx="3" cy="6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2 w 2"/>
                  <a:gd name="T5" fmla="*/ 4 h 4"/>
                  <a:gd name="T6" fmla="*/ 2 w 2"/>
                  <a:gd name="T7" fmla="*/ 4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01"/>
              <p:cNvSpPr>
                <a:spLocks/>
              </p:cNvSpPr>
              <p:nvPr/>
            </p:nvSpPr>
            <p:spPr bwMode="auto">
              <a:xfrm>
                <a:off x="3228" y="1846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9 w 12"/>
                  <a:gd name="T7" fmla="*/ 11 h 12"/>
                  <a:gd name="T8" fmla="*/ 7 w 12"/>
                  <a:gd name="T9" fmla="*/ 8 h 12"/>
                  <a:gd name="T10" fmla="*/ 7 w 12"/>
                  <a:gd name="T11" fmla="*/ 7 h 12"/>
                  <a:gd name="T12" fmla="*/ 10 w 12"/>
                  <a:gd name="T13" fmla="*/ 10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8" y="12"/>
                      <a:pt x="9" y="1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02"/>
              <p:cNvSpPr>
                <a:spLocks/>
              </p:cNvSpPr>
              <p:nvPr/>
            </p:nvSpPr>
            <p:spPr bwMode="auto">
              <a:xfrm>
                <a:off x="3238" y="1856"/>
                <a:ext cx="5" cy="6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03"/>
              <p:cNvSpPr>
                <a:spLocks/>
              </p:cNvSpPr>
              <p:nvPr/>
            </p:nvSpPr>
            <p:spPr bwMode="auto">
              <a:xfrm>
                <a:off x="3276" y="2042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0 w 12"/>
                  <a:gd name="T7" fmla="*/ 10 h 12"/>
                  <a:gd name="T8" fmla="*/ 7 w 12"/>
                  <a:gd name="T9" fmla="*/ 8 h 12"/>
                  <a:gd name="T10" fmla="*/ 7 w 12"/>
                  <a:gd name="T11" fmla="*/ 7 h 12"/>
                  <a:gd name="T12" fmla="*/ 11 w 12"/>
                  <a:gd name="T13" fmla="*/ 9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7" y="12"/>
                      <a:pt x="9" y="11"/>
                      <a:pt x="10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04"/>
              <p:cNvSpPr>
                <a:spLocks/>
              </p:cNvSpPr>
              <p:nvPr/>
            </p:nvSpPr>
            <p:spPr bwMode="auto">
              <a:xfrm>
                <a:off x="3286" y="2053"/>
                <a:ext cx="6" cy="4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05"/>
              <p:cNvSpPr>
                <a:spLocks/>
              </p:cNvSpPr>
              <p:nvPr/>
            </p:nvSpPr>
            <p:spPr bwMode="auto">
              <a:xfrm>
                <a:off x="3109" y="1834"/>
                <a:ext cx="18" cy="1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6 w 12"/>
                  <a:gd name="T7" fmla="*/ 12 h 12"/>
                  <a:gd name="T8" fmla="*/ 5 w 12"/>
                  <a:gd name="T9" fmla="*/ 5 h 12"/>
                  <a:gd name="T10" fmla="*/ 5 w 12"/>
                  <a:gd name="T11" fmla="*/ 5 h 12"/>
                  <a:gd name="T12" fmla="*/ 7 w 12"/>
                  <a:gd name="T13" fmla="*/ 12 h 12"/>
                  <a:gd name="T14" fmla="*/ 12 w 12"/>
                  <a:gd name="T15" fmla="*/ 6 h 12"/>
                  <a:gd name="T16" fmla="*/ 6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11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407"/>
            <p:cNvSpPr>
              <a:spLocks/>
            </p:cNvSpPr>
            <p:nvPr/>
          </p:nvSpPr>
          <p:spPr bwMode="auto">
            <a:xfrm>
              <a:off x="3116" y="1841"/>
              <a:ext cx="3" cy="11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1 w 2"/>
                <a:gd name="T5" fmla="*/ 7 h 7"/>
                <a:gd name="T6" fmla="*/ 2 w 2"/>
                <a:gd name="T7" fmla="*/ 7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3234" y="2173"/>
              <a:ext cx="18" cy="18"/>
            </a:xfrm>
            <a:custGeom>
              <a:avLst/>
              <a:gdLst>
                <a:gd name="T0" fmla="*/ 5 w 12"/>
                <a:gd name="T1" fmla="*/ 5 h 12"/>
                <a:gd name="T2" fmla="*/ 0 w 12"/>
                <a:gd name="T3" fmla="*/ 5 h 12"/>
                <a:gd name="T4" fmla="*/ 0 w 12"/>
                <a:gd name="T5" fmla="*/ 6 h 12"/>
                <a:gd name="T6" fmla="*/ 6 w 12"/>
                <a:gd name="T7" fmla="*/ 12 h 12"/>
                <a:gd name="T8" fmla="*/ 6 w 12"/>
                <a:gd name="T9" fmla="*/ 12 h 12"/>
                <a:gd name="T10" fmla="*/ 5 w 12"/>
                <a:gd name="T11" fmla="*/ 5 h 12"/>
                <a:gd name="T12" fmla="*/ 6 w 12"/>
                <a:gd name="T13" fmla="*/ 0 h 12"/>
                <a:gd name="T14" fmla="*/ 0 w 12"/>
                <a:gd name="T15" fmla="*/ 4 h 12"/>
                <a:gd name="T16" fmla="*/ 5 w 12"/>
                <a:gd name="T17" fmla="*/ 3 h 12"/>
                <a:gd name="T18" fmla="*/ 5 w 12"/>
                <a:gd name="T19" fmla="*/ 4 h 12"/>
                <a:gd name="T20" fmla="*/ 7 w 12"/>
                <a:gd name="T21" fmla="*/ 12 h 12"/>
                <a:gd name="T22" fmla="*/ 12 w 12"/>
                <a:gd name="T23" fmla="*/ 6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6" y="0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09"/>
            <p:cNvSpPr>
              <a:spLocks/>
            </p:cNvSpPr>
            <p:nvPr/>
          </p:nvSpPr>
          <p:spPr bwMode="auto">
            <a:xfrm>
              <a:off x="3234" y="2178"/>
              <a:ext cx="10" cy="13"/>
            </a:xfrm>
            <a:custGeom>
              <a:avLst/>
              <a:gdLst>
                <a:gd name="T0" fmla="*/ 5 w 7"/>
                <a:gd name="T1" fmla="*/ 0 h 9"/>
                <a:gd name="T2" fmla="*/ 0 w 7"/>
                <a:gd name="T3" fmla="*/ 1 h 9"/>
                <a:gd name="T4" fmla="*/ 0 w 7"/>
                <a:gd name="T5" fmla="*/ 2 h 9"/>
                <a:gd name="T6" fmla="*/ 5 w 7"/>
                <a:gd name="T7" fmla="*/ 2 h 9"/>
                <a:gd name="T8" fmla="*/ 6 w 7"/>
                <a:gd name="T9" fmla="*/ 9 h 9"/>
                <a:gd name="T10" fmla="*/ 7 w 7"/>
                <a:gd name="T11" fmla="*/ 9 h 9"/>
                <a:gd name="T12" fmla="*/ 5 w 7"/>
                <a:gd name="T13" fmla="*/ 1 h 9"/>
                <a:gd name="T14" fmla="*/ 5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0"/>
            <p:cNvSpPr>
              <a:spLocks/>
            </p:cNvSpPr>
            <p:nvPr/>
          </p:nvSpPr>
          <p:spPr bwMode="auto">
            <a:xfrm>
              <a:off x="2966" y="2221"/>
              <a:ext cx="18" cy="1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1 w 12"/>
                <a:gd name="T9" fmla="*/ 3 h 12"/>
                <a:gd name="T10" fmla="*/ 5 w 12"/>
                <a:gd name="T11" fmla="*/ 8 h 12"/>
                <a:gd name="T12" fmla="*/ 5 w 12"/>
                <a:gd name="T13" fmla="*/ 8 h 12"/>
                <a:gd name="T14" fmla="*/ 11 w 12"/>
                <a:gd name="T15" fmla="*/ 3 h 12"/>
                <a:gd name="T16" fmla="*/ 6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5"/>
                    <a:pt x="11" y="4"/>
                    <a:pt x="11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1"/>
            <p:cNvSpPr>
              <a:spLocks/>
            </p:cNvSpPr>
            <p:nvPr/>
          </p:nvSpPr>
          <p:spPr bwMode="auto">
            <a:xfrm>
              <a:off x="2973" y="2226"/>
              <a:ext cx="9" cy="7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5 h 5"/>
                <a:gd name="T4" fmla="*/ 0 w 6"/>
                <a:gd name="T5" fmla="*/ 5 h 5"/>
                <a:gd name="T6" fmla="*/ 6 w 6"/>
                <a:gd name="T7" fmla="*/ 0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2584" y="2203"/>
              <a:ext cx="18" cy="18"/>
            </a:xfrm>
            <a:custGeom>
              <a:avLst/>
              <a:gdLst>
                <a:gd name="T0" fmla="*/ 11 w 12"/>
                <a:gd name="T1" fmla="*/ 8 h 12"/>
                <a:gd name="T2" fmla="*/ 8 w 12"/>
                <a:gd name="T3" fmla="*/ 8 h 12"/>
                <a:gd name="T4" fmla="*/ 11 w 12"/>
                <a:gd name="T5" fmla="*/ 9 h 12"/>
                <a:gd name="T6" fmla="*/ 11 w 12"/>
                <a:gd name="T7" fmla="*/ 8 h 12"/>
                <a:gd name="T8" fmla="*/ 6 w 12"/>
                <a:gd name="T9" fmla="*/ 0 h 12"/>
                <a:gd name="T10" fmla="*/ 0 w 12"/>
                <a:gd name="T11" fmla="*/ 6 h 12"/>
                <a:gd name="T12" fmla="*/ 6 w 12"/>
                <a:gd name="T13" fmla="*/ 12 h 12"/>
                <a:gd name="T14" fmla="*/ 10 w 12"/>
                <a:gd name="T15" fmla="*/ 10 h 12"/>
                <a:gd name="T16" fmla="*/ 3 w 12"/>
                <a:gd name="T17" fmla="*/ 8 h 12"/>
                <a:gd name="T18" fmla="*/ 12 w 12"/>
                <a:gd name="T19" fmla="*/ 7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7" y="12"/>
                    <a:pt x="9" y="11"/>
                    <a:pt x="10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3"/>
            <p:cNvSpPr>
              <a:spLocks/>
            </p:cNvSpPr>
            <p:nvPr/>
          </p:nvSpPr>
          <p:spPr bwMode="auto">
            <a:xfrm>
              <a:off x="2589" y="2214"/>
              <a:ext cx="13" cy="4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1 h 3"/>
                <a:gd name="T4" fmla="*/ 7 w 9"/>
                <a:gd name="T5" fmla="*/ 3 h 3"/>
                <a:gd name="T6" fmla="*/ 8 w 9"/>
                <a:gd name="T7" fmla="*/ 2 h 3"/>
                <a:gd name="T8" fmla="*/ 5 w 9"/>
                <a:gd name="T9" fmla="*/ 1 h 3"/>
                <a:gd name="T10" fmla="*/ 8 w 9"/>
                <a:gd name="T11" fmla="*/ 1 h 3"/>
                <a:gd name="T12" fmla="*/ 9 w 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4"/>
            <p:cNvSpPr>
              <a:spLocks noEditPoints="1"/>
            </p:cNvSpPr>
            <p:nvPr/>
          </p:nvSpPr>
          <p:spPr bwMode="auto">
            <a:xfrm>
              <a:off x="2769" y="2316"/>
              <a:ext cx="18" cy="18"/>
            </a:xfrm>
            <a:custGeom>
              <a:avLst/>
              <a:gdLst>
                <a:gd name="T0" fmla="*/ 1 w 12"/>
                <a:gd name="T1" fmla="*/ 2 h 12"/>
                <a:gd name="T2" fmla="*/ 0 w 12"/>
                <a:gd name="T3" fmla="*/ 6 h 12"/>
                <a:gd name="T4" fmla="*/ 4 w 12"/>
                <a:gd name="T5" fmla="*/ 7 h 12"/>
                <a:gd name="T6" fmla="*/ 1 w 12"/>
                <a:gd name="T7" fmla="*/ 2 h 12"/>
                <a:gd name="T8" fmla="*/ 6 w 12"/>
                <a:gd name="T9" fmla="*/ 0 h 12"/>
                <a:gd name="T10" fmla="*/ 2 w 12"/>
                <a:gd name="T11" fmla="*/ 1 h 12"/>
                <a:gd name="T12" fmla="*/ 5 w 12"/>
                <a:gd name="T13" fmla="*/ 8 h 12"/>
                <a:gd name="T14" fmla="*/ 4 w 12"/>
                <a:gd name="T15" fmla="*/ 8 h 12"/>
                <a:gd name="T16" fmla="*/ 0 w 12"/>
                <a:gd name="T17" fmla="*/ 7 h 12"/>
                <a:gd name="T18" fmla="*/ 6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1" y="2"/>
                  </a:moveTo>
                  <a:cubicBezTo>
                    <a:pt x="0" y="3"/>
                    <a:pt x="0" y="4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5"/>
            <p:cNvSpPr>
              <a:spLocks/>
            </p:cNvSpPr>
            <p:nvPr/>
          </p:nvSpPr>
          <p:spPr bwMode="auto">
            <a:xfrm>
              <a:off x="2769" y="2318"/>
              <a:ext cx="7" cy="10"/>
            </a:xfrm>
            <a:custGeom>
              <a:avLst/>
              <a:gdLst>
                <a:gd name="T0" fmla="*/ 2 w 5"/>
                <a:gd name="T1" fmla="*/ 0 h 7"/>
                <a:gd name="T2" fmla="*/ 1 w 5"/>
                <a:gd name="T3" fmla="*/ 1 h 7"/>
                <a:gd name="T4" fmla="*/ 4 w 5"/>
                <a:gd name="T5" fmla="*/ 6 h 7"/>
                <a:gd name="T6" fmla="*/ 0 w 5"/>
                <a:gd name="T7" fmla="*/ 5 h 7"/>
                <a:gd name="T8" fmla="*/ 0 w 5"/>
                <a:gd name="T9" fmla="*/ 5 h 7"/>
                <a:gd name="T10" fmla="*/ 0 w 5"/>
                <a:gd name="T11" fmla="*/ 6 h 7"/>
                <a:gd name="T12" fmla="*/ 4 w 5"/>
                <a:gd name="T13" fmla="*/ 7 h 7"/>
                <a:gd name="T14" fmla="*/ 5 w 5"/>
                <a:gd name="T15" fmla="*/ 7 h 7"/>
                <a:gd name="T16" fmla="*/ 2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6"/>
            <p:cNvSpPr>
              <a:spLocks noEditPoints="1"/>
            </p:cNvSpPr>
            <p:nvPr/>
          </p:nvSpPr>
          <p:spPr bwMode="auto">
            <a:xfrm>
              <a:off x="2340" y="1339"/>
              <a:ext cx="18" cy="18"/>
            </a:xfrm>
            <a:custGeom>
              <a:avLst/>
              <a:gdLst>
                <a:gd name="T0" fmla="*/ 5 w 12"/>
                <a:gd name="T1" fmla="*/ 8 h 12"/>
                <a:gd name="T2" fmla="*/ 5 w 12"/>
                <a:gd name="T3" fmla="*/ 12 h 12"/>
                <a:gd name="T4" fmla="*/ 6 w 12"/>
                <a:gd name="T5" fmla="*/ 12 h 12"/>
                <a:gd name="T6" fmla="*/ 7 w 12"/>
                <a:gd name="T7" fmla="*/ 12 h 12"/>
                <a:gd name="T8" fmla="*/ 5 w 12"/>
                <a:gd name="T9" fmla="*/ 8 h 12"/>
                <a:gd name="T10" fmla="*/ 6 w 12"/>
                <a:gd name="T11" fmla="*/ 0 h 12"/>
                <a:gd name="T12" fmla="*/ 0 w 12"/>
                <a:gd name="T13" fmla="*/ 6 h 12"/>
                <a:gd name="T14" fmla="*/ 4 w 12"/>
                <a:gd name="T15" fmla="*/ 12 h 12"/>
                <a:gd name="T16" fmla="*/ 5 w 12"/>
                <a:gd name="T17" fmla="*/ 4 h 12"/>
                <a:gd name="T18" fmla="*/ 8 w 12"/>
                <a:gd name="T19" fmla="*/ 12 h 12"/>
                <a:gd name="T20" fmla="*/ 12 w 12"/>
                <a:gd name="T21" fmla="*/ 6 h 12"/>
                <a:gd name="T22" fmla="*/ 6 w 1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5" y="8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1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7"/>
            <p:cNvSpPr>
              <a:spLocks/>
            </p:cNvSpPr>
            <p:nvPr/>
          </p:nvSpPr>
          <p:spPr bwMode="auto">
            <a:xfrm>
              <a:off x="2346" y="1345"/>
              <a:ext cx="6" cy="12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8 h 8"/>
                <a:gd name="T6" fmla="*/ 1 w 4"/>
                <a:gd name="T7" fmla="*/ 4 h 8"/>
                <a:gd name="T8" fmla="*/ 3 w 4"/>
                <a:gd name="T9" fmla="*/ 8 h 8"/>
                <a:gd name="T10" fmla="*/ 4 w 4"/>
                <a:gd name="T11" fmla="*/ 8 h 8"/>
                <a:gd name="T12" fmla="*/ 1 w 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8"/>
            <p:cNvSpPr>
              <a:spLocks noEditPoints="1"/>
            </p:cNvSpPr>
            <p:nvPr/>
          </p:nvSpPr>
          <p:spPr bwMode="auto">
            <a:xfrm>
              <a:off x="2292" y="1834"/>
              <a:ext cx="18" cy="18"/>
            </a:xfrm>
            <a:custGeom>
              <a:avLst/>
              <a:gdLst>
                <a:gd name="T0" fmla="*/ 4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8 w 12"/>
                <a:gd name="T9" fmla="*/ 1 h 12"/>
                <a:gd name="T10" fmla="*/ 7 w 12"/>
                <a:gd name="T11" fmla="*/ 10 h 12"/>
                <a:gd name="T12" fmla="*/ 7 w 12"/>
                <a:gd name="T13" fmla="*/ 7 h 12"/>
                <a:gd name="T14" fmla="*/ 4 w 12"/>
                <a:gd name="T15" fmla="*/ 0 h 12"/>
                <a:gd name="T16" fmla="*/ 6 w 12"/>
                <a:gd name="T17" fmla="*/ 0 h 12"/>
                <a:gd name="T18" fmla="*/ 5 w 12"/>
                <a:gd name="T19" fmla="*/ 0 h 12"/>
                <a:gd name="T20" fmla="*/ 7 w 12"/>
                <a:gd name="T21" fmla="*/ 5 h 12"/>
                <a:gd name="T22" fmla="*/ 7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9"/>
            <p:cNvSpPr>
              <a:spLocks/>
            </p:cNvSpPr>
            <p:nvPr/>
          </p:nvSpPr>
          <p:spPr bwMode="auto">
            <a:xfrm>
              <a:off x="2298" y="1834"/>
              <a:ext cx="6" cy="15"/>
            </a:xfrm>
            <a:custGeom>
              <a:avLst/>
              <a:gdLst>
                <a:gd name="T0" fmla="*/ 1 w 4"/>
                <a:gd name="T1" fmla="*/ 0 h 10"/>
                <a:gd name="T2" fmla="*/ 0 w 4"/>
                <a:gd name="T3" fmla="*/ 0 h 10"/>
                <a:gd name="T4" fmla="*/ 3 w 4"/>
                <a:gd name="T5" fmla="*/ 7 h 10"/>
                <a:gd name="T6" fmla="*/ 3 w 4"/>
                <a:gd name="T7" fmla="*/ 10 h 10"/>
                <a:gd name="T8" fmla="*/ 4 w 4"/>
                <a:gd name="T9" fmla="*/ 1 h 10"/>
                <a:gd name="T10" fmla="*/ 3 w 4"/>
                <a:gd name="T11" fmla="*/ 0 h 10"/>
                <a:gd name="T12" fmla="*/ 3 w 4"/>
                <a:gd name="T13" fmla="*/ 5 h 10"/>
                <a:gd name="T14" fmla="*/ 1 w 4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64" name="图片 126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1146799" y="2129141"/>
            <a:ext cx="1620000" cy="162000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65" name="图片 126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3762000" y="2129141"/>
            <a:ext cx="1620000" cy="162000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66" name="图片 126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0" r="14600"/>
          <a:stretch/>
        </p:blipFill>
        <p:spPr>
          <a:xfrm>
            <a:off x="6377201" y="2129141"/>
            <a:ext cx="1620000" cy="162000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1279" name="组合 1278"/>
          <p:cNvGrpSpPr/>
          <p:nvPr/>
        </p:nvGrpSpPr>
        <p:grpSpPr>
          <a:xfrm>
            <a:off x="892926" y="4211381"/>
            <a:ext cx="2127747" cy="308285"/>
            <a:chOff x="639052" y="3922868"/>
            <a:chExt cx="2127747" cy="308285"/>
          </a:xfrm>
        </p:grpSpPr>
        <p:grpSp>
          <p:nvGrpSpPr>
            <p:cNvPr id="1268" name="组合 1267"/>
            <p:cNvGrpSpPr/>
            <p:nvPr/>
          </p:nvGrpSpPr>
          <p:grpSpPr>
            <a:xfrm>
              <a:off x="639052" y="3922868"/>
              <a:ext cx="2127747" cy="308285"/>
              <a:chOff x="3243135" y="2664283"/>
              <a:chExt cx="782765" cy="256718"/>
            </a:xfrm>
          </p:grpSpPr>
          <p:sp>
            <p:nvSpPr>
              <p:cNvPr id="1274" name="圆角矩形 1273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75" name="任意多边形 1274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sp>
          <p:nvSpPr>
            <p:cNvPr id="1270" name="文本框 1269"/>
            <p:cNvSpPr txBox="1"/>
            <p:nvPr/>
          </p:nvSpPr>
          <p:spPr>
            <a:xfrm>
              <a:off x="880913" y="3923376"/>
              <a:ext cx="1620957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</a:defRPr>
              </a:lvl1pPr>
            </a:lstStyle>
            <a:p>
              <a:pPr algn="ctr"/>
              <a:r>
                <a:rPr lang="zh-CN" altLang="en-US" b="1" dirty="0" smtClean="0">
                  <a:latin typeface="明兰" panose="02010600030101010101" pitchFamily="2" charset="-122"/>
                  <a:ea typeface="明兰" panose="02010600030101010101" pitchFamily="2" charset="-122"/>
                </a:rPr>
                <a:t>项目部第一小分组</a:t>
              </a:r>
              <a:endParaRPr lang="zh-CN" altLang="en-US" b="1" dirty="0"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grpSp>
          <p:nvGrpSpPr>
            <p:cNvPr id="1271" name="组合 1270"/>
            <p:cNvGrpSpPr>
              <a:grpSpLocks noChangeAspect="1"/>
            </p:cNvGrpSpPr>
            <p:nvPr/>
          </p:nvGrpSpPr>
          <p:grpSpPr>
            <a:xfrm>
              <a:off x="7583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72" name="燕尾形 1271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73" name="燕尾形 1272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276" name="组合 1275"/>
            <p:cNvGrpSpPr>
              <a:grpSpLocks noChangeAspect="1"/>
            </p:cNvGrpSpPr>
            <p:nvPr/>
          </p:nvGrpSpPr>
          <p:grpSpPr>
            <a:xfrm flipH="1">
              <a:off x="25236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77" name="燕尾形 1276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78" name="燕尾形 1277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grpSp>
        <p:nvGrpSpPr>
          <p:cNvPr id="1280" name="组合 1279"/>
          <p:cNvGrpSpPr/>
          <p:nvPr/>
        </p:nvGrpSpPr>
        <p:grpSpPr>
          <a:xfrm>
            <a:off x="3508127" y="4211381"/>
            <a:ext cx="2127747" cy="308285"/>
            <a:chOff x="639052" y="3922868"/>
            <a:chExt cx="2127747" cy="308285"/>
          </a:xfrm>
        </p:grpSpPr>
        <p:grpSp>
          <p:nvGrpSpPr>
            <p:cNvPr id="1281" name="组合 1280"/>
            <p:cNvGrpSpPr/>
            <p:nvPr/>
          </p:nvGrpSpPr>
          <p:grpSpPr>
            <a:xfrm>
              <a:off x="639052" y="3922868"/>
              <a:ext cx="2127747" cy="308285"/>
              <a:chOff x="3243135" y="2664283"/>
              <a:chExt cx="782765" cy="256718"/>
            </a:xfrm>
          </p:grpSpPr>
          <p:sp>
            <p:nvSpPr>
              <p:cNvPr id="1289" name="圆角矩形 1288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90" name="任意多边形 1289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sp>
          <p:nvSpPr>
            <p:cNvPr id="1282" name="文本框 1281"/>
            <p:cNvSpPr txBox="1"/>
            <p:nvPr/>
          </p:nvSpPr>
          <p:spPr>
            <a:xfrm>
              <a:off x="880913" y="3923376"/>
              <a:ext cx="1620957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</a:defRPr>
              </a:lvl1pPr>
            </a:lstStyle>
            <a:p>
              <a:pPr algn="ctr"/>
              <a:r>
                <a:rPr lang="zh-CN" altLang="en-US" b="1" dirty="0" smtClean="0">
                  <a:latin typeface="明兰" panose="02010600030101010101" pitchFamily="2" charset="-122"/>
                  <a:ea typeface="明兰" panose="02010600030101010101" pitchFamily="2" charset="-122"/>
                </a:rPr>
                <a:t>产品部第三小分组</a:t>
              </a:r>
              <a:endParaRPr lang="zh-CN" altLang="en-US" b="1" dirty="0"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grpSp>
          <p:nvGrpSpPr>
            <p:cNvPr id="1283" name="组合 1282"/>
            <p:cNvGrpSpPr>
              <a:grpSpLocks noChangeAspect="1"/>
            </p:cNvGrpSpPr>
            <p:nvPr/>
          </p:nvGrpSpPr>
          <p:grpSpPr>
            <a:xfrm>
              <a:off x="7583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87" name="燕尾形 1286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88" name="燕尾形 1287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284" name="组合 1283"/>
            <p:cNvGrpSpPr>
              <a:grpSpLocks noChangeAspect="1"/>
            </p:cNvGrpSpPr>
            <p:nvPr/>
          </p:nvGrpSpPr>
          <p:grpSpPr>
            <a:xfrm flipH="1">
              <a:off x="25236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85" name="燕尾形 1284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86" name="燕尾形 1285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grpSp>
        <p:nvGrpSpPr>
          <p:cNvPr id="1291" name="组合 1290"/>
          <p:cNvGrpSpPr/>
          <p:nvPr/>
        </p:nvGrpSpPr>
        <p:grpSpPr>
          <a:xfrm>
            <a:off x="6123327" y="4211381"/>
            <a:ext cx="2127747" cy="308285"/>
            <a:chOff x="639052" y="3922868"/>
            <a:chExt cx="2127747" cy="308285"/>
          </a:xfrm>
        </p:grpSpPr>
        <p:grpSp>
          <p:nvGrpSpPr>
            <p:cNvPr id="1292" name="组合 1291"/>
            <p:cNvGrpSpPr/>
            <p:nvPr/>
          </p:nvGrpSpPr>
          <p:grpSpPr>
            <a:xfrm>
              <a:off x="639052" y="3922868"/>
              <a:ext cx="2127747" cy="308285"/>
              <a:chOff x="3243135" y="2664283"/>
              <a:chExt cx="782765" cy="256718"/>
            </a:xfrm>
          </p:grpSpPr>
          <p:sp>
            <p:nvSpPr>
              <p:cNvPr id="1300" name="圆角矩形 1299"/>
              <p:cNvSpPr/>
              <p:nvPr/>
            </p:nvSpPr>
            <p:spPr>
              <a:xfrm>
                <a:off x="3243135" y="2664283"/>
                <a:ext cx="782765" cy="256718"/>
              </a:xfrm>
              <a:prstGeom prst="roundRect">
                <a:avLst/>
              </a:prstGeom>
              <a:solidFill>
                <a:srgbClr val="008FC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301" name="任意多边形 1300"/>
              <p:cNvSpPr/>
              <p:nvPr/>
            </p:nvSpPr>
            <p:spPr>
              <a:xfrm>
                <a:off x="3243135" y="2664285"/>
                <a:ext cx="782765" cy="246778"/>
              </a:xfrm>
              <a:custGeom>
                <a:avLst/>
                <a:gdLst>
                  <a:gd name="connsiteX0" fmla="*/ 48633 w 782765"/>
                  <a:gd name="connsiteY0" fmla="*/ 0 h 267503"/>
                  <a:gd name="connsiteX1" fmla="*/ 734132 w 782765"/>
                  <a:gd name="connsiteY1" fmla="*/ 0 h 267503"/>
                  <a:gd name="connsiteX2" fmla="*/ 782765 w 782765"/>
                  <a:gd name="connsiteY2" fmla="*/ 48633 h 267503"/>
                  <a:gd name="connsiteX3" fmla="*/ 782765 w 782765"/>
                  <a:gd name="connsiteY3" fmla="*/ 243161 h 267503"/>
                  <a:gd name="connsiteX4" fmla="*/ 772682 w 782765"/>
                  <a:gd name="connsiteY4" fmla="*/ 267503 h 267503"/>
                  <a:gd name="connsiteX5" fmla="*/ 703657 w 782765"/>
                  <a:gd name="connsiteY5" fmla="*/ 205979 h 267503"/>
                  <a:gd name="connsiteX6" fmla="*/ 253899 w 782765"/>
                  <a:gd name="connsiteY6" fmla="*/ 68973 h 267503"/>
                  <a:gd name="connsiteX7" fmla="*/ 6318 w 782765"/>
                  <a:gd name="connsiteY7" fmla="*/ 105733 h 267503"/>
                  <a:gd name="connsiteX8" fmla="*/ 0 w 782765"/>
                  <a:gd name="connsiteY8" fmla="*/ 108255 h 267503"/>
                  <a:gd name="connsiteX9" fmla="*/ 0 w 782765"/>
                  <a:gd name="connsiteY9" fmla="*/ 48633 h 267503"/>
                  <a:gd name="connsiteX10" fmla="*/ 48633 w 782765"/>
                  <a:gd name="connsiteY10" fmla="*/ 0 h 267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2765" h="267503">
                    <a:moveTo>
                      <a:pt x="48633" y="0"/>
                    </a:moveTo>
                    <a:lnTo>
                      <a:pt x="734132" y="0"/>
                    </a:lnTo>
                    <a:cubicBezTo>
                      <a:pt x="760991" y="0"/>
                      <a:pt x="782765" y="21774"/>
                      <a:pt x="782765" y="48633"/>
                    </a:cubicBezTo>
                    <a:lnTo>
                      <a:pt x="782765" y="243161"/>
                    </a:lnTo>
                    <a:lnTo>
                      <a:pt x="772682" y="267503"/>
                    </a:lnTo>
                    <a:lnTo>
                      <a:pt x="703657" y="205979"/>
                    </a:lnTo>
                    <a:cubicBezTo>
                      <a:pt x="588554" y="121330"/>
                      <a:pt x="429541" y="68973"/>
                      <a:pt x="253899" y="68973"/>
                    </a:cubicBezTo>
                    <a:cubicBezTo>
                      <a:pt x="166078" y="68973"/>
                      <a:pt x="82415" y="82062"/>
                      <a:pt x="6318" y="105733"/>
                    </a:cubicBezTo>
                    <a:lnTo>
                      <a:pt x="0" y="108255"/>
                    </a:lnTo>
                    <a:lnTo>
                      <a:pt x="0" y="48633"/>
                    </a:lnTo>
                    <a:cubicBezTo>
                      <a:pt x="0" y="21774"/>
                      <a:pt x="21774" y="0"/>
                      <a:pt x="48633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sp>
          <p:nvSpPr>
            <p:cNvPr id="1293" name="文本框 1292"/>
            <p:cNvSpPr txBox="1"/>
            <p:nvPr/>
          </p:nvSpPr>
          <p:spPr>
            <a:xfrm>
              <a:off x="880913" y="3923376"/>
              <a:ext cx="1620957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1400" b="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TypeLand 康熙字典體試用版" pitchFamily="50" charset="-120"/>
                  <a:ea typeface="TypeLand 康熙字典體試用版" pitchFamily="50" charset="-120"/>
                </a:defRPr>
              </a:lvl1pPr>
            </a:lstStyle>
            <a:p>
              <a:pPr algn="ctr"/>
              <a:r>
                <a:rPr lang="zh-CN" altLang="en-US" b="1" dirty="0" smtClean="0">
                  <a:latin typeface="明兰" panose="02010600030101010101" pitchFamily="2" charset="-122"/>
                  <a:ea typeface="明兰" panose="02010600030101010101" pitchFamily="2" charset="-122"/>
                </a:rPr>
                <a:t>市场部第二小分组</a:t>
              </a:r>
              <a:endParaRPr lang="zh-CN" altLang="en-US" b="1" dirty="0">
                <a:latin typeface="明兰" panose="02010600030101010101" pitchFamily="2" charset="-122"/>
                <a:ea typeface="明兰" panose="02010600030101010101" pitchFamily="2" charset="-122"/>
              </a:endParaRPr>
            </a:p>
          </p:txBody>
        </p:sp>
        <p:grpSp>
          <p:nvGrpSpPr>
            <p:cNvPr id="1294" name="组合 1293"/>
            <p:cNvGrpSpPr>
              <a:grpSpLocks noChangeAspect="1"/>
            </p:cNvGrpSpPr>
            <p:nvPr/>
          </p:nvGrpSpPr>
          <p:grpSpPr>
            <a:xfrm>
              <a:off x="7583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98" name="燕尾形 1297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99" name="燕尾形 1298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  <p:grpSp>
          <p:nvGrpSpPr>
            <p:cNvPr id="1295" name="组合 1294"/>
            <p:cNvGrpSpPr>
              <a:grpSpLocks noChangeAspect="1"/>
            </p:cNvGrpSpPr>
            <p:nvPr/>
          </p:nvGrpSpPr>
          <p:grpSpPr>
            <a:xfrm flipH="1">
              <a:off x="2523688" y="4025786"/>
              <a:ext cx="132496" cy="72000"/>
              <a:chOff x="4664332" y="1554626"/>
              <a:chExt cx="99372" cy="54000"/>
            </a:xfrm>
            <a:solidFill>
              <a:srgbClr val="FFC91D"/>
            </a:solidFill>
          </p:grpSpPr>
          <p:sp>
            <p:nvSpPr>
              <p:cNvPr id="1296" name="燕尾形 1295"/>
              <p:cNvSpPr/>
              <p:nvPr/>
            </p:nvSpPr>
            <p:spPr>
              <a:xfrm>
                <a:off x="4664332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  <p:sp>
            <p:nvSpPr>
              <p:cNvPr id="1297" name="燕尾形 1296"/>
              <p:cNvSpPr/>
              <p:nvPr/>
            </p:nvSpPr>
            <p:spPr>
              <a:xfrm>
                <a:off x="4709704" y="1554626"/>
                <a:ext cx="54000" cy="540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endParaRPr>
              </a:p>
            </p:txBody>
          </p:sp>
        </p:grpSp>
      </p:grpSp>
      <p:grpSp>
        <p:nvGrpSpPr>
          <p:cNvPr id="1302" name="组合 1301"/>
          <p:cNvGrpSpPr/>
          <p:nvPr/>
        </p:nvGrpSpPr>
        <p:grpSpPr>
          <a:xfrm>
            <a:off x="3785088" y="111057"/>
            <a:ext cx="1635384" cy="1723549"/>
            <a:chOff x="1477674" y="2259341"/>
            <a:chExt cx="1635384" cy="1723549"/>
          </a:xfrm>
        </p:grpSpPr>
        <p:sp>
          <p:nvSpPr>
            <p:cNvPr id="1305" name="文本框 1304"/>
            <p:cNvSpPr txBox="1"/>
            <p:nvPr/>
          </p:nvSpPr>
          <p:spPr>
            <a:xfrm>
              <a:off x="1477674" y="2259341"/>
              <a:ext cx="1635384" cy="1723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600" dirty="0" smtClean="0">
                  <a:solidFill>
                    <a:srgbClr val="FFCC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0600" dirty="0">
                <a:solidFill>
                  <a:srgbClr val="FFCC0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06" name="组合 1305"/>
            <p:cNvGrpSpPr/>
            <p:nvPr/>
          </p:nvGrpSpPr>
          <p:grpSpPr>
            <a:xfrm>
              <a:off x="1724723" y="2692810"/>
              <a:ext cx="400110" cy="822288"/>
              <a:chOff x="2500053" y="918574"/>
              <a:chExt cx="400110" cy="822288"/>
            </a:xfrm>
          </p:grpSpPr>
          <p:sp useBgFill="1">
            <p:nvSpPr>
              <p:cNvPr id="1307" name="圆角矩形 1306"/>
              <p:cNvSpPr/>
              <p:nvPr/>
            </p:nvSpPr>
            <p:spPr>
              <a:xfrm>
                <a:off x="2542653" y="918574"/>
                <a:ext cx="314911" cy="82228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09" name="组合 1308"/>
              <p:cNvGrpSpPr/>
              <p:nvPr/>
            </p:nvGrpSpPr>
            <p:grpSpPr>
              <a:xfrm>
                <a:off x="2500053" y="1035107"/>
                <a:ext cx="400110" cy="634662"/>
                <a:chOff x="3198861" y="1060480"/>
                <a:chExt cx="400110" cy="634662"/>
              </a:xfrm>
            </p:grpSpPr>
            <p:sp>
              <p:nvSpPr>
                <p:cNvPr id="1310" name="文本框 1309"/>
                <p:cNvSpPr txBox="1"/>
                <p:nvPr/>
              </p:nvSpPr>
              <p:spPr>
                <a:xfrm>
                  <a:off x="3198861" y="1250148"/>
                  <a:ext cx="400110" cy="444994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明兰" panose="02010600030101010101" pitchFamily="2" charset="-122"/>
                      <a:ea typeface="明兰" panose="02010600030101010101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effectLst>
                        <a:outerShdw blurRad="50800" algn="ctr" rotWithShape="0">
                          <a:prstClr val="black">
                            <a:alpha val="30000"/>
                          </a:prstClr>
                        </a:outerShdw>
                      </a:effectLst>
                    </a:rPr>
                    <a:t>表奖</a:t>
                  </a:r>
                  <a:endParaRPr lang="en-US" altLang="zh-CN" sz="1400" b="1" dirty="0">
                    <a:effectLst>
                      <a:outerShdw blurRad="50800" algn="ctr" rotWithShape="0">
                        <a:prstClr val="black">
                          <a:alpha val="30000"/>
                        </a:prstClr>
                      </a:outerShdw>
                    </a:effectLst>
                  </a:endParaRPr>
                </a:p>
              </p:txBody>
            </p:sp>
            <p:grpSp>
              <p:nvGrpSpPr>
                <p:cNvPr id="1311" name="组合 1310"/>
                <p:cNvGrpSpPr>
                  <a:grpSpLocks noChangeAspect="1"/>
                </p:cNvGrpSpPr>
                <p:nvPr/>
              </p:nvGrpSpPr>
              <p:grpSpPr>
                <a:xfrm rot="5400000">
                  <a:off x="3338420" y="1090728"/>
                  <a:ext cx="132496" cy="72000"/>
                  <a:chOff x="4664332" y="1554626"/>
                  <a:chExt cx="99372" cy="54000"/>
                </a:xfrm>
                <a:solidFill>
                  <a:schemeClr val="bg1"/>
                </a:solidFill>
              </p:grpSpPr>
              <p:sp>
                <p:nvSpPr>
                  <p:cNvPr id="1312" name="燕尾形 1311"/>
                  <p:cNvSpPr/>
                  <p:nvPr/>
                </p:nvSpPr>
                <p:spPr>
                  <a:xfrm>
                    <a:off x="4664332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13" name="燕尾形 1312"/>
                  <p:cNvSpPr/>
                  <p:nvPr/>
                </p:nvSpPr>
                <p:spPr>
                  <a:xfrm>
                    <a:off x="4709704" y="1554626"/>
                    <a:ext cx="54000" cy="54000"/>
                  </a:xfrm>
                  <a:prstGeom prst="chevr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93588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2323"/>
            <a:ext cx="9144793" cy="518814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931307" y="1619935"/>
            <a:ext cx="5281386" cy="1879144"/>
            <a:chOff x="1536700" y="1808552"/>
            <a:chExt cx="5281386" cy="1879144"/>
          </a:xfrm>
        </p:grpSpPr>
        <p:sp>
          <p:nvSpPr>
            <p:cNvPr id="4" name="矩形 3"/>
            <p:cNvSpPr/>
            <p:nvPr/>
          </p:nvSpPr>
          <p:spPr>
            <a:xfrm>
              <a:off x="3130406" y="2242021"/>
              <a:ext cx="3654872" cy="188533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91046" y="1991458"/>
              <a:ext cx="3200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defRPr>
              </a:lvl1pPr>
            </a:lstStyle>
            <a:p>
              <a:pPr algn="ctr"/>
              <a:r>
                <a:rPr lang="zh-CN" altLang="en-US" sz="2400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再接再厉  勇创佳绩</a:t>
              </a:r>
              <a:endParaRPr lang="zh-CN" altLang="en-US" sz="2400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36700" y="1808552"/>
              <a:ext cx="1593706" cy="1723549"/>
              <a:chOff x="1477674" y="2259341"/>
              <a:chExt cx="1593706" cy="1723549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477674" y="2259341"/>
                <a:ext cx="1593706" cy="17235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600" dirty="0" smtClean="0">
                    <a:solidFill>
                      <a:srgbClr val="FFCC00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10600" dirty="0">
                  <a:solidFill>
                    <a:srgbClr val="FFCC00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724723" y="2692810"/>
                <a:ext cx="400110" cy="822288"/>
                <a:chOff x="2500053" y="918574"/>
                <a:chExt cx="400110" cy="822288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2542653" y="918574"/>
                  <a:ext cx="314911" cy="8222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02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2500053" y="1035107"/>
                  <a:ext cx="400110" cy="634662"/>
                  <a:chOff x="3198861" y="1060480"/>
                  <a:chExt cx="400110" cy="634662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3198861" y="1250148"/>
                    <a:ext cx="400110" cy="444994"/>
                  </a:xfrm>
                  <a:prstGeom prst="rect">
                    <a:avLst/>
                  </a:prstGeom>
                  <a:noFill/>
                </p:spPr>
                <p:txBody>
                  <a:bodyPr vert="eaVert"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明兰" panose="02010600030101010101" pitchFamily="2" charset="-122"/>
                        <a:ea typeface="明兰" panose="02010600030101010101" pitchFamily="2" charset="-122"/>
                      </a:defRPr>
                    </a:lvl1pPr>
                  </a:lstStyle>
                  <a:p>
                    <a:r>
                      <a:rPr lang="zh-CN" altLang="en-US" sz="1400" b="1" dirty="0" smtClean="0">
                        <a:effectLst>
                          <a:outerShdw blurRad="50800" algn="ctr" rotWithShape="0">
                            <a:prstClr val="black">
                              <a:alpha val="30000"/>
                            </a:prstClr>
                          </a:outerShdw>
                        </a:effectLst>
                      </a:rPr>
                      <a:t>结语</a:t>
                    </a:r>
                    <a:endParaRPr lang="en-US" altLang="zh-CN" sz="1400" b="1" dirty="0">
                      <a:effectLst>
                        <a:outerShdw blurRad="50800" algn="ctr" rotWithShape="0">
                          <a:prstClr val="black">
                            <a:alpha val="3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29" name="组合 28"/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3338420" y="1090728"/>
                    <a:ext cx="132496" cy="72000"/>
                    <a:chOff x="4664332" y="1554626"/>
                    <a:chExt cx="99372" cy="54000"/>
                  </a:xfrm>
                  <a:solidFill>
                    <a:schemeClr val="bg1"/>
                  </a:solidFill>
                </p:grpSpPr>
                <p:sp>
                  <p:nvSpPr>
                    <p:cNvPr id="30" name="燕尾形 29"/>
                    <p:cNvSpPr/>
                    <p:nvPr/>
                  </p:nvSpPr>
                  <p:spPr>
                    <a:xfrm>
                      <a:off x="4664332" y="1554626"/>
                      <a:ext cx="54000" cy="54000"/>
                    </a:xfrm>
                    <a:prstGeom prst="chevron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1" name="燕尾形 30"/>
                    <p:cNvSpPr/>
                    <p:nvPr/>
                  </p:nvSpPr>
                  <p:spPr>
                    <a:xfrm>
                      <a:off x="4709704" y="1554626"/>
                      <a:ext cx="54000" cy="54000"/>
                    </a:xfrm>
                    <a:prstGeom prst="chevron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cxnSp>
          <p:nvCxnSpPr>
            <p:cNvPr id="3" name="直接连接符 2"/>
            <p:cNvCxnSpPr/>
            <p:nvPr/>
          </p:nvCxnSpPr>
          <p:spPr>
            <a:xfrm>
              <a:off x="1547586" y="1968837"/>
              <a:ext cx="5270500" cy="0"/>
            </a:xfrm>
            <a:prstGeom prst="line">
              <a:avLst/>
            </a:prstGeom>
            <a:ln w="3175" cmpd="thinThick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3267221" y="2286554"/>
              <a:ext cx="250616" cy="72165"/>
              <a:chOff x="3391046" y="2286554"/>
              <a:chExt cx="250616" cy="72165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391046" y="2286719"/>
                <a:ext cx="132496" cy="72000"/>
                <a:chOff x="3028512" y="1179123"/>
                <a:chExt cx="132496" cy="72000"/>
              </a:xfrm>
            </p:grpSpPr>
            <p:sp>
              <p:nvSpPr>
                <p:cNvPr id="18" name="燕尾形 17"/>
                <p:cNvSpPr/>
                <p:nvPr/>
              </p:nvSpPr>
              <p:spPr>
                <a:xfrm>
                  <a:off x="3028512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燕尾形 18"/>
                <p:cNvSpPr/>
                <p:nvPr/>
              </p:nvSpPr>
              <p:spPr>
                <a:xfrm>
                  <a:off x="3089008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3509166" y="2286554"/>
                <a:ext cx="132496" cy="72000"/>
                <a:chOff x="3028512" y="1179123"/>
                <a:chExt cx="132496" cy="72000"/>
              </a:xfrm>
            </p:grpSpPr>
            <p:sp>
              <p:nvSpPr>
                <p:cNvPr id="33" name="燕尾形 32"/>
                <p:cNvSpPr/>
                <p:nvPr/>
              </p:nvSpPr>
              <p:spPr>
                <a:xfrm>
                  <a:off x="3028512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燕尾形 33"/>
                <p:cNvSpPr/>
                <p:nvPr/>
              </p:nvSpPr>
              <p:spPr>
                <a:xfrm>
                  <a:off x="3089008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 flipH="1">
              <a:off x="1547586" y="3532101"/>
              <a:ext cx="3825126" cy="0"/>
            </a:xfrm>
            <a:prstGeom prst="line">
              <a:avLst/>
            </a:prstGeom>
            <a:ln w="3175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785278" y="3380909"/>
              <a:ext cx="0" cy="306787"/>
            </a:xfrm>
            <a:prstGeom prst="line">
              <a:avLst/>
            </a:prstGeom>
            <a:ln w="3175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等腰三角形 35"/>
            <p:cNvSpPr>
              <a:spLocks noChangeAspect="1"/>
            </p:cNvSpPr>
            <p:nvPr/>
          </p:nvSpPr>
          <p:spPr>
            <a:xfrm rot="16200000" flipH="1">
              <a:off x="6707518" y="3510012"/>
              <a:ext cx="83520" cy="72000"/>
            </a:xfrm>
            <a:prstGeom prst="triangl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31307" y="1619935"/>
            <a:ext cx="5281386" cy="1879144"/>
            <a:chOff x="1536700" y="1808552"/>
            <a:chExt cx="5281386" cy="1879144"/>
          </a:xfrm>
        </p:grpSpPr>
        <p:sp>
          <p:nvSpPr>
            <p:cNvPr id="39" name="矩形 38"/>
            <p:cNvSpPr/>
            <p:nvPr/>
          </p:nvSpPr>
          <p:spPr>
            <a:xfrm>
              <a:off x="3130406" y="2242021"/>
              <a:ext cx="3654872" cy="188533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391046" y="1991458"/>
              <a:ext cx="3200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00">
                  <a:solidFill>
                    <a:schemeClr val="bg1"/>
                  </a:solidFill>
                  <a:effectLst>
                    <a:outerShdw blurRad="50800" algn="ctr" rotWithShape="0">
                      <a:prstClr val="black">
                        <a:alpha val="30000"/>
                      </a:prstClr>
                    </a:outerShdw>
                  </a:effectLst>
                  <a:latin typeface="明兰" panose="02010600030101010101" pitchFamily="2" charset="-122"/>
                  <a:ea typeface="明兰" panose="02010600030101010101" pitchFamily="2" charset="-122"/>
                </a:defRPr>
              </a:lvl1pPr>
            </a:lstStyle>
            <a:p>
              <a:pPr algn="ctr"/>
              <a:r>
                <a:rPr lang="zh-CN" altLang="en-US" sz="2400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再接再厉  勇创佳绩</a:t>
              </a:r>
              <a:endParaRPr lang="zh-CN" altLang="en-US" sz="2400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36700" y="1808552"/>
              <a:ext cx="1593706" cy="1723549"/>
              <a:chOff x="1477674" y="2259341"/>
              <a:chExt cx="1593706" cy="1723549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1477674" y="2259341"/>
                <a:ext cx="1593706" cy="17235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600" dirty="0" smtClean="0">
                    <a:solidFill>
                      <a:srgbClr val="FFCC00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10600" dirty="0">
                  <a:solidFill>
                    <a:srgbClr val="FFCC00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1724723" y="2692810"/>
                <a:ext cx="400110" cy="822288"/>
                <a:chOff x="2500053" y="918574"/>
                <a:chExt cx="400110" cy="822288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2542653" y="918574"/>
                  <a:ext cx="314911" cy="8222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027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9" name="组合 58"/>
                <p:cNvGrpSpPr/>
                <p:nvPr/>
              </p:nvGrpSpPr>
              <p:grpSpPr>
                <a:xfrm>
                  <a:off x="2500053" y="1035107"/>
                  <a:ext cx="400110" cy="634662"/>
                  <a:chOff x="3198861" y="1060480"/>
                  <a:chExt cx="400110" cy="634662"/>
                </a:xfrm>
              </p:grpSpPr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3198861" y="1250148"/>
                    <a:ext cx="400110" cy="444994"/>
                  </a:xfrm>
                  <a:prstGeom prst="rect">
                    <a:avLst/>
                  </a:prstGeom>
                  <a:noFill/>
                </p:spPr>
                <p:txBody>
                  <a:bodyPr vert="eaVert"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明兰" panose="02010600030101010101" pitchFamily="2" charset="-122"/>
                        <a:ea typeface="明兰" panose="02010600030101010101" pitchFamily="2" charset="-122"/>
                      </a:defRPr>
                    </a:lvl1pPr>
                  </a:lstStyle>
                  <a:p>
                    <a:r>
                      <a:rPr lang="zh-CN" altLang="en-US" sz="1400" b="1" dirty="0" smtClean="0">
                        <a:effectLst>
                          <a:outerShdw blurRad="50800" algn="ctr" rotWithShape="0">
                            <a:prstClr val="black">
                              <a:alpha val="30000"/>
                            </a:prstClr>
                          </a:outerShdw>
                        </a:effectLst>
                      </a:rPr>
                      <a:t>结语</a:t>
                    </a:r>
                    <a:endParaRPr lang="en-US" altLang="zh-CN" sz="1400" b="1" dirty="0">
                      <a:effectLst>
                        <a:outerShdw blurRad="50800" algn="ctr" rotWithShape="0">
                          <a:prstClr val="black">
                            <a:alpha val="3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61" name="组合 60"/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3338420" y="1090728"/>
                    <a:ext cx="132496" cy="72000"/>
                    <a:chOff x="4664332" y="1554626"/>
                    <a:chExt cx="99372" cy="54000"/>
                  </a:xfrm>
                  <a:solidFill>
                    <a:schemeClr val="bg1"/>
                  </a:solidFill>
                </p:grpSpPr>
                <p:sp>
                  <p:nvSpPr>
                    <p:cNvPr id="62" name="燕尾形 61"/>
                    <p:cNvSpPr/>
                    <p:nvPr/>
                  </p:nvSpPr>
                  <p:spPr>
                    <a:xfrm>
                      <a:off x="4664332" y="1554626"/>
                      <a:ext cx="54000" cy="54000"/>
                    </a:xfrm>
                    <a:prstGeom prst="chevron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63" name="燕尾形 62"/>
                    <p:cNvSpPr/>
                    <p:nvPr/>
                  </p:nvSpPr>
                  <p:spPr>
                    <a:xfrm>
                      <a:off x="4709704" y="1554626"/>
                      <a:ext cx="54000" cy="54000"/>
                    </a:xfrm>
                    <a:prstGeom prst="chevron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547586" y="1968837"/>
              <a:ext cx="5270500" cy="0"/>
            </a:xfrm>
            <a:prstGeom prst="line">
              <a:avLst/>
            </a:prstGeom>
            <a:ln w="3175" cmpd="thinThick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3267221" y="2286554"/>
              <a:ext cx="250616" cy="72165"/>
              <a:chOff x="3391046" y="2286554"/>
              <a:chExt cx="250616" cy="7216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3391046" y="2286719"/>
                <a:ext cx="132496" cy="72000"/>
                <a:chOff x="3028512" y="1179123"/>
                <a:chExt cx="132496" cy="72000"/>
              </a:xfrm>
            </p:grpSpPr>
            <p:sp>
              <p:nvSpPr>
                <p:cNvPr id="54" name="燕尾形 53"/>
                <p:cNvSpPr/>
                <p:nvPr/>
              </p:nvSpPr>
              <p:spPr>
                <a:xfrm>
                  <a:off x="3028512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燕尾形 54"/>
                <p:cNvSpPr/>
                <p:nvPr/>
              </p:nvSpPr>
              <p:spPr>
                <a:xfrm>
                  <a:off x="3089008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3509166" y="2286554"/>
                <a:ext cx="132496" cy="72000"/>
                <a:chOff x="3028512" y="1179123"/>
                <a:chExt cx="132496" cy="72000"/>
              </a:xfrm>
            </p:grpSpPr>
            <p:sp>
              <p:nvSpPr>
                <p:cNvPr id="52" name="燕尾形 51"/>
                <p:cNvSpPr/>
                <p:nvPr/>
              </p:nvSpPr>
              <p:spPr>
                <a:xfrm>
                  <a:off x="3028512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燕尾形 52"/>
                <p:cNvSpPr/>
                <p:nvPr/>
              </p:nvSpPr>
              <p:spPr>
                <a:xfrm>
                  <a:off x="3089008" y="1179123"/>
                  <a:ext cx="72000" cy="72000"/>
                </a:xfrm>
                <a:prstGeom prst="chevr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47" name="直接连接符 46"/>
            <p:cNvCxnSpPr/>
            <p:nvPr/>
          </p:nvCxnSpPr>
          <p:spPr>
            <a:xfrm flipH="1">
              <a:off x="1547586" y="3532101"/>
              <a:ext cx="3825126" cy="0"/>
            </a:xfrm>
            <a:prstGeom prst="line">
              <a:avLst/>
            </a:prstGeom>
            <a:ln w="3175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785278" y="3380909"/>
              <a:ext cx="0" cy="306787"/>
            </a:xfrm>
            <a:prstGeom prst="line">
              <a:avLst/>
            </a:prstGeom>
            <a:ln w="3175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等腰三角形 48"/>
            <p:cNvSpPr>
              <a:spLocks noChangeAspect="1"/>
            </p:cNvSpPr>
            <p:nvPr/>
          </p:nvSpPr>
          <p:spPr>
            <a:xfrm rot="16200000" flipH="1">
              <a:off x="6707518" y="3510012"/>
              <a:ext cx="83520" cy="72000"/>
            </a:xfrm>
            <a:prstGeom prst="triangl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471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">
          <a:solidFill>
            <a:schemeClr val="bg1"/>
          </a:solidFill>
          <a:prstDash val="dash"/>
          <a:headEnd type="none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1704</TotalTime>
  <Words>108</Words>
  <Application>Microsoft Office PowerPoint</Application>
  <PresentationFormat>全屏显示(16:9)</PresentationFormat>
  <Paragraphs>55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汉仪菱心体简</vt:lpstr>
      <vt:lpstr>Calibri Light</vt:lpstr>
      <vt:lpstr>明兰</vt:lpstr>
      <vt:lpstr>Impact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DH</dc:creator>
  <cp:lastModifiedBy>pc</cp:lastModifiedBy>
  <cp:revision>162</cp:revision>
  <dcterms:created xsi:type="dcterms:W3CDTF">2015-05-12T10:03:51Z</dcterms:created>
  <dcterms:modified xsi:type="dcterms:W3CDTF">2015-07-14T05:09:49Z</dcterms:modified>
</cp:coreProperties>
</file>