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m4a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1" r:id="rId3"/>
    <p:sldId id="257" r:id="rId4"/>
    <p:sldId id="259" r:id="rId5"/>
    <p:sldId id="273" r:id="rId6"/>
    <p:sldId id="265" r:id="rId7"/>
    <p:sldId id="268" r:id="rId8"/>
    <p:sldId id="263" r:id="rId9"/>
    <p:sldId id="261" r:id="rId10"/>
    <p:sldId id="2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5314" userDrawn="1">
          <p15:clr>
            <a:srgbClr val="A4A3A4"/>
          </p15:clr>
        </p15:guide>
        <p15:guide id="3" orient="horz" pos="845" userDrawn="1">
          <p15:clr>
            <a:srgbClr val="A4A3A4"/>
          </p15:clr>
        </p15:guide>
        <p15:guide id="4" pos="2955" userDrawn="1">
          <p15:clr>
            <a:srgbClr val="A4A3A4"/>
          </p15:clr>
        </p15:guide>
        <p15:guide id="5" pos="1776" userDrawn="1">
          <p15:clr>
            <a:srgbClr val="A4A3A4"/>
          </p15:clr>
        </p15:guide>
        <p15:guide id="6" pos="597" userDrawn="1">
          <p15:clr>
            <a:srgbClr val="A4A3A4"/>
          </p15:clr>
        </p15:guide>
        <p15:guide id="7" pos="3545" userDrawn="1">
          <p15:clr>
            <a:srgbClr val="A4A3A4"/>
          </p15:clr>
        </p15:guide>
        <p15:guide id="8" pos="7061" userDrawn="1">
          <p15:clr>
            <a:srgbClr val="A4A3A4"/>
          </p15:clr>
        </p15:guide>
        <p15:guide id="9" orient="horz" pos="2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82F"/>
    <a:srgbClr val="A72864"/>
    <a:srgbClr val="194F82"/>
    <a:srgbClr val="CFD144"/>
    <a:srgbClr val="F2F2F2"/>
    <a:srgbClr val="D9D9D9"/>
    <a:srgbClr val="CACE00"/>
    <a:srgbClr val="7F7F7F"/>
    <a:srgbClr val="184D7F"/>
    <a:srgbClr val="A62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66" autoAdjust="0"/>
    <p:restoredTop sz="90578" autoAdjust="0"/>
  </p:normalViewPr>
  <p:slideViewPr>
    <p:cSldViewPr snapToGrid="0" showGuides="1">
      <p:cViewPr varScale="1">
        <p:scale>
          <a:sx n="69" d="100"/>
          <a:sy n="69" d="100"/>
        </p:scale>
        <p:origin x="-534" y="-96"/>
      </p:cViewPr>
      <p:guideLst>
        <p:guide orient="horz" pos="845"/>
        <p:guide orient="horz" pos="2931"/>
        <p:guide pos="5314"/>
        <p:guide pos="2955"/>
        <p:guide pos="1776"/>
        <p:guide pos="597"/>
        <p:guide pos="3545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38463-9957-4F91-AE7D-9DCD021959A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E0A5A-03ED-4759-859D-3E3172AC37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46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25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652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86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1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03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806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36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E0A5A-03ED-4759-859D-3E3172AC37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4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49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7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0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68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75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62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1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31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59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64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86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ACBEA-0625-406C-AD39-B8F93F5552D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BB01A-6B1C-41BA-A27B-DD6AD80B5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2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microsoft.com/office/2007/relationships/media" Target="../media/media2.m4a"/><Relationship Id="rId7" Type="http://schemas.openxmlformats.org/officeDocument/2006/relationships/image" Target="../media/image1.jpg"/><Relationship Id="rId12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jpg"/><Relationship Id="rId4" Type="http://schemas.openxmlformats.org/officeDocument/2006/relationships/audio" Target="../media/media2.m4a"/><Relationship Id="rId9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emf"/><Relationship Id="rId5" Type="http://schemas.openxmlformats.org/officeDocument/2006/relationships/image" Target="../media/image36.gif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audio" Target="../media/media4.m4a"/><Relationship Id="rId7" Type="http://schemas.openxmlformats.org/officeDocument/2006/relationships/image" Target="../media/image7.png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5.emf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3.png"/><Relationship Id="rId7" Type="http://schemas.openxmlformats.org/officeDocument/2006/relationships/image" Target="../media/image10.jpeg"/><Relationship Id="rId12" Type="http://schemas.openxmlformats.org/officeDocument/2006/relationships/image" Target="../media/image6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audio" Target="../media/media5.m4a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microsoft.com/office/2007/relationships/media" Target="../media/media5.m4a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24" Type="http://schemas.openxmlformats.org/officeDocument/2006/relationships/image" Target="../media/image26.png"/><Relationship Id="rId5" Type="http://schemas.openxmlformats.org/officeDocument/2006/relationships/image" Target="../media/image5.emf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3.jpe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jpe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emf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5.emf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Oval 14"/>
          <p:cNvSpPr>
            <a:spLocks noChangeArrowheads="1"/>
          </p:cNvSpPr>
          <p:nvPr/>
        </p:nvSpPr>
        <p:spPr bwMode="auto">
          <a:xfrm flipV="1">
            <a:off x="11358860" y="2579459"/>
            <a:ext cx="762802" cy="80491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Oval 16"/>
          <p:cNvSpPr>
            <a:spLocks noChangeArrowheads="1"/>
          </p:cNvSpPr>
          <p:nvPr/>
        </p:nvSpPr>
        <p:spPr bwMode="auto">
          <a:xfrm flipV="1">
            <a:off x="11248259" y="2785558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Oval 18"/>
          <p:cNvSpPr>
            <a:spLocks noChangeArrowheads="1"/>
          </p:cNvSpPr>
          <p:nvPr/>
        </p:nvSpPr>
        <p:spPr bwMode="auto">
          <a:xfrm flipV="1">
            <a:off x="10791598" y="3010954"/>
            <a:ext cx="360000" cy="379877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Oval 18"/>
          <p:cNvSpPr>
            <a:spLocks noChangeArrowheads="1"/>
          </p:cNvSpPr>
          <p:nvPr/>
        </p:nvSpPr>
        <p:spPr bwMode="auto">
          <a:xfrm>
            <a:off x="4593180" y="2852144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Oval 18"/>
          <p:cNvSpPr>
            <a:spLocks noChangeArrowheads="1"/>
          </p:cNvSpPr>
          <p:nvPr/>
        </p:nvSpPr>
        <p:spPr bwMode="auto">
          <a:xfrm flipV="1">
            <a:off x="3923544" y="2575777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Oval 14"/>
          <p:cNvSpPr>
            <a:spLocks noChangeArrowheads="1"/>
          </p:cNvSpPr>
          <p:nvPr/>
        </p:nvSpPr>
        <p:spPr bwMode="auto">
          <a:xfrm flipV="1">
            <a:off x="9125893" y="2707713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Oval 18"/>
          <p:cNvSpPr>
            <a:spLocks noChangeArrowheads="1"/>
          </p:cNvSpPr>
          <p:nvPr/>
        </p:nvSpPr>
        <p:spPr bwMode="auto">
          <a:xfrm flipH="1">
            <a:off x="2215663" y="2831247"/>
            <a:ext cx="246258" cy="25985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Oval 14"/>
          <p:cNvSpPr>
            <a:spLocks noChangeArrowheads="1"/>
          </p:cNvSpPr>
          <p:nvPr/>
        </p:nvSpPr>
        <p:spPr bwMode="auto">
          <a:xfrm flipV="1">
            <a:off x="3437226" y="2647630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Oval 16"/>
          <p:cNvSpPr>
            <a:spLocks noChangeArrowheads="1"/>
          </p:cNvSpPr>
          <p:nvPr/>
        </p:nvSpPr>
        <p:spPr bwMode="auto">
          <a:xfrm flipV="1">
            <a:off x="1219173" y="2648513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Oval 14"/>
          <p:cNvSpPr>
            <a:spLocks noChangeArrowheads="1"/>
          </p:cNvSpPr>
          <p:nvPr/>
        </p:nvSpPr>
        <p:spPr bwMode="auto">
          <a:xfrm flipV="1">
            <a:off x="975256" y="2729930"/>
            <a:ext cx="694306" cy="73264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Oval 12"/>
          <p:cNvSpPr>
            <a:spLocks noChangeArrowheads="1"/>
          </p:cNvSpPr>
          <p:nvPr/>
        </p:nvSpPr>
        <p:spPr bwMode="auto">
          <a:xfrm flipV="1">
            <a:off x="1507590" y="2648076"/>
            <a:ext cx="323944" cy="34183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Oval 12"/>
          <p:cNvSpPr>
            <a:spLocks noChangeArrowheads="1"/>
          </p:cNvSpPr>
          <p:nvPr/>
        </p:nvSpPr>
        <p:spPr bwMode="auto">
          <a:xfrm flipV="1">
            <a:off x="3351277" y="2561875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Oval 16"/>
          <p:cNvSpPr>
            <a:spLocks noChangeArrowheads="1"/>
          </p:cNvSpPr>
          <p:nvPr/>
        </p:nvSpPr>
        <p:spPr bwMode="auto">
          <a:xfrm flipV="1">
            <a:off x="2570037" y="2573752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Oval 14"/>
          <p:cNvSpPr>
            <a:spLocks noChangeArrowheads="1"/>
          </p:cNvSpPr>
          <p:nvPr/>
        </p:nvSpPr>
        <p:spPr bwMode="auto">
          <a:xfrm flipV="1">
            <a:off x="2456967" y="2431772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Oval 18"/>
          <p:cNvSpPr>
            <a:spLocks noChangeArrowheads="1"/>
          </p:cNvSpPr>
          <p:nvPr/>
        </p:nvSpPr>
        <p:spPr bwMode="auto">
          <a:xfrm flipV="1">
            <a:off x="3464058" y="2282188"/>
            <a:ext cx="568540" cy="59993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Oval 18"/>
          <p:cNvSpPr>
            <a:spLocks noChangeArrowheads="1"/>
          </p:cNvSpPr>
          <p:nvPr/>
        </p:nvSpPr>
        <p:spPr bwMode="auto">
          <a:xfrm>
            <a:off x="2866015" y="2920661"/>
            <a:ext cx="404724" cy="4270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Oval 14"/>
          <p:cNvSpPr>
            <a:spLocks noChangeArrowheads="1"/>
          </p:cNvSpPr>
          <p:nvPr/>
        </p:nvSpPr>
        <p:spPr bwMode="auto">
          <a:xfrm flipV="1">
            <a:off x="1504249" y="2254165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Oval 18"/>
          <p:cNvSpPr>
            <a:spLocks noChangeArrowheads="1"/>
          </p:cNvSpPr>
          <p:nvPr/>
        </p:nvSpPr>
        <p:spPr bwMode="auto">
          <a:xfrm flipV="1">
            <a:off x="11172915" y="3072541"/>
            <a:ext cx="214024" cy="21958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Oval 14"/>
          <p:cNvSpPr>
            <a:spLocks noChangeArrowheads="1"/>
          </p:cNvSpPr>
          <p:nvPr/>
        </p:nvSpPr>
        <p:spPr bwMode="auto">
          <a:xfrm flipH="1" flipV="1">
            <a:off x="3796234" y="2735940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Oval 16"/>
          <p:cNvSpPr>
            <a:spLocks noChangeArrowheads="1"/>
          </p:cNvSpPr>
          <p:nvPr/>
        </p:nvSpPr>
        <p:spPr bwMode="auto">
          <a:xfrm flipV="1">
            <a:off x="5510517" y="3000976"/>
            <a:ext cx="126574" cy="13356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Oval 14"/>
          <p:cNvSpPr>
            <a:spLocks noChangeArrowheads="1"/>
          </p:cNvSpPr>
          <p:nvPr/>
        </p:nvSpPr>
        <p:spPr bwMode="auto">
          <a:xfrm flipV="1">
            <a:off x="4176144" y="2403825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Oval 16"/>
          <p:cNvSpPr>
            <a:spLocks noChangeArrowheads="1"/>
          </p:cNvSpPr>
          <p:nvPr/>
        </p:nvSpPr>
        <p:spPr bwMode="auto">
          <a:xfrm flipV="1">
            <a:off x="250937" y="3036190"/>
            <a:ext cx="271849" cy="32790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Oval 16"/>
          <p:cNvSpPr>
            <a:spLocks noChangeArrowheads="1"/>
          </p:cNvSpPr>
          <p:nvPr/>
        </p:nvSpPr>
        <p:spPr bwMode="auto">
          <a:xfrm flipV="1">
            <a:off x="292859" y="2639887"/>
            <a:ext cx="642778" cy="67826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Oval 14"/>
          <p:cNvSpPr>
            <a:spLocks noChangeArrowheads="1"/>
          </p:cNvSpPr>
          <p:nvPr/>
        </p:nvSpPr>
        <p:spPr bwMode="auto">
          <a:xfrm flipH="1" flipV="1">
            <a:off x="8577250" y="2481962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Oval 12"/>
          <p:cNvSpPr>
            <a:spLocks noChangeArrowheads="1"/>
          </p:cNvSpPr>
          <p:nvPr/>
        </p:nvSpPr>
        <p:spPr bwMode="auto">
          <a:xfrm flipV="1">
            <a:off x="1669562" y="2300351"/>
            <a:ext cx="731244" cy="771616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Oval 12"/>
          <p:cNvSpPr>
            <a:spLocks noChangeArrowheads="1"/>
          </p:cNvSpPr>
          <p:nvPr/>
        </p:nvSpPr>
        <p:spPr bwMode="auto">
          <a:xfrm flipV="1">
            <a:off x="659729" y="2365234"/>
            <a:ext cx="524302" cy="55325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Oval 14"/>
          <p:cNvSpPr>
            <a:spLocks noChangeArrowheads="1"/>
          </p:cNvSpPr>
          <p:nvPr/>
        </p:nvSpPr>
        <p:spPr bwMode="auto">
          <a:xfrm flipV="1">
            <a:off x="2509900" y="2876831"/>
            <a:ext cx="226152" cy="23863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Oval 14"/>
          <p:cNvSpPr>
            <a:spLocks noChangeArrowheads="1"/>
          </p:cNvSpPr>
          <p:nvPr/>
        </p:nvSpPr>
        <p:spPr bwMode="auto">
          <a:xfrm flipV="1">
            <a:off x="10791303" y="2281055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Oval 14"/>
          <p:cNvSpPr>
            <a:spLocks noChangeArrowheads="1"/>
          </p:cNvSpPr>
          <p:nvPr/>
        </p:nvSpPr>
        <p:spPr bwMode="auto">
          <a:xfrm flipV="1">
            <a:off x="9005058" y="2924917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Oval 14"/>
          <p:cNvSpPr>
            <a:spLocks noChangeArrowheads="1"/>
          </p:cNvSpPr>
          <p:nvPr/>
        </p:nvSpPr>
        <p:spPr bwMode="auto">
          <a:xfrm flipV="1">
            <a:off x="10275793" y="2305443"/>
            <a:ext cx="632308" cy="63852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Oval 12"/>
          <p:cNvSpPr>
            <a:spLocks noChangeArrowheads="1"/>
          </p:cNvSpPr>
          <p:nvPr/>
        </p:nvSpPr>
        <p:spPr bwMode="auto">
          <a:xfrm flipV="1">
            <a:off x="11334425" y="3153281"/>
            <a:ext cx="340306" cy="35909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Oval 12"/>
          <p:cNvSpPr>
            <a:spLocks noChangeArrowheads="1"/>
          </p:cNvSpPr>
          <p:nvPr/>
        </p:nvSpPr>
        <p:spPr bwMode="auto">
          <a:xfrm flipV="1">
            <a:off x="9694241" y="2158279"/>
            <a:ext cx="349028" cy="368298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Oval 12"/>
          <p:cNvSpPr>
            <a:spLocks noChangeArrowheads="1"/>
          </p:cNvSpPr>
          <p:nvPr/>
        </p:nvSpPr>
        <p:spPr bwMode="auto">
          <a:xfrm>
            <a:off x="10782346" y="2622689"/>
            <a:ext cx="424762" cy="448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Oval 18"/>
          <p:cNvSpPr>
            <a:spLocks noChangeArrowheads="1"/>
          </p:cNvSpPr>
          <p:nvPr/>
        </p:nvSpPr>
        <p:spPr bwMode="auto">
          <a:xfrm flipH="1">
            <a:off x="9710007" y="2909506"/>
            <a:ext cx="246258" cy="25985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Oval 16"/>
          <p:cNvSpPr>
            <a:spLocks noChangeArrowheads="1"/>
          </p:cNvSpPr>
          <p:nvPr/>
        </p:nvSpPr>
        <p:spPr bwMode="auto">
          <a:xfrm flipV="1">
            <a:off x="8986362" y="2542418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Oval 12"/>
          <p:cNvSpPr>
            <a:spLocks noChangeArrowheads="1"/>
          </p:cNvSpPr>
          <p:nvPr/>
        </p:nvSpPr>
        <p:spPr bwMode="auto">
          <a:xfrm flipV="1">
            <a:off x="861647" y="2997156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Oval 12"/>
          <p:cNvSpPr>
            <a:spLocks noChangeArrowheads="1"/>
          </p:cNvSpPr>
          <p:nvPr/>
        </p:nvSpPr>
        <p:spPr bwMode="auto">
          <a:xfrm flipV="1">
            <a:off x="11102700" y="2787122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Oval 16"/>
          <p:cNvSpPr>
            <a:spLocks noChangeArrowheads="1"/>
          </p:cNvSpPr>
          <p:nvPr/>
        </p:nvSpPr>
        <p:spPr bwMode="auto">
          <a:xfrm flipV="1">
            <a:off x="10064381" y="2652011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Oval 14"/>
          <p:cNvSpPr>
            <a:spLocks noChangeArrowheads="1"/>
          </p:cNvSpPr>
          <p:nvPr/>
        </p:nvSpPr>
        <p:spPr bwMode="auto">
          <a:xfrm flipV="1">
            <a:off x="9951311" y="2510031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Oval 14"/>
          <p:cNvSpPr>
            <a:spLocks noChangeArrowheads="1"/>
          </p:cNvSpPr>
          <p:nvPr/>
        </p:nvSpPr>
        <p:spPr bwMode="auto">
          <a:xfrm flipV="1">
            <a:off x="8998593" y="2332424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Oval 14"/>
          <p:cNvSpPr>
            <a:spLocks noChangeArrowheads="1"/>
          </p:cNvSpPr>
          <p:nvPr/>
        </p:nvSpPr>
        <p:spPr bwMode="auto">
          <a:xfrm flipH="1" flipV="1">
            <a:off x="11199006" y="2600330"/>
            <a:ext cx="154858" cy="1634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Oval 12"/>
          <p:cNvSpPr>
            <a:spLocks noChangeArrowheads="1"/>
          </p:cNvSpPr>
          <p:nvPr/>
        </p:nvSpPr>
        <p:spPr bwMode="auto">
          <a:xfrm flipV="1">
            <a:off x="9237173" y="2455922"/>
            <a:ext cx="584710" cy="61699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Oval 12"/>
          <p:cNvSpPr>
            <a:spLocks noChangeArrowheads="1"/>
          </p:cNvSpPr>
          <p:nvPr/>
        </p:nvSpPr>
        <p:spPr bwMode="auto">
          <a:xfrm flipV="1">
            <a:off x="8782481" y="2625421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Oval 12"/>
          <p:cNvSpPr>
            <a:spLocks noChangeArrowheads="1"/>
          </p:cNvSpPr>
          <p:nvPr/>
        </p:nvSpPr>
        <p:spPr bwMode="auto">
          <a:xfrm flipV="1">
            <a:off x="8618050" y="2540942"/>
            <a:ext cx="149780" cy="15805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Oval 14"/>
          <p:cNvSpPr>
            <a:spLocks noChangeArrowheads="1"/>
          </p:cNvSpPr>
          <p:nvPr/>
        </p:nvSpPr>
        <p:spPr bwMode="auto">
          <a:xfrm flipV="1">
            <a:off x="8865396" y="2364425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Oval 14"/>
          <p:cNvSpPr>
            <a:spLocks noChangeArrowheads="1"/>
          </p:cNvSpPr>
          <p:nvPr/>
        </p:nvSpPr>
        <p:spPr bwMode="auto">
          <a:xfrm flipV="1">
            <a:off x="5134830" y="2782995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Oval 14"/>
          <p:cNvSpPr>
            <a:spLocks noChangeArrowheads="1"/>
          </p:cNvSpPr>
          <p:nvPr/>
        </p:nvSpPr>
        <p:spPr bwMode="auto">
          <a:xfrm flipH="1" flipV="1">
            <a:off x="5809633" y="2451736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14"/>
          <p:cNvSpPr>
            <a:spLocks noChangeArrowheads="1"/>
          </p:cNvSpPr>
          <p:nvPr/>
        </p:nvSpPr>
        <p:spPr bwMode="auto">
          <a:xfrm flipV="1">
            <a:off x="5213960" y="2845539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16"/>
          <p:cNvSpPr>
            <a:spLocks noChangeArrowheads="1"/>
          </p:cNvSpPr>
          <p:nvPr/>
        </p:nvSpPr>
        <p:spPr bwMode="auto">
          <a:xfrm flipV="1">
            <a:off x="4995299" y="2617700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12"/>
          <p:cNvSpPr>
            <a:spLocks noChangeArrowheads="1"/>
          </p:cNvSpPr>
          <p:nvPr/>
        </p:nvSpPr>
        <p:spPr bwMode="auto">
          <a:xfrm flipV="1">
            <a:off x="5881687" y="2736564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14"/>
          <p:cNvSpPr>
            <a:spLocks noChangeArrowheads="1"/>
          </p:cNvSpPr>
          <p:nvPr/>
        </p:nvSpPr>
        <p:spPr bwMode="auto">
          <a:xfrm flipV="1">
            <a:off x="4744947" y="2677337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12"/>
          <p:cNvSpPr>
            <a:spLocks noChangeArrowheads="1"/>
          </p:cNvSpPr>
          <p:nvPr/>
        </p:nvSpPr>
        <p:spPr bwMode="auto">
          <a:xfrm flipV="1">
            <a:off x="8033340" y="2244765"/>
            <a:ext cx="584710" cy="61699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12"/>
          <p:cNvSpPr>
            <a:spLocks noChangeArrowheads="1"/>
          </p:cNvSpPr>
          <p:nvPr/>
        </p:nvSpPr>
        <p:spPr bwMode="auto">
          <a:xfrm flipV="1">
            <a:off x="5290001" y="2455930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14"/>
          <p:cNvSpPr>
            <a:spLocks noChangeArrowheads="1"/>
          </p:cNvSpPr>
          <p:nvPr/>
        </p:nvSpPr>
        <p:spPr bwMode="auto">
          <a:xfrm flipV="1">
            <a:off x="4874333" y="2439707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18"/>
          <p:cNvSpPr>
            <a:spLocks noChangeArrowheads="1"/>
          </p:cNvSpPr>
          <p:nvPr/>
        </p:nvSpPr>
        <p:spPr bwMode="auto">
          <a:xfrm>
            <a:off x="6548366" y="2723190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18"/>
          <p:cNvSpPr>
            <a:spLocks noChangeArrowheads="1"/>
          </p:cNvSpPr>
          <p:nvPr/>
        </p:nvSpPr>
        <p:spPr bwMode="auto">
          <a:xfrm flipV="1">
            <a:off x="7390474" y="2843276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14"/>
          <p:cNvSpPr>
            <a:spLocks noChangeArrowheads="1"/>
          </p:cNvSpPr>
          <p:nvPr/>
        </p:nvSpPr>
        <p:spPr bwMode="auto">
          <a:xfrm flipV="1">
            <a:off x="6717120" y="3081384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12"/>
          <p:cNvSpPr>
            <a:spLocks noChangeArrowheads="1"/>
          </p:cNvSpPr>
          <p:nvPr/>
        </p:nvSpPr>
        <p:spPr bwMode="auto">
          <a:xfrm flipV="1">
            <a:off x="359325" y="2479813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18"/>
          <p:cNvSpPr>
            <a:spLocks noChangeArrowheads="1"/>
          </p:cNvSpPr>
          <p:nvPr/>
        </p:nvSpPr>
        <p:spPr bwMode="auto">
          <a:xfrm flipV="1">
            <a:off x="8020631" y="2836220"/>
            <a:ext cx="301182" cy="3178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14"/>
          <p:cNvSpPr>
            <a:spLocks noChangeArrowheads="1"/>
          </p:cNvSpPr>
          <p:nvPr/>
        </p:nvSpPr>
        <p:spPr bwMode="auto">
          <a:xfrm flipH="1" flipV="1">
            <a:off x="7076128" y="3169694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Oval 14"/>
          <p:cNvSpPr>
            <a:spLocks noChangeArrowheads="1"/>
          </p:cNvSpPr>
          <p:nvPr/>
        </p:nvSpPr>
        <p:spPr bwMode="auto">
          <a:xfrm flipV="1">
            <a:off x="7511128" y="2392102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Oval 14"/>
          <p:cNvSpPr>
            <a:spLocks noChangeArrowheads="1"/>
          </p:cNvSpPr>
          <p:nvPr/>
        </p:nvSpPr>
        <p:spPr bwMode="auto">
          <a:xfrm flipV="1">
            <a:off x="7910633" y="2396134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Oval 14"/>
          <p:cNvSpPr>
            <a:spLocks noChangeArrowheads="1"/>
          </p:cNvSpPr>
          <p:nvPr/>
        </p:nvSpPr>
        <p:spPr bwMode="auto">
          <a:xfrm flipH="1" flipV="1">
            <a:off x="421927" y="2369675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Oval 14"/>
          <p:cNvSpPr>
            <a:spLocks noChangeArrowheads="1"/>
          </p:cNvSpPr>
          <p:nvPr/>
        </p:nvSpPr>
        <p:spPr bwMode="auto">
          <a:xfrm flipV="1">
            <a:off x="6286673" y="2936660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Oval 16"/>
          <p:cNvSpPr>
            <a:spLocks noChangeArrowheads="1"/>
          </p:cNvSpPr>
          <p:nvPr/>
        </p:nvSpPr>
        <p:spPr bwMode="auto">
          <a:xfrm flipV="1">
            <a:off x="2425378" y="2664592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Oval 12"/>
          <p:cNvSpPr>
            <a:spLocks noChangeArrowheads="1"/>
          </p:cNvSpPr>
          <p:nvPr/>
        </p:nvSpPr>
        <p:spPr bwMode="auto">
          <a:xfrm flipV="1">
            <a:off x="1402163" y="2642778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Oval 14"/>
          <p:cNvSpPr>
            <a:spLocks noChangeArrowheads="1"/>
          </p:cNvSpPr>
          <p:nvPr/>
        </p:nvSpPr>
        <p:spPr bwMode="auto">
          <a:xfrm flipV="1">
            <a:off x="7513701" y="2911799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Oval 12"/>
          <p:cNvSpPr>
            <a:spLocks noChangeArrowheads="1"/>
          </p:cNvSpPr>
          <p:nvPr/>
        </p:nvSpPr>
        <p:spPr bwMode="auto">
          <a:xfrm flipV="1">
            <a:off x="7152385" y="2763453"/>
            <a:ext cx="217168" cy="22916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Oval 14"/>
          <p:cNvSpPr>
            <a:spLocks noChangeArrowheads="1"/>
          </p:cNvSpPr>
          <p:nvPr/>
        </p:nvSpPr>
        <p:spPr bwMode="auto">
          <a:xfrm flipV="1">
            <a:off x="8013551" y="2791400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Oval 18"/>
          <p:cNvSpPr>
            <a:spLocks noChangeArrowheads="1"/>
          </p:cNvSpPr>
          <p:nvPr/>
        </p:nvSpPr>
        <p:spPr bwMode="auto">
          <a:xfrm flipV="1">
            <a:off x="6338498" y="2505438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Oval 14"/>
          <p:cNvSpPr>
            <a:spLocks noChangeArrowheads="1"/>
          </p:cNvSpPr>
          <p:nvPr/>
        </p:nvSpPr>
        <p:spPr bwMode="auto">
          <a:xfrm flipV="1">
            <a:off x="1327073" y="2448337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Oval 12"/>
          <p:cNvSpPr>
            <a:spLocks noChangeArrowheads="1"/>
          </p:cNvSpPr>
          <p:nvPr/>
        </p:nvSpPr>
        <p:spPr bwMode="auto">
          <a:xfrm flipV="1">
            <a:off x="4091372" y="2866674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Oval 16"/>
          <p:cNvSpPr>
            <a:spLocks noChangeArrowheads="1"/>
          </p:cNvSpPr>
          <p:nvPr/>
        </p:nvSpPr>
        <p:spPr bwMode="auto">
          <a:xfrm flipV="1">
            <a:off x="6062175" y="2544977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Oval 14"/>
          <p:cNvSpPr>
            <a:spLocks noChangeArrowheads="1"/>
          </p:cNvSpPr>
          <p:nvPr/>
        </p:nvSpPr>
        <p:spPr bwMode="auto">
          <a:xfrm flipV="1">
            <a:off x="5657368" y="2830356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Oval 18"/>
          <p:cNvSpPr>
            <a:spLocks noChangeArrowheads="1"/>
          </p:cNvSpPr>
          <p:nvPr/>
        </p:nvSpPr>
        <p:spPr bwMode="auto">
          <a:xfrm flipV="1">
            <a:off x="6833128" y="2802646"/>
            <a:ext cx="352694" cy="3721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Oval 18"/>
          <p:cNvSpPr>
            <a:spLocks noChangeArrowheads="1"/>
          </p:cNvSpPr>
          <p:nvPr/>
        </p:nvSpPr>
        <p:spPr bwMode="auto">
          <a:xfrm flipV="1">
            <a:off x="5714017" y="2387525"/>
            <a:ext cx="126478" cy="1334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14"/>
          <p:cNvSpPr>
            <a:spLocks noChangeArrowheads="1"/>
          </p:cNvSpPr>
          <p:nvPr/>
        </p:nvSpPr>
        <p:spPr bwMode="auto">
          <a:xfrm flipV="1">
            <a:off x="6871218" y="2585618"/>
            <a:ext cx="278654" cy="25668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14"/>
          <p:cNvSpPr>
            <a:spLocks noChangeArrowheads="1"/>
          </p:cNvSpPr>
          <p:nvPr/>
        </p:nvSpPr>
        <p:spPr bwMode="auto">
          <a:xfrm flipV="1">
            <a:off x="4867806" y="2274870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Oval 14"/>
          <p:cNvSpPr>
            <a:spLocks noChangeArrowheads="1"/>
          </p:cNvSpPr>
          <p:nvPr/>
        </p:nvSpPr>
        <p:spPr bwMode="auto">
          <a:xfrm flipV="1">
            <a:off x="2749066" y="2392789"/>
            <a:ext cx="588094" cy="62056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Oval 14"/>
          <p:cNvSpPr>
            <a:spLocks noChangeArrowheads="1"/>
          </p:cNvSpPr>
          <p:nvPr/>
        </p:nvSpPr>
        <p:spPr bwMode="auto">
          <a:xfrm flipV="1">
            <a:off x="7995261" y="2747825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Oval 14"/>
          <p:cNvSpPr>
            <a:spLocks noChangeArrowheads="1"/>
          </p:cNvSpPr>
          <p:nvPr/>
        </p:nvSpPr>
        <p:spPr bwMode="auto">
          <a:xfrm flipH="1" flipV="1">
            <a:off x="8618050" y="2791705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Oval 14"/>
          <p:cNvSpPr>
            <a:spLocks noChangeArrowheads="1"/>
          </p:cNvSpPr>
          <p:nvPr/>
        </p:nvSpPr>
        <p:spPr bwMode="auto">
          <a:xfrm flipV="1">
            <a:off x="3104828" y="2224215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Oval 16"/>
          <p:cNvSpPr>
            <a:spLocks noChangeArrowheads="1"/>
          </p:cNvSpPr>
          <p:nvPr/>
        </p:nvSpPr>
        <p:spPr bwMode="auto">
          <a:xfrm flipV="1">
            <a:off x="8483386" y="2734930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Oval 12"/>
          <p:cNvSpPr>
            <a:spLocks noChangeArrowheads="1"/>
          </p:cNvSpPr>
          <p:nvPr/>
        </p:nvSpPr>
        <p:spPr bwMode="auto">
          <a:xfrm flipV="1">
            <a:off x="7430393" y="2677948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Oval 14"/>
          <p:cNvSpPr>
            <a:spLocks noChangeArrowheads="1"/>
          </p:cNvSpPr>
          <p:nvPr/>
        </p:nvSpPr>
        <p:spPr bwMode="auto">
          <a:xfrm flipV="1">
            <a:off x="90886" y="2571828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Oval 12"/>
          <p:cNvSpPr>
            <a:spLocks noChangeArrowheads="1"/>
          </p:cNvSpPr>
          <p:nvPr/>
        </p:nvSpPr>
        <p:spPr bwMode="auto">
          <a:xfrm flipH="1" flipV="1">
            <a:off x="3228779" y="2898306"/>
            <a:ext cx="164574" cy="17366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Oval 14"/>
          <p:cNvSpPr>
            <a:spLocks noChangeArrowheads="1"/>
          </p:cNvSpPr>
          <p:nvPr/>
        </p:nvSpPr>
        <p:spPr bwMode="auto">
          <a:xfrm flipV="1">
            <a:off x="7978817" y="2924083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92" y="2074985"/>
            <a:ext cx="12192000" cy="47830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Freeform 8"/>
          <p:cNvSpPr>
            <a:spLocks noEditPoints="1"/>
          </p:cNvSpPr>
          <p:nvPr/>
        </p:nvSpPr>
        <p:spPr bwMode="auto">
          <a:xfrm flipV="1">
            <a:off x="2152746" y="2579723"/>
            <a:ext cx="8139112" cy="2625406"/>
          </a:xfrm>
          <a:custGeom>
            <a:avLst/>
            <a:gdLst>
              <a:gd name="T0" fmla="*/ 1612 w 4304"/>
              <a:gd name="T1" fmla="*/ 1705 h 1729"/>
              <a:gd name="T2" fmla="*/ 1578 w 4304"/>
              <a:gd name="T3" fmla="*/ 1682 h 1729"/>
              <a:gd name="T4" fmla="*/ 1733 w 4304"/>
              <a:gd name="T5" fmla="*/ 1642 h 1729"/>
              <a:gd name="T6" fmla="*/ 1762 w 4304"/>
              <a:gd name="T7" fmla="*/ 1613 h 1729"/>
              <a:gd name="T8" fmla="*/ 1806 w 4304"/>
              <a:gd name="T9" fmla="*/ 1584 h 1729"/>
              <a:gd name="T10" fmla="*/ 1835 w 4304"/>
              <a:gd name="T11" fmla="*/ 1555 h 1729"/>
              <a:gd name="T12" fmla="*/ 1385 w 4304"/>
              <a:gd name="T13" fmla="*/ 1529 h 1729"/>
              <a:gd name="T14" fmla="*/ 1354 w 4304"/>
              <a:gd name="T15" fmla="*/ 1522 h 1729"/>
              <a:gd name="T16" fmla="*/ 1320 w 4304"/>
              <a:gd name="T17" fmla="*/ 1499 h 1729"/>
              <a:gd name="T18" fmla="*/ 1276 w 4304"/>
              <a:gd name="T19" fmla="*/ 1481 h 1729"/>
              <a:gd name="T20" fmla="*/ 1943 w 4304"/>
              <a:gd name="T21" fmla="*/ 1458 h 1729"/>
              <a:gd name="T22" fmla="*/ 1964 w 4304"/>
              <a:gd name="T23" fmla="*/ 1426 h 1729"/>
              <a:gd name="T24" fmla="*/ 1134 w 4304"/>
              <a:gd name="T25" fmla="*/ 1390 h 1729"/>
              <a:gd name="T26" fmla="*/ 1100 w 4304"/>
              <a:gd name="T27" fmla="*/ 1367 h 1729"/>
              <a:gd name="T28" fmla="*/ 2051 w 4304"/>
              <a:gd name="T29" fmla="*/ 1324 h 1729"/>
              <a:gd name="T30" fmla="*/ 2080 w 4304"/>
              <a:gd name="T31" fmla="*/ 1295 h 1729"/>
              <a:gd name="T32" fmla="*/ 2125 w 4304"/>
              <a:gd name="T33" fmla="*/ 1266 h 1729"/>
              <a:gd name="T34" fmla="*/ 941 w 4304"/>
              <a:gd name="T35" fmla="*/ 1236 h 1729"/>
              <a:gd name="T36" fmla="*/ 907 w 4304"/>
              <a:gd name="T37" fmla="*/ 1214 h 1729"/>
              <a:gd name="T38" fmla="*/ 876 w 4304"/>
              <a:gd name="T39" fmla="*/ 1207 h 1729"/>
              <a:gd name="T40" fmla="*/ 841 w 4304"/>
              <a:gd name="T41" fmla="*/ 1184 h 1729"/>
              <a:gd name="T42" fmla="*/ 798 w 4304"/>
              <a:gd name="T43" fmla="*/ 1167 h 1729"/>
              <a:gd name="T44" fmla="*/ 2261 w 4304"/>
              <a:gd name="T45" fmla="*/ 1140 h 1729"/>
              <a:gd name="T46" fmla="*/ 2283 w 4304"/>
              <a:gd name="T47" fmla="*/ 1108 h 1729"/>
              <a:gd name="T48" fmla="*/ 656 w 4304"/>
              <a:gd name="T49" fmla="*/ 1075 h 1729"/>
              <a:gd name="T50" fmla="*/ 2340 w 4304"/>
              <a:gd name="T51" fmla="*/ 1034 h 1729"/>
              <a:gd name="T52" fmla="*/ 2369 w 4304"/>
              <a:gd name="T53" fmla="*/ 1005 h 1729"/>
              <a:gd name="T54" fmla="*/ 2398 w 4304"/>
              <a:gd name="T55" fmla="*/ 976 h 1729"/>
              <a:gd name="T56" fmla="*/ 2443 w 4304"/>
              <a:gd name="T57" fmla="*/ 948 h 1729"/>
              <a:gd name="T58" fmla="*/ 462 w 4304"/>
              <a:gd name="T59" fmla="*/ 922 h 1729"/>
              <a:gd name="T60" fmla="*/ 428 w 4304"/>
              <a:gd name="T61" fmla="*/ 899 h 1729"/>
              <a:gd name="T62" fmla="*/ 397 w 4304"/>
              <a:gd name="T63" fmla="*/ 892 h 1729"/>
              <a:gd name="T64" fmla="*/ 363 w 4304"/>
              <a:gd name="T65" fmla="*/ 869 h 1729"/>
              <a:gd name="T66" fmla="*/ 2550 w 4304"/>
              <a:gd name="T67" fmla="*/ 851 h 1729"/>
              <a:gd name="T68" fmla="*/ 2579 w 4304"/>
              <a:gd name="T69" fmla="*/ 822 h 1729"/>
              <a:gd name="T70" fmla="*/ 2601 w 4304"/>
              <a:gd name="T71" fmla="*/ 790 h 1729"/>
              <a:gd name="T72" fmla="*/ 177 w 4304"/>
              <a:gd name="T73" fmla="*/ 760 h 1729"/>
              <a:gd name="T74" fmla="*/ 2658 w 4304"/>
              <a:gd name="T75" fmla="*/ 716 h 1729"/>
              <a:gd name="T76" fmla="*/ 2687 w 4304"/>
              <a:gd name="T77" fmla="*/ 687 h 1729"/>
              <a:gd name="T78" fmla="*/ 2716 w 4304"/>
              <a:gd name="T79" fmla="*/ 658 h 1729"/>
              <a:gd name="T80" fmla="*/ 18 w 4304"/>
              <a:gd name="T81" fmla="*/ 629 h 1729"/>
              <a:gd name="T82" fmla="*/ 2790 w 4304"/>
              <a:gd name="T83" fmla="*/ 601 h 1729"/>
              <a:gd name="T84" fmla="*/ 2848 w 4304"/>
              <a:gd name="T85" fmla="*/ 558 h 1729"/>
              <a:gd name="T86" fmla="*/ 2905 w 4304"/>
              <a:gd name="T87" fmla="*/ 500 h 1729"/>
              <a:gd name="T88" fmla="*/ 2963 w 4304"/>
              <a:gd name="T89" fmla="*/ 443 h 1729"/>
              <a:gd name="T90" fmla="*/ 3013 w 4304"/>
              <a:gd name="T91" fmla="*/ 388 h 1729"/>
              <a:gd name="T92" fmla="*/ 3071 w 4304"/>
              <a:gd name="T93" fmla="*/ 330 h 1729"/>
              <a:gd name="T94" fmla="*/ 3121 w 4304"/>
              <a:gd name="T95" fmla="*/ 269 h 1729"/>
              <a:gd name="T96" fmla="*/ 3208 w 4304"/>
              <a:gd name="T97" fmla="*/ 182 h 1729"/>
              <a:gd name="T98" fmla="*/ 3266 w 4304"/>
              <a:gd name="T99" fmla="*/ 109 h 1729"/>
              <a:gd name="T100" fmla="*/ 3324 w 4304"/>
              <a:gd name="T101" fmla="*/ 51 h 1729"/>
              <a:gd name="T102" fmla="*/ 4293 w 4304"/>
              <a:gd name="T103" fmla="*/ 0 h 1729"/>
              <a:gd name="T104" fmla="*/ 4222 w 4304"/>
              <a:gd name="T105" fmla="*/ 11 h 1729"/>
              <a:gd name="T106" fmla="*/ 4130 w 4304"/>
              <a:gd name="T107" fmla="*/ 22 h 1729"/>
              <a:gd name="T108" fmla="*/ 3996 w 4304"/>
              <a:gd name="T109" fmla="*/ 11 h 1729"/>
              <a:gd name="T110" fmla="*/ 3925 w 4304"/>
              <a:gd name="T111" fmla="*/ 0 h 1729"/>
              <a:gd name="T112" fmla="*/ 3854 w 4304"/>
              <a:gd name="T113" fmla="*/ 11 h 1729"/>
              <a:gd name="T114" fmla="*/ 3761 w 4304"/>
              <a:gd name="T115" fmla="*/ 22 h 1729"/>
              <a:gd name="T116" fmla="*/ 3628 w 4304"/>
              <a:gd name="T117" fmla="*/ 11 h 1729"/>
              <a:gd name="T118" fmla="*/ 3557 w 4304"/>
              <a:gd name="T119" fmla="*/ 0 h 1729"/>
              <a:gd name="T120" fmla="*/ 3475 w 4304"/>
              <a:gd name="T121" fmla="*/ 22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04" h="1729">
                <a:moveTo>
                  <a:pt x="1646" y="1727"/>
                </a:moveTo>
                <a:cubicBezTo>
                  <a:pt x="1646" y="1727"/>
                  <a:pt x="1646" y="1727"/>
                  <a:pt x="1646" y="1727"/>
                </a:cubicBezTo>
                <a:cubicBezTo>
                  <a:pt x="1641" y="1724"/>
                  <a:pt x="1640" y="1717"/>
                  <a:pt x="1643" y="1712"/>
                </a:cubicBezTo>
                <a:cubicBezTo>
                  <a:pt x="1643" y="1712"/>
                  <a:pt x="1643" y="1712"/>
                  <a:pt x="1643" y="1712"/>
                </a:cubicBezTo>
                <a:cubicBezTo>
                  <a:pt x="1646" y="1707"/>
                  <a:pt x="1653" y="1705"/>
                  <a:pt x="1658" y="1709"/>
                </a:cubicBezTo>
                <a:cubicBezTo>
                  <a:pt x="1658" y="1709"/>
                  <a:pt x="1658" y="1709"/>
                  <a:pt x="1658" y="1709"/>
                </a:cubicBezTo>
                <a:cubicBezTo>
                  <a:pt x="1658" y="1709"/>
                  <a:pt x="1658" y="1709"/>
                  <a:pt x="1658" y="1709"/>
                </a:cubicBezTo>
                <a:cubicBezTo>
                  <a:pt x="1663" y="1712"/>
                  <a:pt x="1665" y="1719"/>
                  <a:pt x="1661" y="1724"/>
                </a:cubicBezTo>
                <a:cubicBezTo>
                  <a:pt x="1661" y="1724"/>
                  <a:pt x="1661" y="1724"/>
                  <a:pt x="1661" y="1724"/>
                </a:cubicBezTo>
                <a:cubicBezTo>
                  <a:pt x="1659" y="1727"/>
                  <a:pt x="1656" y="1729"/>
                  <a:pt x="1652" y="1729"/>
                </a:cubicBezTo>
                <a:cubicBezTo>
                  <a:pt x="1652" y="1729"/>
                  <a:pt x="1652" y="1729"/>
                  <a:pt x="1652" y="1729"/>
                </a:cubicBezTo>
                <a:cubicBezTo>
                  <a:pt x="1650" y="1729"/>
                  <a:pt x="1648" y="1728"/>
                  <a:pt x="1646" y="1727"/>
                </a:cubicBezTo>
                <a:close/>
                <a:moveTo>
                  <a:pt x="1675" y="1715"/>
                </a:moveTo>
                <a:cubicBezTo>
                  <a:pt x="1671" y="1711"/>
                  <a:pt x="1671" y="1704"/>
                  <a:pt x="1675" y="1700"/>
                </a:cubicBezTo>
                <a:cubicBezTo>
                  <a:pt x="1675" y="1700"/>
                  <a:pt x="1675" y="1700"/>
                  <a:pt x="1675" y="1700"/>
                </a:cubicBezTo>
                <a:cubicBezTo>
                  <a:pt x="1675" y="1699"/>
                  <a:pt x="1675" y="1699"/>
                  <a:pt x="1675" y="1699"/>
                </a:cubicBezTo>
                <a:cubicBezTo>
                  <a:pt x="1680" y="1695"/>
                  <a:pt x="1686" y="1695"/>
                  <a:pt x="1691" y="1699"/>
                </a:cubicBezTo>
                <a:cubicBezTo>
                  <a:pt x="1691" y="1699"/>
                  <a:pt x="1691" y="1699"/>
                  <a:pt x="1691" y="1699"/>
                </a:cubicBezTo>
                <a:cubicBezTo>
                  <a:pt x="1695" y="1704"/>
                  <a:pt x="1695" y="1711"/>
                  <a:pt x="1691" y="1715"/>
                </a:cubicBezTo>
                <a:cubicBezTo>
                  <a:pt x="1691" y="1715"/>
                  <a:pt x="1691" y="1715"/>
                  <a:pt x="1691" y="1715"/>
                </a:cubicBezTo>
                <a:cubicBezTo>
                  <a:pt x="1691" y="1715"/>
                  <a:pt x="1691" y="1715"/>
                  <a:pt x="1691" y="1715"/>
                </a:cubicBezTo>
                <a:cubicBezTo>
                  <a:pt x="1689" y="1717"/>
                  <a:pt x="1686" y="1718"/>
                  <a:pt x="1683" y="1718"/>
                </a:cubicBezTo>
                <a:cubicBezTo>
                  <a:pt x="1683" y="1718"/>
                  <a:pt x="1683" y="1718"/>
                  <a:pt x="1683" y="1718"/>
                </a:cubicBezTo>
                <a:cubicBezTo>
                  <a:pt x="1680" y="1718"/>
                  <a:pt x="1677" y="1717"/>
                  <a:pt x="1675" y="1715"/>
                </a:cubicBezTo>
                <a:close/>
                <a:moveTo>
                  <a:pt x="1612" y="1705"/>
                </a:moveTo>
                <a:cubicBezTo>
                  <a:pt x="1612" y="1704"/>
                  <a:pt x="1612" y="1704"/>
                  <a:pt x="1612" y="1704"/>
                </a:cubicBezTo>
                <a:cubicBezTo>
                  <a:pt x="1607" y="1701"/>
                  <a:pt x="1606" y="1694"/>
                  <a:pt x="1609" y="1689"/>
                </a:cubicBezTo>
                <a:cubicBezTo>
                  <a:pt x="1609" y="1689"/>
                  <a:pt x="1609" y="1689"/>
                  <a:pt x="1609" y="1689"/>
                </a:cubicBezTo>
                <a:cubicBezTo>
                  <a:pt x="1612" y="1684"/>
                  <a:pt x="1619" y="1683"/>
                  <a:pt x="1624" y="1686"/>
                </a:cubicBezTo>
                <a:cubicBezTo>
                  <a:pt x="1624" y="1686"/>
                  <a:pt x="1624" y="1686"/>
                  <a:pt x="1624" y="1686"/>
                </a:cubicBezTo>
                <a:cubicBezTo>
                  <a:pt x="1624" y="1686"/>
                  <a:pt x="1624" y="1686"/>
                  <a:pt x="1624" y="1686"/>
                </a:cubicBezTo>
                <a:cubicBezTo>
                  <a:pt x="1629" y="1690"/>
                  <a:pt x="1631" y="1696"/>
                  <a:pt x="1627" y="1701"/>
                </a:cubicBezTo>
                <a:cubicBezTo>
                  <a:pt x="1627" y="1701"/>
                  <a:pt x="1627" y="1701"/>
                  <a:pt x="1627" y="1701"/>
                </a:cubicBezTo>
                <a:cubicBezTo>
                  <a:pt x="1625" y="1705"/>
                  <a:pt x="1622" y="1706"/>
                  <a:pt x="1618" y="1706"/>
                </a:cubicBezTo>
                <a:cubicBezTo>
                  <a:pt x="1618" y="1706"/>
                  <a:pt x="1618" y="1706"/>
                  <a:pt x="1618" y="1706"/>
                </a:cubicBezTo>
                <a:cubicBezTo>
                  <a:pt x="1616" y="1706"/>
                  <a:pt x="1614" y="1706"/>
                  <a:pt x="1612" y="1705"/>
                </a:cubicBezTo>
                <a:close/>
                <a:moveTo>
                  <a:pt x="1704" y="1686"/>
                </a:moveTo>
                <a:cubicBezTo>
                  <a:pt x="1700" y="1682"/>
                  <a:pt x="1700" y="1675"/>
                  <a:pt x="1704" y="1671"/>
                </a:cubicBezTo>
                <a:cubicBezTo>
                  <a:pt x="1704" y="1671"/>
                  <a:pt x="1704" y="1671"/>
                  <a:pt x="1704" y="1671"/>
                </a:cubicBezTo>
                <a:cubicBezTo>
                  <a:pt x="1704" y="1671"/>
                  <a:pt x="1704" y="1671"/>
                  <a:pt x="1704" y="1671"/>
                </a:cubicBezTo>
                <a:cubicBezTo>
                  <a:pt x="1708" y="1666"/>
                  <a:pt x="1715" y="1666"/>
                  <a:pt x="1720" y="1671"/>
                </a:cubicBezTo>
                <a:cubicBezTo>
                  <a:pt x="1720" y="1671"/>
                  <a:pt x="1720" y="1671"/>
                  <a:pt x="1720" y="1671"/>
                </a:cubicBezTo>
                <a:cubicBezTo>
                  <a:pt x="1724" y="1675"/>
                  <a:pt x="1724" y="1682"/>
                  <a:pt x="1720" y="1686"/>
                </a:cubicBezTo>
                <a:cubicBezTo>
                  <a:pt x="1720" y="1686"/>
                  <a:pt x="1720" y="1686"/>
                  <a:pt x="1720" y="1686"/>
                </a:cubicBezTo>
                <a:cubicBezTo>
                  <a:pt x="1720" y="1686"/>
                  <a:pt x="1720" y="1686"/>
                  <a:pt x="1720" y="1686"/>
                </a:cubicBezTo>
                <a:cubicBezTo>
                  <a:pt x="1717" y="1688"/>
                  <a:pt x="1715" y="1689"/>
                  <a:pt x="1712" y="1689"/>
                </a:cubicBezTo>
                <a:cubicBezTo>
                  <a:pt x="1712" y="1689"/>
                  <a:pt x="1712" y="1689"/>
                  <a:pt x="1712" y="1689"/>
                </a:cubicBezTo>
                <a:cubicBezTo>
                  <a:pt x="1709" y="1689"/>
                  <a:pt x="1706" y="1688"/>
                  <a:pt x="1704" y="1686"/>
                </a:cubicBezTo>
                <a:close/>
                <a:moveTo>
                  <a:pt x="1578" y="1682"/>
                </a:moveTo>
                <a:cubicBezTo>
                  <a:pt x="1578" y="1682"/>
                  <a:pt x="1578" y="1682"/>
                  <a:pt x="1578" y="1682"/>
                </a:cubicBezTo>
                <a:cubicBezTo>
                  <a:pt x="1573" y="1679"/>
                  <a:pt x="1571" y="1672"/>
                  <a:pt x="1575" y="1667"/>
                </a:cubicBezTo>
                <a:cubicBezTo>
                  <a:pt x="1575" y="1667"/>
                  <a:pt x="1575" y="1667"/>
                  <a:pt x="1575" y="1667"/>
                </a:cubicBezTo>
                <a:cubicBezTo>
                  <a:pt x="1578" y="1662"/>
                  <a:pt x="1585" y="1660"/>
                  <a:pt x="1590" y="1664"/>
                </a:cubicBezTo>
                <a:cubicBezTo>
                  <a:pt x="1590" y="1664"/>
                  <a:pt x="1590" y="1664"/>
                  <a:pt x="1590" y="1664"/>
                </a:cubicBezTo>
                <a:cubicBezTo>
                  <a:pt x="1590" y="1664"/>
                  <a:pt x="1590" y="1664"/>
                  <a:pt x="1590" y="1664"/>
                </a:cubicBezTo>
                <a:cubicBezTo>
                  <a:pt x="1595" y="1667"/>
                  <a:pt x="1596" y="1674"/>
                  <a:pt x="1593" y="1679"/>
                </a:cubicBezTo>
                <a:cubicBezTo>
                  <a:pt x="1593" y="1679"/>
                  <a:pt x="1593" y="1679"/>
                  <a:pt x="1593" y="1679"/>
                </a:cubicBezTo>
                <a:cubicBezTo>
                  <a:pt x="1591" y="1682"/>
                  <a:pt x="1587" y="1684"/>
                  <a:pt x="1584" y="1684"/>
                </a:cubicBezTo>
                <a:cubicBezTo>
                  <a:pt x="1584" y="1684"/>
                  <a:pt x="1584" y="1684"/>
                  <a:pt x="1584" y="1684"/>
                </a:cubicBezTo>
                <a:cubicBezTo>
                  <a:pt x="1582" y="1684"/>
                  <a:pt x="1580" y="1683"/>
                  <a:pt x="1578" y="1682"/>
                </a:cubicBezTo>
                <a:close/>
                <a:moveTo>
                  <a:pt x="1544" y="1660"/>
                </a:moveTo>
                <a:cubicBezTo>
                  <a:pt x="1544" y="1659"/>
                  <a:pt x="1544" y="1659"/>
                  <a:pt x="1544" y="1659"/>
                </a:cubicBezTo>
                <a:cubicBezTo>
                  <a:pt x="1539" y="1656"/>
                  <a:pt x="1537" y="1649"/>
                  <a:pt x="1541" y="1644"/>
                </a:cubicBezTo>
                <a:cubicBezTo>
                  <a:pt x="1541" y="1644"/>
                  <a:pt x="1541" y="1644"/>
                  <a:pt x="1541" y="1644"/>
                </a:cubicBezTo>
                <a:cubicBezTo>
                  <a:pt x="1544" y="1639"/>
                  <a:pt x="1551" y="1638"/>
                  <a:pt x="1556" y="1641"/>
                </a:cubicBezTo>
                <a:cubicBezTo>
                  <a:pt x="1556" y="1641"/>
                  <a:pt x="1556" y="1641"/>
                  <a:pt x="1556" y="1641"/>
                </a:cubicBezTo>
                <a:cubicBezTo>
                  <a:pt x="1556" y="1641"/>
                  <a:pt x="1556" y="1641"/>
                  <a:pt x="1556" y="1641"/>
                </a:cubicBezTo>
                <a:cubicBezTo>
                  <a:pt x="1561" y="1645"/>
                  <a:pt x="1562" y="1651"/>
                  <a:pt x="1559" y="1656"/>
                </a:cubicBezTo>
                <a:cubicBezTo>
                  <a:pt x="1559" y="1656"/>
                  <a:pt x="1559" y="1656"/>
                  <a:pt x="1559" y="1656"/>
                </a:cubicBezTo>
                <a:cubicBezTo>
                  <a:pt x="1557" y="1660"/>
                  <a:pt x="1553" y="1661"/>
                  <a:pt x="1550" y="1661"/>
                </a:cubicBezTo>
                <a:cubicBezTo>
                  <a:pt x="1550" y="1661"/>
                  <a:pt x="1550" y="1661"/>
                  <a:pt x="1550" y="1661"/>
                </a:cubicBezTo>
                <a:cubicBezTo>
                  <a:pt x="1548" y="1661"/>
                  <a:pt x="1546" y="1661"/>
                  <a:pt x="1544" y="1660"/>
                </a:cubicBezTo>
                <a:close/>
                <a:moveTo>
                  <a:pt x="1733" y="1657"/>
                </a:moveTo>
                <a:cubicBezTo>
                  <a:pt x="1729" y="1653"/>
                  <a:pt x="1729" y="1646"/>
                  <a:pt x="1733" y="1642"/>
                </a:cubicBezTo>
                <a:cubicBezTo>
                  <a:pt x="1733" y="1642"/>
                  <a:pt x="1733" y="1642"/>
                  <a:pt x="1733" y="1642"/>
                </a:cubicBezTo>
                <a:cubicBezTo>
                  <a:pt x="1733" y="1642"/>
                  <a:pt x="1733" y="1642"/>
                  <a:pt x="1733" y="1642"/>
                </a:cubicBezTo>
                <a:cubicBezTo>
                  <a:pt x="1737" y="1637"/>
                  <a:pt x="1744" y="1637"/>
                  <a:pt x="1749" y="1642"/>
                </a:cubicBezTo>
                <a:cubicBezTo>
                  <a:pt x="1749" y="1642"/>
                  <a:pt x="1749" y="1642"/>
                  <a:pt x="1749" y="1642"/>
                </a:cubicBezTo>
                <a:cubicBezTo>
                  <a:pt x="1753" y="1646"/>
                  <a:pt x="1753" y="1653"/>
                  <a:pt x="1749" y="1657"/>
                </a:cubicBezTo>
                <a:cubicBezTo>
                  <a:pt x="1749" y="1657"/>
                  <a:pt x="1749" y="1657"/>
                  <a:pt x="1749" y="1657"/>
                </a:cubicBezTo>
                <a:cubicBezTo>
                  <a:pt x="1748" y="1657"/>
                  <a:pt x="1748" y="1657"/>
                  <a:pt x="1748" y="1657"/>
                </a:cubicBezTo>
                <a:cubicBezTo>
                  <a:pt x="1746" y="1659"/>
                  <a:pt x="1744" y="1660"/>
                  <a:pt x="1741" y="1660"/>
                </a:cubicBezTo>
                <a:cubicBezTo>
                  <a:pt x="1741" y="1660"/>
                  <a:pt x="1741" y="1660"/>
                  <a:pt x="1741" y="1660"/>
                </a:cubicBezTo>
                <a:cubicBezTo>
                  <a:pt x="1738" y="1660"/>
                  <a:pt x="1735" y="1659"/>
                  <a:pt x="1733" y="1657"/>
                </a:cubicBezTo>
                <a:close/>
                <a:moveTo>
                  <a:pt x="1510" y="1637"/>
                </a:moveTo>
                <a:cubicBezTo>
                  <a:pt x="1509" y="1637"/>
                  <a:pt x="1509" y="1637"/>
                  <a:pt x="1509" y="1637"/>
                </a:cubicBezTo>
                <a:cubicBezTo>
                  <a:pt x="1504" y="1634"/>
                  <a:pt x="1503" y="1627"/>
                  <a:pt x="1506" y="1622"/>
                </a:cubicBezTo>
                <a:cubicBezTo>
                  <a:pt x="1506" y="1622"/>
                  <a:pt x="1506" y="1622"/>
                  <a:pt x="1506" y="1622"/>
                </a:cubicBezTo>
                <a:cubicBezTo>
                  <a:pt x="1510" y="1617"/>
                  <a:pt x="1516" y="1615"/>
                  <a:pt x="1521" y="1619"/>
                </a:cubicBezTo>
                <a:cubicBezTo>
                  <a:pt x="1521" y="1619"/>
                  <a:pt x="1521" y="1619"/>
                  <a:pt x="1521" y="1619"/>
                </a:cubicBezTo>
                <a:cubicBezTo>
                  <a:pt x="1522" y="1619"/>
                  <a:pt x="1522" y="1619"/>
                  <a:pt x="1522" y="1619"/>
                </a:cubicBezTo>
                <a:cubicBezTo>
                  <a:pt x="1527" y="1622"/>
                  <a:pt x="1528" y="1629"/>
                  <a:pt x="1525" y="1634"/>
                </a:cubicBezTo>
                <a:cubicBezTo>
                  <a:pt x="1525" y="1634"/>
                  <a:pt x="1525" y="1634"/>
                  <a:pt x="1525" y="1634"/>
                </a:cubicBezTo>
                <a:cubicBezTo>
                  <a:pt x="1523" y="1637"/>
                  <a:pt x="1519" y="1639"/>
                  <a:pt x="1516" y="1639"/>
                </a:cubicBezTo>
                <a:cubicBezTo>
                  <a:pt x="1516" y="1639"/>
                  <a:pt x="1516" y="1639"/>
                  <a:pt x="1516" y="1639"/>
                </a:cubicBezTo>
                <a:cubicBezTo>
                  <a:pt x="1514" y="1639"/>
                  <a:pt x="1511" y="1638"/>
                  <a:pt x="1510" y="1637"/>
                </a:cubicBezTo>
                <a:close/>
                <a:moveTo>
                  <a:pt x="1762" y="1628"/>
                </a:moveTo>
                <a:cubicBezTo>
                  <a:pt x="1758" y="1624"/>
                  <a:pt x="1758" y="1617"/>
                  <a:pt x="1762" y="1613"/>
                </a:cubicBezTo>
                <a:cubicBezTo>
                  <a:pt x="1762" y="1613"/>
                  <a:pt x="1762" y="1613"/>
                  <a:pt x="1762" y="1613"/>
                </a:cubicBezTo>
                <a:cubicBezTo>
                  <a:pt x="1762" y="1613"/>
                  <a:pt x="1762" y="1613"/>
                  <a:pt x="1762" y="1613"/>
                </a:cubicBezTo>
                <a:cubicBezTo>
                  <a:pt x="1766" y="1608"/>
                  <a:pt x="1773" y="1608"/>
                  <a:pt x="1777" y="1613"/>
                </a:cubicBezTo>
                <a:cubicBezTo>
                  <a:pt x="1777" y="1613"/>
                  <a:pt x="1777" y="1613"/>
                  <a:pt x="1777" y="1613"/>
                </a:cubicBezTo>
                <a:cubicBezTo>
                  <a:pt x="1782" y="1617"/>
                  <a:pt x="1782" y="1624"/>
                  <a:pt x="1777" y="1628"/>
                </a:cubicBezTo>
                <a:cubicBezTo>
                  <a:pt x="1777" y="1628"/>
                  <a:pt x="1777" y="1628"/>
                  <a:pt x="1777" y="1628"/>
                </a:cubicBezTo>
                <a:cubicBezTo>
                  <a:pt x="1777" y="1628"/>
                  <a:pt x="1777" y="1628"/>
                  <a:pt x="1777" y="1628"/>
                </a:cubicBezTo>
                <a:cubicBezTo>
                  <a:pt x="1775" y="1630"/>
                  <a:pt x="1772" y="1631"/>
                  <a:pt x="1770" y="1631"/>
                </a:cubicBezTo>
                <a:cubicBezTo>
                  <a:pt x="1770" y="1631"/>
                  <a:pt x="1770" y="1631"/>
                  <a:pt x="1770" y="1631"/>
                </a:cubicBezTo>
                <a:cubicBezTo>
                  <a:pt x="1767" y="1631"/>
                  <a:pt x="1764" y="1630"/>
                  <a:pt x="1762" y="1628"/>
                </a:cubicBezTo>
                <a:close/>
                <a:moveTo>
                  <a:pt x="1475" y="1615"/>
                </a:moveTo>
                <a:cubicBezTo>
                  <a:pt x="1475" y="1615"/>
                  <a:pt x="1475" y="1615"/>
                  <a:pt x="1475" y="1615"/>
                </a:cubicBezTo>
                <a:cubicBezTo>
                  <a:pt x="1470" y="1611"/>
                  <a:pt x="1469" y="1604"/>
                  <a:pt x="1472" y="1599"/>
                </a:cubicBezTo>
                <a:cubicBezTo>
                  <a:pt x="1472" y="1599"/>
                  <a:pt x="1472" y="1599"/>
                  <a:pt x="1472" y="1599"/>
                </a:cubicBezTo>
                <a:cubicBezTo>
                  <a:pt x="1476" y="1594"/>
                  <a:pt x="1482" y="1593"/>
                  <a:pt x="1487" y="1596"/>
                </a:cubicBezTo>
                <a:cubicBezTo>
                  <a:pt x="1487" y="1596"/>
                  <a:pt x="1487" y="1596"/>
                  <a:pt x="1487" y="1596"/>
                </a:cubicBezTo>
                <a:cubicBezTo>
                  <a:pt x="1487" y="1596"/>
                  <a:pt x="1487" y="1596"/>
                  <a:pt x="1487" y="1596"/>
                </a:cubicBezTo>
                <a:cubicBezTo>
                  <a:pt x="1492" y="1600"/>
                  <a:pt x="1494" y="1606"/>
                  <a:pt x="1491" y="1611"/>
                </a:cubicBezTo>
                <a:cubicBezTo>
                  <a:pt x="1491" y="1611"/>
                  <a:pt x="1491" y="1611"/>
                  <a:pt x="1491" y="1611"/>
                </a:cubicBezTo>
                <a:cubicBezTo>
                  <a:pt x="1488" y="1615"/>
                  <a:pt x="1485" y="1616"/>
                  <a:pt x="1481" y="1616"/>
                </a:cubicBezTo>
                <a:cubicBezTo>
                  <a:pt x="1481" y="1616"/>
                  <a:pt x="1481" y="1616"/>
                  <a:pt x="1481" y="1616"/>
                </a:cubicBezTo>
                <a:cubicBezTo>
                  <a:pt x="1479" y="1616"/>
                  <a:pt x="1477" y="1616"/>
                  <a:pt x="1475" y="1615"/>
                </a:cubicBezTo>
                <a:close/>
                <a:moveTo>
                  <a:pt x="1791" y="1599"/>
                </a:moveTo>
                <a:cubicBezTo>
                  <a:pt x="1787" y="1595"/>
                  <a:pt x="1787" y="1588"/>
                  <a:pt x="1791" y="1584"/>
                </a:cubicBezTo>
                <a:cubicBezTo>
                  <a:pt x="1791" y="1584"/>
                  <a:pt x="1791" y="1584"/>
                  <a:pt x="1791" y="1584"/>
                </a:cubicBezTo>
                <a:cubicBezTo>
                  <a:pt x="1791" y="1584"/>
                  <a:pt x="1791" y="1584"/>
                  <a:pt x="1791" y="1584"/>
                </a:cubicBezTo>
                <a:cubicBezTo>
                  <a:pt x="1795" y="1580"/>
                  <a:pt x="1802" y="1580"/>
                  <a:pt x="1806" y="1584"/>
                </a:cubicBezTo>
                <a:cubicBezTo>
                  <a:pt x="1806" y="1584"/>
                  <a:pt x="1806" y="1584"/>
                  <a:pt x="1806" y="1584"/>
                </a:cubicBezTo>
                <a:cubicBezTo>
                  <a:pt x="1811" y="1588"/>
                  <a:pt x="1811" y="1595"/>
                  <a:pt x="1806" y="1599"/>
                </a:cubicBezTo>
                <a:cubicBezTo>
                  <a:pt x="1806" y="1599"/>
                  <a:pt x="1806" y="1599"/>
                  <a:pt x="1806" y="1599"/>
                </a:cubicBezTo>
                <a:cubicBezTo>
                  <a:pt x="1806" y="1599"/>
                  <a:pt x="1806" y="1599"/>
                  <a:pt x="1806" y="1599"/>
                </a:cubicBezTo>
                <a:cubicBezTo>
                  <a:pt x="1804" y="1601"/>
                  <a:pt x="1801" y="1603"/>
                  <a:pt x="1799" y="1603"/>
                </a:cubicBezTo>
                <a:cubicBezTo>
                  <a:pt x="1799" y="1603"/>
                  <a:pt x="1799" y="1603"/>
                  <a:pt x="1799" y="1603"/>
                </a:cubicBezTo>
                <a:cubicBezTo>
                  <a:pt x="1796" y="1603"/>
                  <a:pt x="1793" y="1601"/>
                  <a:pt x="1791" y="1599"/>
                </a:cubicBezTo>
                <a:close/>
                <a:moveTo>
                  <a:pt x="1441" y="1592"/>
                </a:moveTo>
                <a:cubicBezTo>
                  <a:pt x="1441" y="1592"/>
                  <a:pt x="1441" y="1592"/>
                  <a:pt x="1441" y="1592"/>
                </a:cubicBezTo>
                <a:cubicBezTo>
                  <a:pt x="1436" y="1589"/>
                  <a:pt x="1435" y="1582"/>
                  <a:pt x="1438" y="1577"/>
                </a:cubicBezTo>
                <a:cubicBezTo>
                  <a:pt x="1438" y="1577"/>
                  <a:pt x="1438" y="1577"/>
                  <a:pt x="1438" y="1577"/>
                </a:cubicBezTo>
                <a:cubicBezTo>
                  <a:pt x="1441" y="1572"/>
                  <a:pt x="1448" y="1570"/>
                  <a:pt x="1453" y="1574"/>
                </a:cubicBezTo>
                <a:cubicBezTo>
                  <a:pt x="1453" y="1574"/>
                  <a:pt x="1453" y="1574"/>
                  <a:pt x="1453" y="1574"/>
                </a:cubicBezTo>
                <a:cubicBezTo>
                  <a:pt x="1453" y="1574"/>
                  <a:pt x="1453" y="1574"/>
                  <a:pt x="1453" y="1574"/>
                </a:cubicBezTo>
                <a:cubicBezTo>
                  <a:pt x="1458" y="1577"/>
                  <a:pt x="1460" y="1584"/>
                  <a:pt x="1456" y="1589"/>
                </a:cubicBezTo>
                <a:cubicBezTo>
                  <a:pt x="1456" y="1589"/>
                  <a:pt x="1456" y="1589"/>
                  <a:pt x="1456" y="1589"/>
                </a:cubicBezTo>
                <a:cubicBezTo>
                  <a:pt x="1454" y="1592"/>
                  <a:pt x="1451" y="1594"/>
                  <a:pt x="1447" y="1594"/>
                </a:cubicBezTo>
                <a:cubicBezTo>
                  <a:pt x="1447" y="1594"/>
                  <a:pt x="1447" y="1594"/>
                  <a:pt x="1447" y="1594"/>
                </a:cubicBezTo>
                <a:cubicBezTo>
                  <a:pt x="1445" y="1594"/>
                  <a:pt x="1443" y="1593"/>
                  <a:pt x="1441" y="1592"/>
                </a:cubicBezTo>
                <a:close/>
                <a:moveTo>
                  <a:pt x="1820" y="1570"/>
                </a:moveTo>
                <a:cubicBezTo>
                  <a:pt x="1816" y="1566"/>
                  <a:pt x="1816" y="1559"/>
                  <a:pt x="1820" y="1555"/>
                </a:cubicBezTo>
                <a:cubicBezTo>
                  <a:pt x="1820" y="1555"/>
                  <a:pt x="1820" y="1555"/>
                  <a:pt x="1820" y="1555"/>
                </a:cubicBezTo>
                <a:cubicBezTo>
                  <a:pt x="1820" y="1555"/>
                  <a:pt x="1820" y="1555"/>
                  <a:pt x="1820" y="1555"/>
                </a:cubicBezTo>
                <a:cubicBezTo>
                  <a:pt x="1824" y="1551"/>
                  <a:pt x="1831" y="1551"/>
                  <a:pt x="1835" y="1555"/>
                </a:cubicBezTo>
                <a:cubicBezTo>
                  <a:pt x="1835" y="1555"/>
                  <a:pt x="1835" y="1555"/>
                  <a:pt x="1835" y="1555"/>
                </a:cubicBezTo>
                <a:cubicBezTo>
                  <a:pt x="1840" y="1559"/>
                  <a:pt x="1840" y="1566"/>
                  <a:pt x="1835" y="1570"/>
                </a:cubicBezTo>
                <a:cubicBezTo>
                  <a:pt x="1835" y="1570"/>
                  <a:pt x="1835" y="1570"/>
                  <a:pt x="1835" y="1570"/>
                </a:cubicBezTo>
                <a:cubicBezTo>
                  <a:pt x="1835" y="1570"/>
                  <a:pt x="1835" y="1570"/>
                  <a:pt x="1835" y="1570"/>
                </a:cubicBezTo>
                <a:cubicBezTo>
                  <a:pt x="1833" y="1573"/>
                  <a:pt x="1830" y="1574"/>
                  <a:pt x="1828" y="1574"/>
                </a:cubicBezTo>
                <a:cubicBezTo>
                  <a:pt x="1828" y="1574"/>
                  <a:pt x="1828" y="1574"/>
                  <a:pt x="1828" y="1574"/>
                </a:cubicBezTo>
                <a:cubicBezTo>
                  <a:pt x="1825" y="1574"/>
                  <a:pt x="1822" y="1573"/>
                  <a:pt x="1820" y="1570"/>
                </a:cubicBezTo>
                <a:close/>
                <a:moveTo>
                  <a:pt x="1407" y="1570"/>
                </a:moveTo>
                <a:cubicBezTo>
                  <a:pt x="1407" y="1570"/>
                  <a:pt x="1407" y="1570"/>
                  <a:pt x="1407" y="1570"/>
                </a:cubicBezTo>
                <a:cubicBezTo>
                  <a:pt x="1402" y="1566"/>
                  <a:pt x="1401" y="1559"/>
                  <a:pt x="1404" y="1554"/>
                </a:cubicBezTo>
                <a:cubicBezTo>
                  <a:pt x="1404" y="1554"/>
                  <a:pt x="1404" y="1554"/>
                  <a:pt x="1404" y="1554"/>
                </a:cubicBezTo>
                <a:cubicBezTo>
                  <a:pt x="1407" y="1549"/>
                  <a:pt x="1414" y="1548"/>
                  <a:pt x="1419" y="1551"/>
                </a:cubicBezTo>
                <a:cubicBezTo>
                  <a:pt x="1419" y="1551"/>
                  <a:pt x="1419" y="1551"/>
                  <a:pt x="1419" y="1551"/>
                </a:cubicBezTo>
                <a:cubicBezTo>
                  <a:pt x="1419" y="1551"/>
                  <a:pt x="1419" y="1551"/>
                  <a:pt x="1419" y="1551"/>
                </a:cubicBezTo>
                <a:cubicBezTo>
                  <a:pt x="1424" y="1555"/>
                  <a:pt x="1426" y="1561"/>
                  <a:pt x="1422" y="1567"/>
                </a:cubicBezTo>
                <a:cubicBezTo>
                  <a:pt x="1422" y="1567"/>
                  <a:pt x="1422" y="1567"/>
                  <a:pt x="1422" y="1567"/>
                </a:cubicBezTo>
                <a:cubicBezTo>
                  <a:pt x="1420" y="1570"/>
                  <a:pt x="1417" y="1571"/>
                  <a:pt x="1413" y="1571"/>
                </a:cubicBezTo>
                <a:cubicBezTo>
                  <a:pt x="1413" y="1571"/>
                  <a:pt x="1413" y="1571"/>
                  <a:pt x="1413" y="1571"/>
                </a:cubicBezTo>
                <a:cubicBezTo>
                  <a:pt x="1411" y="1571"/>
                  <a:pt x="1409" y="1571"/>
                  <a:pt x="1407" y="1570"/>
                </a:cubicBezTo>
                <a:close/>
                <a:moveTo>
                  <a:pt x="1373" y="1547"/>
                </a:moveTo>
                <a:cubicBezTo>
                  <a:pt x="1373" y="1547"/>
                  <a:pt x="1373" y="1547"/>
                  <a:pt x="1373" y="1547"/>
                </a:cubicBezTo>
                <a:cubicBezTo>
                  <a:pt x="1368" y="1544"/>
                  <a:pt x="1366" y="1537"/>
                  <a:pt x="1370" y="1532"/>
                </a:cubicBezTo>
                <a:cubicBezTo>
                  <a:pt x="1370" y="1532"/>
                  <a:pt x="1370" y="1532"/>
                  <a:pt x="1370" y="1532"/>
                </a:cubicBezTo>
                <a:cubicBezTo>
                  <a:pt x="1373" y="1527"/>
                  <a:pt x="1380" y="1525"/>
                  <a:pt x="1385" y="1529"/>
                </a:cubicBezTo>
                <a:cubicBezTo>
                  <a:pt x="1385" y="1529"/>
                  <a:pt x="1385" y="1529"/>
                  <a:pt x="1385" y="1529"/>
                </a:cubicBezTo>
                <a:cubicBezTo>
                  <a:pt x="1385" y="1529"/>
                  <a:pt x="1385" y="1529"/>
                  <a:pt x="1385" y="1529"/>
                </a:cubicBezTo>
                <a:cubicBezTo>
                  <a:pt x="1390" y="1532"/>
                  <a:pt x="1391" y="1539"/>
                  <a:pt x="1388" y="1544"/>
                </a:cubicBezTo>
                <a:cubicBezTo>
                  <a:pt x="1388" y="1544"/>
                  <a:pt x="1388" y="1544"/>
                  <a:pt x="1388" y="1544"/>
                </a:cubicBezTo>
                <a:cubicBezTo>
                  <a:pt x="1386" y="1547"/>
                  <a:pt x="1382" y="1549"/>
                  <a:pt x="1379" y="1549"/>
                </a:cubicBezTo>
                <a:cubicBezTo>
                  <a:pt x="1379" y="1549"/>
                  <a:pt x="1379" y="1549"/>
                  <a:pt x="1379" y="1549"/>
                </a:cubicBezTo>
                <a:cubicBezTo>
                  <a:pt x="1377" y="1549"/>
                  <a:pt x="1375" y="1548"/>
                  <a:pt x="1373" y="1547"/>
                </a:cubicBezTo>
                <a:close/>
                <a:moveTo>
                  <a:pt x="1849" y="1542"/>
                </a:moveTo>
                <a:cubicBezTo>
                  <a:pt x="1844" y="1537"/>
                  <a:pt x="1844" y="1530"/>
                  <a:pt x="1849" y="1526"/>
                </a:cubicBezTo>
                <a:cubicBezTo>
                  <a:pt x="1849" y="1526"/>
                  <a:pt x="1849" y="1526"/>
                  <a:pt x="1849" y="1526"/>
                </a:cubicBezTo>
                <a:cubicBezTo>
                  <a:pt x="1849" y="1526"/>
                  <a:pt x="1849" y="1526"/>
                  <a:pt x="1849" y="1526"/>
                </a:cubicBezTo>
                <a:cubicBezTo>
                  <a:pt x="1853" y="1522"/>
                  <a:pt x="1860" y="1522"/>
                  <a:pt x="1864" y="1526"/>
                </a:cubicBezTo>
                <a:cubicBezTo>
                  <a:pt x="1864" y="1526"/>
                  <a:pt x="1864" y="1526"/>
                  <a:pt x="1864" y="1526"/>
                </a:cubicBezTo>
                <a:cubicBezTo>
                  <a:pt x="1869" y="1530"/>
                  <a:pt x="1869" y="1537"/>
                  <a:pt x="1864" y="1541"/>
                </a:cubicBezTo>
                <a:cubicBezTo>
                  <a:pt x="1864" y="1541"/>
                  <a:pt x="1864" y="1541"/>
                  <a:pt x="1864" y="1541"/>
                </a:cubicBezTo>
                <a:cubicBezTo>
                  <a:pt x="1864" y="1542"/>
                  <a:pt x="1864" y="1542"/>
                  <a:pt x="1864" y="1542"/>
                </a:cubicBezTo>
                <a:cubicBezTo>
                  <a:pt x="1862" y="1544"/>
                  <a:pt x="1859" y="1545"/>
                  <a:pt x="1856" y="1545"/>
                </a:cubicBezTo>
                <a:cubicBezTo>
                  <a:pt x="1856" y="1545"/>
                  <a:pt x="1856" y="1545"/>
                  <a:pt x="1856" y="1545"/>
                </a:cubicBezTo>
                <a:cubicBezTo>
                  <a:pt x="1854" y="1545"/>
                  <a:pt x="1851" y="1544"/>
                  <a:pt x="1849" y="1542"/>
                </a:cubicBezTo>
                <a:close/>
                <a:moveTo>
                  <a:pt x="1339" y="1525"/>
                </a:moveTo>
                <a:cubicBezTo>
                  <a:pt x="1339" y="1525"/>
                  <a:pt x="1339" y="1525"/>
                  <a:pt x="1339" y="1525"/>
                </a:cubicBezTo>
                <a:cubicBezTo>
                  <a:pt x="1334" y="1521"/>
                  <a:pt x="1332" y="1514"/>
                  <a:pt x="1336" y="1509"/>
                </a:cubicBezTo>
                <a:cubicBezTo>
                  <a:pt x="1336" y="1509"/>
                  <a:pt x="1336" y="1509"/>
                  <a:pt x="1336" y="1509"/>
                </a:cubicBezTo>
                <a:cubicBezTo>
                  <a:pt x="1339" y="1504"/>
                  <a:pt x="1346" y="1503"/>
                  <a:pt x="1351" y="1506"/>
                </a:cubicBezTo>
                <a:cubicBezTo>
                  <a:pt x="1351" y="1506"/>
                  <a:pt x="1351" y="1506"/>
                  <a:pt x="1351" y="1506"/>
                </a:cubicBezTo>
                <a:cubicBezTo>
                  <a:pt x="1351" y="1506"/>
                  <a:pt x="1351" y="1506"/>
                  <a:pt x="1351" y="1506"/>
                </a:cubicBezTo>
                <a:cubicBezTo>
                  <a:pt x="1356" y="1510"/>
                  <a:pt x="1357" y="1517"/>
                  <a:pt x="1354" y="1522"/>
                </a:cubicBezTo>
                <a:cubicBezTo>
                  <a:pt x="1354" y="1522"/>
                  <a:pt x="1354" y="1522"/>
                  <a:pt x="1354" y="1522"/>
                </a:cubicBezTo>
                <a:cubicBezTo>
                  <a:pt x="1352" y="1525"/>
                  <a:pt x="1348" y="1526"/>
                  <a:pt x="1345" y="1526"/>
                </a:cubicBezTo>
                <a:cubicBezTo>
                  <a:pt x="1345" y="1526"/>
                  <a:pt x="1345" y="1526"/>
                  <a:pt x="1345" y="1526"/>
                </a:cubicBezTo>
                <a:cubicBezTo>
                  <a:pt x="1343" y="1526"/>
                  <a:pt x="1341" y="1526"/>
                  <a:pt x="1339" y="1525"/>
                </a:cubicBezTo>
                <a:close/>
                <a:moveTo>
                  <a:pt x="1878" y="1513"/>
                </a:moveTo>
                <a:cubicBezTo>
                  <a:pt x="1873" y="1508"/>
                  <a:pt x="1873" y="1501"/>
                  <a:pt x="1878" y="1497"/>
                </a:cubicBezTo>
                <a:cubicBezTo>
                  <a:pt x="1878" y="1497"/>
                  <a:pt x="1878" y="1497"/>
                  <a:pt x="1878" y="1497"/>
                </a:cubicBezTo>
                <a:cubicBezTo>
                  <a:pt x="1878" y="1497"/>
                  <a:pt x="1878" y="1497"/>
                  <a:pt x="1878" y="1497"/>
                </a:cubicBezTo>
                <a:cubicBezTo>
                  <a:pt x="1882" y="1493"/>
                  <a:pt x="1889" y="1493"/>
                  <a:pt x="1893" y="1497"/>
                </a:cubicBezTo>
                <a:cubicBezTo>
                  <a:pt x="1893" y="1497"/>
                  <a:pt x="1893" y="1497"/>
                  <a:pt x="1893" y="1497"/>
                </a:cubicBezTo>
                <a:cubicBezTo>
                  <a:pt x="1897" y="1501"/>
                  <a:pt x="1897" y="1508"/>
                  <a:pt x="1893" y="1512"/>
                </a:cubicBezTo>
                <a:cubicBezTo>
                  <a:pt x="1893" y="1512"/>
                  <a:pt x="1893" y="1512"/>
                  <a:pt x="1893" y="1512"/>
                </a:cubicBezTo>
                <a:cubicBezTo>
                  <a:pt x="1893" y="1513"/>
                  <a:pt x="1893" y="1513"/>
                  <a:pt x="1893" y="1513"/>
                </a:cubicBezTo>
                <a:cubicBezTo>
                  <a:pt x="1891" y="1515"/>
                  <a:pt x="1888" y="1516"/>
                  <a:pt x="1885" y="1516"/>
                </a:cubicBezTo>
                <a:cubicBezTo>
                  <a:pt x="1885" y="1516"/>
                  <a:pt x="1885" y="1516"/>
                  <a:pt x="1885" y="1516"/>
                </a:cubicBezTo>
                <a:cubicBezTo>
                  <a:pt x="1883" y="1516"/>
                  <a:pt x="1880" y="1515"/>
                  <a:pt x="1878" y="1513"/>
                </a:cubicBezTo>
                <a:close/>
                <a:moveTo>
                  <a:pt x="1305" y="1502"/>
                </a:moveTo>
                <a:cubicBezTo>
                  <a:pt x="1305" y="1502"/>
                  <a:pt x="1305" y="1502"/>
                  <a:pt x="1305" y="1502"/>
                </a:cubicBezTo>
                <a:cubicBezTo>
                  <a:pt x="1299" y="1499"/>
                  <a:pt x="1298" y="1492"/>
                  <a:pt x="1301" y="1487"/>
                </a:cubicBezTo>
                <a:cubicBezTo>
                  <a:pt x="1301" y="1487"/>
                  <a:pt x="1301" y="1487"/>
                  <a:pt x="1301" y="1487"/>
                </a:cubicBezTo>
                <a:cubicBezTo>
                  <a:pt x="1305" y="1482"/>
                  <a:pt x="1311" y="1481"/>
                  <a:pt x="1317" y="1484"/>
                </a:cubicBezTo>
                <a:cubicBezTo>
                  <a:pt x="1317" y="1484"/>
                  <a:pt x="1317" y="1484"/>
                  <a:pt x="1317" y="1484"/>
                </a:cubicBezTo>
                <a:cubicBezTo>
                  <a:pt x="1317" y="1484"/>
                  <a:pt x="1317" y="1484"/>
                  <a:pt x="1317" y="1484"/>
                </a:cubicBezTo>
                <a:cubicBezTo>
                  <a:pt x="1322" y="1487"/>
                  <a:pt x="1323" y="1494"/>
                  <a:pt x="1320" y="1499"/>
                </a:cubicBezTo>
                <a:cubicBezTo>
                  <a:pt x="1320" y="1499"/>
                  <a:pt x="1320" y="1499"/>
                  <a:pt x="1320" y="1499"/>
                </a:cubicBezTo>
                <a:cubicBezTo>
                  <a:pt x="1318" y="1502"/>
                  <a:pt x="1314" y="1504"/>
                  <a:pt x="1311" y="1504"/>
                </a:cubicBezTo>
                <a:cubicBezTo>
                  <a:pt x="1311" y="1504"/>
                  <a:pt x="1311" y="1504"/>
                  <a:pt x="1311" y="1504"/>
                </a:cubicBezTo>
                <a:cubicBezTo>
                  <a:pt x="1309" y="1504"/>
                  <a:pt x="1306" y="1503"/>
                  <a:pt x="1305" y="1502"/>
                </a:cubicBezTo>
                <a:close/>
                <a:moveTo>
                  <a:pt x="1907" y="1484"/>
                </a:moveTo>
                <a:cubicBezTo>
                  <a:pt x="1902" y="1479"/>
                  <a:pt x="1902" y="1472"/>
                  <a:pt x="1907" y="1468"/>
                </a:cubicBezTo>
                <a:cubicBezTo>
                  <a:pt x="1907" y="1468"/>
                  <a:pt x="1907" y="1468"/>
                  <a:pt x="1907" y="1468"/>
                </a:cubicBezTo>
                <a:cubicBezTo>
                  <a:pt x="1907" y="1468"/>
                  <a:pt x="1907" y="1468"/>
                  <a:pt x="1907" y="1468"/>
                </a:cubicBezTo>
                <a:cubicBezTo>
                  <a:pt x="1911" y="1464"/>
                  <a:pt x="1918" y="1464"/>
                  <a:pt x="1922" y="1468"/>
                </a:cubicBezTo>
                <a:cubicBezTo>
                  <a:pt x="1922" y="1468"/>
                  <a:pt x="1922" y="1468"/>
                  <a:pt x="1922" y="1468"/>
                </a:cubicBezTo>
                <a:cubicBezTo>
                  <a:pt x="1926" y="1472"/>
                  <a:pt x="1926" y="1479"/>
                  <a:pt x="1922" y="1484"/>
                </a:cubicBezTo>
                <a:cubicBezTo>
                  <a:pt x="1922" y="1484"/>
                  <a:pt x="1922" y="1484"/>
                  <a:pt x="1922" y="1484"/>
                </a:cubicBezTo>
                <a:cubicBezTo>
                  <a:pt x="1922" y="1484"/>
                  <a:pt x="1922" y="1484"/>
                  <a:pt x="1922" y="1484"/>
                </a:cubicBezTo>
                <a:cubicBezTo>
                  <a:pt x="1920" y="1486"/>
                  <a:pt x="1917" y="1487"/>
                  <a:pt x="1914" y="1487"/>
                </a:cubicBezTo>
                <a:cubicBezTo>
                  <a:pt x="1914" y="1487"/>
                  <a:pt x="1914" y="1487"/>
                  <a:pt x="1914" y="1487"/>
                </a:cubicBezTo>
                <a:cubicBezTo>
                  <a:pt x="1911" y="1487"/>
                  <a:pt x="1909" y="1486"/>
                  <a:pt x="1907" y="1484"/>
                </a:cubicBezTo>
                <a:close/>
                <a:moveTo>
                  <a:pt x="1270" y="1480"/>
                </a:moveTo>
                <a:cubicBezTo>
                  <a:pt x="1270" y="1480"/>
                  <a:pt x="1270" y="1480"/>
                  <a:pt x="1270" y="1480"/>
                </a:cubicBezTo>
                <a:cubicBezTo>
                  <a:pt x="1265" y="1476"/>
                  <a:pt x="1264" y="1470"/>
                  <a:pt x="1267" y="1464"/>
                </a:cubicBezTo>
                <a:cubicBezTo>
                  <a:pt x="1267" y="1464"/>
                  <a:pt x="1267" y="1464"/>
                  <a:pt x="1267" y="1464"/>
                </a:cubicBezTo>
                <a:cubicBezTo>
                  <a:pt x="1271" y="1459"/>
                  <a:pt x="1277" y="1458"/>
                  <a:pt x="1282" y="1461"/>
                </a:cubicBezTo>
                <a:cubicBezTo>
                  <a:pt x="1282" y="1461"/>
                  <a:pt x="1282" y="1461"/>
                  <a:pt x="1282" y="1461"/>
                </a:cubicBezTo>
                <a:cubicBezTo>
                  <a:pt x="1282" y="1461"/>
                  <a:pt x="1282" y="1461"/>
                  <a:pt x="1282" y="1461"/>
                </a:cubicBezTo>
                <a:cubicBezTo>
                  <a:pt x="1288" y="1465"/>
                  <a:pt x="1289" y="1472"/>
                  <a:pt x="1286" y="1477"/>
                </a:cubicBezTo>
                <a:cubicBezTo>
                  <a:pt x="1286" y="1477"/>
                  <a:pt x="1286" y="1477"/>
                  <a:pt x="1286" y="1477"/>
                </a:cubicBezTo>
                <a:cubicBezTo>
                  <a:pt x="1283" y="1480"/>
                  <a:pt x="1280" y="1481"/>
                  <a:pt x="1276" y="1481"/>
                </a:cubicBezTo>
                <a:cubicBezTo>
                  <a:pt x="1276" y="1481"/>
                  <a:pt x="1276" y="1481"/>
                  <a:pt x="1276" y="1481"/>
                </a:cubicBezTo>
                <a:cubicBezTo>
                  <a:pt x="1274" y="1481"/>
                  <a:pt x="1272" y="1481"/>
                  <a:pt x="1270" y="1480"/>
                </a:cubicBezTo>
                <a:close/>
                <a:moveTo>
                  <a:pt x="1236" y="1457"/>
                </a:moveTo>
                <a:cubicBezTo>
                  <a:pt x="1236" y="1457"/>
                  <a:pt x="1236" y="1457"/>
                  <a:pt x="1236" y="1457"/>
                </a:cubicBezTo>
                <a:cubicBezTo>
                  <a:pt x="1231" y="1454"/>
                  <a:pt x="1230" y="1447"/>
                  <a:pt x="1233" y="1442"/>
                </a:cubicBezTo>
                <a:cubicBezTo>
                  <a:pt x="1233" y="1442"/>
                  <a:pt x="1233" y="1442"/>
                  <a:pt x="1233" y="1442"/>
                </a:cubicBezTo>
                <a:cubicBezTo>
                  <a:pt x="1236" y="1437"/>
                  <a:pt x="1243" y="1436"/>
                  <a:pt x="1248" y="1439"/>
                </a:cubicBezTo>
                <a:cubicBezTo>
                  <a:pt x="1248" y="1439"/>
                  <a:pt x="1248" y="1439"/>
                  <a:pt x="1248" y="1439"/>
                </a:cubicBezTo>
                <a:cubicBezTo>
                  <a:pt x="1248" y="1439"/>
                  <a:pt x="1248" y="1439"/>
                  <a:pt x="1248" y="1439"/>
                </a:cubicBezTo>
                <a:cubicBezTo>
                  <a:pt x="1253" y="1442"/>
                  <a:pt x="1255" y="1449"/>
                  <a:pt x="1251" y="1454"/>
                </a:cubicBezTo>
                <a:cubicBezTo>
                  <a:pt x="1251" y="1454"/>
                  <a:pt x="1251" y="1454"/>
                  <a:pt x="1251" y="1454"/>
                </a:cubicBezTo>
                <a:cubicBezTo>
                  <a:pt x="1249" y="1457"/>
                  <a:pt x="1246" y="1459"/>
                  <a:pt x="1242" y="1459"/>
                </a:cubicBezTo>
                <a:cubicBezTo>
                  <a:pt x="1242" y="1459"/>
                  <a:pt x="1242" y="1459"/>
                  <a:pt x="1242" y="1459"/>
                </a:cubicBezTo>
                <a:cubicBezTo>
                  <a:pt x="1240" y="1459"/>
                  <a:pt x="1238" y="1458"/>
                  <a:pt x="1236" y="1457"/>
                </a:cubicBezTo>
                <a:close/>
                <a:moveTo>
                  <a:pt x="1935" y="1455"/>
                </a:moveTo>
                <a:cubicBezTo>
                  <a:pt x="1931" y="1450"/>
                  <a:pt x="1931" y="1444"/>
                  <a:pt x="1935" y="1439"/>
                </a:cubicBezTo>
                <a:cubicBezTo>
                  <a:pt x="1935" y="1439"/>
                  <a:pt x="1935" y="1439"/>
                  <a:pt x="1935" y="1439"/>
                </a:cubicBezTo>
                <a:cubicBezTo>
                  <a:pt x="1936" y="1439"/>
                  <a:pt x="1936" y="1439"/>
                  <a:pt x="1936" y="1439"/>
                </a:cubicBezTo>
                <a:cubicBezTo>
                  <a:pt x="1940" y="1435"/>
                  <a:pt x="1947" y="1435"/>
                  <a:pt x="1951" y="1439"/>
                </a:cubicBezTo>
                <a:cubicBezTo>
                  <a:pt x="1951" y="1439"/>
                  <a:pt x="1951" y="1439"/>
                  <a:pt x="1951" y="1439"/>
                </a:cubicBezTo>
                <a:cubicBezTo>
                  <a:pt x="1955" y="1443"/>
                  <a:pt x="1955" y="1450"/>
                  <a:pt x="1951" y="1455"/>
                </a:cubicBezTo>
                <a:cubicBezTo>
                  <a:pt x="1951" y="1455"/>
                  <a:pt x="1951" y="1455"/>
                  <a:pt x="1951" y="1455"/>
                </a:cubicBezTo>
                <a:cubicBezTo>
                  <a:pt x="1951" y="1455"/>
                  <a:pt x="1951" y="1455"/>
                  <a:pt x="1951" y="1455"/>
                </a:cubicBezTo>
                <a:cubicBezTo>
                  <a:pt x="1949" y="1457"/>
                  <a:pt x="1946" y="1458"/>
                  <a:pt x="1943" y="1458"/>
                </a:cubicBezTo>
                <a:cubicBezTo>
                  <a:pt x="1943" y="1458"/>
                  <a:pt x="1943" y="1458"/>
                  <a:pt x="1943" y="1458"/>
                </a:cubicBezTo>
                <a:cubicBezTo>
                  <a:pt x="1940" y="1458"/>
                  <a:pt x="1938" y="1457"/>
                  <a:pt x="1935" y="1455"/>
                </a:cubicBezTo>
                <a:close/>
                <a:moveTo>
                  <a:pt x="1202" y="1435"/>
                </a:moveTo>
                <a:cubicBezTo>
                  <a:pt x="1202" y="1435"/>
                  <a:pt x="1202" y="1435"/>
                  <a:pt x="1202" y="1435"/>
                </a:cubicBezTo>
                <a:cubicBezTo>
                  <a:pt x="1197" y="1431"/>
                  <a:pt x="1196" y="1425"/>
                  <a:pt x="1199" y="1420"/>
                </a:cubicBezTo>
                <a:cubicBezTo>
                  <a:pt x="1199" y="1420"/>
                  <a:pt x="1199" y="1420"/>
                  <a:pt x="1199" y="1420"/>
                </a:cubicBezTo>
                <a:cubicBezTo>
                  <a:pt x="1202" y="1414"/>
                  <a:pt x="1209" y="1413"/>
                  <a:pt x="1214" y="1416"/>
                </a:cubicBezTo>
                <a:cubicBezTo>
                  <a:pt x="1214" y="1416"/>
                  <a:pt x="1214" y="1416"/>
                  <a:pt x="1214" y="1416"/>
                </a:cubicBezTo>
                <a:cubicBezTo>
                  <a:pt x="1214" y="1416"/>
                  <a:pt x="1214" y="1416"/>
                  <a:pt x="1214" y="1416"/>
                </a:cubicBezTo>
                <a:cubicBezTo>
                  <a:pt x="1219" y="1420"/>
                  <a:pt x="1221" y="1427"/>
                  <a:pt x="1217" y="1432"/>
                </a:cubicBezTo>
                <a:cubicBezTo>
                  <a:pt x="1217" y="1432"/>
                  <a:pt x="1217" y="1432"/>
                  <a:pt x="1217" y="1432"/>
                </a:cubicBezTo>
                <a:cubicBezTo>
                  <a:pt x="1215" y="1435"/>
                  <a:pt x="1212" y="1437"/>
                  <a:pt x="1208" y="1437"/>
                </a:cubicBezTo>
                <a:cubicBezTo>
                  <a:pt x="1208" y="1437"/>
                  <a:pt x="1208" y="1437"/>
                  <a:pt x="1208" y="1437"/>
                </a:cubicBezTo>
                <a:cubicBezTo>
                  <a:pt x="1206" y="1437"/>
                  <a:pt x="1204" y="1436"/>
                  <a:pt x="1202" y="1435"/>
                </a:cubicBezTo>
                <a:close/>
                <a:moveTo>
                  <a:pt x="1964" y="1426"/>
                </a:moveTo>
                <a:cubicBezTo>
                  <a:pt x="1960" y="1422"/>
                  <a:pt x="1960" y="1415"/>
                  <a:pt x="1964" y="1410"/>
                </a:cubicBezTo>
                <a:cubicBezTo>
                  <a:pt x="1964" y="1410"/>
                  <a:pt x="1964" y="1410"/>
                  <a:pt x="1964" y="1410"/>
                </a:cubicBezTo>
                <a:cubicBezTo>
                  <a:pt x="1964" y="1410"/>
                  <a:pt x="1964" y="1410"/>
                  <a:pt x="1964" y="1410"/>
                </a:cubicBezTo>
                <a:cubicBezTo>
                  <a:pt x="1969" y="1406"/>
                  <a:pt x="1976" y="1406"/>
                  <a:pt x="1980" y="1410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4" y="1415"/>
                  <a:pt x="1984" y="1421"/>
                  <a:pt x="1980" y="1426"/>
                </a:cubicBezTo>
                <a:cubicBezTo>
                  <a:pt x="1980" y="1426"/>
                  <a:pt x="1980" y="1426"/>
                  <a:pt x="1980" y="1426"/>
                </a:cubicBezTo>
                <a:cubicBezTo>
                  <a:pt x="1980" y="1426"/>
                  <a:pt x="1980" y="1426"/>
                  <a:pt x="1980" y="1426"/>
                </a:cubicBezTo>
                <a:cubicBezTo>
                  <a:pt x="1978" y="1428"/>
                  <a:pt x="1975" y="1429"/>
                  <a:pt x="1972" y="1429"/>
                </a:cubicBezTo>
                <a:cubicBezTo>
                  <a:pt x="1972" y="1429"/>
                  <a:pt x="1972" y="1429"/>
                  <a:pt x="1972" y="1429"/>
                </a:cubicBezTo>
                <a:cubicBezTo>
                  <a:pt x="1969" y="1429"/>
                  <a:pt x="1967" y="1428"/>
                  <a:pt x="1964" y="1426"/>
                </a:cubicBezTo>
                <a:close/>
                <a:moveTo>
                  <a:pt x="1168" y="1412"/>
                </a:moveTo>
                <a:cubicBezTo>
                  <a:pt x="1168" y="1412"/>
                  <a:pt x="1168" y="1412"/>
                  <a:pt x="1168" y="1412"/>
                </a:cubicBezTo>
                <a:cubicBezTo>
                  <a:pt x="1163" y="1409"/>
                  <a:pt x="1161" y="1402"/>
                  <a:pt x="1165" y="1397"/>
                </a:cubicBezTo>
                <a:cubicBezTo>
                  <a:pt x="1165" y="1397"/>
                  <a:pt x="1165" y="1397"/>
                  <a:pt x="1165" y="1397"/>
                </a:cubicBezTo>
                <a:cubicBezTo>
                  <a:pt x="1168" y="1392"/>
                  <a:pt x="1175" y="1391"/>
                  <a:pt x="1180" y="1394"/>
                </a:cubicBezTo>
                <a:cubicBezTo>
                  <a:pt x="1180" y="1394"/>
                  <a:pt x="1180" y="1394"/>
                  <a:pt x="1180" y="1394"/>
                </a:cubicBezTo>
                <a:cubicBezTo>
                  <a:pt x="1180" y="1394"/>
                  <a:pt x="1180" y="1394"/>
                  <a:pt x="1180" y="1394"/>
                </a:cubicBezTo>
                <a:cubicBezTo>
                  <a:pt x="1185" y="1397"/>
                  <a:pt x="1186" y="1404"/>
                  <a:pt x="1183" y="1409"/>
                </a:cubicBezTo>
                <a:cubicBezTo>
                  <a:pt x="1183" y="1409"/>
                  <a:pt x="1183" y="1409"/>
                  <a:pt x="1183" y="1409"/>
                </a:cubicBezTo>
                <a:cubicBezTo>
                  <a:pt x="1181" y="1412"/>
                  <a:pt x="1178" y="1414"/>
                  <a:pt x="1174" y="1414"/>
                </a:cubicBezTo>
                <a:cubicBezTo>
                  <a:pt x="1174" y="1414"/>
                  <a:pt x="1174" y="1414"/>
                  <a:pt x="1174" y="1414"/>
                </a:cubicBezTo>
                <a:cubicBezTo>
                  <a:pt x="1172" y="1414"/>
                  <a:pt x="1170" y="1413"/>
                  <a:pt x="1168" y="1412"/>
                </a:cubicBezTo>
                <a:close/>
                <a:moveTo>
                  <a:pt x="1993" y="1397"/>
                </a:moveTo>
                <a:cubicBezTo>
                  <a:pt x="1989" y="1393"/>
                  <a:pt x="1989" y="1386"/>
                  <a:pt x="1993" y="1381"/>
                </a:cubicBezTo>
                <a:cubicBezTo>
                  <a:pt x="1993" y="1381"/>
                  <a:pt x="1993" y="1381"/>
                  <a:pt x="1993" y="1381"/>
                </a:cubicBezTo>
                <a:cubicBezTo>
                  <a:pt x="1993" y="1381"/>
                  <a:pt x="1993" y="1381"/>
                  <a:pt x="1993" y="1381"/>
                </a:cubicBezTo>
                <a:cubicBezTo>
                  <a:pt x="1998" y="1377"/>
                  <a:pt x="2005" y="1377"/>
                  <a:pt x="2009" y="1381"/>
                </a:cubicBezTo>
                <a:cubicBezTo>
                  <a:pt x="2009" y="1381"/>
                  <a:pt x="2009" y="1381"/>
                  <a:pt x="2009" y="1381"/>
                </a:cubicBezTo>
                <a:cubicBezTo>
                  <a:pt x="2013" y="1386"/>
                  <a:pt x="2013" y="1393"/>
                  <a:pt x="2009" y="1397"/>
                </a:cubicBezTo>
                <a:cubicBezTo>
                  <a:pt x="2009" y="1397"/>
                  <a:pt x="2009" y="1397"/>
                  <a:pt x="2009" y="1397"/>
                </a:cubicBezTo>
                <a:cubicBezTo>
                  <a:pt x="2009" y="1397"/>
                  <a:pt x="2009" y="1397"/>
                  <a:pt x="2009" y="1397"/>
                </a:cubicBezTo>
                <a:cubicBezTo>
                  <a:pt x="2007" y="1399"/>
                  <a:pt x="2004" y="1400"/>
                  <a:pt x="2001" y="1400"/>
                </a:cubicBezTo>
                <a:cubicBezTo>
                  <a:pt x="2001" y="1400"/>
                  <a:pt x="2001" y="1400"/>
                  <a:pt x="2001" y="1400"/>
                </a:cubicBezTo>
                <a:cubicBezTo>
                  <a:pt x="1998" y="1400"/>
                  <a:pt x="1995" y="1399"/>
                  <a:pt x="1993" y="1397"/>
                </a:cubicBezTo>
                <a:close/>
                <a:moveTo>
                  <a:pt x="1134" y="1390"/>
                </a:moveTo>
                <a:cubicBezTo>
                  <a:pt x="1134" y="1390"/>
                  <a:pt x="1134" y="1390"/>
                  <a:pt x="1134" y="1390"/>
                </a:cubicBezTo>
                <a:cubicBezTo>
                  <a:pt x="1129" y="1386"/>
                  <a:pt x="1127" y="1380"/>
                  <a:pt x="1131" y="1375"/>
                </a:cubicBezTo>
                <a:cubicBezTo>
                  <a:pt x="1131" y="1375"/>
                  <a:pt x="1131" y="1375"/>
                  <a:pt x="1131" y="1375"/>
                </a:cubicBezTo>
                <a:cubicBezTo>
                  <a:pt x="1134" y="1369"/>
                  <a:pt x="1141" y="1368"/>
                  <a:pt x="1146" y="1371"/>
                </a:cubicBezTo>
                <a:cubicBezTo>
                  <a:pt x="1146" y="1371"/>
                  <a:pt x="1146" y="1371"/>
                  <a:pt x="1146" y="1371"/>
                </a:cubicBezTo>
                <a:cubicBezTo>
                  <a:pt x="1146" y="1371"/>
                  <a:pt x="1146" y="1371"/>
                  <a:pt x="1146" y="1371"/>
                </a:cubicBezTo>
                <a:cubicBezTo>
                  <a:pt x="1151" y="1375"/>
                  <a:pt x="1152" y="1382"/>
                  <a:pt x="1149" y="1387"/>
                </a:cubicBezTo>
                <a:cubicBezTo>
                  <a:pt x="1149" y="1387"/>
                  <a:pt x="1149" y="1387"/>
                  <a:pt x="1149" y="1387"/>
                </a:cubicBezTo>
                <a:cubicBezTo>
                  <a:pt x="1147" y="1390"/>
                  <a:pt x="1143" y="1392"/>
                  <a:pt x="1140" y="1392"/>
                </a:cubicBezTo>
                <a:cubicBezTo>
                  <a:pt x="1140" y="1392"/>
                  <a:pt x="1140" y="1392"/>
                  <a:pt x="1140" y="1392"/>
                </a:cubicBezTo>
                <a:cubicBezTo>
                  <a:pt x="1138" y="1392"/>
                  <a:pt x="1136" y="1391"/>
                  <a:pt x="1134" y="1390"/>
                </a:cubicBezTo>
                <a:close/>
                <a:moveTo>
                  <a:pt x="2022" y="1368"/>
                </a:moveTo>
                <a:cubicBezTo>
                  <a:pt x="2018" y="1364"/>
                  <a:pt x="2018" y="1357"/>
                  <a:pt x="2022" y="1353"/>
                </a:cubicBezTo>
                <a:cubicBezTo>
                  <a:pt x="2022" y="1353"/>
                  <a:pt x="2022" y="1353"/>
                  <a:pt x="2022" y="1353"/>
                </a:cubicBezTo>
                <a:cubicBezTo>
                  <a:pt x="2022" y="1352"/>
                  <a:pt x="2022" y="1352"/>
                  <a:pt x="2022" y="1352"/>
                </a:cubicBezTo>
                <a:cubicBezTo>
                  <a:pt x="2027" y="1348"/>
                  <a:pt x="2034" y="1348"/>
                  <a:pt x="2038" y="1352"/>
                </a:cubicBezTo>
                <a:cubicBezTo>
                  <a:pt x="2038" y="1352"/>
                  <a:pt x="2038" y="1352"/>
                  <a:pt x="2038" y="1352"/>
                </a:cubicBezTo>
                <a:cubicBezTo>
                  <a:pt x="2042" y="1357"/>
                  <a:pt x="2042" y="1364"/>
                  <a:pt x="2038" y="1368"/>
                </a:cubicBezTo>
                <a:cubicBezTo>
                  <a:pt x="2038" y="1368"/>
                  <a:pt x="2038" y="1368"/>
                  <a:pt x="2038" y="1368"/>
                </a:cubicBezTo>
                <a:cubicBezTo>
                  <a:pt x="2038" y="1368"/>
                  <a:pt x="2038" y="1368"/>
                  <a:pt x="2038" y="1368"/>
                </a:cubicBezTo>
                <a:cubicBezTo>
                  <a:pt x="2036" y="1370"/>
                  <a:pt x="2033" y="1371"/>
                  <a:pt x="2030" y="1371"/>
                </a:cubicBezTo>
                <a:cubicBezTo>
                  <a:pt x="2030" y="1371"/>
                  <a:pt x="2030" y="1371"/>
                  <a:pt x="2030" y="1371"/>
                </a:cubicBezTo>
                <a:cubicBezTo>
                  <a:pt x="2027" y="1371"/>
                  <a:pt x="2024" y="1370"/>
                  <a:pt x="2022" y="1368"/>
                </a:cubicBezTo>
                <a:close/>
                <a:moveTo>
                  <a:pt x="1100" y="1367"/>
                </a:moveTo>
                <a:cubicBezTo>
                  <a:pt x="1100" y="1367"/>
                  <a:pt x="1100" y="1367"/>
                  <a:pt x="1100" y="1367"/>
                </a:cubicBezTo>
                <a:cubicBezTo>
                  <a:pt x="1094" y="1364"/>
                  <a:pt x="1093" y="1357"/>
                  <a:pt x="1096" y="1352"/>
                </a:cubicBezTo>
                <a:cubicBezTo>
                  <a:pt x="1096" y="1352"/>
                  <a:pt x="1096" y="1352"/>
                  <a:pt x="1096" y="1352"/>
                </a:cubicBezTo>
                <a:cubicBezTo>
                  <a:pt x="1100" y="1347"/>
                  <a:pt x="1106" y="1346"/>
                  <a:pt x="1112" y="1349"/>
                </a:cubicBezTo>
                <a:cubicBezTo>
                  <a:pt x="1112" y="1349"/>
                  <a:pt x="1112" y="1349"/>
                  <a:pt x="1112" y="1349"/>
                </a:cubicBezTo>
                <a:cubicBezTo>
                  <a:pt x="1112" y="1349"/>
                  <a:pt x="1112" y="1349"/>
                  <a:pt x="1112" y="1349"/>
                </a:cubicBezTo>
                <a:cubicBezTo>
                  <a:pt x="1117" y="1352"/>
                  <a:pt x="1118" y="1359"/>
                  <a:pt x="1115" y="1364"/>
                </a:cubicBezTo>
                <a:cubicBezTo>
                  <a:pt x="1115" y="1364"/>
                  <a:pt x="1115" y="1364"/>
                  <a:pt x="1115" y="1364"/>
                </a:cubicBezTo>
                <a:cubicBezTo>
                  <a:pt x="1113" y="1367"/>
                  <a:pt x="1109" y="1369"/>
                  <a:pt x="1106" y="1369"/>
                </a:cubicBezTo>
                <a:cubicBezTo>
                  <a:pt x="1106" y="1369"/>
                  <a:pt x="1106" y="1369"/>
                  <a:pt x="1106" y="1369"/>
                </a:cubicBezTo>
                <a:cubicBezTo>
                  <a:pt x="1104" y="1369"/>
                  <a:pt x="1101" y="1368"/>
                  <a:pt x="1100" y="1367"/>
                </a:cubicBezTo>
                <a:close/>
                <a:moveTo>
                  <a:pt x="1066" y="1345"/>
                </a:moveTo>
                <a:cubicBezTo>
                  <a:pt x="1065" y="1345"/>
                  <a:pt x="1065" y="1345"/>
                  <a:pt x="1065" y="1345"/>
                </a:cubicBezTo>
                <a:cubicBezTo>
                  <a:pt x="1060" y="1341"/>
                  <a:pt x="1059" y="1335"/>
                  <a:pt x="1062" y="1330"/>
                </a:cubicBezTo>
                <a:cubicBezTo>
                  <a:pt x="1062" y="1330"/>
                  <a:pt x="1062" y="1330"/>
                  <a:pt x="1062" y="1330"/>
                </a:cubicBezTo>
                <a:cubicBezTo>
                  <a:pt x="1066" y="1325"/>
                  <a:pt x="1072" y="1323"/>
                  <a:pt x="1077" y="1326"/>
                </a:cubicBezTo>
                <a:cubicBezTo>
                  <a:pt x="1077" y="1326"/>
                  <a:pt x="1077" y="1326"/>
                  <a:pt x="1077" y="1326"/>
                </a:cubicBezTo>
                <a:cubicBezTo>
                  <a:pt x="1077" y="1327"/>
                  <a:pt x="1077" y="1327"/>
                  <a:pt x="1077" y="1327"/>
                </a:cubicBezTo>
                <a:cubicBezTo>
                  <a:pt x="1083" y="1330"/>
                  <a:pt x="1084" y="1337"/>
                  <a:pt x="1081" y="1342"/>
                </a:cubicBezTo>
                <a:cubicBezTo>
                  <a:pt x="1081" y="1342"/>
                  <a:pt x="1081" y="1342"/>
                  <a:pt x="1081" y="1342"/>
                </a:cubicBezTo>
                <a:cubicBezTo>
                  <a:pt x="1079" y="1345"/>
                  <a:pt x="1075" y="1347"/>
                  <a:pt x="1071" y="1347"/>
                </a:cubicBezTo>
                <a:cubicBezTo>
                  <a:pt x="1071" y="1347"/>
                  <a:pt x="1071" y="1347"/>
                  <a:pt x="1071" y="1347"/>
                </a:cubicBezTo>
                <a:cubicBezTo>
                  <a:pt x="1069" y="1347"/>
                  <a:pt x="1067" y="1346"/>
                  <a:pt x="1066" y="1345"/>
                </a:cubicBezTo>
                <a:close/>
                <a:moveTo>
                  <a:pt x="2051" y="1339"/>
                </a:moveTo>
                <a:cubicBezTo>
                  <a:pt x="2047" y="1335"/>
                  <a:pt x="2047" y="1328"/>
                  <a:pt x="2051" y="1324"/>
                </a:cubicBezTo>
                <a:cubicBezTo>
                  <a:pt x="2051" y="1324"/>
                  <a:pt x="2051" y="1324"/>
                  <a:pt x="2051" y="1324"/>
                </a:cubicBezTo>
                <a:cubicBezTo>
                  <a:pt x="2051" y="1324"/>
                  <a:pt x="2051" y="1324"/>
                  <a:pt x="2051" y="1324"/>
                </a:cubicBezTo>
                <a:cubicBezTo>
                  <a:pt x="2056" y="1319"/>
                  <a:pt x="2062" y="1319"/>
                  <a:pt x="2067" y="1324"/>
                </a:cubicBezTo>
                <a:cubicBezTo>
                  <a:pt x="2067" y="1324"/>
                  <a:pt x="2067" y="1324"/>
                  <a:pt x="2067" y="1324"/>
                </a:cubicBezTo>
                <a:cubicBezTo>
                  <a:pt x="2071" y="1328"/>
                  <a:pt x="2071" y="1335"/>
                  <a:pt x="2067" y="1339"/>
                </a:cubicBezTo>
                <a:cubicBezTo>
                  <a:pt x="2067" y="1339"/>
                  <a:pt x="2067" y="1339"/>
                  <a:pt x="2067" y="1339"/>
                </a:cubicBezTo>
                <a:cubicBezTo>
                  <a:pt x="2067" y="1339"/>
                  <a:pt x="2067" y="1339"/>
                  <a:pt x="2067" y="1339"/>
                </a:cubicBezTo>
                <a:cubicBezTo>
                  <a:pt x="2064" y="1341"/>
                  <a:pt x="2062" y="1342"/>
                  <a:pt x="2059" y="1342"/>
                </a:cubicBezTo>
                <a:cubicBezTo>
                  <a:pt x="2059" y="1342"/>
                  <a:pt x="2059" y="1342"/>
                  <a:pt x="2059" y="1342"/>
                </a:cubicBezTo>
                <a:cubicBezTo>
                  <a:pt x="2056" y="1342"/>
                  <a:pt x="2053" y="1341"/>
                  <a:pt x="2051" y="1339"/>
                </a:cubicBezTo>
                <a:close/>
                <a:moveTo>
                  <a:pt x="1031" y="1322"/>
                </a:moveTo>
                <a:cubicBezTo>
                  <a:pt x="1031" y="1322"/>
                  <a:pt x="1031" y="1322"/>
                  <a:pt x="1031" y="1322"/>
                </a:cubicBezTo>
                <a:cubicBezTo>
                  <a:pt x="1026" y="1319"/>
                  <a:pt x="1025" y="1312"/>
                  <a:pt x="1028" y="1307"/>
                </a:cubicBezTo>
                <a:cubicBezTo>
                  <a:pt x="1028" y="1307"/>
                  <a:pt x="1028" y="1307"/>
                  <a:pt x="1028" y="1307"/>
                </a:cubicBezTo>
                <a:cubicBezTo>
                  <a:pt x="1031" y="1302"/>
                  <a:pt x="1038" y="1301"/>
                  <a:pt x="1043" y="1304"/>
                </a:cubicBezTo>
                <a:cubicBezTo>
                  <a:pt x="1043" y="1304"/>
                  <a:pt x="1043" y="1304"/>
                  <a:pt x="1043" y="1304"/>
                </a:cubicBezTo>
                <a:cubicBezTo>
                  <a:pt x="1043" y="1304"/>
                  <a:pt x="1043" y="1304"/>
                  <a:pt x="1043" y="1304"/>
                </a:cubicBezTo>
                <a:cubicBezTo>
                  <a:pt x="1048" y="1307"/>
                  <a:pt x="1050" y="1314"/>
                  <a:pt x="1046" y="1319"/>
                </a:cubicBezTo>
                <a:cubicBezTo>
                  <a:pt x="1046" y="1319"/>
                  <a:pt x="1046" y="1319"/>
                  <a:pt x="1046" y="1319"/>
                </a:cubicBezTo>
                <a:cubicBezTo>
                  <a:pt x="1044" y="1322"/>
                  <a:pt x="1041" y="1324"/>
                  <a:pt x="1037" y="1324"/>
                </a:cubicBezTo>
                <a:cubicBezTo>
                  <a:pt x="1037" y="1324"/>
                  <a:pt x="1037" y="1324"/>
                  <a:pt x="1037" y="1324"/>
                </a:cubicBezTo>
                <a:cubicBezTo>
                  <a:pt x="1035" y="1324"/>
                  <a:pt x="1033" y="1323"/>
                  <a:pt x="1031" y="1322"/>
                </a:cubicBezTo>
                <a:close/>
                <a:moveTo>
                  <a:pt x="2080" y="1310"/>
                </a:moveTo>
                <a:cubicBezTo>
                  <a:pt x="2076" y="1306"/>
                  <a:pt x="2076" y="1299"/>
                  <a:pt x="2080" y="1295"/>
                </a:cubicBezTo>
                <a:cubicBezTo>
                  <a:pt x="2080" y="1295"/>
                  <a:pt x="2080" y="1295"/>
                  <a:pt x="2080" y="1295"/>
                </a:cubicBezTo>
                <a:cubicBezTo>
                  <a:pt x="2080" y="1295"/>
                  <a:pt x="2080" y="1295"/>
                  <a:pt x="2080" y="1295"/>
                </a:cubicBezTo>
                <a:cubicBezTo>
                  <a:pt x="2084" y="1290"/>
                  <a:pt x="2091" y="1290"/>
                  <a:pt x="2096" y="1295"/>
                </a:cubicBezTo>
                <a:cubicBezTo>
                  <a:pt x="2096" y="1295"/>
                  <a:pt x="2096" y="1295"/>
                  <a:pt x="2096" y="1295"/>
                </a:cubicBezTo>
                <a:cubicBezTo>
                  <a:pt x="2100" y="1299"/>
                  <a:pt x="2100" y="1306"/>
                  <a:pt x="2096" y="1310"/>
                </a:cubicBezTo>
                <a:cubicBezTo>
                  <a:pt x="2096" y="1310"/>
                  <a:pt x="2096" y="1310"/>
                  <a:pt x="2096" y="1310"/>
                </a:cubicBezTo>
                <a:cubicBezTo>
                  <a:pt x="2096" y="1310"/>
                  <a:pt x="2096" y="1310"/>
                  <a:pt x="2096" y="1310"/>
                </a:cubicBezTo>
                <a:cubicBezTo>
                  <a:pt x="2093" y="1312"/>
                  <a:pt x="2091" y="1313"/>
                  <a:pt x="2088" y="1313"/>
                </a:cubicBezTo>
                <a:cubicBezTo>
                  <a:pt x="2088" y="1313"/>
                  <a:pt x="2088" y="1313"/>
                  <a:pt x="2088" y="1313"/>
                </a:cubicBezTo>
                <a:cubicBezTo>
                  <a:pt x="2085" y="1313"/>
                  <a:pt x="2082" y="1312"/>
                  <a:pt x="2080" y="1310"/>
                </a:cubicBezTo>
                <a:close/>
                <a:moveTo>
                  <a:pt x="997" y="1300"/>
                </a:moveTo>
                <a:cubicBezTo>
                  <a:pt x="997" y="1300"/>
                  <a:pt x="997" y="1300"/>
                  <a:pt x="997" y="1300"/>
                </a:cubicBezTo>
                <a:cubicBezTo>
                  <a:pt x="992" y="1296"/>
                  <a:pt x="991" y="1290"/>
                  <a:pt x="994" y="1285"/>
                </a:cubicBezTo>
                <a:cubicBezTo>
                  <a:pt x="994" y="1285"/>
                  <a:pt x="994" y="1285"/>
                  <a:pt x="994" y="1285"/>
                </a:cubicBezTo>
                <a:cubicBezTo>
                  <a:pt x="997" y="1280"/>
                  <a:pt x="1004" y="1278"/>
                  <a:pt x="1009" y="1281"/>
                </a:cubicBezTo>
                <a:cubicBezTo>
                  <a:pt x="1009" y="1281"/>
                  <a:pt x="1009" y="1281"/>
                  <a:pt x="1009" y="1281"/>
                </a:cubicBezTo>
                <a:cubicBezTo>
                  <a:pt x="1009" y="1282"/>
                  <a:pt x="1009" y="1282"/>
                  <a:pt x="1009" y="1282"/>
                </a:cubicBezTo>
                <a:cubicBezTo>
                  <a:pt x="1014" y="1285"/>
                  <a:pt x="1016" y="1292"/>
                  <a:pt x="1012" y="1297"/>
                </a:cubicBezTo>
                <a:cubicBezTo>
                  <a:pt x="1012" y="1297"/>
                  <a:pt x="1012" y="1297"/>
                  <a:pt x="1012" y="1297"/>
                </a:cubicBezTo>
                <a:cubicBezTo>
                  <a:pt x="1010" y="1300"/>
                  <a:pt x="1007" y="1302"/>
                  <a:pt x="1003" y="1302"/>
                </a:cubicBezTo>
                <a:cubicBezTo>
                  <a:pt x="1003" y="1302"/>
                  <a:pt x="1003" y="1302"/>
                  <a:pt x="1003" y="1302"/>
                </a:cubicBezTo>
                <a:cubicBezTo>
                  <a:pt x="1001" y="1302"/>
                  <a:pt x="999" y="1301"/>
                  <a:pt x="997" y="1300"/>
                </a:cubicBezTo>
                <a:close/>
                <a:moveTo>
                  <a:pt x="2109" y="1281"/>
                </a:moveTo>
                <a:cubicBezTo>
                  <a:pt x="2105" y="1277"/>
                  <a:pt x="2105" y="1270"/>
                  <a:pt x="2109" y="1266"/>
                </a:cubicBezTo>
                <a:cubicBezTo>
                  <a:pt x="2109" y="1266"/>
                  <a:pt x="2109" y="1266"/>
                  <a:pt x="2109" y="1266"/>
                </a:cubicBezTo>
                <a:cubicBezTo>
                  <a:pt x="2109" y="1266"/>
                  <a:pt x="2109" y="1266"/>
                  <a:pt x="2109" y="1266"/>
                </a:cubicBezTo>
                <a:cubicBezTo>
                  <a:pt x="2113" y="1261"/>
                  <a:pt x="2120" y="1261"/>
                  <a:pt x="2125" y="1266"/>
                </a:cubicBezTo>
                <a:cubicBezTo>
                  <a:pt x="2125" y="1266"/>
                  <a:pt x="2125" y="1266"/>
                  <a:pt x="2125" y="1266"/>
                </a:cubicBezTo>
                <a:cubicBezTo>
                  <a:pt x="2129" y="1270"/>
                  <a:pt x="2129" y="1277"/>
                  <a:pt x="2125" y="1281"/>
                </a:cubicBezTo>
                <a:cubicBezTo>
                  <a:pt x="2125" y="1281"/>
                  <a:pt x="2125" y="1281"/>
                  <a:pt x="2125" y="1281"/>
                </a:cubicBezTo>
                <a:cubicBezTo>
                  <a:pt x="2124" y="1281"/>
                  <a:pt x="2124" y="1281"/>
                  <a:pt x="2124" y="1281"/>
                </a:cubicBezTo>
                <a:cubicBezTo>
                  <a:pt x="2122" y="1283"/>
                  <a:pt x="2120" y="1284"/>
                  <a:pt x="2117" y="1284"/>
                </a:cubicBezTo>
                <a:cubicBezTo>
                  <a:pt x="2117" y="1284"/>
                  <a:pt x="2117" y="1284"/>
                  <a:pt x="2117" y="1284"/>
                </a:cubicBezTo>
                <a:cubicBezTo>
                  <a:pt x="2114" y="1284"/>
                  <a:pt x="2111" y="1283"/>
                  <a:pt x="2109" y="1281"/>
                </a:cubicBezTo>
                <a:close/>
                <a:moveTo>
                  <a:pt x="963" y="1277"/>
                </a:moveTo>
                <a:cubicBezTo>
                  <a:pt x="963" y="1277"/>
                  <a:pt x="963" y="1277"/>
                  <a:pt x="963" y="1277"/>
                </a:cubicBezTo>
                <a:cubicBezTo>
                  <a:pt x="958" y="1274"/>
                  <a:pt x="956" y="1267"/>
                  <a:pt x="960" y="1262"/>
                </a:cubicBezTo>
                <a:cubicBezTo>
                  <a:pt x="960" y="1262"/>
                  <a:pt x="960" y="1262"/>
                  <a:pt x="960" y="1262"/>
                </a:cubicBezTo>
                <a:cubicBezTo>
                  <a:pt x="963" y="1257"/>
                  <a:pt x="970" y="1256"/>
                  <a:pt x="975" y="1259"/>
                </a:cubicBezTo>
                <a:cubicBezTo>
                  <a:pt x="975" y="1259"/>
                  <a:pt x="975" y="1259"/>
                  <a:pt x="975" y="1259"/>
                </a:cubicBezTo>
                <a:cubicBezTo>
                  <a:pt x="975" y="1259"/>
                  <a:pt x="975" y="1259"/>
                  <a:pt x="975" y="1259"/>
                </a:cubicBezTo>
                <a:cubicBezTo>
                  <a:pt x="980" y="1262"/>
                  <a:pt x="981" y="1269"/>
                  <a:pt x="978" y="1274"/>
                </a:cubicBezTo>
                <a:cubicBezTo>
                  <a:pt x="978" y="1274"/>
                  <a:pt x="978" y="1274"/>
                  <a:pt x="978" y="1274"/>
                </a:cubicBezTo>
                <a:cubicBezTo>
                  <a:pt x="976" y="1277"/>
                  <a:pt x="973" y="1279"/>
                  <a:pt x="969" y="1279"/>
                </a:cubicBezTo>
                <a:cubicBezTo>
                  <a:pt x="969" y="1279"/>
                  <a:pt x="969" y="1279"/>
                  <a:pt x="969" y="1279"/>
                </a:cubicBezTo>
                <a:cubicBezTo>
                  <a:pt x="967" y="1279"/>
                  <a:pt x="965" y="1279"/>
                  <a:pt x="963" y="1277"/>
                </a:cubicBezTo>
                <a:close/>
                <a:moveTo>
                  <a:pt x="929" y="1255"/>
                </a:moveTo>
                <a:cubicBezTo>
                  <a:pt x="929" y="1255"/>
                  <a:pt x="929" y="1255"/>
                  <a:pt x="929" y="1255"/>
                </a:cubicBezTo>
                <a:cubicBezTo>
                  <a:pt x="924" y="1251"/>
                  <a:pt x="922" y="1245"/>
                  <a:pt x="926" y="1240"/>
                </a:cubicBezTo>
                <a:cubicBezTo>
                  <a:pt x="926" y="1240"/>
                  <a:pt x="926" y="1240"/>
                  <a:pt x="926" y="1240"/>
                </a:cubicBezTo>
                <a:cubicBezTo>
                  <a:pt x="929" y="1235"/>
                  <a:pt x="936" y="1233"/>
                  <a:pt x="941" y="1236"/>
                </a:cubicBezTo>
                <a:cubicBezTo>
                  <a:pt x="941" y="1236"/>
                  <a:pt x="941" y="1236"/>
                  <a:pt x="941" y="1236"/>
                </a:cubicBezTo>
                <a:cubicBezTo>
                  <a:pt x="941" y="1237"/>
                  <a:pt x="941" y="1237"/>
                  <a:pt x="941" y="1237"/>
                </a:cubicBezTo>
                <a:cubicBezTo>
                  <a:pt x="946" y="1240"/>
                  <a:pt x="947" y="1247"/>
                  <a:pt x="944" y="1252"/>
                </a:cubicBezTo>
                <a:cubicBezTo>
                  <a:pt x="944" y="1252"/>
                  <a:pt x="944" y="1252"/>
                  <a:pt x="944" y="1252"/>
                </a:cubicBezTo>
                <a:cubicBezTo>
                  <a:pt x="942" y="1255"/>
                  <a:pt x="938" y="1257"/>
                  <a:pt x="935" y="1257"/>
                </a:cubicBezTo>
                <a:cubicBezTo>
                  <a:pt x="935" y="1257"/>
                  <a:pt x="935" y="1257"/>
                  <a:pt x="935" y="1257"/>
                </a:cubicBezTo>
                <a:cubicBezTo>
                  <a:pt x="933" y="1257"/>
                  <a:pt x="931" y="1256"/>
                  <a:pt x="929" y="1255"/>
                </a:cubicBezTo>
                <a:close/>
                <a:moveTo>
                  <a:pt x="2138" y="1252"/>
                </a:moveTo>
                <a:cubicBezTo>
                  <a:pt x="2134" y="1248"/>
                  <a:pt x="2134" y="1241"/>
                  <a:pt x="2138" y="1237"/>
                </a:cubicBezTo>
                <a:cubicBezTo>
                  <a:pt x="2138" y="1237"/>
                  <a:pt x="2138" y="1237"/>
                  <a:pt x="2138" y="1237"/>
                </a:cubicBezTo>
                <a:cubicBezTo>
                  <a:pt x="2138" y="1237"/>
                  <a:pt x="2138" y="1237"/>
                  <a:pt x="2138" y="1237"/>
                </a:cubicBezTo>
                <a:cubicBezTo>
                  <a:pt x="2142" y="1232"/>
                  <a:pt x="2149" y="1232"/>
                  <a:pt x="2153" y="1237"/>
                </a:cubicBezTo>
                <a:cubicBezTo>
                  <a:pt x="2153" y="1237"/>
                  <a:pt x="2153" y="1237"/>
                  <a:pt x="2153" y="1237"/>
                </a:cubicBezTo>
                <a:cubicBezTo>
                  <a:pt x="2158" y="1241"/>
                  <a:pt x="2158" y="1248"/>
                  <a:pt x="2153" y="1252"/>
                </a:cubicBezTo>
                <a:cubicBezTo>
                  <a:pt x="2153" y="1252"/>
                  <a:pt x="2153" y="1252"/>
                  <a:pt x="2153" y="1252"/>
                </a:cubicBezTo>
                <a:cubicBezTo>
                  <a:pt x="2153" y="1252"/>
                  <a:pt x="2153" y="1252"/>
                  <a:pt x="2153" y="1252"/>
                </a:cubicBezTo>
                <a:cubicBezTo>
                  <a:pt x="2151" y="1254"/>
                  <a:pt x="2148" y="1256"/>
                  <a:pt x="2146" y="1256"/>
                </a:cubicBezTo>
                <a:cubicBezTo>
                  <a:pt x="2146" y="1256"/>
                  <a:pt x="2146" y="1256"/>
                  <a:pt x="2146" y="1256"/>
                </a:cubicBezTo>
                <a:cubicBezTo>
                  <a:pt x="2143" y="1256"/>
                  <a:pt x="2140" y="1254"/>
                  <a:pt x="2138" y="1252"/>
                </a:cubicBezTo>
                <a:close/>
                <a:moveTo>
                  <a:pt x="895" y="1232"/>
                </a:moveTo>
                <a:cubicBezTo>
                  <a:pt x="895" y="1232"/>
                  <a:pt x="895" y="1232"/>
                  <a:pt x="895" y="1232"/>
                </a:cubicBezTo>
                <a:cubicBezTo>
                  <a:pt x="890" y="1229"/>
                  <a:pt x="888" y="1222"/>
                  <a:pt x="891" y="1217"/>
                </a:cubicBezTo>
                <a:cubicBezTo>
                  <a:pt x="891" y="1217"/>
                  <a:pt x="891" y="1217"/>
                  <a:pt x="891" y="1217"/>
                </a:cubicBezTo>
                <a:cubicBezTo>
                  <a:pt x="895" y="1212"/>
                  <a:pt x="902" y="1211"/>
                  <a:pt x="907" y="1214"/>
                </a:cubicBezTo>
                <a:cubicBezTo>
                  <a:pt x="907" y="1214"/>
                  <a:pt x="907" y="1214"/>
                  <a:pt x="907" y="1214"/>
                </a:cubicBezTo>
                <a:cubicBezTo>
                  <a:pt x="907" y="1214"/>
                  <a:pt x="907" y="1214"/>
                  <a:pt x="907" y="1214"/>
                </a:cubicBezTo>
                <a:cubicBezTo>
                  <a:pt x="912" y="1217"/>
                  <a:pt x="913" y="1224"/>
                  <a:pt x="910" y="1229"/>
                </a:cubicBezTo>
                <a:cubicBezTo>
                  <a:pt x="910" y="1229"/>
                  <a:pt x="910" y="1229"/>
                  <a:pt x="910" y="1229"/>
                </a:cubicBezTo>
                <a:cubicBezTo>
                  <a:pt x="908" y="1232"/>
                  <a:pt x="904" y="1234"/>
                  <a:pt x="901" y="1234"/>
                </a:cubicBezTo>
                <a:cubicBezTo>
                  <a:pt x="901" y="1234"/>
                  <a:pt x="901" y="1234"/>
                  <a:pt x="901" y="1234"/>
                </a:cubicBezTo>
                <a:cubicBezTo>
                  <a:pt x="899" y="1234"/>
                  <a:pt x="897" y="1234"/>
                  <a:pt x="895" y="1232"/>
                </a:cubicBezTo>
                <a:close/>
                <a:moveTo>
                  <a:pt x="2167" y="1223"/>
                </a:moveTo>
                <a:cubicBezTo>
                  <a:pt x="2163" y="1219"/>
                  <a:pt x="2163" y="1212"/>
                  <a:pt x="2167" y="1208"/>
                </a:cubicBezTo>
                <a:cubicBezTo>
                  <a:pt x="2167" y="1208"/>
                  <a:pt x="2167" y="1208"/>
                  <a:pt x="2167" y="1208"/>
                </a:cubicBezTo>
                <a:cubicBezTo>
                  <a:pt x="2167" y="1208"/>
                  <a:pt x="2167" y="1208"/>
                  <a:pt x="2167" y="1208"/>
                </a:cubicBezTo>
                <a:cubicBezTo>
                  <a:pt x="2171" y="1204"/>
                  <a:pt x="2178" y="1204"/>
                  <a:pt x="2182" y="1208"/>
                </a:cubicBezTo>
                <a:cubicBezTo>
                  <a:pt x="2182" y="1208"/>
                  <a:pt x="2182" y="1208"/>
                  <a:pt x="2182" y="1208"/>
                </a:cubicBezTo>
                <a:cubicBezTo>
                  <a:pt x="2187" y="1212"/>
                  <a:pt x="2187" y="1219"/>
                  <a:pt x="2182" y="1223"/>
                </a:cubicBezTo>
                <a:cubicBezTo>
                  <a:pt x="2182" y="1223"/>
                  <a:pt x="2182" y="1223"/>
                  <a:pt x="2182" y="1223"/>
                </a:cubicBezTo>
                <a:cubicBezTo>
                  <a:pt x="2182" y="1223"/>
                  <a:pt x="2182" y="1223"/>
                  <a:pt x="2182" y="1223"/>
                </a:cubicBezTo>
                <a:cubicBezTo>
                  <a:pt x="2180" y="1226"/>
                  <a:pt x="2177" y="1227"/>
                  <a:pt x="2175" y="1227"/>
                </a:cubicBezTo>
                <a:cubicBezTo>
                  <a:pt x="2175" y="1227"/>
                  <a:pt x="2175" y="1227"/>
                  <a:pt x="2175" y="1227"/>
                </a:cubicBezTo>
                <a:cubicBezTo>
                  <a:pt x="2172" y="1227"/>
                  <a:pt x="2169" y="1226"/>
                  <a:pt x="2167" y="1223"/>
                </a:cubicBezTo>
                <a:close/>
                <a:moveTo>
                  <a:pt x="861" y="1210"/>
                </a:moveTo>
                <a:cubicBezTo>
                  <a:pt x="860" y="1210"/>
                  <a:pt x="860" y="1210"/>
                  <a:pt x="860" y="1210"/>
                </a:cubicBezTo>
                <a:cubicBezTo>
                  <a:pt x="855" y="1206"/>
                  <a:pt x="854" y="1200"/>
                  <a:pt x="857" y="1195"/>
                </a:cubicBezTo>
                <a:cubicBezTo>
                  <a:pt x="857" y="1195"/>
                  <a:pt x="857" y="1195"/>
                  <a:pt x="857" y="1195"/>
                </a:cubicBezTo>
                <a:cubicBezTo>
                  <a:pt x="861" y="1190"/>
                  <a:pt x="867" y="1188"/>
                  <a:pt x="872" y="1192"/>
                </a:cubicBezTo>
                <a:cubicBezTo>
                  <a:pt x="872" y="1192"/>
                  <a:pt x="872" y="1192"/>
                  <a:pt x="872" y="1192"/>
                </a:cubicBezTo>
                <a:cubicBezTo>
                  <a:pt x="873" y="1192"/>
                  <a:pt x="873" y="1192"/>
                  <a:pt x="873" y="1192"/>
                </a:cubicBezTo>
                <a:cubicBezTo>
                  <a:pt x="878" y="1195"/>
                  <a:pt x="879" y="1202"/>
                  <a:pt x="876" y="1207"/>
                </a:cubicBezTo>
                <a:cubicBezTo>
                  <a:pt x="876" y="1207"/>
                  <a:pt x="876" y="1207"/>
                  <a:pt x="876" y="1207"/>
                </a:cubicBezTo>
                <a:cubicBezTo>
                  <a:pt x="874" y="1210"/>
                  <a:pt x="870" y="1212"/>
                  <a:pt x="867" y="1212"/>
                </a:cubicBezTo>
                <a:cubicBezTo>
                  <a:pt x="867" y="1212"/>
                  <a:pt x="867" y="1212"/>
                  <a:pt x="867" y="1212"/>
                </a:cubicBezTo>
                <a:cubicBezTo>
                  <a:pt x="864" y="1212"/>
                  <a:pt x="862" y="1211"/>
                  <a:pt x="861" y="1210"/>
                </a:cubicBezTo>
                <a:close/>
                <a:moveTo>
                  <a:pt x="2196" y="1194"/>
                </a:moveTo>
                <a:cubicBezTo>
                  <a:pt x="2191" y="1190"/>
                  <a:pt x="2191" y="1183"/>
                  <a:pt x="2196" y="1179"/>
                </a:cubicBezTo>
                <a:cubicBezTo>
                  <a:pt x="2196" y="1179"/>
                  <a:pt x="2196" y="1179"/>
                  <a:pt x="2196" y="1179"/>
                </a:cubicBezTo>
                <a:cubicBezTo>
                  <a:pt x="2196" y="1179"/>
                  <a:pt x="2196" y="1179"/>
                  <a:pt x="2196" y="1179"/>
                </a:cubicBezTo>
                <a:cubicBezTo>
                  <a:pt x="2200" y="1175"/>
                  <a:pt x="2207" y="1175"/>
                  <a:pt x="2211" y="1179"/>
                </a:cubicBezTo>
                <a:cubicBezTo>
                  <a:pt x="2211" y="1179"/>
                  <a:pt x="2211" y="1179"/>
                  <a:pt x="2211" y="1179"/>
                </a:cubicBezTo>
                <a:cubicBezTo>
                  <a:pt x="2216" y="1183"/>
                  <a:pt x="2216" y="1190"/>
                  <a:pt x="2211" y="1194"/>
                </a:cubicBezTo>
                <a:cubicBezTo>
                  <a:pt x="2211" y="1194"/>
                  <a:pt x="2211" y="1194"/>
                  <a:pt x="2211" y="1194"/>
                </a:cubicBezTo>
                <a:cubicBezTo>
                  <a:pt x="2211" y="1194"/>
                  <a:pt x="2211" y="1194"/>
                  <a:pt x="2211" y="1194"/>
                </a:cubicBezTo>
                <a:cubicBezTo>
                  <a:pt x="2209" y="1197"/>
                  <a:pt x="2206" y="1198"/>
                  <a:pt x="2203" y="1198"/>
                </a:cubicBezTo>
                <a:cubicBezTo>
                  <a:pt x="2203" y="1198"/>
                  <a:pt x="2203" y="1198"/>
                  <a:pt x="2203" y="1198"/>
                </a:cubicBezTo>
                <a:cubicBezTo>
                  <a:pt x="2201" y="1198"/>
                  <a:pt x="2198" y="1197"/>
                  <a:pt x="2196" y="1194"/>
                </a:cubicBezTo>
                <a:close/>
                <a:moveTo>
                  <a:pt x="826" y="1187"/>
                </a:moveTo>
                <a:cubicBezTo>
                  <a:pt x="826" y="1187"/>
                  <a:pt x="826" y="1187"/>
                  <a:pt x="826" y="1187"/>
                </a:cubicBezTo>
                <a:cubicBezTo>
                  <a:pt x="821" y="1184"/>
                  <a:pt x="820" y="1177"/>
                  <a:pt x="823" y="1172"/>
                </a:cubicBezTo>
                <a:cubicBezTo>
                  <a:pt x="823" y="1172"/>
                  <a:pt x="823" y="1172"/>
                  <a:pt x="823" y="1172"/>
                </a:cubicBezTo>
                <a:cubicBezTo>
                  <a:pt x="826" y="1167"/>
                  <a:pt x="833" y="1166"/>
                  <a:pt x="838" y="1169"/>
                </a:cubicBezTo>
                <a:cubicBezTo>
                  <a:pt x="838" y="1169"/>
                  <a:pt x="838" y="1169"/>
                  <a:pt x="838" y="1169"/>
                </a:cubicBezTo>
                <a:cubicBezTo>
                  <a:pt x="838" y="1169"/>
                  <a:pt x="838" y="1169"/>
                  <a:pt x="838" y="1169"/>
                </a:cubicBezTo>
                <a:cubicBezTo>
                  <a:pt x="843" y="1172"/>
                  <a:pt x="845" y="1179"/>
                  <a:pt x="841" y="1184"/>
                </a:cubicBezTo>
                <a:cubicBezTo>
                  <a:pt x="841" y="1184"/>
                  <a:pt x="841" y="1184"/>
                  <a:pt x="841" y="1184"/>
                </a:cubicBezTo>
                <a:cubicBezTo>
                  <a:pt x="839" y="1187"/>
                  <a:pt x="836" y="1189"/>
                  <a:pt x="832" y="1189"/>
                </a:cubicBezTo>
                <a:cubicBezTo>
                  <a:pt x="832" y="1189"/>
                  <a:pt x="832" y="1189"/>
                  <a:pt x="832" y="1189"/>
                </a:cubicBezTo>
                <a:cubicBezTo>
                  <a:pt x="830" y="1189"/>
                  <a:pt x="828" y="1189"/>
                  <a:pt x="826" y="1187"/>
                </a:cubicBezTo>
                <a:close/>
                <a:moveTo>
                  <a:pt x="2225" y="1166"/>
                </a:moveTo>
                <a:cubicBezTo>
                  <a:pt x="2220" y="1161"/>
                  <a:pt x="2220" y="1154"/>
                  <a:pt x="2225" y="1150"/>
                </a:cubicBezTo>
                <a:cubicBezTo>
                  <a:pt x="2225" y="1150"/>
                  <a:pt x="2225" y="1150"/>
                  <a:pt x="2225" y="1150"/>
                </a:cubicBezTo>
                <a:cubicBezTo>
                  <a:pt x="2225" y="1150"/>
                  <a:pt x="2225" y="1150"/>
                  <a:pt x="2225" y="1150"/>
                </a:cubicBezTo>
                <a:cubicBezTo>
                  <a:pt x="2229" y="1146"/>
                  <a:pt x="2236" y="1146"/>
                  <a:pt x="2240" y="1150"/>
                </a:cubicBezTo>
                <a:cubicBezTo>
                  <a:pt x="2240" y="1150"/>
                  <a:pt x="2240" y="1150"/>
                  <a:pt x="2240" y="1150"/>
                </a:cubicBezTo>
                <a:cubicBezTo>
                  <a:pt x="2244" y="1154"/>
                  <a:pt x="2244" y="1161"/>
                  <a:pt x="2240" y="1165"/>
                </a:cubicBezTo>
                <a:cubicBezTo>
                  <a:pt x="2240" y="1165"/>
                  <a:pt x="2240" y="1165"/>
                  <a:pt x="2240" y="1165"/>
                </a:cubicBezTo>
                <a:cubicBezTo>
                  <a:pt x="2240" y="1166"/>
                  <a:pt x="2240" y="1166"/>
                  <a:pt x="2240" y="1166"/>
                </a:cubicBezTo>
                <a:cubicBezTo>
                  <a:pt x="2238" y="1168"/>
                  <a:pt x="2235" y="1169"/>
                  <a:pt x="2232" y="1169"/>
                </a:cubicBezTo>
                <a:cubicBezTo>
                  <a:pt x="2232" y="1169"/>
                  <a:pt x="2232" y="1169"/>
                  <a:pt x="2232" y="1169"/>
                </a:cubicBezTo>
                <a:cubicBezTo>
                  <a:pt x="2230" y="1169"/>
                  <a:pt x="2227" y="1168"/>
                  <a:pt x="2225" y="1166"/>
                </a:cubicBezTo>
                <a:close/>
                <a:moveTo>
                  <a:pt x="792" y="1165"/>
                </a:moveTo>
                <a:cubicBezTo>
                  <a:pt x="792" y="1165"/>
                  <a:pt x="792" y="1165"/>
                  <a:pt x="792" y="1165"/>
                </a:cubicBezTo>
                <a:cubicBezTo>
                  <a:pt x="787" y="1161"/>
                  <a:pt x="786" y="1155"/>
                  <a:pt x="789" y="1150"/>
                </a:cubicBezTo>
                <a:cubicBezTo>
                  <a:pt x="789" y="1150"/>
                  <a:pt x="789" y="1150"/>
                  <a:pt x="789" y="1150"/>
                </a:cubicBezTo>
                <a:cubicBezTo>
                  <a:pt x="792" y="1145"/>
                  <a:pt x="799" y="1143"/>
                  <a:pt x="804" y="1147"/>
                </a:cubicBezTo>
                <a:cubicBezTo>
                  <a:pt x="804" y="1147"/>
                  <a:pt x="804" y="1147"/>
                  <a:pt x="804" y="1147"/>
                </a:cubicBezTo>
                <a:cubicBezTo>
                  <a:pt x="804" y="1147"/>
                  <a:pt x="804" y="1147"/>
                  <a:pt x="804" y="1147"/>
                </a:cubicBezTo>
                <a:cubicBezTo>
                  <a:pt x="809" y="1150"/>
                  <a:pt x="811" y="1157"/>
                  <a:pt x="807" y="1162"/>
                </a:cubicBezTo>
                <a:cubicBezTo>
                  <a:pt x="807" y="1162"/>
                  <a:pt x="807" y="1162"/>
                  <a:pt x="807" y="1162"/>
                </a:cubicBezTo>
                <a:cubicBezTo>
                  <a:pt x="805" y="1165"/>
                  <a:pt x="802" y="1167"/>
                  <a:pt x="798" y="1167"/>
                </a:cubicBezTo>
                <a:cubicBezTo>
                  <a:pt x="798" y="1167"/>
                  <a:pt x="798" y="1167"/>
                  <a:pt x="798" y="1167"/>
                </a:cubicBezTo>
                <a:cubicBezTo>
                  <a:pt x="796" y="1167"/>
                  <a:pt x="794" y="1166"/>
                  <a:pt x="792" y="1165"/>
                </a:cubicBezTo>
                <a:close/>
                <a:moveTo>
                  <a:pt x="758" y="1142"/>
                </a:moveTo>
                <a:cubicBezTo>
                  <a:pt x="758" y="1142"/>
                  <a:pt x="758" y="1142"/>
                  <a:pt x="758" y="1142"/>
                </a:cubicBezTo>
                <a:cubicBezTo>
                  <a:pt x="753" y="1139"/>
                  <a:pt x="751" y="1132"/>
                  <a:pt x="755" y="1127"/>
                </a:cubicBezTo>
                <a:cubicBezTo>
                  <a:pt x="755" y="1127"/>
                  <a:pt x="755" y="1127"/>
                  <a:pt x="755" y="1127"/>
                </a:cubicBezTo>
                <a:cubicBezTo>
                  <a:pt x="758" y="1122"/>
                  <a:pt x="765" y="1121"/>
                  <a:pt x="770" y="1124"/>
                </a:cubicBezTo>
                <a:cubicBezTo>
                  <a:pt x="770" y="1124"/>
                  <a:pt x="770" y="1124"/>
                  <a:pt x="770" y="1124"/>
                </a:cubicBezTo>
                <a:cubicBezTo>
                  <a:pt x="770" y="1124"/>
                  <a:pt x="770" y="1124"/>
                  <a:pt x="770" y="1124"/>
                </a:cubicBezTo>
                <a:cubicBezTo>
                  <a:pt x="775" y="1127"/>
                  <a:pt x="776" y="1134"/>
                  <a:pt x="773" y="1139"/>
                </a:cubicBezTo>
                <a:cubicBezTo>
                  <a:pt x="773" y="1139"/>
                  <a:pt x="773" y="1139"/>
                  <a:pt x="773" y="1139"/>
                </a:cubicBezTo>
                <a:cubicBezTo>
                  <a:pt x="771" y="1142"/>
                  <a:pt x="768" y="1144"/>
                  <a:pt x="764" y="1144"/>
                </a:cubicBezTo>
                <a:cubicBezTo>
                  <a:pt x="764" y="1144"/>
                  <a:pt x="764" y="1144"/>
                  <a:pt x="764" y="1144"/>
                </a:cubicBezTo>
                <a:cubicBezTo>
                  <a:pt x="762" y="1144"/>
                  <a:pt x="760" y="1144"/>
                  <a:pt x="758" y="1142"/>
                </a:cubicBezTo>
                <a:close/>
                <a:moveTo>
                  <a:pt x="2254" y="1137"/>
                </a:moveTo>
                <a:cubicBezTo>
                  <a:pt x="2249" y="1132"/>
                  <a:pt x="2249" y="1125"/>
                  <a:pt x="2254" y="1121"/>
                </a:cubicBezTo>
                <a:cubicBezTo>
                  <a:pt x="2254" y="1121"/>
                  <a:pt x="2254" y="1121"/>
                  <a:pt x="2254" y="1121"/>
                </a:cubicBezTo>
                <a:cubicBezTo>
                  <a:pt x="2254" y="1121"/>
                  <a:pt x="2254" y="1121"/>
                  <a:pt x="2254" y="1121"/>
                </a:cubicBezTo>
                <a:cubicBezTo>
                  <a:pt x="2258" y="1117"/>
                  <a:pt x="2265" y="1117"/>
                  <a:pt x="2269" y="1121"/>
                </a:cubicBezTo>
                <a:cubicBezTo>
                  <a:pt x="2269" y="1121"/>
                  <a:pt x="2269" y="1121"/>
                  <a:pt x="2269" y="1121"/>
                </a:cubicBezTo>
                <a:cubicBezTo>
                  <a:pt x="2273" y="1125"/>
                  <a:pt x="2273" y="1132"/>
                  <a:pt x="2269" y="1137"/>
                </a:cubicBezTo>
                <a:cubicBezTo>
                  <a:pt x="2269" y="1137"/>
                  <a:pt x="2269" y="1137"/>
                  <a:pt x="2269" y="1137"/>
                </a:cubicBezTo>
                <a:cubicBezTo>
                  <a:pt x="2269" y="1137"/>
                  <a:pt x="2269" y="1137"/>
                  <a:pt x="2269" y="1137"/>
                </a:cubicBezTo>
                <a:cubicBezTo>
                  <a:pt x="2267" y="1139"/>
                  <a:pt x="2264" y="1140"/>
                  <a:pt x="2261" y="1140"/>
                </a:cubicBezTo>
                <a:cubicBezTo>
                  <a:pt x="2261" y="1140"/>
                  <a:pt x="2261" y="1140"/>
                  <a:pt x="2261" y="1140"/>
                </a:cubicBezTo>
                <a:cubicBezTo>
                  <a:pt x="2259" y="1140"/>
                  <a:pt x="2256" y="1139"/>
                  <a:pt x="2254" y="1137"/>
                </a:cubicBezTo>
                <a:close/>
                <a:moveTo>
                  <a:pt x="724" y="1120"/>
                </a:moveTo>
                <a:cubicBezTo>
                  <a:pt x="724" y="1120"/>
                  <a:pt x="724" y="1120"/>
                  <a:pt x="724" y="1120"/>
                </a:cubicBezTo>
                <a:cubicBezTo>
                  <a:pt x="719" y="1117"/>
                  <a:pt x="717" y="1110"/>
                  <a:pt x="721" y="1105"/>
                </a:cubicBezTo>
                <a:cubicBezTo>
                  <a:pt x="721" y="1105"/>
                  <a:pt x="721" y="1105"/>
                  <a:pt x="721" y="1105"/>
                </a:cubicBezTo>
                <a:cubicBezTo>
                  <a:pt x="724" y="1100"/>
                  <a:pt x="731" y="1098"/>
                  <a:pt x="736" y="1102"/>
                </a:cubicBezTo>
                <a:cubicBezTo>
                  <a:pt x="736" y="1102"/>
                  <a:pt x="736" y="1102"/>
                  <a:pt x="736" y="1102"/>
                </a:cubicBezTo>
                <a:cubicBezTo>
                  <a:pt x="736" y="1102"/>
                  <a:pt x="736" y="1102"/>
                  <a:pt x="736" y="1102"/>
                </a:cubicBezTo>
                <a:cubicBezTo>
                  <a:pt x="741" y="1105"/>
                  <a:pt x="742" y="1112"/>
                  <a:pt x="739" y="1117"/>
                </a:cubicBezTo>
                <a:cubicBezTo>
                  <a:pt x="739" y="1117"/>
                  <a:pt x="739" y="1117"/>
                  <a:pt x="739" y="1117"/>
                </a:cubicBezTo>
                <a:cubicBezTo>
                  <a:pt x="737" y="1120"/>
                  <a:pt x="733" y="1122"/>
                  <a:pt x="730" y="1122"/>
                </a:cubicBezTo>
                <a:cubicBezTo>
                  <a:pt x="730" y="1122"/>
                  <a:pt x="730" y="1122"/>
                  <a:pt x="730" y="1122"/>
                </a:cubicBezTo>
                <a:cubicBezTo>
                  <a:pt x="728" y="1122"/>
                  <a:pt x="726" y="1121"/>
                  <a:pt x="724" y="1120"/>
                </a:cubicBezTo>
                <a:close/>
                <a:moveTo>
                  <a:pt x="2283" y="1108"/>
                </a:moveTo>
                <a:cubicBezTo>
                  <a:pt x="2278" y="1103"/>
                  <a:pt x="2278" y="1097"/>
                  <a:pt x="2283" y="1092"/>
                </a:cubicBezTo>
                <a:cubicBezTo>
                  <a:pt x="2283" y="1092"/>
                  <a:pt x="2283" y="1092"/>
                  <a:pt x="2283" y="1092"/>
                </a:cubicBezTo>
                <a:cubicBezTo>
                  <a:pt x="2283" y="1092"/>
                  <a:pt x="2283" y="1092"/>
                  <a:pt x="2283" y="1092"/>
                </a:cubicBezTo>
                <a:cubicBezTo>
                  <a:pt x="2287" y="1088"/>
                  <a:pt x="2294" y="1088"/>
                  <a:pt x="2298" y="1092"/>
                </a:cubicBezTo>
                <a:cubicBezTo>
                  <a:pt x="2298" y="1092"/>
                  <a:pt x="2298" y="1092"/>
                  <a:pt x="2298" y="1092"/>
                </a:cubicBezTo>
                <a:cubicBezTo>
                  <a:pt x="2302" y="1096"/>
                  <a:pt x="2302" y="1103"/>
                  <a:pt x="2298" y="1108"/>
                </a:cubicBezTo>
                <a:cubicBezTo>
                  <a:pt x="2298" y="1108"/>
                  <a:pt x="2298" y="1108"/>
                  <a:pt x="2298" y="1108"/>
                </a:cubicBezTo>
                <a:cubicBezTo>
                  <a:pt x="2298" y="1108"/>
                  <a:pt x="2298" y="1108"/>
                  <a:pt x="2298" y="1108"/>
                </a:cubicBezTo>
                <a:cubicBezTo>
                  <a:pt x="2296" y="1110"/>
                  <a:pt x="2293" y="1111"/>
                  <a:pt x="2290" y="1111"/>
                </a:cubicBezTo>
                <a:cubicBezTo>
                  <a:pt x="2290" y="1111"/>
                  <a:pt x="2290" y="1111"/>
                  <a:pt x="2290" y="1111"/>
                </a:cubicBezTo>
                <a:cubicBezTo>
                  <a:pt x="2287" y="1111"/>
                  <a:pt x="2285" y="1110"/>
                  <a:pt x="2283" y="1108"/>
                </a:cubicBezTo>
                <a:close/>
                <a:moveTo>
                  <a:pt x="690" y="1097"/>
                </a:moveTo>
                <a:cubicBezTo>
                  <a:pt x="690" y="1097"/>
                  <a:pt x="690" y="1097"/>
                  <a:pt x="690" y="1097"/>
                </a:cubicBezTo>
                <a:cubicBezTo>
                  <a:pt x="685" y="1094"/>
                  <a:pt x="683" y="1087"/>
                  <a:pt x="686" y="1082"/>
                </a:cubicBezTo>
                <a:cubicBezTo>
                  <a:pt x="686" y="1082"/>
                  <a:pt x="686" y="1082"/>
                  <a:pt x="686" y="1082"/>
                </a:cubicBezTo>
                <a:cubicBezTo>
                  <a:pt x="690" y="1077"/>
                  <a:pt x="697" y="1076"/>
                  <a:pt x="702" y="1079"/>
                </a:cubicBezTo>
                <a:cubicBezTo>
                  <a:pt x="702" y="1079"/>
                  <a:pt x="702" y="1079"/>
                  <a:pt x="702" y="1079"/>
                </a:cubicBezTo>
                <a:cubicBezTo>
                  <a:pt x="702" y="1079"/>
                  <a:pt x="702" y="1079"/>
                  <a:pt x="702" y="1079"/>
                </a:cubicBezTo>
                <a:cubicBezTo>
                  <a:pt x="707" y="1082"/>
                  <a:pt x="708" y="1089"/>
                  <a:pt x="705" y="1094"/>
                </a:cubicBezTo>
                <a:cubicBezTo>
                  <a:pt x="705" y="1094"/>
                  <a:pt x="705" y="1094"/>
                  <a:pt x="705" y="1094"/>
                </a:cubicBezTo>
                <a:cubicBezTo>
                  <a:pt x="703" y="1097"/>
                  <a:pt x="699" y="1099"/>
                  <a:pt x="696" y="1099"/>
                </a:cubicBezTo>
                <a:cubicBezTo>
                  <a:pt x="696" y="1099"/>
                  <a:pt x="696" y="1099"/>
                  <a:pt x="696" y="1099"/>
                </a:cubicBezTo>
                <a:cubicBezTo>
                  <a:pt x="694" y="1099"/>
                  <a:pt x="692" y="1099"/>
                  <a:pt x="690" y="1097"/>
                </a:cubicBezTo>
                <a:close/>
                <a:moveTo>
                  <a:pt x="2311" y="1079"/>
                </a:moveTo>
                <a:cubicBezTo>
                  <a:pt x="2307" y="1075"/>
                  <a:pt x="2307" y="1068"/>
                  <a:pt x="2311" y="1063"/>
                </a:cubicBezTo>
                <a:cubicBezTo>
                  <a:pt x="2311" y="1063"/>
                  <a:pt x="2311" y="1063"/>
                  <a:pt x="2311" y="1063"/>
                </a:cubicBezTo>
                <a:cubicBezTo>
                  <a:pt x="2312" y="1063"/>
                  <a:pt x="2312" y="1063"/>
                  <a:pt x="2312" y="1063"/>
                </a:cubicBezTo>
                <a:cubicBezTo>
                  <a:pt x="2316" y="1059"/>
                  <a:pt x="2323" y="1059"/>
                  <a:pt x="2327" y="1063"/>
                </a:cubicBezTo>
                <a:cubicBezTo>
                  <a:pt x="2327" y="1063"/>
                  <a:pt x="2327" y="1063"/>
                  <a:pt x="2327" y="1063"/>
                </a:cubicBezTo>
                <a:cubicBezTo>
                  <a:pt x="2331" y="1067"/>
                  <a:pt x="2331" y="1074"/>
                  <a:pt x="2327" y="1079"/>
                </a:cubicBezTo>
                <a:cubicBezTo>
                  <a:pt x="2327" y="1079"/>
                  <a:pt x="2327" y="1079"/>
                  <a:pt x="2327" y="1079"/>
                </a:cubicBezTo>
                <a:cubicBezTo>
                  <a:pt x="2327" y="1079"/>
                  <a:pt x="2327" y="1079"/>
                  <a:pt x="2327" y="1079"/>
                </a:cubicBezTo>
                <a:cubicBezTo>
                  <a:pt x="2325" y="1081"/>
                  <a:pt x="2322" y="1082"/>
                  <a:pt x="2319" y="1082"/>
                </a:cubicBezTo>
                <a:cubicBezTo>
                  <a:pt x="2319" y="1082"/>
                  <a:pt x="2319" y="1082"/>
                  <a:pt x="2319" y="1082"/>
                </a:cubicBezTo>
                <a:cubicBezTo>
                  <a:pt x="2316" y="1082"/>
                  <a:pt x="2314" y="1081"/>
                  <a:pt x="2311" y="1079"/>
                </a:cubicBezTo>
                <a:close/>
                <a:moveTo>
                  <a:pt x="656" y="1075"/>
                </a:moveTo>
                <a:cubicBezTo>
                  <a:pt x="655" y="1075"/>
                  <a:pt x="655" y="1075"/>
                  <a:pt x="655" y="1075"/>
                </a:cubicBezTo>
                <a:cubicBezTo>
                  <a:pt x="650" y="1072"/>
                  <a:pt x="649" y="1065"/>
                  <a:pt x="652" y="1060"/>
                </a:cubicBezTo>
                <a:cubicBezTo>
                  <a:pt x="652" y="1060"/>
                  <a:pt x="652" y="1060"/>
                  <a:pt x="652" y="1060"/>
                </a:cubicBezTo>
                <a:cubicBezTo>
                  <a:pt x="656" y="1055"/>
                  <a:pt x="662" y="1053"/>
                  <a:pt x="667" y="1057"/>
                </a:cubicBezTo>
                <a:cubicBezTo>
                  <a:pt x="667" y="1057"/>
                  <a:pt x="667" y="1057"/>
                  <a:pt x="667" y="1057"/>
                </a:cubicBezTo>
                <a:cubicBezTo>
                  <a:pt x="668" y="1057"/>
                  <a:pt x="668" y="1057"/>
                  <a:pt x="668" y="1057"/>
                </a:cubicBezTo>
                <a:cubicBezTo>
                  <a:pt x="673" y="1060"/>
                  <a:pt x="674" y="1067"/>
                  <a:pt x="671" y="1072"/>
                </a:cubicBezTo>
                <a:cubicBezTo>
                  <a:pt x="671" y="1072"/>
                  <a:pt x="671" y="1072"/>
                  <a:pt x="671" y="1072"/>
                </a:cubicBezTo>
                <a:cubicBezTo>
                  <a:pt x="669" y="1075"/>
                  <a:pt x="665" y="1077"/>
                  <a:pt x="662" y="1077"/>
                </a:cubicBezTo>
                <a:cubicBezTo>
                  <a:pt x="662" y="1077"/>
                  <a:pt x="662" y="1077"/>
                  <a:pt x="662" y="1077"/>
                </a:cubicBezTo>
                <a:cubicBezTo>
                  <a:pt x="659" y="1077"/>
                  <a:pt x="657" y="1076"/>
                  <a:pt x="656" y="1075"/>
                </a:cubicBezTo>
                <a:close/>
                <a:moveTo>
                  <a:pt x="621" y="1052"/>
                </a:moveTo>
                <a:cubicBezTo>
                  <a:pt x="621" y="1052"/>
                  <a:pt x="621" y="1052"/>
                  <a:pt x="621" y="1052"/>
                </a:cubicBezTo>
                <a:cubicBezTo>
                  <a:pt x="616" y="1049"/>
                  <a:pt x="615" y="1042"/>
                  <a:pt x="618" y="1037"/>
                </a:cubicBezTo>
                <a:cubicBezTo>
                  <a:pt x="618" y="1037"/>
                  <a:pt x="618" y="1037"/>
                  <a:pt x="618" y="1037"/>
                </a:cubicBezTo>
                <a:cubicBezTo>
                  <a:pt x="621" y="1032"/>
                  <a:pt x="628" y="1031"/>
                  <a:pt x="633" y="1034"/>
                </a:cubicBezTo>
                <a:cubicBezTo>
                  <a:pt x="633" y="1034"/>
                  <a:pt x="633" y="1034"/>
                  <a:pt x="633" y="1034"/>
                </a:cubicBezTo>
                <a:cubicBezTo>
                  <a:pt x="633" y="1034"/>
                  <a:pt x="633" y="1034"/>
                  <a:pt x="633" y="1034"/>
                </a:cubicBezTo>
                <a:cubicBezTo>
                  <a:pt x="638" y="1038"/>
                  <a:pt x="640" y="1044"/>
                  <a:pt x="637" y="1049"/>
                </a:cubicBezTo>
                <a:cubicBezTo>
                  <a:pt x="637" y="1049"/>
                  <a:pt x="637" y="1049"/>
                  <a:pt x="637" y="1049"/>
                </a:cubicBezTo>
                <a:cubicBezTo>
                  <a:pt x="634" y="1053"/>
                  <a:pt x="631" y="1054"/>
                  <a:pt x="627" y="1054"/>
                </a:cubicBezTo>
                <a:cubicBezTo>
                  <a:pt x="627" y="1054"/>
                  <a:pt x="627" y="1054"/>
                  <a:pt x="627" y="1054"/>
                </a:cubicBezTo>
                <a:cubicBezTo>
                  <a:pt x="625" y="1054"/>
                  <a:pt x="623" y="1054"/>
                  <a:pt x="621" y="1052"/>
                </a:cubicBezTo>
                <a:close/>
                <a:moveTo>
                  <a:pt x="2340" y="1050"/>
                </a:moveTo>
                <a:cubicBezTo>
                  <a:pt x="2336" y="1046"/>
                  <a:pt x="2336" y="1039"/>
                  <a:pt x="2340" y="1034"/>
                </a:cubicBezTo>
                <a:cubicBezTo>
                  <a:pt x="2340" y="1034"/>
                  <a:pt x="2340" y="1034"/>
                  <a:pt x="2340" y="1034"/>
                </a:cubicBezTo>
                <a:cubicBezTo>
                  <a:pt x="2340" y="1034"/>
                  <a:pt x="2340" y="1034"/>
                  <a:pt x="2340" y="1034"/>
                </a:cubicBezTo>
                <a:cubicBezTo>
                  <a:pt x="2345" y="1030"/>
                  <a:pt x="2352" y="1030"/>
                  <a:pt x="2356" y="1034"/>
                </a:cubicBezTo>
                <a:cubicBezTo>
                  <a:pt x="2356" y="1034"/>
                  <a:pt x="2356" y="1034"/>
                  <a:pt x="2356" y="1034"/>
                </a:cubicBezTo>
                <a:cubicBezTo>
                  <a:pt x="2360" y="1039"/>
                  <a:pt x="2360" y="1046"/>
                  <a:pt x="2356" y="1050"/>
                </a:cubicBezTo>
                <a:cubicBezTo>
                  <a:pt x="2356" y="1050"/>
                  <a:pt x="2356" y="1050"/>
                  <a:pt x="2356" y="1050"/>
                </a:cubicBezTo>
                <a:cubicBezTo>
                  <a:pt x="2356" y="1050"/>
                  <a:pt x="2356" y="1050"/>
                  <a:pt x="2356" y="1050"/>
                </a:cubicBezTo>
                <a:cubicBezTo>
                  <a:pt x="2354" y="1052"/>
                  <a:pt x="2351" y="1053"/>
                  <a:pt x="2348" y="1053"/>
                </a:cubicBezTo>
                <a:cubicBezTo>
                  <a:pt x="2348" y="1053"/>
                  <a:pt x="2348" y="1053"/>
                  <a:pt x="2348" y="1053"/>
                </a:cubicBezTo>
                <a:cubicBezTo>
                  <a:pt x="2345" y="1053"/>
                  <a:pt x="2342" y="1052"/>
                  <a:pt x="2340" y="1050"/>
                </a:cubicBezTo>
                <a:close/>
                <a:moveTo>
                  <a:pt x="587" y="1030"/>
                </a:moveTo>
                <a:cubicBezTo>
                  <a:pt x="587" y="1030"/>
                  <a:pt x="587" y="1030"/>
                  <a:pt x="587" y="1030"/>
                </a:cubicBezTo>
                <a:cubicBezTo>
                  <a:pt x="582" y="1027"/>
                  <a:pt x="581" y="1020"/>
                  <a:pt x="584" y="1015"/>
                </a:cubicBezTo>
                <a:cubicBezTo>
                  <a:pt x="584" y="1015"/>
                  <a:pt x="584" y="1015"/>
                  <a:pt x="584" y="1015"/>
                </a:cubicBezTo>
                <a:cubicBezTo>
                  <a:pt x="587" y="1010"/>
                  <a:pt x="594" y="1008"/>
                  <a:pt x="599" y="1012"/>
                </a:cubicBezTo>
                <a:cubicBezTo>
                  <a:pt x="599" y="1012"/>
                  <a:pt x="599" y="1012"/>
                  <a:pt x="599" y="1012"/>
                </a:cubicBezTo>
                <a:cubicBezTo>
                  <a:pt x="599" y="1012"/>
                  <a:pt x="599" y="1012"/>
                  <a:pt x="599" y="1012"/>
                </a:cubicBezTo>
                <a:cubicBezTo>
                  <a:pt x="604" y="1015"/>
                  <a:pt x="606" y="1022"/>
                  <a:pt x="602" y="1027"/>
                </a:cubicBezTo>
                <a:cubicBezTo>
                  <a:pt x="602" y="1027"/>
                  <a:pt x="602" y="1027"/>
                  <a:pt x="602" y="1027"/>
                </a:cubicBezTo>
                <a:cubicBezTo>
                  <a:pt x="600" y="1030"/>
                  <a:pt x="597" y="1032"/>
                  <a:pt x="593" y="1032"/>
                </a:cubicBezTo>
                <a:cubicBezTo>
                  <a:pt x="593" y="1032"/>
                  <a:pt x="593" y="1032"/>
                  <a:pt x="593" y="1032"/>
                </a:cubicBezTo>
                <a:cubicBezTo>
                  <a:pt x="591" y="1032"/>
                  <a:pt x="589" y="1031"/>
                  <a:pt x="587" y="1030"/>
                </a:cubicBezTo>
                <a:close/>
                <a:moveTo>
                  <a:pt x="2369" y="1021"/>
                </a:moveTo>
                <a:cubicBezTo>
                  <a:pt x="2365" y="1017"/>
                  <a:pt x="2365" y="1010"/>
                  <a:pt x="2369" y="1005"/>
                </a:cubicBezTo>
                <a:cubicBezTo>
                  <a:pt x="2369" y="1005"/>
                  <a:pt x="2369" y="1005"/>
                  <a:pt x="2369" y="1005"/>
                </a:cubicBezTo>
                <a:cubicBezTo>
                  <a:pt x="2369" y="1005"/>
                  <a:pt x="2369" y="1005"/>
                  <a:pt x="2369" y="1005"/>
                </a:cubicBezTo>
                <a:cubicBezTo>
                  <a:pt x="2374" y="1001"/>
                  <a:pt x="2381" y="1001"/>
                  <a:pt x="2385" y="1005"/>
                </a:cubicBezTo>
                <a:cubicBezTo>
                  <a:pt x="2385" y="1005"/>
                  <a:pt x="2385" y="1005"/>
                  <a:pt x="2385" y="1005"/>
                </a:cubicBezTo>
                <a:cubicBezTo>
                  <a:pt x="2389" y="1010"/>
                  <a:pt x="2389" y="1017"/>
                  <a:pt x="2385" y="1021"/>
                </a:cubicBezTo>
                <a:cubicBezTo>
                  <a:pt x="2385" y="1021"/>
                  <a:pt x="2385" y="1021"/>
                  <a:pt x="2385" y="1021"/>
                </a:cubicBezTo>
                <a:cubicBezTo>
                  <a:pt x="2385" y="1021"/>
                  <a:pt x="2385" y="1021"/>
                  <a:pt x="2385" y="1021"/>
                </a:cubicBezTo>
                <a:cubicBezTo>
                  <a:pt x="2383" y="1023"/>
                  <a:pt x="2380" y="1024"/>
                  <a:pt x="2377" y="1024"/>
                </a:cubicBezTo>
                <a:cubicBezTo>
                  <a:pt x="2377" y="1024"/>
                  <a:pt x="2377" y="1024"/>
                  <a:pt x="2377" y="1024"/>
                </a:cubicBezTo>
                <a:cubicBezTo>
                  <a:pt x="2374" y="1024"/>
                  <a:pt x="2371" y="1023"/>
                  <a:pt x="2369" y="1021"/>
                </a:cubicBezTo>
                <a:close/>
                <a:moveTo>
                  <a:pt x="553" y="1007"/>
                </a:moveTo>
                <a:cubicBezTo>
                  <a:pt x="553" y="1007"/>
                  <a:pt x="553" y="1007"/>
                  <a:pt x="553" y="1007"/>
                </a:cubicBezTo>
                <a:cubicBezTo>
                  <a:pt x="548" y="1004"/>
                  <a:pt x="546" y="997"/>
                  <a:pt x="550" y="992"/>
                </a:cubicBezTo>
                <a:cubicBezTo>
                  <a:pt x="550" y="992"/>
                  <a:pt x="550" y="992"/>
                  <a:pt x="550" y="992"/>
                </a:cubicBezTo>
                <a:cubicBezTo>
                  <a:pt x="553" y="987"/>
                  <a:pt x="560" y="986"/>
                  <a:pt x="565" y="989"/>
                </a:cubicBezTo>
                <a:cubicBezTo>
                  <a:pt x="565" y="989"/>
                  <a:pt x="565" y="989"/>
                  <a:pt x="565" y="989"/>
                </a:cubicBezTo>
                <a:cubicBezTo>
                  <a:pt x="565" y="989"/>
                  <a:pt x="565" y="989"/>
                  <a:pt x="565" y="989"/>
                </a:cubicBezTo>
                <a:cubicBezTo>
                  <a:pt x="570" y="993"/>
                  <a:pt x="572" y="999"/>
                  <a:pt x="568" y="1004"/>
                </a:cubicBezTo>
                <a:cubicBezTo>
                  <a:pt x="568" y="1004"/>
                  <a:pt x="568" y="1004"/>
                  <a:pt x="568" y="1004"/>
                </a:cubicBezTo>
                <a:cubicBezTo>
                  <a:pt x="566" y="1008"/>
                  <a:pt x="563" y="1009"/>
                  <a:pt x="559" y="1009"/>
                </a:cubicBezTo>
                <a:cubicBezTo>
                  <a:pt x="559" y="1009"/>
                  <a:pt x="559" y="1009"/>
                  <a:pt x="559" y="1009"/>
                </a:cubicBezTo>
                <a:cubicBezTo>
                  <a:pt x="557" y="1009"/>
                  <a:pt x="555" y="1009"/>
                  <a:pt x="553" y="1007"/>
                </a:cubicBezTo>
                <a:close/>
                <a:moveTo>
                  <a:pt x="2398" y="992"/>
                </a:moveTo>
                <a:cubicBezTo>
                  <a:pt x="2394" y="988"/>
                  <a:pt x="2394" y="981"/>
                  <a:pt x="2398" y="977"/>
                </a:cubicBezTo>
                <a:cubicBezTo>
                  <a:pt x="2398" y="977"/>
                  <a:pt x="2398" y="977"/>
                  <a:pt x="2398" y="977"/>
                </a:cubicBezTo>
                <a:cubicBezTo>
                  <a:pt x="2398" y="976"/>
                  <a:pt x="2398" y="976"/>
                  <a:pt x="2398" y="976"/>
                </a:cubicBezTo>
                <a:cubicBezTo>
                  <a:pt x="2403" y="972"/>
                  <a:pt x="2409" y="972"/>
                  <a:pt x="2414" y="976"/>
                </a:cubicBezTo>
                <a:cubicBezTo>
                  <a:pt x="2414" y="976"/>
                  <a:pt x="2414" y="976"/>
                  <a:pt x="2414" y="976"/>
                </a:cubicBezTo>
                <a:cubicBezTo>
                  <a:pt x="2418" y="981"/>
                  <a:pt x="2418" y="988"/>
                  <a:pt x="2414" y="992"/>
                </a:cubicBezTo>
                <a:cubicBezTo>
                  <a:pt x="2414" y="992"/>
                  <a:pt x="2414" y="992"/>
                  <a:pt x="2414" y="992"/>
                </a:cubicBezTo>
                <a:cubicBezTo>
                  <a:pt x="2414" y="992"/>
                  <a:pt x="2414" y="992"/>
                  <a:pt x="2414" y="992"/>
                </a:cubicBezTo>
                <a:cubicBezTo>
                  <a:pt x="2411" y="994"/>
                  <a:pt x="2409" y="995"/>
                  <a:pt x="2406" y="995"/>
                </a:cubicBezTo>
                <a:cubicBezTo>
                  <a:pt x="2406" y="995"/>
                  <a:pt x="2406" y="995"/>
                  <a:pt x="2406" y="995"/>
                </a:cubicBezTo>
                <a:cubicBezTo>
                  <a:pt x="2403" y="995"/>
                  <a:pt x="2400" y="994"/>
                  <a:pt x="2398" y="992"/>
                </a:cubicBezTo>
                <a:close/>
                <a:moveTo>
                  <a:pt x="519" y="985"/>
                </a:moveTo>
                <a:cubicBezTo>
                  <a:pt x="519" y="985"/>
                  <a:pt x="519" y="985"/>
                  <a:pt x="519" y="985"/>
                </a:cubicBezTo>
                <a:cubicBezTo>
                  <a:pt x="514" y="982"/>
                  <a:pt x="512" y="975"/>
                  <a:pt x="516" y="970"/>
                </a:cubicBezTo>
                <a:cubicBezTo>
                  <a:pt x="516" y="970"/>
                  <a:pt x="516" y="970"/>
                  <a:pt x="516" y="970"/>
                </a:cubicBezTo>
                <a:cubicBezTo>
                  <a:pt x="519" y="965"/>
                  <a:pt x="526" y="963"/>
                  <a:pt x="531" y="967"/>
                </a:cubicBezTo>
                <a:cubicBezTo>
                  <a:pt x="531" y="967"/>
                  <a:pt x="531" y="967"/>
                  <a:pt x="531" y="967"/>
                </a:cubicBezTo>
                <a:cubicBezTo>
                  <a:pt x="531" y="967"/>
                  <a:pt x="531" y="967"/>
                  <a:pt x="531" y="967"/>
                </a:cubicBezTo>
                <a:cubicBezTo>
                  <a:pt x="536" y="970"/>
                  <a:pt x="537" y="977"/>
                  <a:pt x="534" y="982"/>
                </a:cubicBezTo>
                <a:cubicBezTo>
                  <a:pt x="534" y="982"/>
                  <a:pt x="534" y="982"/>
                  <a:pt x="534" y="982"/>
                </a:cubicBezTo>
                <a:cubicBezTo>
                  <a:pt x="532" y="985"/>
                  <a:pt x="528" y="987"/>
                  <a:pt x="525" y="987"/>
                </a:cubicBezTo>
                <a:cubicBezTo>
                  <a:pt x="525" y="987"/>
                  <a:pt x="525" y="987"/>
                  <a:pt x="525" y="987"/>
                </a:cubicBezTo>
                <a:cubicBezTo>
                  <a:pt x="523" y="987"/>
                  <a:pt x="521" y="986"/>
                  <a:pt x="519" y="985"/>
                </a:cubicBezTo>
                <a:close/>
                <a:moveTo>
                  <a:pt x="2427" y="963"/>
                </a:moveTo>
                <a:cubicBezTo>
                  <a:pt x="2423" y="959"/>
                  <a:pt x="2423" y="952"/>
                  <a:pt x="2427" y="948"/>
                </a:cubicBezTo>
                <a:cubicBezTo>
                  <a:pt x="2427" y="948"/>
                  <a:pt x="2427" y="948"/>
                  <a:pt x="2427" y="948"/>
                </a:cubicBezTo>
                <a:cubicBezTo>
                  <a:pt x="2427" y="948"/>
                  <a:pt x="2427" y="948"/>
                  <a:pt x="2427" y="948"/>
                </a:cubicBezTo>
                <a:cubicBezTo>
                  <a:pt x="2431" y="943"/>
                  <a:pt x="2438" y="943"/>
                  <a:pt x="2443" y="948"/>
                </a:cubicBezTo>
                <a:cubicBezTo>
                  <a:pt x="2443" y="948"/>
                  <a:pt x="2443" y="948"/>
                  <a:pt x="2443" y="948"/>
                </a:cubicBezTo>
                <a:cubicBezTo>
                  <a:pt x="2447" y="952"/>
                  <a:pt x="2447" y="959"/>
                  <a:pt x="2443" y="963"/>
                </a:cubicBezTo>
                <a:cubicBezTo>
                  <a:pt x="2443" y="963"/>
                  <a:pt x="2443" y="963"/>
                  <a:pt x="2443" y="963"/>
                </a:cubicBezTo>
                <a:cubicBezTo>
                  <a:pt x="2443" y="963"/>
                  <a:pt x="2443" y="963"/>
                  <a:pt x="2443" y="963"/>
                </a:cubicBezTo>
                <a:cubicBezTo>
                  <a:pt x="2440" y="965"/>
                  <a:pt x="2438" y="966"/>
                  <a:pt x="2435" y="966"/>
                </a:cubicBezTo>
                <a:cubicBezTo>
                  <a:pt x="2435" y="966"/>
                  <a:pt x="2435" y="966"/>
                  <a:pt x="2435" y="966"/>
                </a:cubicBezTo>
                <a:cubicBezTo>
                  <a:pt x="2432" y="966"/>
                  <a:pt x="2429" y="965"/>
                  <a:pt x="2427" y="963"/>
                </a:cubicBezTo>
                <a:close/>
                <a:moveTo>
                  <a:pt x="485" y="962"/>
                </a:moveTo>
                <a:cubicBezTo>
                  <a:pt x="485" y="962"/>
                  <a:pt x="485" y="962"/>
                  <a:pt x="485" y="962"/>
                </a:cubicBezTo>
                <a:cubicBezTo>
                  <a:pt x="480" y="959"/>
                  <a:pt x="478" y="952"/>
                  <a:pt x="482" y="947"/>
                </a:cubicBezTo>
                <a:cubicBezTo>
                  <a:pt x="482" y="947"/>
                  <a:pt x="482" y="947"/>
                  <a:pt x="482" y="947"/>
                </a:cubicBezTo>
                <a:cubicBezTo>
                  <a:pt x="485" y="942"/>
                  <a:pt x="492" y="941"/>
                  <a:pt x="497" y="944"/>
                </a:cubicBezTo>
                <a:cubicBezTo>
                  <a:pt x="497" y="944"/>
                  <a:pt x="497" y="944"/>
                  <a:pt x="497" y="944"/>
                </a:cubicBezTo>
                <a:cubicBezTo>
                  <a:pt x="497" y="944"/>
                  <a:pt x="497" y="944"/>
                  <a:pt x="497" y="944"/>
                </a:cubicBezTo>
                <a:cubicBezTo>
                  <a:pt x="502" y="948"/>
                  <a:pt x="503" y="954"/>
                  <a:pt x="500" y="959"/>
                </a:cubicBezTo>
                <a:cubicBezTo>
                  <a:pt x="500" y="959"/>
                  <a:pt x="500" y="959"/>
                  <a:pt x="500" y="959"/>
                </a:cubicBezTo>
                <a:cubicBezTo>
                  <a:pt x="498" y="963"/>
                  <a:pt x="494" y="964"/>
                  <a:pt x="491" y="964"/>
                </a:cubicBezTo>
                <a:cubicBezTo>
                  <a:pt x="491" y="964"/>
                  <a:pt x="491" y="964"/>
                  <a:pt x="491" y="964"/>
                </a:cubicBezTo>
                <a:cubicBezTo>
                  <a:pt x="489" y="964"/>
                  <a:pt x="487" y="964"/>
                  <a:pt x="485" y="962"/>
                </a:cubicBezTo>
                <a:close/>
                <a:moveTo>
                  <a:pt x="451" y="940"/>
                </a:moveTo>
                <a:cubicBezTo>
                  <a:pt x="450" y="940"/>
                  <a:pt x="450" y="940"/>
                  <a:pt x="450" y="940"/>
                </a:cubicBezTo>
                <a:cubicBezTo>
                  <a:pt x="445" y="937"/>
                  <a:pt x="444" y="930"/>
                  <a:pt x="447" y="925"/>
                </a:cubicBezTo>
                <a:cubicBezTo>
                  <a:pt x="447" y="925"/>
                  <a:pt x="447" y="925"/>
                  <a:pt x="447" y="925"/>
                </a:cubicBezTo>
                <a:cubicBezTo>
                  <a:pt x="451" y="920"/>
                  <a:pt x="457" y="918"/>
                  <a:pt x="462" y="922"/>
                </a:cubicBezTo>
                <a:cubicBezTo>
                  <a:pt x="462" y="922"/>
                  <a:pt x="462" y="922"/>
                  <a:pt x="462" y="922"/>
                </a:cubicBezTo>
                <a:cubicBezTo>
                  <a:pt x="463" y="922"/>
                  <a:pt x="463" y="922"/>
                  <a:pt x="463" y="922"/>
                </a:cubicBezTo>
                <a:cubicBezTo>
                  <a:pt x="468" y="925"/>
                  <a:pt x="469" y="932"/>
                  <a:pt x="466" y="937"/>
                </a:cubicBezTo>
                <a:cubicBezTo>
                  <a:pt x="466" y="937"/>
                  <a:pt x="466" y="937"/>
                  <a:pt x="466" y="937"/>
                </a:cubicBezTo>
                <a:cubicBezTo>
                  <a:pt x="464" y="940"/>
                  <a:pt x="460" y="942"/>
                  <a:pt x="457" y="942"/>
                </a:cubicBezTo>
                <a:cubicBezTo>
                  <a:pt x="457" y="942"/>
                  <a:pt x="457" y="942"/>
                  <a:pt x="457" y="942"/>
                </a:cubicBezTo>
                <a:cubicBezTo>
                  <a:pt x="455" y="942"/>
                  <a:pt x="452" y="941"/>
                  <a:pt x="451" y="940"/>
                </a:cubicBezTo>
                <a:close/>
                <a:moveTo>
                  <a:pt x="2456" y="934"/>
                </a:moveTo>
                <a:cubicBezTo>
                  <a:pt x="2452" y="930"/>
                  <a:pt x="2452" y="923"/>
                  <a:pt x="2456" y="919"/>
                </a:cubicBezTo>
                <a:cubicBezTo>
                  <a:pt x="2456" y="919"/>
                  <a:pt x="2456" y="919"/>
                  <a:pt x="2456" y="919"/>
                </a:cubicBezTo>
                <a:cubicBezTo>
                  <a:pt x="2456" y="919"/>
                  <a:pt x="2456" y="919"/>
                  <a:pt x="2456" y="919"/>
                </a:cubicBezTo>
                <a:cubicBezTo>
                  <a:pt x="2460" y="914"/>
                  <a:pt x="2467" y="914"/>
                  <a:pt x="2472" y="919"/>
                </a:cubicBezTo>
                <a:cubicBezTo>
                  <a:pt x="2472" y="919"/>
                  <a:pt x="2472" y="919"/>
                  <a:pt x="2472" y="919"/>
                </a:cubicBezTo>
                <a:cubicBezTo>
                  <a:pt x="2476" y="923"/>
                  <a:pt x="2476" y="930"/>
                  <a:pt x="2472" y="934"/>
                </a:cubicBezTo>
                <a:cubicBezTo>
                  <a:pt x="2472" y="934"/>
                  <a:pt x="2472" y="934"/>
                  <a:pt x="2472" y="934"/>
                </a:cubicBezTo>
                <a:cubicBezTo>
                  <a:pt x="2471" y="934"/>
                  <a:pt x="2471" y="934"/>
                  <a:pt x="2471" y="934"/>
                </a:cubicBezTo>
                <a:cubicBezTo>
                  <a:pt x="2469" y="936"/>
                  <a:pt x="2467" y="937"/>
                  <a:pt x="2464" y="937"/>
                </a:cubicBezTo>
                <a:cubicBezTo>
                  <a:pt x="2464" y="937"/>
                  <a:pt x="2464" y="937"/>
                  <a:pt x="2464" y="937"/>
                </a:cubicBezTo>
                <a:cubicBezTo>
                  <a:pt x="2461" y="937"/>
                  <a:pt x="2458" y="936"/>
                  <a:pt x="2456" y="934"/>
                </a:cubicBezTo>
                <a:close/>
                <a:moveTo>
                  <a:pt x="416" y="918"/>
                </a:moveTo>
                <a:cubicBezTo>
                  <a:pt x="416" y="917"/>
                  <a:pt x="416" y="917"/>
                  <a:pt x="416" y="917"/>
                </a:cubicBezTo>
                <a:cubicBezTo>
                  <a:pt x="411" y="914"/>
                  <a:pt x="410" y="907"/>
                  <a:pt x="413" y="902"/>
                </a:cubicBezTo>
                <a:cubicBezTo>
                  <a:pt x="413" y="902"/>
                  <a:pt x="413" y="902"/>
                  <a:pt x="413" y="902"/>
                </a:cubicBezTo>
                <a:cubicBezTo>
                  <a:pt x="416" y="897"/>
                  <a:pt x="423" y="896"/>
                  <a:pt x="428" y="899"/>
                </a:cubicBezTo>
                <a:cubicBezTo>
                  <a:pt x="428" y="899"/>
                  <a:pt x="428" y="899"/>
                  <a:pt x="428" y="899"/>
                </a:cubicBezTo>
                <a:cubicBezTo>
                  <a:pt x="428" y="899"/>
                  <a:pt x="428" y="899"/>
                  <a:pt x="428" y="899"/>
                </a:cubicBezTo>
                <a:cubicBezTo>
                  <a:pt x="433" y="903"/>
                  <a:pt x="435" y="909"/>
                  <a:pt x="432" y="914"/>
                </a:cubicBezTo>
                <a:cubicBezTo>
                  <a:pt x="432" y="914"/>
                  <a:pt x="432" y="914"/>
                  <a:pt x="432" y="914"/>
                </a:cubicBezTo>
                <a:cubicBezTo>
                  <a:pt x="429" y="918"/>
                  <a:pt x="426" y="919"/>
                  <a:pt x="422" y="919"/>
                </a:cubicBezTo>
                <a:cubicBezTo>
                  <a:pt x="422" y="919"/>
                  <a:pt x="422" y="919"/>
                  <a:pt x="422" y="919"/>
                </a:cubicBezTo>
                <a:cubicBezTo>
                  <a:pt x="420" y="919"/>
                  <a:pt x="418" y="919"/>
                  <a:pt x="416" y="918"/>
                </a:cubicBezTo>
                <a:close/>
                <a:moveTo>
                  <a:pt x="2485" y="905"/>
                </a:moveTo>
                <a:cubicBezTo>
                  <a:pt x="2481" y="901"/>
                  <a:pt x="2481" y="894"/>
                  <a:pt x="2485" y="890"/>
                </a:cubicBezTo>
                <a:cubicBezTo>
                  <a:pt x="2485" y="890"/>
                  <a:pt x="2485" y="890"/>
                  <a:pt x="2485" y="890"/>
                </a:cubicBezTo>
                <a:cubicBezTo>
                  <a:pt x="2485" y="890"/>
                  <a:pt x="2485" y="890"/>
                  <a:pt x="2485" y="890"/>
                </a:cubicBezTo>
                <a:cubicBezTo>
                  <a:pt x="2489" y="885"/>
                  <a:pt x="2496" y="885"/>
                  <a:pt x="2500" y="890"/>
                </a:cubicBezTo>
                <a:cubicBezTo>
                  <a:pt x="2500" y="890"/>
                  <a:pt x="2500" y="890"/>
                  <a:pt x="2500" y="890"/>
                </a:cubicBezTo>
                <a:cubicBezTo>
                  <a:pt x="2505" y="894"/>
                  <a:pt x="2505" y="901"/>
                  <a:pt x="2500" y="905"/>
                </a:cubicBezTo>
                <a:cubicBezTo>
                  <a:pt x="2500" y="905"/>
                  <a:pt x="2500" y="905"/>
                  <a:pt x="2500" y="905"/>
                </a:cubicBezTo>
                <a:cubicBezTo>
                  <a:pt x="2500" y="905"/>
                  <a:pt x="2500" y="905"/>
                  <a:pt x="2500" y="905"/>
                </a:cubicBezTo>
                <a:cubicBezTo>
                  <a:pt x="2498" y="907"/>
                  <a:pt x="2495" y="908"/>
                  <a:pt x="2493" y="908"/>
                </a:cubicBezTo>
                <a:cubicBezTo>
                  <a:pt x="2493" y="908"/>
                  <a:pt x="2493" y="908"/>
                  <a:pt x="2493" y="908"/>
                </a:cubicBezTo>
                <a:cubicBezTo>
                  <a:pt x="2490" y="908"/>
                  <a:pt x="2487" y="907"/>
                  <a:pt x="2485" y="905"/>
                </a:cubicBezTo>
                <a:close/>
                <a:moveTo>
                  <a:pt x="382" y="895"/>
                </a:moveTo>
                <a:cubicBezTo>
                  <a:pt x="382" y="895"/>
                  <a:pt x="382" y="895"/>
                  <a:pt x="382" y="895"/>
                </a:cubicBezTo>
                <a:cubicBezTo>
                  <a:pt x="377" y="892"/>
                  <a:pt x="376" y="885"/>
                  <a:pt x="379" y="880"/>
                </a:cubicBezTo>
                <a:cubicBezTo>
                  <a:pt x="379" y="880"/>
                  <a:pt x="379" y="880"/>
                  <a:pt x="379" y="880"/>
                </a:cubicBezTo>
                <a:cubicBezTo>
                  <a:pt x="382" y="875"/>
                  <a:pt x="389" y="873"/>
                  <a:pt x="394" y="877"/>
                </a:cubicBezTo>
                <a:cubicBezTo>
                  <a:pt x="394" y="877"/>
                  <a:pt x="394" y="877"/>
                  <a:pt x="394" y="877"/>
                </a:cubicBezTo>
                <a:cubicBezTo>
                  <a:pt x="394" y="877"/>
                  <a:pt x="394" y="877"/>
                  <a:pt x="394" y="877"/>
                </a:cubicBezTo>
                <a:cubicBezTo>
                  <a:pt x="399" y="880"/>
                  <a:pt x="401" y="887"/>
                  <a:pt x="397" y="892"/>
                </a:cubicBezTo>
                <a:cubicBezTo>
                  <a:pt x="397" y="892"/>
                  <a:pt x="397" y="892"/>
                  <a:pt x="397" y="892"/>
                </a:cubicBezTo>
                <a:cubicBezTo>
                  <a:pt x="395" y="895"/>
                  <a:pt x="392" y="897"/>
                  <a:pt x="388" y="897"/>
                </a:cubicBezTo>
                <a:cubicBezTo>
                  <a:pt x="388" y="897"/>
                  <a:pt x="388" y="897"/>
                  <a:pt x="388" y="897"/>
                </a:cubicBezTo>
                <a:cubicBezTo>
                  <a:pt x="386" y="897"/>
                  <a:pt x="384" y="896"/>
                  <a:pt x="382" y="895"/>
                </a:cubicBezTo>
                <a:close/>
                <a:moveTo>
                  <a:pt x="2514" y="876"/>
                </a:moveTo>
                <a:cubicBezTo>
                  <a:pt x="2510" y="872"/>
                  <a:pt x="2510" y="865"/>
                  <a:pt x="2514" y="861"/>
                </a:cubicBezTo>
                <a:cubicBezTo>
                  <a:pt x="2514" y="861"/>
                  <a:pt x="2514" y="861"/>
                  <a:pt x="2514" y="861"/>
                </a:cubicBezTo>
                <a:cubicBezTo>
                  <a:pt x="2514" y="861"/>
                  <a:pt x="2514" y="861"/>
                  <a:pt x="2514" y="861"/>
                </a:cubicBezTo>
                <a:cubicBezTo>
                  <a:pt x="2518" y="857"/>
                  <a:pt x="2525" y="857"/>
                  <a:pt x="2529" y="861"/>
                </a:cubicBezTo>
                <a:cubicBezTo>
                  <a:pt x="2529" y="861"/>
                  <a:pt x="2529" y="861"/>
                  <a:pt x="2529" y="861"/>
                </a:cubicBezTo>
                <a:cubicBezTo>
                  <a:pt x="2534" y="865"/>
                  <a:pt x="2534" y="872"/>
                  <a:pt x="2529" y="876"/>
                </a:cubicBezTo>
                <a:cubicBezTo>
                  <a:pt x="2529" y="876"/>
                  <a:pt x="2529" y="876"/>
                  <a:pt x="2529" y="876"/>
                </a:cubicBezTo>
                <a:cubicBezTo>
                  <a:pt x="2529" y="876"/>
                  <a:pt x="2529" y="876"/>
                  <a:pt x="2529" y="876"/>
                </a:cubicBezTo>
                <a:cubicBezTo>
                  <a:pt x="2527" y="878"/>
                  <a:pt x="2524" y="880"/>
                  <a:pt x="2522" y="880"/>
                </a:cubicBezTo>
                <a:cubicBezTo>
                  <a:pt x="2522" y="880"/>
                  <a:pt x="2522" y="880"/>
                  <a:pt x="2522" y="880"/>
                </a:cubicBezTo>
                <a:cubicBezTo>
                  <a:pt x="2519" y="880"/>
                  <a:pt x="2516" y="878"/>
                  <a:pt x="2514" y="876"/>
                </a:cubicBezTo>
                <a:close/>
                <a:moveTo>
                  <a:pt x="348" y="873"/>
                </a:moveTo>
                <a:cubicBezTo>
                  <a:pt x="348" y="872"/>
                  <a:pt x="348" y="872"/>
                  <a:pt x="348" y="872"/>
                </a:cubicBezTo>
                <a:cubicBezTo>
                  <a:pt x="343" y="869"/>
                  <a:pt x="342" y="862"/>
                  <a:pt x="345" y="857"/>
                </a:cubicBezTo>
                <a:cubicBezTo>
                  <a:pt x="345" y="857"/>
                  <a:pt x="345" y="857"/>
                  <a:pt x="345" y="857"/>
                </a:cubicBezTo>
                <a:cubicBezTo>
                  <a:pt x="348" y="852"/>
                  <a:pt x="355" y="851"/>
                  <a:pt x="360" y="854"/>
                </a:cubicBezTo>
                <a:cubicBezTo>
                  <a:pt x="360" y="854"/>
                  <a:pt x="360" y="854"/>
                  <a:pt x="360" y="854"/>
                </a:cubicBezTo>
                <a:cubicBezTo>
                  <a:pt x="360" y="854"/>
                  <a:pt x="360" y="854"/>
                  <a:pt x="360" y="854"/>
                </a:cubicBezTo>
                <a:cubicBezTo>
                  <a:pt x="365" y="858"/>
                  <a:pt x="367" y="864"/>
                  <a:pt x="363" y="869"/>
                </a:cubicBezTo>
                <a:cubicBezTo>
                  <a:pt x="363" y="869"/>
                  <a:pt x="363" y="869"/>
                  <a:pt x="363" y="869"/>
                </a:cubicBezTo>
                <a:cubicBezTo>
                  <a:pt x="361" y="873"/>
                  <a:pt x="358" y="874"/>
                  <a:pt x="354" y="874"/>
                </a:cubicBezTo>
                <a:cubicBezTo>
                  <a:pt x="354" y="874"/>
                  <a:pt x="354" y="874"/>
                  <a:pt x="354" y="874"/>
                </a:cubicBezTo>
                <a:cubicBezTo>
                  <a:pt x="352" y="874"/>
                  <a:pt x="350" y="874"/>
                  <a:pt x="348" y="873"/>
                </a:cubicBezTo>
                <a:close/>
                <a:moveTo>
                  <a:pt x="314" y="850"/>
                </a:moveTo>
                <a:cubicBezTo>
                  <a:pt x="314" y="850"/>
                  <a:pt x="314" y="850"/>
                  <a:pt x="314" y="850"/>
                </a:cubicBezTo>
                <a:cubicBezTo>
                  <a:pt x="309" y="847"/>
                  <a:pt x="307" y="840"/>
                  <a:pt x="311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14" y="830"/>
                  <a:pt x="321" y="828"/>
                  <a:pt x="326" y="832"/>
                </a:cubicBezTo>
                <a:cubicBezTo>
                  <a:pt x="326" y="832"/>
                  <a:pt x="326" y="832"/>
                  <a:pt x="326" y="832"/>
                </a:cubicBezTo>
                <a:cubicBezTo>
                  <a:pt x="326" y="832"/>
                  <a:pt x="326" y="832"/>
                  <a:pt x="326" y="832"/>
                </a:cubicBezTo>
                <a:cubicBezTo>
                  <a:pt x="331" y="835"/>
                  <a:pt x="332" y="842"/>
                  <a:pt x="329" y="847"/>
                </a:cubicBezTo>
                <a:cubicBezTo>
                  <a:pt x="329" y="847"/>
                  <a:pt x="329" y="847"/>
                  <a:pt x="329" y="847"/>
                </a:cubicBezTo>
                <a:cubicBezTo>
                  <a:pt x="327" y="850"/>
                  <a:pt x="323" y="852"/>
                  <a:pt x="320" y="852"/>
                </a:cubicBezTo>
                <a:cubicBezTo>
                  <a:pt x="320" y="852"/>
                  <a:pt x="320" y="852"/>
                  <a:pt x="320" y="852"/>
                </a:cubicBezTo>
                <a:cubicBezTo>
                  <a:pt x="318" y="852"/>
                  <a:pt x="316" y="851"/>
                  <a:pt x="314" y="850"/>
                </a:cubicBezTo>
                <a:close/>
                <a:moveTo>
                  <a:pt x="2543" y="847"/>
                </a:moveTo>
                <a:cubicBezTo>
                  <a:pt x="2539" y="843"/>
                  <a:pt x="2539" y="836"/>
                  <a:pt x="2543" y="832"/>
                </a:cubicBezTo>
                <a:cubicBezTo>
                  <a:pt x="2543" y="832"/>
                  <a:pt x="2543" y="832"/>
                  <a:pt x="2543" y="832"/>
                </a:cubicBezTo>
                <a:cubicBezTo>
                  <a:pt x="2543" y="832"/>
                  <a:pt x="2543" y="832"/>
                  <a:pt x="2543" y="832"/>
                </a:cubicBezTo>
                <a:cubicBezTo>
                  <a:pt x="2547" y="828"/>
                  <a:pt x="2554" y="828"/>
                  <a:pt x="2558" y="832"/>
                </a:cubicBezTo>
                <a:cubicBezTo>
                  <a:pt x="2558" y="832"/>
                  <a:pt x="2558" y="832"/>
                  <a:pt x="2558" y="832"/>
                </a:cubicBezTo>
                <a:cubicBezTo>
                  <a:pt x="2563" y="836"/>
                  <a:pt x="2563" y="843"/>
                  <a:pt x="2558" y="847"/>
                </a:cubicBezTo>
                <a:cubicBezTo>
                  <a:pt x="2558" y="847"/>
                  <a:pt x="2558" y="847"/>
                  <a:pt x="2558" y="847"/>
                </a:cubicBezTo>
                <a:cubicBezTo>
                  <a:pt x="2558" y="847"/>
                  <a:pt x="2558" y="847"/>
                  <a:pt x="2558" y="847"/>
                </a:cubicBezTo>
                <a:cubicBezTo>
                  <a:pt x="2556" y="850"/>
                  <a:pt x="2553" y="851"/>
                  <a:pt x="2550" y="851"/>
                </a:cubicBezTo>
                <a:cubicBezTo>
                  <a:pt x="2550" y="851"/>
                  <a:pt x="2550" y="851"/>
                  <a:pt x="2550" y="851"/>
                </a:cubicBezTo>
                <a:cubicBezTo>
                  <a:pt x="2548" y="851"/>
                  <a:pt x="2545" y="850"/>
                  <a:pt x="2543" y="847"/>
                </a:cubicBezTo>
                <a:close/>
                <a:moveTo>
                  <a:pt x="280" y="828"/>
                </a:moveTo>
                <a:cubicBezTo>
                  <a:pt x="280" y="828"/>
                  <a:pt x="280" y="828"/>
                  <a:pt x="280" y="828"/>
                </a:cubicBezTo>
                <a:cubicBezTo>
                  <a:pt x="275" y="824"/>
                  <a:pt x="273" y="817"/>
                  <a:pt x="277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280" y="807"/>
                  <a:pt x="287" y="806"/>
                  <a:pt x="292" y="809"/>
                </a:cubicBezTo>
                <a:cubicBezTo>
                  <a:pt x="292" y="809"/>
                  <a:pt x="292" y="809"/>
                  <a:pt x="292" y="809"/>
                </a:cubicBezTo>
                <a:cubicBezTo>
                  <a:pt x="292" y="809"/>
                  <a:pt x="292" y="809"/>
                  <a:pt x="292" y="809"/>
                </a:cubicBezTo>
                <a:cubicBezTo>
                  <a:pt x="297" y="813"/>
                  <a:pt x="298" y="819"/>
                  <a:pt x="295" y="824"/>
                </a:cubicBezTo>
                <a:cubicBezTo>
                  <a:pt x="295" y="824"/>
                  <a:pt x="295" y="824"/>
                  <a:pt x="295" y="824"/>
                </a:cubicBezTo>
                <a:cubicBezTo>
                  <a:pt x="293" y="828"/>
                  <a:pt x="289" y="829"/>
                  <a:pt x="286" y="829"/>
                </a:cubicBezTo>
                <a:cubicBezTo>
                  <a:pt x="286" y="829"/>
                  <a:pt x="286" y="829"/>
                  <a:pt x="286" y="829"/>
                </a:cubicBezTo>
                <a:cubicBezTo>
                  <a:pt x="284" y="829"/>
                  <a:pt x="282" y="829"/>
                  <a:pt x="280" y="828"/>
                </a:cubicBezTo>
                <a:close/>
                <a:moveTo>
                  <a:pt x="2572" y="818"/>
                </a:moveTo>
                <a:cubicBezTo>
                  <a:pt x="2567" y="814"/>
                  <a:pt x="2567" y="807"/>
                  <a:pt x="2572" y="803"/>
                </a:cubicBezTo>
                <a:cubicBezTo>
                  <a:pt x="2572" y="803"/>
                  <a:pt x="2572" y="803"/>
                  <a:pt x="2572" y="803"/>
                </a:cubicBezTo>
                <a:cubicBezTo>
                  <a:pt x="2572" y="803"/>
                  <a:pt x="2572" y="803"/>
                  <a:pt x="2572" y="803"/>
                </a:cubicBezTo>
                <a:cubicBezTo>
                  <a:pt x="2576" y="799"/>
                  <a:pt x="2583" y="799"/>
                  <a:pt x="2587" y="803"/>
                </a:cubicBezTo>
                <a:cubicBezTo>
                  <a:pt x="2587" y="803"/>
                  <a:pt x="2587" y="803"/>
                  <a:pt x="2587" y="803"/>
                </a:cubicBezTo>
                <a:cubicBezTo>
                  <a:pt x="2591" y="807"/>
                  <a:pt x="2591" y="814"/>
                  <a:pt x="2587" y="818"/>
                </a:cubicBezTo>
                <a:cubicBezTo>
                  <a:pt x="2587" y="818"/>
                  <a:pt x="2587" y="818"/>
                  <a:pt x="2587" y="818"/>
                </a:cubicBezTo>
                <a:cubicBezTo>
                  <a:pt x="2587" y="818"/>
                  <a:pt x="2587" y="818"/>
                  <a:pt x="2587" y="818"/>
                </a:cubicBezTo>
                <a:cubicBezTo>
                  <a:pt x="2585" y="821"/>
                  <a:pt x="2582" y="822"/>
                  <a:pt x="2579" y="822"/>
                </a:cubicBezTo>
                <a:cubicBezTo>
                  <a:pt x="2579" y="822"/>
                  <a:pt x="2579" y="822"/>
                  <a:pt x="2579" y="822"/>
                </a:cubicBezTo>
                <a:cubicBezTo>
                  <a:pt x="2577" y="822"/>
                  <a:pt x="2574" y="821"/>
                  <a:pt x="2572" y="818"/>
                </a:cubicBezTo>
                <a:close/>
                <a:moveTo>
                  <a:pt x="246" y="805"/>
                </a:moveTo>
                <a:cubicBezTo>
                  <a:pt x="246" y="805"/>
                  <a:pt x="246" y="805"/>
                  <a:pt x="246" y="805"/>
                </a:cubicBezTo>
                <a:cubicBezTo>
                  <a:pt x="240" y="802"/>
                  <a:pt x="239" y="795"/>
                  <a:pt x="242" y="790"/>
                </a:cubicBezTo>
                <a:cubicBezTo>
                  <a:pt x="242" y="790"/>
                  <a:pt x="242" y="790"/>
                  <a:pt x="242" y="790"/>
                </a:cubicBezTo>
                <a:cubicBezTo>
                  <a:pt x="246" y="785"/>
                  <a:pt x="252" y="783"/>
                  <a:pt x="257" y="787"/>
                </a:cubicBezTo>
                <a:cubicBezTo>
                  <a:pt x="257" y="787"/>
                  <a:pt x="257" y="787"/>
                  <a:pt x="257" y="787"/>
                </a:cubicBezTo>
                <a:cubicBezTo>
                  <a:pt x="258" y="787"/>
                  <a:pt x="258" y="787"/>
                  <a:pt x="258" y="787"/>
                </a:cubicBezTo>
                <a:cubicBezTo>
                  <a:pt x="263" y="790"/>
                  <a:pt x="264" y="797"/>
                  <a:pt x="261" y="802"/>
                </a:cubicBezTo>
                <a:cubicBezTo>
                  <a:pt x="261" y="802"/>
                  <a:pt x="261" y="802"/>
                  <a:pt x="261" y="802"/>
                </a:cubicBezTo>
                <a:cubicBezTo>
                  <a:pt x="259" y="805"/>
                  <a:pt x="255" y="807"/>
                  <a:pt x="252" y="807"/>
                </a:cubicBezTo>
                <a:cubicBezTo>
                  <a:pt x="252" y="807"/>
                  <a:pt x="252" y="807"/>
                  <a:pt x="252" y="807"/>
                </a:cubicBezTo>
                <a:cubicBezTo>
                  <a:pt x="250" y="807"/>
                  <a:pt x="247" y="806"/>
                  <a:pt x="246" y="805"/>
                </a:cubicBezTo>
                <a:close/>
                <a:moveTo>
                  <a:pt x="2601" y="790"/>
                </a:moveTo>
                <a:cubicBezTo>
                  <a:pt x="2596" y="785"/>
                  <a:pt x="2596" y="778"/>
                  <a:pt x="2601" y="774"/>
                </a:cubicBezTo>
                <a:cubicBezTo>
                  <a:pt x="2601" y="774"/>
                  <a:pt x="2601" y="774"/>
                  <a:pt x="2601" y="774"/>
                </a:cubicBezTo>
                <a:cubicBezTo>
                  <a:pt x="2601" y="774"/>
                  <a:pt x="2601" y="774"/>
                  <a:pt x="2601" y="774"/>
                </a:cubicBezTo>
                <a:cubicBezTo>
                  <a:pt x="2605" y="770"/>
                  <a:pt x="2612" y="770"/>
                  <a:pt x="2616" y="774"/>
                </a:cubicBezTo>
                <a:cubicBezTo>
                  <a:pt x="2616" y="774"/>
                  <a:pt x="2616" y="774"/>
                  <a:pt x="2616" y="774"/>
                </a:cubicBezTo>
                <a:cubicBezTo>
                  <a:pt x="2620" y="778"/>
                  <a:pt x="2620" y="785"/>
                  <a:pt x="2616" y="789"/>
                </a:cubicBezTo>
                <a:cubicBezTo>
                  <a:pt x="2616" y="789"/>
                  <a:pt x="2616" y="789"/>
                  <a:pt x="2616" y="789"/>
                </a:cubicBezTo>
                <a:cubicBezTo>
                  <a:pt x="2616" y="790"/>
                  <a:pt x="2616" y="790"/>
                  <a:pt x="2616" y="790"/>
                </a:cubicBezTo>
                <a:cubicBezTo>
                  <a:pt x="2614" y="792"/>
                  <a:pt x="2611" y="793"/>
                  <a:pt x="2608" y="793"/>
                </a:cubicBezTo>
                <a:cubicBezTo>
                  <a:pt x="2608" y="793"/>
                  <a:pt x="2608" y="793"/>
                  <a:pt x="2608" y="793"/>
                </a:cubicBezTo>
                <a:cubicBezTo>
                  <a:pt x="2606" y="793"/>
                  <a:pt x="2603" y="792"/>
                  <a:pt x="2601" y="790"/>
                </a:cubicBezTo>
                <a:close/>
                <a:moveTo>
                  <a:pt x="211" y="783"/>
                </a:moveTo>
                <a:cubicBezTo>
                  <a:pt x="211" y="783"/>
                  <a:pt x="211" y="783"/>
                  <a:pt x="211" y="783"/>
                </a:cubicBezTo>
                <a:cubicBezTo>
                  <a:pt x="206" y="779"/>
                  <a:pt x="205" y="772"/>
                  <a:pt x="208" y="767"/>
                </a:cubicBezTo>
                <a:cubicBezTo>
                  <a:pt x="208" y="767"/>
                  <a:pt x="208" y="767"/>
                  <a:pt x="208" y="767"/>
                </a:cubicBezTo>
                <a:cubicBezTo>
                  <a:pt x="212" y="762"/>
                  <a:pt x="218" y="761"/>
                  <a:pt x="223" y="764"/>
                </a:cubicBezTo>
                <a:cubicBezTo>
                  <a:pt x="223" y="764"/>
                  <a:pt x="223" y="764"/>
                  <a:pt x="223" y="764"/>
                </a:cubicBezTo>
                <a:cubicBezTo>
                  <a:pt x="223" y="764"/>
                  <a:pt x="223" y="764"/>
                  <a:pt x="223" y="764"/>
                </a:cubicBezTo>
                <a:cubicBezTo>
                  <a:pt x="228" y="768"/>
                  <a:pt x="230" y="774"/>
                  <a:pt x="227" y="780"/>
                </a:cubicBezTo>
                <a:cubicBezTo>
                  <a:pt x="227" y="780"/>
                  <a:pt x="227" y="780"/>
                  <a:pt x="227" y="780"/>
                </a:cubicBezTo>
                <a:cubicBezTo>
                  <a:pt x="224" y="783"/>
                  <a:pt x="221" y="784"/>
                  <a:pt x="217" y="784"/>
                </a:cubicBezTo>
                <a:cubicBezTo>
                  <a:pt x="217" y="784"/>
                  <a:pt x="217" y="784"/>
                  <a:pt x="217" y="784"/>
                </a:cubicBezTo>
                <a:cubicBezTo>
                  <a:pt x="215" y="784"/>
                  <a:pt x="213" y="784"/>
                  <a:pt x="211" y="783"/>
                </a:cubicBezTo>
                <a:close/>
                <a:moveTo>
                  <a:pt x="2630" y="761"/>
                </a:moveTo>
                <a:cubicBezTo>
                  <a:pt x="2625" y="756"/>
                  <a:pt x="2625" y="749"/>
                  <a:pt x="2630" y="745"/>
                </a:cubicBezTo>
                <a:cubicBezTo>
                  <a:pt x="2630" y="745"/>
                  <a:pt x="2630" y="745"/>
                  <a:pt x="2630" y="745"/>
                </a:cubicBezTo>
                <a:cubicBezTo>
                  <a:pt x="2630" y="745"/>
                  <a:pt x="2630" y="745"/>
                  <a:pt x="2630" y="745"/>
                </a:cubicBezTo>
                <a:cubicBezTo>
                  <a:pt x="2634" y="741"/>
                  <a:pt x="2641" y="741"/>
                  <a:pt x="2645" y="745"/>
                </a:cubicBezTo>
                <a:cubicBezTo>
                  <a:pt x="2645" y="745"/>
                  <a:pt x="2645" y="745"/>
                  <a:pt x="2645" y="745"/>
                </a:cubicBezTo>
                <a:cubicBezTo>
                  <a:pt x="2649" y="749"/>
                  <a:pt x="2649" y="756"/>
                  <a:pt x="2645" y="761"/>
                </a:cubicBezTo>
                <a:cubicBezTo>
                  <a:pt x="2645" y="761"/>
                  <a:pt x="2645" y="761"/>
                  <a:pt x="2645" y="761"/>
                </a:cubicBezTo>
                <a:cubicBezTo>
                  <a:pt x="2645" y="761"/>
                  <a:pt x="2645" y="761"/>
                  <a:pt x="2645" y="761"/>
                </a:cubicBezTo>
                <a:cubicBezTo>
                  <a:pt x="2643" y="763"/>
                  <a:pt x="2640" y="764"/>
                  <a:pt x="2637" y="764"/>
                </a:cubicBezTo>
                <a:cubicBezTo>
                  <a:pt x="2637" y="764"/>
                  <a:pt x="2637" y="764"/>
                  <a:pt x="2637" y="764"/>
                </a:cubicBezTo>
                <a:cubicBezTo>
                  <a:pt x="2634" y="764"/>
                  <a:pt x="2632" y="763"/>
                  <a:pt x="2630" y="761"/>
                </a:cubicBezTo>
                <a:close/>
                <a:moveTo>
                  <a:pt x="177" y="760"/>
                </a:moveTo>
                <a:cubicBezTo>
                  <a:pt x="177" y="760"/>
                  <a:pt x="177" y="760"/>
                  <a:pt x="177" y="760"/>
                </a:cubicBezTo>
                <a:cubicBezTo>
                  <a:pt x="172" y="757"/>
                  <a:pt x="171" y="750"/>
                  <a:pt x="174" y="745"/>
                </a:cubicBezTo>
                <a:cubicBezTo>
                  <a:pt x="174" y="745"/>
                  <a:pt x="174" y="745"/>
                  <a:pt x="174" y="745"/>
                </a:cubicBezTo>
                <a:cubicBezTo>
                  <a:pt x="177" y="740"/>
                  <a:pt x="184" y="739"/>
                  <a:pt x="189" y="742"/>
                </a:cubicBezTo>
                <a:cubicBezTo>
                  <a:pt x="189" y="742"/>
                  <a:pt x="189" y="742"/>
                  <a:pt x="189" y="742"/>
                </a:cubicBezTo>
                <a:cubicBezTo>
                  <a:pt x="189" y="742"/>
                  <a:pt x="189" y="742"/>
                  <a:pt x="189" y="742"/>
                </a:cubicBezTo>
                <a:cubicBezTo>
                  <a:pt x="194" y="745"/>
                  <a:pt x="196" y="752"/>
                  <a:pt x="192" y="757"/>
                </a:cubicBezTo>
                <a:cubicBezTo>
                  <a:pt x="192" y="757"/>
                  <a:pt x="192" y="757"/>
                  <a:pt x="192" y="757"/>
                </a:cubicBezTo>
                <a:cubicBezTo>
                  <a:pt x="190" y="760"/>
                  <a:pt x="187" y="762"/>
                  <a:pt x="183" y="762"/>
                </a:cubicBezTo>
                <a:cubicBezTo>
                  <a:pt x="183" y="762"/>
                  <a:pt x="183" y="762"/>
                  <a:pt x="183" y="762"/>
                </a:cubicBezTo>
                <a:cubicBezTo>
                  <a:pt x="181" y="762"/>
                  <a:pt x="179" y="761"/>
                  <a:pt x="177" y="760"/>
                </a:cubicBezTo>
                <a:close/>
                <a:moveTo>
                  <a:pt x="143" y="738"/>
                </a:moveTo>
                <a:cubicBezTo>
                  <a:pt x="143" y="738"/>
                  <a:pt x="143" y="738"/>
                  <a:pt x="143" y="738"/>
                </a:cubicBezTo>
                <a:cubicBezTo>
                  <a:pt x="138" y="734"/>
                  <a:pt x="137" y="727"/>
                  <a:pt x="140" y="722"/>
                </a:cubicBezTo>
                <a:cubicBezTo>
                  <a:pt x="140" y="722"/>
                  <a:pt x="140" y="722"/>
                  <a:pt x="140" y="722"/>
                </a:cubicBezTo>
                <a:cubicBezTo>
                  <a:pt x="143" y="717"/>
                  <a:pt x="150" y="716"/>
                  <a:pt x="155" y="719"/>
                </a:cubicBezTo>
                <a:cubicBezTo>
                  <a:pt x="155" y="719"/>
                  <a:pt x="155" y="719"/>
                  <a:pt x="155" y="719"/>
                </a:cubicBezTo>
                <a:cubicBezTo>
                  <a:pt x="155" y="719"/>
                  <a:pt x="155" y="719"/>
                  <a:pt x="155" y="719"/>
                </a:cubicBezTo>
                <a:cubicBezTo>
                  <a:pt x="160" y="723"/>
                  <a:pt x="162" y="729"/>
                  <a:pt x="158" y="735"/>
                </a:cubicBezTo>
                <a:cubicBezTo>
                  <a:pt x="158" y="735"/>
                  <a:pt x="158" y="735"/>
                  <a:pt x="158" y="735"/>
                </a:cubicBezTo>
                <a:cubicBezTo>
                  <a:pt x="156" y="738"/>
                  <a:pt x="153" y="739"/>
                  <a:pt x="149" y="739"/>
                </a:cubicBezTo>
                <a:cubicBezTo>
                  <a:pt x="149" y="739"/>
                  <a:pt x="149" y="739"/>
                  <a:pt x="149" y="739"/>
                </a:cubicBezTo>
                <a:cubicBezTo>
                  <a:pt x="147" y="739"/>
                  <a:pt x="145" y="739"/>
                  <a:pt x="143" y="738"/>
                </a:cubicBezTo>
                <a:close/>
                <a:moveTo>
                  <a:pt x="2658" y="732"/>
                </a:moveTo>
                <a:cubicBezTo>
                  <a:pt x="2654" y="727"/>
                  <a:pt x="2654" y="721"/>
                  <a:pt x="2658" y="716"/>
                </a:cubicBezTo>
                <a:cubicBezTo>
                  <a:pt x="2658" y="716"/>
                  <a:pt x="2658" y="716"/>
                  <a:pt x="2658" y="716"/>
                </a:cubicBezTo>
                <a:cubicBezTo>
                  <a:pt x="2659" y="716"/>
                  <a:pt x="2659" y="716"/>
                  <a:pt x="2659" y="716"/>
                </a:cubicBezTo>
                <a:cubicBezTo>
                  <a:pt x="2663" y="712"/>
                  <a:pt x="2670" y="712"/>
                  <a:pt x="2674" y="716"/>
                </a:cubicBezTo>
                <a:cubicBezTo>
                  <a:pt x="2674" y="716"/>
                  <a:pt x="2674" y="716"/>
                  <a:pt x="2674" y="716"/>
                </a:cubicBezTo>
                <a:cubicBezTo>
                  <a:pt x="2678" y="720"/>
                  <a:pt x="2678" y="727"/>
                  <a:pt x="2674" y="732"/>
                </a:cubicBezTo>
                <a:cubicBezTo>
                  <a:pt x="2674" y="732"/>
                  <a:pt x="2674" y="732"/>
                  <a:pt x="2674" y="732"/>
                </a:cubicBezTo>
                <a:cubicBezTo>
                  <a:pt x="2674" y="732"/>
                  <a:pt x="2674" y="732"/>
                  <a:pt x="2674" y="732"/>
                </a:cubicBezTo>
                <a:cubicBezTo>
                  <a:pt x="2672" y="734"/>
                  <a:pt x="2669" y="735"/>
                  <a:pt x="2666" y="735"/>
                </a:cubicBezTo>
                <a:cubicBezTo>
                  <a:pt x="2666" y="735"/>
                  <a:pt x="2666" y="735"/>
                  <a:pt x="2666" y="735"/>
                </a:cubicBezTo>
                <a:cubicBezTo>
                  <a:pt x="2663" y="735"/>
                  <a:pt x="2661" y="734"/>
                  <a:pt x="2658" y="732"/>
                </a:cubicBezTo>
                <a:close/>
                <a:moveTo>
                  <a:pt x="109" y="715"/>
                </a:moveTo>
                <a:cubicBezTo>
                  <a:pt x="109" y="715"/>
                  <a:pt x="109" y="715"/>
                  <a:pt x="109" y="715"/>
                </a:cubicBezTo>
                <a:cubicBezTo>
                  <a:pt x="104" y="712"/>
                  <a:pt x="102" y="705"/>
                  <a:pt x="106" y="700"/>
                </a:cubicBezTo>
                <a:cubicBezTo>
                  <a:pt x="106" y="700"/>
                  <a:pt x="106" y="700"/>
                  <a:pt x="106" y="700"/>
                </a:cubicBezTo>
                <a:cubicBezTo>
                  <a:pt x="109" y="695"/>
                  <a:pt x="116" y="694"/>
                  <a:pt x="121" y="697"/>
                </a:cubicBezTo>
                <a:cubicBezTo>
                  <a:pt x="121" y="697"/>
                  <a:pt x="121" y="697"/>
                  <a:pt x="121" y="697"/>
                </a:cubicBezTo>
                <a:cubicBezTo>
                  <a:pt x="121" y="697"/>
                  <a:pt x="121" y="697"/>
                  <a:pt x="121" y="697"/>
                </a:cubicBezTo>
                <a:cubicBezTo>
                  <a:pt x="126" y="700"/>
                  <a:pt x="127" y="707"/>
                  <a:pt x="124" y="712"/>
                </a:cubicBezTo>
                <a:cubicBezTo>
                  <a:pt x="124" y="712"/>
                  <a:pt x="124" y="712"/>
                  <a:pt x="124" y="712"/>
                </a:cubicBezTo>
                <a:cubicBezTo>
                  <a:pt x="122" y="715"/>
                  <a:pt x="118" y="717"/>
                  <a:pt x="115" y="717"/>
                </a:cubicBezTo>
                <a:cubicBezTo>
                  <a:pt x="115" y="717"/>
                  <a:pt x="115" y="717"/>
                  <a:pt x="115" y="717"/>
                </a:cubicBezTo>
                <a:cubicBezTo>
                  <a:pt x="113" y="717"/>
                  <a:pt x="111" y="716"/>
                  <a:pt x="109" y="715"/>
                </a:cubicBezTo>
                <a:close/>
                <a:moveTo>
                  <a:pt x="2687" y="703"/>
                </a:moveTo>
                <a:cubicBezTo>
                  <a:pt x="2683" y="699"/>
                  <a:pt x="2683" y="692"/>
                  <a:pt x="2687" y="687"/>
                </a:cubicBezTo>
                <a:cubicBezTo>
                  <a:pt x="2687" y="687"/>
                  <a:pt x="2687" y="687"/>
                  <a:pt x="2687" y="687"/>
                </a:cubicBezTo>
                <a:cubicBezTo>
                  <a:pt x="2687" y="687"/>
                  <a:pt x="2687" y="687"/>
                  <a:pt x="2687" y="687"/>
                </a:cubicBezTo>
                <a:cubicBezTo>
                  <a:pt x="2692" y="683"/>
                  <a:pt x="2699" y="683"/>
                  <a:pt x="2703" y="687"/>
                </a:cubicBezTo>
                <a:cubicBezTo>
                  <a:pt x="2703" y="687"/>
                  <a:pt x="2703" y="687"/>
                  <a:pt x="2703" y="687"/>
                </a:cubicBezTo>
                <a:cubicBezTo>
                  <a:pt x="2707" y="692"/>
                  <a:pt x="2707" y="698"/>
                  <a:pt x="2703" y="703"/>
                </a:cubicBezTo>
                <a:cubicBezTo>
                  <a:pt x="2703" y="703"/>
                  <a:pt x="2703" y="703"/>
                  <a:pt x="2703" y="703"/>
                </a:cubicBezTo>
                <a:cubicBezTo>
                  <a:pt x="2703" y="703"/>
                  <a:pt x="2703" y="703"/>
                  <a:pt x="2703" y="703"/>
                </a:cubicBezTo>
                <a:cubicBezTo>
                  <a:pt x="2701" y="705"/>
                  <a:pt x="2698" y="706"/>
                  <a:pt x="2695" y="706"/>
                </a:cubicBezTo>
                <a:cubicBezTo>
                  <a:pt x="2695" y="706"/>
                  <a:pt x="2695" y="706"/>
                  <a:pt x="2695" y="706"/>
                </a:cubicBezTo>
                <a:cubicBezTo>
                  <a:pt x="2692" y="706"/>
                  <a:pt x="2690" y="705"/>
                  <a:pt x="2687" y="703"/>
                </a:cubicBezTo>
                <a:close/>
                <a:moveTo>
                  <a:pt x="75" y="693"/>
                </a:moveTo>
                <a:cubicBezTo>
                  <a:pt x="75" y="693"/>
                  <a:pt x="75" y="693"/>
                  <a:pt x="75" y="693"/>
                </a:cubicBezTo>
                <a:cubicBezTo>
                  <a:pt x="70" y="689"/>
                  <a:pt x="68" y="683"/>
                  <a:pt x="72" y="677"/>
                </a:cubicBezTo>
                <a:cubicBezTo>
                  <a:pt x="72" y="677"/>
                  <a:pt x="72" y="677"/>
                  <a:pt x="72" y="677"/>
                </a:cubicBezTo>
                <a:cubicBezTo>
                  <a:pt x="75" y="672"/>
                  <a:pt x="82" y="671"/>
                  <a:pt x="87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92" y="678"/>
                  <a:pt x="93" y="685"/>
                  <a:pt x="90" y="690"/>
                </a:cubicBezTo>
                <a:cubicBezTo>
                  <a:pt x="90" y="690"/>
                  <a:pt x="90" y="690"/>
                  <a:pt x="90" y="690"/>
                </a:cubicBezTo>
                <a:cubicBezTo>
                  <a:pt x="88" y="693"/>
                  <a:pt x="84" y="694"/>
                  <a:pt x="81" y="694"/>
                </a:cubicBezTo>
                <a:cubicBezTo>
                  <a:pt x="81" y="694"/>
                  <a:pt x="81" y="694"/>
                  <a:pt x="81" y="694"/>
                </a:cubicBezTo>
                <a:cubicBezTo>
                  <a:pt x="79" y="694"/>
                  <a:pt x="77" y="694"/>
                  <a:pt x="75" y="693"/>
                </a:cubicBezTo>
                <a:close/>
                <a:moveTo>
                  <a:pt x="2716" y="674"/>
                </a:moveTo>
                <a:cubicBezTo>
                  <a:pt x="2712" y="670"/>
                  <a:pt x="2712" y="663"/>
                  <a:pt x="2716" y="658"/>
                </a:cubicBezTo>
                <a:cubicBezTo>
                  <a:pt x="2716" y="658"/>
                  <a:pt x="2716" y="658"/>
                  <a:pt x="2716" y="658"/>
                </a:cubicBezTo>
                <a:cubicBezTo>
                  <a:pt x="2716" y="658"/>
                  <a:pt x="2716" y="658"/>
                  <a:pt x="2716" y="658"/>
                </a:cubicBezTo>
                <a:cubicBezTo>
                  <a:pt x="2721" y="654"/>
                  <a:pt x="2728" y="654"/>
                  <a:pt x="2732" y="658"/>
                </a:cubicBezTo>
                <a:cubicBezTo>
                  <a:pt x="2732" y="658"/>
                  <a:pt x="2732" y="658"/>
                  <a:pt x="2732" y="658"/>
                </a:cubicBezTo>
                <a:cubicBezTo>
                  <a:pt x="2736" y="663"/>
                  <a:pt x="2736" y="670"/>
                  <a:pt x="2732" y="674"/>
                </a:cubicBezTo>
                <a:cubicBezTo>
                  <a:pt x="2732" y="674"/>
                  <a:pt x="2732" y="674"/>
                  <a:pt x="2732" y="674"/>
                </a:cubicBezTo>
                <a:cubicBezTo>
                  <a:pt x="2732" y="674"/>
                  <a:pt x="2732" y="674"/>
                  <a:pt x="2732" y="674"/>
                </a:cubicBezTo>
                <a:cubicBezTo>
                  <a:pt x="2730" y="676"/>
                  <a:pt x="2727" y="677"/>
                  <a:pt x="2724" y="677"/>
                </a:cubicBezTo>
                <a:cubicBezTo>
                  <a:pt x="2724" y="677"/>
                  <a:pt x="2724" y="677"/>
                  <a:pt x="2724" y="677"/>
                </a:cubicBezTo>
                <a:cubicBezTo>
                  <a:pt x="2721" y="677"/>
                  <a:pt x="2718" y="676"/>
                  <a:pt x="2716" y="674"/>
                </a:cubicBezTo>
                <a:close/>
                <a:moveTo>
                  <a:pt x="41" y="670"/>
                </a:moveTo>
                <a:cubicBezTo>
                  <a:pt x="41" y="670"/>
                  <a:pt x="41" y="670"/>
                  <a:pt x="41" y="670"/>
                </a:cubicBezTo>
                <a:cubicBezTo>
                  <a:pt x="35" y="667"/>
                  <a:pt x="34" y="660"/>
                  <a:pt x="37" y="655"/>
                </a:cubicBezTo>
                <a:cubicBezTo>
                  <a:pt x="37" y="655"/>
                  <a:pt x="37" y="655"/>
                  <a:pt x="37" y="655"/>
                </a:cubicBezTo>
                <a:cubicBezTo>
                  <a:pt x="41" y="650"/>
                  <a:pt x="47" y="649"/>
                  <a:pt x="53" y="652"/>
                </a:cubicBezTo>
                <a:cubicBezTo>
                  <a:pt x="53" y="652"/>
                  <a:pt x="53" y="652"/>
                  <a:pt x="53" y="652"/>
                </a:cubicBezTo>
                <a:cubicBezTo>
                  <a:pt x="53" y="652"/>
                  <a:pt x="53" y="652"/>
                  <a:pt x="53" y="652"/>
                </a:cubicBezTo>
                <a:cubicBezTo>
                  <a:pt x="58" y="655"/>
                  <a:pt x="59" y="662"/>
                  <a:pt x="56" y="667"/>
                </a:cubicBezTo>
                <a:cubicBezTo>
                  <a:pt x="56" y="667"/>
                  <a:pt x="56" y="667"/>
                  <a:pt x="56" y="667"/>
                </a:cubicBezTo>
                <a:cubicBezTo>
                  <a:pt x="54" y="670"/>
                  <a:pt x="50" y="672"/>
                  <a:pt x="47" y="672"/>
                </a:cubicBezTo>
                <a:cubicBezTo>
                  <a:pt x="47" y="672"/>
                  <a:pt x="47" y="672"/>
                  <a:pt x="47" y="672"/>
                </a:cubicBezTo>
                <a:cubicBezTo>
                  <a:pt x="45" y="672"/>
                  <a:pt x="42" y="671"/>
                  <a:pt x="41" y="670"/>
                </a:cubicBezTo>
                <a:close/>
                <a:moveTo>
                  <a:pt x="6" y="648"/>
                </a:moveTo>
                <a:cubicBezTo>
                  <a:pt x="6" y="648"/>
                  <a:pt x="6" y="648"/>
                  <a:pt x="6" y="648"/>
                </a:cubicBezTo>
                <a:cubicBezTo>
                  <a:pt x="1" y="644"/>
                  <a:pt x="0" y="638"/>
                  <a:pt x="3" y="632"/>
                </a:cubicBezTo>
                <a:cubicBezTo>
                  <a:pt x="3" y="632"/>
                  <a:pt x="3" y="632"/>
                  <a:pt x="3" y="632"/>
                </a:cubicBezTo>
                <a:cubicBezTo>
                  <a:pt x="7" y="627"/>
                  <a:pt x="13" y="626"/>
                  <a:pt x="18" y="629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24" y="633"/>
                  <a:pt x="25" y="640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19" y="648"/>
                  <a:pt x="16" y="649"/>
                  <a:pt x="12" y="649"/>
                </a:cubicBezTo>
                <a:cubicBezTo>
                  <a:pt x="12" y="649"/>
                  <a:pt x="12" y="649"/>
                  <a:pt x="12" y="649"/>
                </a:cubicBezTo>
                <a:cubicBezTo>
                  <a:pt x="10" y="649"/>
                  <a:pt x="8" y="649"/>
                  <a:pt x="6" y="648"/>
                </a:cubicBezTo>
                <a:close/>
                <a:moveTo>
                  <a:pt x="2745" y="645"/>
                </a:moveTo>
                <a:cubicBezTo>
                  <a:pt x="2741" y="641"/>
                  <a:pt x="2741" y="634"/>
                  <a:pt x="2745" y="630"/>
                </a:cubicBezTo>
                <a:cubicBezTo>
                  <a:pt x="2745" y="630"/>
                  <a:pt x="2745" y="630"/>
                  <a:pt x="2745" y="630"/>
                </a:cubicBezTo>
                <a:cubicBezTo>
                  <a:pt x="2745" y="629"/>
                  <a:pt x="2745" y="629"/>
                  <a:pt x="2745" y="629"/>
                </a:cubicBezTo>
                <a:cubicBezTo>
                  <a:pt x="2750" y="625"/>
                  <a:pt x="2757" y="625"/>
                  <a:pt x="2761" y="629"/>
                </a:cubicBezTo>
                <a:cubicBezTo>
                  <a:pt x="2761" y="629"/>
                  <a:pt x="2761" y="629"/>
                  <a:pt x="2761" y="629"/>
                </a:cubicBezTo>
                <a:cubicBezTo>
                  <a:pt x="2765" y="634"/>
                  <a:pt x="2765" y="641"/>
                  <a:pt x="2761" y="645"/>
                </a:cubicBezTo>
                <a:cubicBezTo>
                  <a:pt x="2761" y="645"/>
                  <a:pt x="2761" y="645"/>
                  <a:pt x="2761" y="645"/>
                </a:cubicBezTo>
                <a:cubicBezTo>
                  <a:pt x="2761" y="645"/>
                  <a:pt x="2761" y="645"/>
                  <a:pt x="2761" y="645"/>
                </a:cubicBezTo>
                <a:cubicBezTo>
                  <a:pt x="2759" y="647"/>
                  <a:pt x="2756" y="648"/>
                  <a:pt x="2753" y="648"/>
                </a:cubicBezTo>
                <a:cubicBezTo>
                  <a:pt x="2753" y="648"/>
                  <a:pt x="2753" y="648"/>
                  <a:pt x="2753" y="648"/>
                </a:cubicBezTo>
                <a:cubicBezTo>
                  <a:pt x="2750" y="648"/>
                  <a:pt x="2747" y="647"/>
                  <a:pt x="2745" y="645"/>
                </a:cubicBezTo>
                <a:close/>
                <a:moveTo>
                  <a:pt x="2774" y="616"/>
                </a:moveTo>
                <a:cubicBezTo>
                  <a:pt x="2770" y="612"/>
                  <a:pt x="2770" y="605"/>
                  <a:pt x="2774" y="601"/>
                </a:cubicBezTo>
                <a:cubicBezTo>
                  <a:pt x="2774" y="601"/>
                  <a:pt x="2774" y="601"/>
                  <a:pt x="2774" y="601"/>
                </a:cubicBezTo>
                <a:cubicBezTo>
                  <a:pt x="2774" y="601"/>
                  <a:pt x="2774" y="601"/>
                  <a:pt x="2774" y="601"/>
                </a:cubicBezTo>
                <a:cubicBezTo>
                  <a:pt x="2779" y="596"/>
                  <a:pt x="2785" y="596"/>
                  <a:pt x="2790" y="601"/>
                </a:cubicBezTo>
                <a:cubicBezTo>
                  <a:pt x="2790" y="601"/>
                  <a:pt x="2790" y="601"/>
                  <a:pt x="2790" y="601"/>
                </a:cubicBezTo>
                <a:cubicBezTo>
                  <a:pt x="2794" y="605"/>
                  <a:pt x="2794" y="612"/>
                  <a:pt x="2790" y="616"/>
                </a:cubicBezTo>
                <a:cubicBezTo>
                  <a:pt x="2790" y="616"/>
                  <a:pt x="2790" y="616"/>
                  <a:pt x="2790" y="616"/>
                </a:cubicBezTo>
                <a:cubicBezTo>
                  <a:pt x="2790" y="616"/>
                  <a:pt x="2790" y="616"/>
                  <a:pt x="2790" y="616"/>
                </a:cubicBezTo>
                <a:cubicBezTo>
                  <a:pt x="2787" y="618"/>
                  <a:pt x="2785" y="619"/>
                  <a:pt x="2782" y="619"/>
                </a:cubicBezTo>
                <a:cubicBezTo>
                  <a:pt x="2782" y="619"/>
                  <a:pt x="2782" y="619"/>
                  <a:pt x="2782" y="619"/>
                </a:cubicBezTo>
                <a:cubicBezTo>
                  <a:pt x="2779" y="619"/>
                  <a:pt x="2776" y="618"/>
                  <a:pt x="2774" y="616"/>
                </a:cubicBezTo>
                <a:close/>
                <a:moveTo>
                  <a:pt x="2803" y="587"/>
                </a:moveTo>
                <a:cubicBezTo>
                  <a:pt x="2799" y="583"/>
                  <a:pt x="2799" y="576"/>
                  <a:pt x="2803" y="572"/>
                </a:cubicBezTo>
                <a:cubicBezTo>
                  <a:pt x="2803" y="572"/>
                  <a:pt x="2803" y="572"/>
                  <a:pt x="2803" y="572"/>
                </a:cubicBezTo>
                <a:cubicBezTo>
                  <a:pt x="2803" y="572"/>
                  <a:pt x="2803" y="572"/>
                  <a:pt x="2803" y="572"/>
                </a:cubicBezTo>
                <a:cubicBezTo>
                  <a:pt x="2807" y="567"/>
                  <a:pt x="2814" y="567"/>
                  <a:pt x="2819" y="572"/>
                </a:cubicBezTo>
                <a:cubicBezTo>
                  <a:pt x="2819" y="572"/>
                  <a:pt x="2819" y="572"/>
                  <a:pt x="2819" y="572"/>
                </a:cubicBezTo>
                <a:cubicBezTo>
                  <a:pt x="2823" y="576"/>
                  <a:pt x="2823" y="583"/>
                  <a:pt x="2819" y="587"/>
                </a:cubicBezTo>
                <a:cubicBezTo>
                  <a:pt x="2819" y="587"/>
                  <a:pt x="2819" y="587"/>
                  <a:pt x="2819" y="587"/>
                </a:cubicBezTo>
                <a:cubicBezTo>
                  <a:pt x="2818" y="587"/>
                  <a:pt x="2818" y="587"/>
                  <a:pt x="2818" y="587"/>
                </a:cubicBezTo>
                <a:cubicBezTo>
                  <a:pt x="2816" y="589"/>
                  <a:pt x="2814" y="590"/>
                  <a:pt x="2811" y="590"/>
                </a:cubicBezTo>
                <a:cubicBezTo>
                  <a:pt x="2811" y="590"/>
                  <a:pt x="2811" y="590"/>
                  <a:pt x="2811" y="590"/>
                </a:cubicBezTo>
                <a:cubicBezTo>
                  <a:pt x="2808" y="590"/>
                  <a:pt x="2805" y="589"/>
                  <a:pt x="2803" y="587"/>
                </a:cubicBezTo>
                <a:close/>
                <a:moveTo>
                  <a:pt x="2832" y="558"/>
                </a:moveTo>
                <a:cubicBezTo>
                  <a:pt x="2828" y="554"/>
                  <a:pt x="2828" y="547"/>
                  <a:pt x="2832" y="543"/>
                </a:cubicBezTo>
                <a:cubicBezTo>
                  <a:pt x="2832" y="543"/>
                  <a:pt x="2832" y="543"/>
                  <a:pt x="2832" y="543"/>
                </a:cubicBezTo>
                <a:cubicBezTo>
                  <a:pt x="2832" y="543"/>
                  <a:pt x="2832" y="543"/>
                  <a:pt x="2832" y="543"/>
                </a:cubicBezTo>
                <a:cubicBezTo>
                  <a:pt x="2836" y="538"/>
                  <a:pt x="2843" y="538"/>
                  <a:pt x="2848" y="543"/>
                </a:cubicBezTo>
                <a:cubicBezTo>
                  <a:pt x="2848" y="543"/>
                  <a:pt x="2848" y="543"/>
                  <a:pt x="2848" y="543"/>
                </a:cubicBezTo>
                <a:cubicBezTo>
                  <a:pt x="2852" y="547"/>
                  <a:pt x="2852" y="554"/>
                  <a:pt x="2848" y="558"/>
                </a:cubicBezTo>
                <a:cubicBezTo>
                  <a:pt x="2848" y="558"/>
                  <a:pt x="2848" y="558"/>
                  <a:pt x="2848" y="558"/>
                </a:cubicBezTo>
                <a:cubicBezTo>
                  <a:pt x="2847" y="558"/>
                  <a:pt x="2847" y="558"/>
                  <a:pt x="2847" y="558"/>
                </a:cubicBezTo>
                <a:cubicBezTo>
                  <a:pt x="2845" y="560"/>
                  <a:pt x="2842" y="561"/>
                  <a:pt x="2840" y="561"/>
                </a:cubicBezTo>
                <a:cubicBezTo>
                  <a:pt x="2840" y="561"/>
                  <a:pt x="2840" y="561"/>
                  <a:pt x="2840" y="561"/>
                </a:cubicBezTo>
                <a:cubicBezTo>
                  <a:pt x="2837" y="561"/>
                  <a:pt x="2834" y="560"/>
                  <a:pt x="2832" y="558"/>
                </a:cubicBezTo>
                <a:close/>
                <a:moveTo>
                  <a:pt x="2861" y="529"/>
                </a:moveTo>
                <a:cubicBezTo>
                  <a:pt x="2857" y="525"/>
                  <a:pt x="2857" y="518"/>
                  <a:pt x="2861" y="514"/>
                </a:cubicBezTo>
                <a:cubicBezTo>
                  <a:pt x="2861" y="514"/>
                  <a:pt x="2861" y="514"/>
                  <a:pt x="2861" y="514"/>
                </a:cubicBezTo>
                <a:cubicBezTo>
                  <a:pt x="2861" y="514"/>
                  <a:pt x="2861" y="514"/>
                  <a:pt x="2861" y="514"/>
                </a:cubicBezTo>
                <a:cubicBezTo>
                  <a:pt x="2865" y="510"/>
                  <a:pt x="2872" y="510"/>
                  <a:pt x="2876" y="514"/>
                </a:cubicBezTo>
                <a:cubicBezTo>
                  <a:pt x="2876" y="514"/>
                  <a:pt x="2876" y="514"/>
                  <a:pt x="2876" y="514"/>
                </a:cubicBezTo>
                <a:cubicBezTo>
                  <a:pt x="2881" y="518"/>
                  <a:pt x="2881" y="525"/>
                  <a:pt x="2876" y="529"/>
                </a:cubicBezTo>
                <a:cubicBezTo>
                  <a:pt x="2876" y="529"/>
                  <a:pt x="2876" y="529"/>
                  <a:pt x="2876" y="529"/>
                </a:cubicBezTo>
                <a:cubicBezTo>
                  <a:pt x="2876" y="529"/>
                  <a:pt x="2876" y="529"/>
                  <a:pt x="2876" y="529"/>
                </a:cubicBezTo>
                <a:cubicBezTo>
                  <a:pt x="2874" y="531"/>
                  <a:pt x="2871" y="533"/>
                  <a:pt x="2869" y="533"/>
                </a:cubicBezTo>
                <a:cubicBezTo>
                  <a:pt x="2869" y="533"/>
                  <a:pt x="2869" y="533"/>
                  <a:pt x="2869" y="533"/>
                </a:cubicBezTo>
                <a:cubicBezTo>
                  <a:pt x="2866" y="533"/>
                  <a:pt x="2863" y="531"/>
                  <a:pt x="2861" y="529"/>
                </a:cubicBezTo>
                <a:close/>
                <a:moveTo>
                  <a:pt x="2890" y="500"/>
                </a:moveTo>
                <a:cubicBezTo>
                  <a:pt x="2886" y="496"/>
                  <a:pt x="2886" y="489"/>
                  <a:pt x="2890" y="485"/>
                </a:cubicBezTo>
                <a:cubicBezTo>
                  <a:pt x="2890" y="485"/>
                  <a:pt x="2890" y="485"/>
                  <a:pt x="2890" y="485"/>
                </a:cubicBezTo>
                <a:cubicBezTo>
                  <a:pt x="2890" y="485"/>
                  <a:pt x="2890" y="485"/>
                  <a:pt x="2890" y="485"/>
                </a:cubicBezTo>
                <a:cubicBezTo>
                  <a:pt x="2894" y="481"/>
                  <a:pt x="2901" y="481"/>
                  <a:pt x="2905" y="485"/>
                </a:cubicBezTo>
                <a:cubicBezTo>
                  <a:pt x="2905" y="485"/>
                  <a:pt x="2905" y="485"/>
                  <a:pt x="2905" y="485"/>
                </a:cubicBezTo>
                <a:cubicBezTo>
                  <a:pt x="2910" y="489"/>
                  <a:pt x="2910" y="496"/>
                  <a:pt x="2905" y="500"/>
                </a:cubicBezTo>
                <a:cubicBezTo>
                  <a:pt x="2905" y="500"/>
                  <a:pt x="2905" y="500"/>
                  <a:pt x="2905" y="500"/>
                </a:cubicBezTo>
                <a:cubicBezTo>
                  <a:pt x="2905" y="500"/>
                  <a:pt x="2905" y="500"/>
                  <a:pt x="2905" y="500"/>
                </a:cubicBezTo>
                <a:cubicBezTo>
                  <a:pt x="2903" y="503"/>
                  <a:pt x="2900" y="504"/>
                  <a:pt x="2898" y="504"/>
                </a:cubicBezTo>
                <a:cubicBezTo>
                  <a:pt x="2898" y="504"/>
                  <a:pt x="2898" y="504"/>
                  <a:pt x="2898" y="504"/>
                </a:cubicBezTo>
                <a:cubicBezTo>
                  <a:pt x="2895" y="504"/>
                  <a:pt x="2892" y="503"/>
                  <a:pt x="2890" y="500"/>
                </a:cubicBezTo>
                <a:close/>
                <a:moveTo>
                  <a:pt x="2919" y="471"/>
                </a:moveTo>
                <a:cubicBezTo>
                  <a:pt x="2914" y="467"/>
                  <a:pt x="2914" y="460"/>
                  <a:pt x="2919" y="456"/>
                </a:cubicBezTo>
                <a:cubicBezTo>
                  <a:pt x="2919" y="456"/>
                  <a:pt x="2919" y="456"/>
                  <a:pt x="2919" y="456"/>
                </a:cubicBezTo>
                <a:cubicBezTo>
                  <a:pt x="2919" y="456"/>
                  <a:pt x="2919" y="456"/>
                  <a:pt x="2919" y="456"/>
                </a:cubicBezTo>
                <a:cubicBezTo>
                  <a:pt x="2923" y="452"/>
                  <a:pt x="2930" y="452"/>
                  <a:pt x="2934" y="456"/>
                </a:cubicBezTo>
                <a:cubicBezTo>
                  <a:pt x="2934" y="456"/>
                  <a:pt x="2934" y="456"/>
                  <a:pt x="2934" y="456"/>
                </a:cubicBezTo>
                <a:cubicBezTo>
                  <a:pt x="2939" y="460"/>
                  <a:pt x="2939" y="467"/>
                  <a:pt x="2934" y="471"/>
                </a:cubicBezTo>
                <a:cubicBezTo>
                  <a:pt x="2934" y="471"/>
                  <a:pt x="2934" y="471"/>
                  <a:pt x="2934" y="471"/>
                </a:cubicBezTo>
                <a:cubicBezTo>
                  <a:pt x="2934" y="471"/>
                  <a:pt x="2934" y="471"/>
                  <a:pt x="2934" y="471"/>
                </a:cubicBezTo>
                <a:cubicBezTo>
                  <a:pt x="2932" y="474"/>
                  <a:pt x="2929" y="475"/>
                  <a:pt x="2926" y="475"/>
                </a:cubicBezTo>
                <a:cubicBezTo>
                  <a:pt x="2926" y="475"/>
                  <a:pt x="2926" y="475"/>
                  <a:pt x="2926" y="475"/>
                </a:cubicBezTo>
                <a:cubicBezTo>
                  <a:pt x="2924" y="475"/>
                  <a:pt x="2921" y="474"/>
                  <a:pt x="2919" y="471"/>
                </a:cubicBezTo>
                <a:close/>
                <a:moveTo>
                  <a:pt x="2948" y="443"/>
                </a:moveTo>
                <a:cubicBezTo>
                  <a:pt x="2943" y="438"/>
                  <a:pt x="2943" y="431"/>
                  <a:pt x="2948" y="427"/>
                </a:cubicBezTo>
                <a:cubicBezTo>
                  <a:pt x="2948" y="427"/>
                  <a:pt x="2948" y="427"/>
                  <a:pt x="2948" y="427"/>
                </a:cubicBezTo>
                <a:cubicBezTo>
                  <a:pt x="2948" y="427"/>
                  <a:pt x="2948" y="427"/>
                  <a:pt x="2948" y="427"/>
                </a:cubicBezTo>
                <a:cubicBezTo>
                  <a:pt x="2952" y="423"/>
                  <a:pt x="2959" y="423"/>
                  <a:pt x="2963" y="427"/>
                </a:cubicBezTo>
                <a:cubicBezTo>
                  <a:pt x="2963" y="427"/>
                  <a:pt x="2963" y="427"/>
                  <a:pt x="2963" y="427"/>
                </a:cubicBezTo>
                <a:cubicBezTo>
                  <a:pt x="2967" y="431"/>
                  <a:pt x="2967" y="438"/>
                  <a:pt x="2963" y="442"/>
                </a:cubicBezTo>
                <a:cubicBezTo>
                  <a:pt x="2963" y="442"/>
                  <a:pt x="2963" y="442"/>
                  <a:pt x="2963" y="442"/>
                </a:cubicBezTo>
                <a:cubicBezTo>
                  <a:pt x="2963" y="443"/>
                  <a:pt x="2963" y="443"/>
                  <a:pt x="2963" y="443"/>
                </a:cubicBezTo>
                <a:cubicBezTo>
                  <a:pt x="2961" y="445"/>
                  <a:pt x="2958" y="446"/>
                  <a:pt x="2955" y="446"/>
                </a:cubicBezTo>
                <a:cubicBezTo>
                  <a:pt x="2955" y="446"/>
                  <a:pt x="2955" y="446"/>
                  <a:pt x="2955" y="446"/>
                </a:cubicBezTo>
                <a:cubicBezTo>
                  <a:pt x="2953" y="446"/>
                  <a:pt x="2950" y="445"/>
                  <a:pt x="2948" y="443"/>
                </a:cubicBezTo>
                <a:close/>
                <a:moveTo>
                  <a:pt x="2977" y="414"/>
                </a:moveTo>
                <a:cubicBezTo>
                  <a:pt x="2972" y="409"/>
                  <a:pt x="2972" y="402"/>
                  <a:pt x="2977" y="398"/>
                </a:cubicBezTo>
                <a:cubicBezTo>
                  <a:pt x="2977" y="398"/>
                  <a:pt x="2977" y="398"/>
                  <a:pt x="2977" y="398"/>
                </a:cubicBezTo>
                <a:cubicBezTo>
                  <a:pt x="2977" y="398"/>
                  <a:pt x="2977" y="398"/>
                  <a:pt x="2977" y="398"/>
                </a:cubicBezTo>
                <a:cubicBezTo>
                  <a:pt x="2981" y="394"/>
                  <a:pt x="2988" y="394"/>
                  <a:pt x="2992" y="398"/>
                </a:cubicBezTo>
                <a:cubicBezTo>
                  <a:pt x="2992" y="398"/>
                  <a:pt x="2992" y="398"/>
                  <a:pt x="2992" y="398"/>
                </a:cubicBezTo>
                <a:cubicBezTo>
                  <a:pt x="2996" y="402"/>
                  <a:pt x="2996" y="409"/>
                  <a:pt x="2992" y="414"/>
                </a:cubicBezTo>
                <a:cubicBezTo>
                  <a:pt x="2992" y="414"/>
                  <a:pt x="2992" y="414"/>
                  <a:pt x="2992" y="414"/>
                </a:cubicBezTo>
                <a:cubicBezTo>
                  <a:pt x="2992" y="414"/>
                  <a:pt x="2992" y="414"/>
                  <a:pt x="2992" y="414"/>
                </a:cubicBezTo>
                <a:cubicBezTo>
                  <a:pt x="2990" y="416"/>
                  <a:pt x="2987" y="417"/>
                  <a:pt x="2984" y="417"/>
                </a:cubicBezTo>
                <a:cubicBezTo>
                  <a:pt x="2984" y="417"/>
                  <a:pt x="2984" y="417"/>
                  <a:pt x="2984" y="417"/>
                </a:cubicBezTo>
                <a:cubicBezTo>
                  <a:pt x="2981" y="417"/>
                  <a:pt x="2979" y="416"/>
                  <a:pt x="2977" y="414"/>
                </a:cubicBezTo>
                <a:close/>
                <a:moveTo>
                  <a:pt x="3005" y="385"/>
                </a:moveTo>
                <a:cubicBezTo>
                  <a:pt x="3001" y="380"/>
                  <a:pt x="3001" y="374"/>
                  <a:pt x="3005" y="369"/>
                </a:cubicBezTo>
                <a:cubicBezTo>
                  <a:pt x="3005" y="369"/>
                  <a:pt x="3005" y="369"/>
                  <a:pt x="3005" y="369"/>
                </a:cubicBezTo>
                <a:cubicBezTo>
                  <a:pt x="3006" y="369"/>
                  <a:pt x="3006" y="369"/>
                  <a:pt x="3006" y="369"/>
                </a:cubicBezTo>
                <a:cubicBezTo>
                  <a:pt x="3010" y="365"/>
                  <a:pt x="3017" y="365"/>
                  <a:pt x="3021" y="369"/>
                </a:cubicBezTo>
                <a:cubicBezTo>
                  <a:pt x="3021" y="369"/>
                  <a:pt x="3021" y="369"/>
                  <a:pt x="3021" y="369"/>
                </a:cubicBezTo>
                <a:cubicBezTo>
                  <a:pt x="3025" y="373"/>
                  <a:pt x="3025" y="380"/>
                  <a:pt x="3021" y="385"/>
                </a:cubicBezTo>
                <a:cubicBezTo>
                  <a:pt x="3021" y="385"/>
                  <a:pt x="3021" y="385"/>
                  <a:pt x="3021" y="385"/>
                </a:cubicBezTo>
                <a:cubicBezTo>
                  <a:pt x="3021" y="385"/>
                  <a:pt x="3021" y="385"/>
                  <a:pt x="3021" y="385"/>
                </a:cubicBezTo>
                <a:cubicBezTo>
                  <a:pt x="3019" y="387"/>
                  <a:pt x="3016" y="388"/>
                  <a:pt x="3013" y="388"/>
                </a:cubicBezTo>
                <a:cubicBezTo>
                  <a:pt x="3013" y="388"/>
                  <a:pt x="3013" y="388"/>
                  <a:pt x="3013" y="388"/>
                </a:cubicBezTo>
                <a:cubicBezTo>
                  <a:pt x="3010" y="388"/>
                  <a:pt x="3008" y="387"/>
                  <a:pt x="3005" y="385"/>
                </a:cubicBezTo>
                <a:close/>
                <a:moveTo>
                  <a:pt x="3034" y="356"/>
                </a:moveTo>
                <a:cubicBezTo>
                  <a:pt x="3030" y="352"/>
                  <a:pt x="3030" y="345"/>
                  <a:pt x="3034" y="340"/>
                </a:cubicBezTo>
                <a:cubicBezTo>
                  <a:pt x="3034" y="340"/>
                  <a:pt x="3034" y="340"/>
                  <a:pt x="3034" y="340"/>
                </a:cubicBezTo>
                <a:cubicBezTo>
                  <a:pt x="3035" y="340"/>
                  <a:pt x="3035" y="340"/>
                  <a:pt x="3035" y="340"/>
                </a:cubicBezTo>
                <a:cubicBezTo>
                  <a:pt x="3039" y="336"/>
                  <a:pt x="3046" y="336"/>
                  <a:pt x="3050" y="340"/>
                </a:cubicBezTo>
                <a:cubicBezTo>
                  <a:pt x="3050" y="340"/>
                  <a:pt x="3050" y="340"/>
                  <a:pt x="3050" y="340"/>
                </a:cubicBezTo>
                <a:cubicBezTo>
                  <a:pt x="3054" y="345"/>
                  <a:pt x="3054" y="351"/>
                  <a:pt x="3050" y="356"/>
                </a:cubicBezTo>
                <a:cubicBezTo>
                  <a:pt x="3050" y="356"/>
                  <a:pt x="3050" y="356"/>
                  <a:pt x="3050" y="356"/>
                </a:cubicBezTo>
                <a:cubicBezTo>
                  <a:pt x="3050" y="356"/>
                  <a:pt x="3050" y="356"/>
                  <a:pt x="3050" y="356"/>
                </a:cubicBezTo>
                <a:cubicBezTo>
                  <a:pt x="3048" y="358"/>
                  <a:pt x="3045" y="359"/>
                  <a:pt x="3042" y="359"/>
                </a:cubicBezTo>
                <a:cubicBezTo>
                  <a:pt x="3042" y="359"/>
                  <a:pt x="3042" y="359"/>
                  <a:pt x="3042" y="359"/>
                </a:cubicBezTo>
                <a:cubicBezTo>
                  <a:pt x="3039" y="359"/>
                  <a:pt x="3037" y="358"/>
                  <a:pt x="3034" y="356"/>
                </a:cubicBezTo>
                <a:close/>
                <a:moveTo>
                  <a:pt x="3063" y="327"/>
                </a:moveTo>
                <a:cubicBezTo>
                  <a:pt x="3059" y="323"/>
                  <a:pt x="3059" y="316"/>
                  <a:pt x="3063" y="311"/>
                </a:cubicBezTo>
                <a:cubicBezTo>
                  <a:pt x="3063" y="311"/>
                  <a:pt x="3063" y="311"/>
                  <a:pt x="3063" y="311"/>
                </a:cubicBezTo>
                <a:cubicBezTo>
                  <a:pt x="3063" y="311"/>
                  <a:pt x="3063" y="311"/>
                  <a:pt x="3063" y="311"/>
                </a:cubicBezTo>
                <a:cubicBezTo>
                  <a:pt x="3068" y="307"/>
                  <a:pt x="3075" y="307"/>
                  <a:pt x="3079" y="311"/>
                </a:cubicBezTo>
                <a:cubicBezTo>
                  <a:pt x="3079" y="311"/>
                  <a:pt x="3079" y="311"/>
                  <a:pt x="3079" y="311"/>
                </a:cubicBezTo>
                <a:cubicBezTo>
                  <a:pt x="3083" y="316"/>
                  <a:pt x="3083" y="323"/>
                  <a:pt x="3079" y="327"/>
                </a:cubicBezTo>
                <a:cubicBezTo>
                  <a:pt x="3079" y="327"/>
                  <a:pt x="3079" y="327"/>
                  <a:pt x="3079" y="327"/>
                </a:cubicBezTo>
                <a:cubicBezTo>
                  <a:pt x="3079" y="327"/>
                  <a:pt x="3079" y="327"/>
                  <a:pt x="3079" y="327"/>
                </a:cubicBezTo>
                <a:cubicBezTo>
                  <a:pt x="3077" y="329"/>
                  <a:pt x="3074" y="330"/>
                  <a:pt x="3071" y="330"/>
                </a:cubicBezTo>
                <a:cubicBezTo>
                  <a:pt x="3071" y="330"/>
                  <a:pt x="3071" y="330"/>
                  <a:pt x="3071" y="330"/>
                </a:cubicBezTo>
                <a:cubicBezTo>
                  <a:pt x="3068" y="330"/>
                  <a:pt x="3065" y="329"/>
                  <a:pt x="3063" y="327"/>
                </a:cubicBezTo>
                <a:close/>
                <a:moveTo>
                  <a:pt x="3092" y="298"/>
                </a:moveTo>
                <a:cubicBezTo>
                  <a:pt x="3088" y="294"/>
                  <a:pt x="3088" y="287"/>
                  <a:pt x="3092" y="283"/>
                </a:cubicBezTo>
                <a:cubicBezTo>
                  <a:pt x="3092" y="283"/>
                  <a:pt x="3092" y="283"/>
                  <a:pt x="3092" y="283"/>
                </a:cubicBezTo>
                <a:cubicBezTo>
                  <a:pt x="3092" y="282"/>
                  <a:pt x="3092" y="282"/>
                  <a:pt x="3092" y="282"/>
                </a:cubicBezTo>
                <a:cubicBezTo>
                  <a:pt x="3097" y="278"/>
                  <a:pt x="3104" y="278"/>
                  <a:pt x="3108" y="282"/>
                </a:cubicBezTo>
                <a:cubicBezTo>
                  <a:pt x="3108" y="282"/>
                  <a:pt x="3108" y="282"/>
                  <a:pt x="3108" y="282"/>
                </a:cubicBezTo>
                <a:cubicBezTo>
                  <a:pt x="3112" y="287"/>
                  <a:pt x="3112" y="294"/>
                  <a:pt x="3108" y="298"/>
                </a:cubicBezTo>
                <a:cubicBezTo>
                  <a:pt x="3108" y="298"/>
                  <a:pt x="3108" y="298"/>
                  <a:pt x="3108" y="298"/>
                </a:cubicBezTo>
                <a:cubicBezTo>
                  <a:pt x="3108" y="298"/>
                  <a:pt x="3108" y="298"/>
                  <a:pt x="3108" y="298"/>
                </a:cubicBezTo>
                <a:cubicBezTo>
                  <a:pt x="3106" y="300"/>
                  <a:pt x="3103" y="301"/>
                  <a:pt x="3100" y="301"/>
                </a:cubicBezTo>
                <a:cubicBezTo>
                  <a:pt x="3100" y="301"/>
                  <a:pt x="3100" y="301"/>
                  <a:pt x="3100" y="301"/>
                </a:cubicBezTo>
                <a:cubicBezTo>
                  <a:pt x="3097" y="301"/>
                  <a:pt x="3094" y="300"/>
                  <a:pt x="3092" y="298"/>
                </a:cubicBezTo>
                <a:close/>
                <a:moveTo>
                  <a:pt x="3121" y="269"/>
                </a:moveTo>
                <a:cubicBezTo>
                  <a:pt x="3117" y="265"/>
                  <a:pt x="3117" y="258"/>
                  <a:pt x="3121" y="254"/>
                </a:cubicBezTo>
                <a:cubicBezTo>
                  <a:pt x="3121" y="254"/>
                  <a:pt x="3121" y="254"/>
                  <a:pt x="3121" y="254"/>
                </a:cubicBezTo>
                <a:cubicBezTo>
                  <a:pt x="3121" y="253"/>
                  <a:pt x="3121" y="253"/>
                  <a:pt x="3121" y="253"/>
                </a:cubicBezTo>
                <a:cubicBezTo>
                  <a:pt x="3126" y="249"/>
                  <a:pt x="3132" y="249"/>
                  <a:pt x="3137" y="253"/>
                </a:cubicBezTo>
                <a:cubicBezTo>
                  <a:pt x="3137" y="253"/>
                  <a:pt x="3137" y="253"/>
                  <a:pt x="3137" y="253"/>
                </a:cubicBezTo>
                <a:cubicBezTo>
                  <a:pt x="3141" y="258"/>
                  <a:pt x="3141" y="265"/>
                  <a:pt x="3137" y="269"/>
                </a:cubicBezTo>
                <a:cubicBezTo>
                  <a:pt x="3137" y="269"/>
                  <a:pt x="3137" y="269"/>
                  <a:pt x="3137" y="269"/>
                </a:cubicBezTo>
                <a:cubicBezTo>
                  <a:pt x="3137" y="269"/>
                  <a:pt x="3137" y="269"/>
                  <a:pt x="3137" y="269"/>
                </a:cubicBezTo>
                <a:cubicBezTo>
                  <a:pt x="3134" y="271"/>
                  <a:pt x="3132" y="272"/>
                  <a:pt x="3129" y="272"/>
                </a:cubicBezTo>
                <a:cubicBezTo>
                  <a:pt x="3129" y="272"/>
                  <a:pt x="3129" y="272"/>
                  <a:pt x="3129" y="272"/>
                </a:cubicBezTo>
                <a:cubicBezTo>
                  <a:pt x="3126" y="272"/>
                  <a:pt x="3123" y="271"/>
                  <a:pt x="3121" y="269"/>
                </a:cubicBezTo>
                <a:close/>
                <a:moveTo>
                  <a:pt x="3150" y="240"/>
                </a:moveTo>
                <a:cubicBezTo>
                  <a:pt x="3146" y="236"/>
                  <a:pt x="3146" y="229"/>
                  <a:pt x="3150" y="225"/>
                </a:cubicBezTo>
                <a:cubicBezTo>
                  <a:pt x="3150" y="225"/>
                  <a:pt x="3150" y="225"/>
                  <a:pt x="3150" y="225"/>
                </a:cubicBezTo>
                <a:cubicBezTo>
                  <a:pt x="3150" y="225"/>
                  <a:pt x="3150" y="225"/>
                  <a:pt x="3150" y="225"/>
                </a:cubicBezTo>
                <a:cubicBezTo>
                  <a:pt x="3154" y="220"/>
                  <a:pt x="3161" y="220"/>
                  <a:pt x="3166" y="225"/>
                </a:cubicBezTo>
                <a:cubicBezTo>
                  <a:pt x="3166" y="225"/>
                  <a:pt x="3166" y="225"/>
                  <a:pt x="3166" y="225"/>
                </a:cubicBezTo>
                <a:cubicBezTo>
                  <a:pt x="3170" y="229"/>
                  <a:pt x="3170" y="236"/>
                  <a:pt x="3166" y="240"/>
                </a:cubicBezTo>
                <a:cubicBezTo>
                  <a:pt x="3166" y="240"/>
                  <a:pt x="3166" y="240"/>
                  <a:pt x="3166" y="240"/>
                </a:cubicBezTo>
                <a:cubicBezTo>
                  <a:pt x="3166" y="240"/>
                  <a:pt x="3166" y="240"/>
                  <a:pt x="3166" y="240"/>
                </a:cubicBezTo>
                <a:cubicBezTo>
                  <a:pt x="3163" y="242"/>
                  <a:pt x="3161" y="243"/>
                  <a:pt x="3158" y="243"/>
                </a:cubicBezTo>
                <a:cubicBezTo>
                  <a:pt x="3158" y="243"/>
                  <a:pt x="3158" y="243"/>
                  <a:pt x="3158" y="243"/>
                </a:cubicBezTo>
                <a:cubicBezTo>
                  <a:pt x="3155" y="243"/>
                  <a:pt x="3152" y="242"/>
                  <a:pt x="3150" y="240"/>
                </a:cubicBezTo>
                <a:close/>
                <a:moveTo>
                  <a:pt x="3179" y="211"/>
                </a:moveTo>
                <a:cubicBezTo>
                  <a:pt x="3175" y="207"/>
                  <a:pt x="3175" y="200"/>
                  <a:pt x="3179" y="196"/>
                </a:cubicBezTo>
                <a:cubicBezTo>
                  <a:pt x="3179" y="196"/>
                  <a:pt x="3179" y="196"/>
                  <a:pt x="3179" y="196"/>
                </a:cubicBezTo>
                <a:cubicBezTo>
                  <a:pt x="3179" y="196"/>
                  <a:pt x="3179" y="196"/>
                  <a:pt x="3179" y="196"/>
                </a:cubicBezTo>
                <a:cubicBezTo>
                  <a:pt x="3183" y="191"/>
                  <a:pt x="3190" y="191"/>
                  <a:pt x="3195" y="196"/>
                </a:cubicBezTo>
                <a:cubicBezTo>
                  <a:pt x="3195" y="196"/>
                  <a:pt x="3195" y="196"/>
                  <a:pt x="3195" y="196"/>
                </a:cubicBezTo>
                <a:cubicBezTo>
                  <a:pt x="3199" y="200"/>
                  <a:pt x="3199" y="207"/>
                  <a:pt x="3195" y="211"/>
                </a:cubicBezTo>
                <a:cubicBezTo>
                  <a:pt x="3195" y="211"/>
                  <a:pt x="3195" y="211"/>
                  <a:pt x="3195" y="211"/>
                </a:cubicBezTo>
                <a:cubicBezTo>
                  <a:pt x="3194" y="211"/>
                  <a:pt x="3194" y="211"/>
                  <a:pt x="3194" y="211"/>
                </a:cubicBezTo>
                <a:cubicBezTo>
                  <a:pt x="3192" y="213"/>
                  <a:pt x="3190" y="214"/>
                  <a:pt x="3187" y="214"/>
                </a:cubicBezTo>
                <a:cubicBezTo>
                  <a:pt x="3187" y="214"/>
                  <a:pt x="3187" y="214"/>
                  <a:pt x="3187" y="214"/>
                </a:cubicBezTo>
                <a:cubicBezTo>
                  <a:pt x="3184" y="214"/>
                  <a:pt x="3181" y="213"/>
                  <a:pt x="3179" y="211"/>
                </a:cubicBezTo>
                <a:close/>
                <a:moveTo>
                  <a:pt x="3208" y="182"/>
                </a:moveTo>
                <a:cubicBezTo>
                  <a:pt x="3204" y="178"/>
                  <a:pt x="3204" y="171"/>
                  <a:pt x="3208" y="167"/>
                </a:cubicBezTo>
                <a:cubicBezTo>
                  <a:pt x="3208" y="167"/>
                  <a:pt x="3208" y="167"/>
                  <a:pt x="3208" y="167"/>
                </a:cubicBezTo>
                <a:cubicBezTo>
                  <a:pt x="3208" y="167"/>
                  <a:pt x="3208" y="167"/>
                  <a:pt x="3208" y="167"/>
                </a:cubicBezTo>
                <a:cubicBezTo>
                  <a:pt x="3212" y="162"/>
                  <a:pt x="3219" y="162"/>
                  <a:pt x="3223" y="167"/>
                </a:cubicBezTo>
                <a:cubicBezTo>
                  <a:pt x="3223" y="167"/>
                  <a:pt x="3223" y="167"/>
                  <a:pt x="3223" y="167"/>
                </a:cubicBezTo>
                <a:cubicBezTo>
                  <a:pt x="3228" y="171"/>
                  <a:pt x="3228" y="178"/>
                  <a:pt x="3223" y="182"/>
                </a:cubicBezTo>
                <a:cubicBezTo>
                  <a:pt x="3223" y="182"/>
                  <a:pt x="3223" y="182"/>
                  <a:pt x="3223" y="182"/>
                </a:cubicBezTo>
                <a:cubicBezTo>
                  <a:pt x="3223" y="182"/>
                  <a:pt x="3223" y="182"/>
                  <a:pt x="3223" y="182"/>
                </a:cubicBezTo>
                <a:cubicBezTo>
                  <a:pt x="3221" y="184"/>
                  <a:pt x="3218" y="185"/>
                  <a:pt x="3216" y="185"/>
                </a:cubicBezTo>
                <a:cubicBezTo>
                  <a:pt x="3216" y="185"/>
                  <a:pt x="3216" y="185"/>
                  <a:pt x="3216" y="185"/>
                </a:cubicBezTo>
                <a:cubicBezTo>
                  <a:pt x="3213" y="185"/>
                  <a:pt x="3210" y="184"/>
                  <a:pt x="3208" y="182"/>
                </a:cubicBezTo>
                <a:close/>
                <a:moveTo>
                  <a:pt x="3237" y="153"/>
                </a:moveTo>
                <a:cubicBezTo>
                  <a:pt x="3233" y="149"/>
                  <a:pt x="3233" y="142"/>
                  <a:pt x="3237" y="138"/>
                </a:cubicBezTo>
                <a:cubicBezTo>
                  <a:pt x="3237" y="138"/>
                  <a:pt x="3237" y="138"/>
                  <a:pt x="3237" y="138"/>
                </a:cubicBezTo>
                <a:cubicBezTo>
                  <a:pt x="3237" y="138"/>
                  <a:pt x="3237" y="138"/>
                  <a:pt x="3237" y="138"/>
                </a:cubicBezTo>
                <a:cubicBezTo>
                  <a:pt x="3241" y="134"/>
                  <a:pt x="3248" y="134"/>
                  <a:pt x="3252" y="138"/>
                </a:cubicBezTo>
                <a:cubicBezTo>
                  <a:pt x="3252" y="138"/>
                  <a:pt x="3252" y="138"/>
                  <a:pt x="3252" y="138"/>
                </a:cubicBezTo>
                <a:cubicBezTo>
                  <a:pt x="3257" y="142"/>
                  <a:pt x="3257" y="149"/>
                  <a:pt x="3252" y="153"/>
                </a:cubicBezTo>
                <a:cubicBezTo>
                  <a:pt x="3252" y="153"/>
                  <a:pt x="3252" y="153"/>
                  <a:pt x="3252" y="153"/>
                </a:cubicBezTo>
                <a:cubicBezTo>
                  <a:pt x="3252" y="153"/>
                  <a:pt x="3252" y="153"/>
                  <a:pt x="3252" y="153"/>
                </a:cubicBezTo>
                <a:cubicBezTo>
                  <a:pt x="3250" y="155"/>
                  <a:pt x="3247" y="157"/>
                  <a:pt x="3245" y="157"/>
                </a:cubicBezTo>
                <a:cubicBezTo>
                  <a:pt x="3245" y="157"/>
                  <a:pt x="3245" y="157"/>
                  <a:pt x="3245" y="157"/>
                </a:cubicBezTo>
                <a:cubicBezTo>
                  <a:pt x="3242" y="157"/>
                  <a:pt x="3239" y="155"/>
                  <a:pt x="3237" y="153"/>
                </a:cubicBezTo>
                <a:close/>
                <a:moveTo>
                  <a:pt x="3266" y="124"/>
                </a:moveTo>
                <a:cubicBezTo>
                  <a:pt x="3261" y="120"/>
                  <a:pt x="3261" y="113"/>
                  <a:pt x="3266" y="109"/>
                </a:cubicBezTo>
                <a:cubicBezTo>
                  <a:pt x="3266" y="109"/>
                  <a:pt x="3266" y="109"/>
                  <a:pt x="3266" y="109"/>
                </a:cubicBezTo>
                <a:cubicBezTo>
                  <a:pt x="3266" y="109"/>
                  <a:pt x="3266" y="109"/>
                  <a:pt x="3266" y="109"/>
                </a:cubicBezTo>
                <a:cubicBezTo>
                  <a:pt x="3270" y="105"/>
                  <a:pt x="3277" y="105"/>
                  <a:pt x="3281" y="109"/>
                </a:cubicBezTo>
                <a:cubicBezTo>
                  <a:pt x="3281" y="109"/>
                  <a:pt x="3281" y="109"/>
                  <a:pt x="3281" y="109"/>
                </a:cubicBezTo>
                <a:cubicBezTo>
                  <a:pt x="3286" y="113"/>
                  <a:pt x="3286" y="120"/>
                  <a:pt x="3281" y="124"/>
                </a:cubicBezTo>
                <a:cubicBezTo>
                  <a:pt x="3281" y="124"/>
                  <a:pt x="3281" y="124"/>
                  <a:pt x="3281" y="124"/>
                </a:cubicBezTo>
                <a:cubicBezTo>
                  <a:pt x="3281" y="124"/>
                  <a:pt x="3281" y="124"/>
                  <a:pt x="3281" y="124"/>
                </a:cubicBezTo>
                <a:cubicBezTo>
                  <a:pt x="3279" y="127"/>
                  <a:pt x="3276" y="128"/>
                  <a:pt x="3273" y="128"/>
                </a:cubicBezTo>
                <a:cubicBezTo>
                  <a:pt x="3273" y="128"/>
                  <a:pt x="3273" y="128"/>
                  <a:pt x="3273" y="128"/>
                </a:cubicBezTo>
                <a:cubicBezTo>
                  <a:pt x="3271" y="128"/>
                  <a:pt x="3268" y="127"/>
                  <a:pt x="3266" y="124"/>
                </a:cubicBezTo>
                <a:close/>
                <a:moveTo>
                  <a:pt x="3295" y="96"/>
                </a:moveTo>
                <a:cubicBezTo>
                  <a:pt x="3290" y="91"/>
                  <a:pt x="3290" y="84"/>
                  <a:pt x="3295" y="80"/>
                </a:cubicBezTo>
                <a:cubicBezTo>
                  <a:pt x="3295" y="80"/>
                  <a:pt x="3295" y="80"/>
                  <a:pt x="3295" y="80"/>
                </a:cubicBezTo>
                <a:cubicBezTo>
                  <a:pt x="3295" y="80"/>
                  <a:pt x="3295" y="80"/>
                  <a:pt x="3295" y="80"/>
                </a:cubicBezTo>
                <a:cubicBezTo>
                  <a:pt x="3299" y="76"/>
                  <a:pt x="3306" y="76"/>
                  <a:pt x="3310" y="80"/>
                </a:cubicBezTo>
                <a:cubicBezTo>
                  <a:pt x="3310" y="80"/>
                  <a:pt x="3310" y="80"/>
                  <a:pt x="3310" y="80"/>
                </a:cubicBezTo>
                <a:cubicBezTo>
                  <a:pt x="3314" y="84"/>
                  <a:pt x="3314" y="91"/>
                  <a:pt x="3310" y="95"/>
                </a:cubicBezTo>
                <a:cubicBezTo>
                  <a:pt x="3310" y="95"/>
                  <a:pt x="3310" y="95"/>
                  <a:pt x="3310" y="95"/>
                </a:cubicBezTo>
                <a:cubicBezTo>
                  <a:pt x="3310" y="96"/>
                  <a:pt x="3310" y="96"/>
                  <a:pt x="3310" y="96"/>
                </a:cubicBezTo>
                <a:cubicBezTo>
                  <a:pt x="3308" y="98"/>
                  <a:pt x="3305" y="99"/>
                  <a:pt x="3302" y="99"/>
                </a:cubicBezTo>
                <a:cubicBezTo>
                  <a:pt x="3302" y="99"/>
                  <a:pt x="3302" y="99"/>
                  <a:pt x="3302" y="99"/>
                </a:cubicBezTo>
                <a:cubicBezTo>
                  <a:pt x="3300" y="99"/>
                  <a:pt x="3297" y="98"/>
                  <a:pt x="3295" y="96"/>
                </a:cubicBezTo>
                <a:close/>
                <a:moveTo>
                  <a:pt x="3324" y="67"/>
                </a:moveTo>
                <a:cubicBezTo>
                  <a:pt x="3319" y="62"/>
                  <a:pt x="3319" y="55"/>
                  <a:pt x="3324" y="51"/>
                </a:cubicBezTo>
                <a:cubicBezTo>
                  <a:pt x="3324" y="51"/>
                  <a:pt x="3324" y="51"/>
                  <a:pt x="3324" y="51"/>
                </a:cubicBezTo>
                <a:cubicBezTo>
                  <a:pt x="3324" y="51"/>
                  <a:pt x="3324" y="51"/>
                  <a:pt x="3324" y="51"/>
                </a:cubicBezTo>
                <a:cubicBezTo>
                  <a:pt x="3328" y="47"/>
                  <a:pt x="3335" y="47"/>
                  <a:pt x="3339" y="51"/>
                </a:cubicBezTo>
                <a:cubicBezTo>
                  <a:pt x="3339" y="51"/>
                  <a:pt x="3339" y="51"/>
                  <a:pt x="3339" y="51"/>
                </a:cubicBezTo>
                <a:cubicBezTo>
                  <a:pt x="3343" y="55"/>
                  <a:pt x="3343" y="62"/>
                  <a:pt x="3339" y="66"/>
                </a:cubicBezTo>
                <a:cubicBezTo>
                  <a:pt x="3339" y="66"/>
                  <a:pt x="3339" y="66"/>
                  <a:pt x="3339" y="66"/>
                </a:cubicBezTo>
                <a:cubicBezTo>
                  <a:pt x="3339" y="67"/>
                  <a:pt x="3339" y="67"/>
                  <a:pt x="3339" y="67"/>
                </a:cubicBezTo>
                <a:cubicBezTo>
                  <a:pt x="3337" y="69"/>
                  <a:pt x="3334" y="70"/>
                  <a:pt x="3331" y="70"/>
                </a:cubicBezTo>
                <a:cubicBezTo>
                  <a:pt x="3331" y="70"/>
                  <a:pt x="3331" y="70"/>
                  <a:pt x="3331" y="70"/>
                </a:cubicBezTo>
                <a:cubicBezTo>
                  <a:pt x="3329" y="70"/>
                  <a:pt x="3326" y="69"/>
                  <a:pt x="3324" y="67"/>
                </a:cubicBezTo>
                <a:close/>
                <a:moveTo>
                  <a:pt x="3353" y="38"/>
                </a:moveTo>
                <a:cubicBezTo>
                  <a:pt x="3348" y="33"/>
                  <a:pt x="3348" y="26"/>
                  <a:pt x="3353" y="22"/>
                </a:cubicBezTo>
                <a:cubicBezTo>
                  <a:pt x="3353" y="22"/>
                  <a:pt x="3353" y="22"/>
                  <a:pt x="3353" y="22"/>
                </a:cubicBezTo>
                <a:cubicBezTo>
                  <a:pt x="3353" y="22"/>
                  <a:pt x="3353" y="22"/>
                  <a:pt x="3353" y="22"/>
                </a:cubicBezTo>
                <a:cubicBezTo>
                  <a:pt x="3357" y="18"/>
                  <a:pt x="3364" y="18"/>
                  <a:pt x="3368" y="22"/>
                </a:cubicBezTo>
                <a:cubicBezTo>
                  <a:pt x="3368" y="22"/>
                  <a:pt x="3368" y="22"/>
                  <a:pt x="3368" y="22"/>
                </a:cubicBezTo>
                <a:cubicBezTo>
                  <a:pt x="3372" y="26"/>
                  <a:pt x="3372" y="33"/>
                  <a:pt x="3368" y="38"/>
                </a:cubicBezTo>
                <a:cubicBezTo>
                  <a:pt x="3368" y="38"/>
                  <a:pt x="3368" y="38"/>
                  <a:pt x="3368" y="38"/>
                </a:cubicBezTo>
                <a:cubicBezTo>
                  <a:pt x="3368" y="38"/>
                  <a:pt x="3368" y="38"/>
                  <a:pt x="3368" y="38"/>
                </a:cubicBezTo>
                <a:cubicBezTo>
                  <a:pt x="3366" y="40"/>
                  <a:pt x="3363" y="41"/>
                  <a:pt x="3360" y="41"/>
                </a:cubicBezTo>
                <a:cubicBezTo>
                  <a:pt x="3360" y="41"/>
                  <a:pt x="3360" y="41"/>
                  <a:pt x="3360" y="41"/>
                </a:cubicBezTo>
                <a:cubicBezTo>
                  <a:pt x="3357" y="41"/>
                  <a:pt x="3355" y="40"/>
                  <a:pt x="3353" y="38"/>
                </a:cubicBezTo>
                <a:close/>
                <a:moveTo>
                  <a:pt x="4293" y="22"/>
                </a:moveTo>
                <a:cubicBezTo>
                  <a:pt x="4287" y="22"/>
                  <a:pt x="4282" y="17"/>
                  <a:pt x="4282" y="11"/>
                </a:cubicBezTo>
                <a:cubicBezTo>
                  <a:pt x="4282" y="11"/>
                  <a:pt x="4282" y="11"/>
                  <a:pt x="4282" y="11"/>
                </a:cubicBezTo>
                <a:cubicBezTo>
                  <a:pt x="4282" y="5"/>
                  <a:pt x="4287" y="0"/>
                  <a:pt x="4293" y="0"/>
                </a:cubicBezTo>
                <a:cubicBezTo>
                  <a:pt x="4293" y="0"/>
                  <a:pt x="4293" y="0"/>
                  <a:pt x="4293" y="0"/>
                </a:cubicBezTo>
                <a:cubicBezTo>
                  <a:pt x="4293" y="0"/>
                  <a:pt x="4293" y="0"/>
                  <a:pt x="4293" y="0"/>
                </a:cubicBezTo>
                <a:cubicBezTo>
                  <a:pt x="4299" y="0"/>
                  <a:pt x="4304" y="5"/>
                  <a:pt x="4304" y="11"/>
                </a:cubicBezTo>
                <a:cubicBezTo>
                  <a:pt x="4304" y="11"/>
                  <a:pt x="4304" y="11"/>
                  <a:pt x="4304" y="11"/>
                </a:cubicBezTo>
                <a:cubicBezTo>
                  <a:pt x="4304" y="17"/>
                  <a:pt x="4299" y="22"/>
                  <a:pt x="4293" y="22"/>
                </a:cubicBezTo>
                <a:cubicBezTo>
                  <a:pt x="4293" y="22"/>
                  <a:pt x="4293" y="22"/>
                  <a:pt x="4293" y="22"/>
                </a:cubicBezTo>
                <a:cubicBezTo>
                  <a:pt x="4293" y="22"/>
                  <a:pt x="4293" y="22"/>
                  <a:pt x="4293" y="22"/>
                </a:cubicBezTo>
                <a:close/>
                <a:moveTo>
                  <a:pt x="4252" y="22"/>
                </a:moveTo>
                <a:cubicBezTo>
                  <a:pt x="4246" y="22"/>
                  <a:pt x="4241" y="17"/>
                  <a:pt x="4241" y="11"/>
                </a:cubicBezTo>
                <a:cubicBezTo>
                  <a:pt x="4241" y="11"/>
                  <a:pt x="4241" y="11"/>
                  <a:pt x="4241" y="11"/>
                </a:cubicBezTo>
                <a:cubicBezTo>
                  <a:pt x="4241" y="5"/>
                  <a:pt x="4246" y="0"/>
                  <a:pt x="4252" y="0"/>
                </a:cubicBezTo>
                <a:cubicBezTo>
                  <a:pt x="4252" y="0"/>
                  <a:pt x="4252" y="0"/>
                  <a:pt x="4252" y="0"/>
                </a:cubicBezTo>
                <a:cubicBezTo>
                  <a:pt x="4252" y="0"/>
                  <a:pt x="4252" y="0"/>
                  <a:pt x="4252" y="0"/>
                </a:cubicBezTo>
                <a:cubicBezTo>
                  <a:pt x="4258" y="0"/>
                  <a:pt x="4263" y="5"/>
                  <a:pt x="4263" y="11"/>
                </a:cubicBezTo>
                <a:cubicBezTo>
                  <a:pt x="4263" y="11"/>
                  <a:pt x="4263" y="11"/>
                  <a:pt x="4263" y="11"/>
                </a:cubicBezTo>
                <a:cubicBezTo>
                  <a:pt x="4263" y="17"/>
                  <a:pt x="4258" y="22"/>
                  <a:pt x="4252" y="22"/>
                </a:cubicBezTo>
                <a:cubicBezTo>
                  <a:pt x="4252" y="22"/>
                  <a:pt x="4252" y="22"/>
                  <a:pt x="4252" y="22"/>
                </a:cubicBezTo>
                <a:cubicBezTo>
                  <a:pt x="4252" y="22"/>
                  <a:pt x="4252" y="22"/>
                  <a:pt x="4252" y="22"/>
                </a:cubicBezTo>
                <a:close/>
                <a:moveTo>
                  <a:pt x="4211" y="22"/>
                </a:moveTo>
                <a:cubicBezTo>
                  <a:pt x="4205" y="22"/>
                  <a:pt x="4200" y="17"/>
                  <a:pt x="4200" y="11"/>
                </a:cubicBezTo>
                <a:cubicBezTo>
                  <a:pt x="4200" y="11"/>
                  <a:pt x="4200" y="11"/>
                  <a:pt x="4200" y="11"/>
                </a:cubicBezTo>
                <a:cubicBezTo>
                  <a:pt x="4200" y="5"/>
                  <a:pt x="4205" y="0"/>
                  <a:pt x="4211" y="0"/>
                </a:cubicBezTo>
                <a:cubicBezTo>
                  <a:pt x="4211" y="0"/>
                  <a:pt x="4211" y="0"/>
                  <a:pt x="4211" y="0"/>
                </a:cubicBezTo>
                <a:cubicBezTo>
                  <a:pt x="4211" y="0"/>
                  <a:pt x="4211" y="0"/>
                  <a:pt x="4211" y="0"/>
                </a:cubicBezTo>
                <a:cubicBezTo>
                  <a:pt x="4217" y="0"/>
                  <a:pt x="4222" y="5"/>
                  <a:pt x="4222" y="11"/>
                </a:cubicBezTo>
                <a:cubicBezTo>
                  <a:pt x="4222" y="11"/>
                  <a:pt x="4222" y="11"/>
                  <a:pt x="4222" y="11"/>
                </a:cubicBezTo>
                <a:cubicBezTo>
                  <a:pt x="4222" y="17"/>
                  <a:pt x="4217" y="22"/>
                  <a:pt x="4211" y="22"/>
                </a:cubicBezTo>
                <a:cubicBezTo>
                  <a:pt x="4211" y="22"/>
                  <a:pt x="4211" y="22"/>
                  <a:pt x="4211" y="22"/>
                </a:cubicBezTo>
                <a:cubicBezTo>
                  <a:pt x="4211" y="22"/>
                  <a:pt x="4211" y="22"/>
                  <a:pt x="4211" y="22"/>
                </a:cubicBezTo>
                <a:close/>
                <a:moveTo>
                  <a:pt x="4170" y="22"/>
                </a:moveTo>
                <a:cubicBezTo>
                  <a:pt x="4164" y="22"/>
                  <a:pt x="4159" y="17"/>
                  <a:pt x="4159" y="11"/>
                </a:cubicBezTo>
                <a:cubicBezTo>
                  <a:pt x="4159" y="11"/>
                  <a:pt x="4159" y="11"/>
                  <a:pt x="4159" y="11"/>
                </a:cubicBezTo>
                <a:cubicBezTo>
                  <a:pt x="4159" y="5"/>
                  <a:pt x="4164" y="0"/>
                  <a:pt x="4170" y="0"/>
                </a:cubicBezTo>
                <a:cubicBezTo>
                  <a:pt x="4170" y="0"/>
                  <a:pt x="4170" y="0"/>
                  <a:pt x="4170" y="0"/>
                </a:cubicBezTo>
                <a:cubicBezTo>
                  <a:pt x="4171" y="0"/>
                  <a:pt x="4171" y="0"/>
                  <a:pt x="4171" y="0"/>
                </a:cubicBezTo>
                <a:cubicBezTo>
                  <a:pt x="4177" y="0"/>
                  <a:pt x="4181" y="5"/>
                  <a:pt x="4181" y="11"/>
                </a:cubicBezTo>
                <a:cubicBezTo>
                  <a:pt x="4181" y="11"/>
                  <a:pt x="4181" y="11"/>
                  <a:pt x="4181" y="11"/>
                </a:cubicBezTo>
                <a:cubicBezTo>
                  <a:pt x="4181" y="17"/>
                  <a:pt x="4177" y="22"/>
                  <a:pt x="4171" y="22"/>
                </a:cubicBezTo>
                <a:cubicBezTo>
                  <a:pt x="4171" y="22"/>
                  <a:pt x="4171" y="22"/>
                  <a:pt x="4171" y="22"/>
                </a:cubicBezTo>
                <a:cubicBezTo>
                  <a:pt x="4170" y="22"/>
                  <a:pt x="4170" y="22"/>
                  <a:pt x="4170" y="22"/>
                </a:cubicBezTo>
                <a:close/>
                <a:moveTo>
                  <a:pt x="4130" y="22"/>
                </a:moveTo>
                <a:cubicBezTo>
                  <a:pt x="4123" y="22"/>
                  <a:pt x="4119" y="17"/>
                  <a:pt x="4119" y="11"/>
                </a:cubicBezTo>
                <a:cubicBezTo>
                  <a:pt x="4119" y="11"/>
                  <a:pt x="4119" y="11"/>
                  <a:pt x="4119" y="11"/>
                </a:cubicBezTo>
                <a:cubicBezTo>
                  <a:pt x="4119" y="5"/>
                  <a:pt x="4123" y="0"/>
                  <a:pt x="4130" y="0"/>
                </a:cubicBezTo>
                <a:cubicBezTo>
                  <a:pt x="4130" y="0"/>
                  <a:pt x="4130" y="0"/>
                  <a:pt x="4130" y="0"/>
                </a:cubicBezTo>
                <a:cubicBezTo>
                  <a:pt x="4130" y="0"/>
                  <a:pt x="4130" y="0"/>
                  <a:pt x="4130" y="0"/>
                </a:cubicBezTo>
                <a:cubicBezTo>
                  <a:pt x="4136" y="0"/>
                  <a:pt x="4141" y="5"/>
                  <a:pt x="4141" y="11"/>
                </a:cubicBezTo>
                <a:cubicBezTo>
                  <a:pt x="4141" y="11"/>
                  <a:pt x="4141" y="11"/>
                  <a:pt x="4141" y="11"/>
                </a:cubicBezTo>
                <a:cubicBezTo>
                  <a:pt x="4141" y="17"/>
                  <a:pt x="4136" y="22"/>
                  <a:pt x="4130" y="22"/>
                </a:cubicBezTo>
                <a:cubicBezTo>
                  <a:pt x="4130" y="22"/>
                  <a:pt x="4130" y="22"/>
                  <a:pt x="4130" y="22"/>
                </a:cubicBezTo>
                <a:cubicBezTo>
                  <a:pt x="4130" y="22"/>
                  <a:pt x="4130" y="22"/>
                  <a:pt x="4130" y="22"/>
                </a:cubicBezTo>
                <a:close/>
                <a:moveTo>
                  <a:pt x="4089" y="22"/>
                </a:moveTo>
                <a:cubicBezTo>
                  <a:pt x="4083" y="22"/>
                  <a:pt x="4078" y="17"/>
                  <a:pt x="4078" y="11"/>
                </a:cubicBezTo>
                <a:cubicBezTo>
                  <a:pt x="4078" y="11"/>
                  <a:pt x="4078" y="11"/>
                  <a:pt x="4078" y="11"/>
                </a:cubicBezTo>
                <a:cubicBezTo>
                  <a:pt x="4078" y="5"/>
                  <a:pt x="4083" y="0"/>
                  <a:pt x="4089" y="0"/>
                </a:cubicBezTo>
                <a:cubicBezTo>
                  <a:pt x="4089" y="0"/>
                  <a:pt x="4089" y="0"/>
                  <a:pt x="4089" y="0"/>
                </a:cubicBezTo>
                <a:cubicBezTo>
                  <a:pt x="4089" y="0"/>
                  <a:pt x="4089" y="0"/>
                  <a:pt x="4089" y="0"/>
                </a:cubicBezTo>
                <a:cubicBezTo>
                  <a:pt x="4095" y="0"/>
                  <a:pt x="4100" y="5"/>
                  <a:pt x="4100" y="11"/>
                </a:cubicBezTo>
                <a:cubicBezTo>
                  <a:pt x="4100" y="11"/>
                  <a:pt x="4100" y="11"/>
                  <a:pt x="4100" y="11"/>
                </a:cubicBezTo>
                <a:cubicBezTo>
                  <a:pt x="4100" y="17"/>
                  <a:pt x="4095" y="22"/>
                  <a:pt x="4089" y="22"/>
                </a:cubicBezTo>
                <a:cubicBezTo>
                  <a:pt x="4089" y="22"/>
                  <a:pt x="4089" y="22"/>
                  <a:pt x="4089" y="22"/>
                </a:cubicBezTo>
                <a:cubicBezTo>
                  <a:pt x="4089" y="22"/>
                  <a:pt x="4089" y="22"/>
                  <a:pt x="4089" y="22"/>
                </a:cubicBezTo>
                <a:close/>
                <a:moveTo>
                  <a:pt x="4048" y="22"/>
                </a:moveTo>
                <a:cubicBezTo>
                  <a:pt x="4042" y="22"/>
                  <a:pt x="4037" y="17"/>
                  <a:pt x="4037" y="11"/>
                </a:cubicBezTo>
                <a:cubicBezTo>
                  <a:pt x="4037" y="11"/>
                  <a:pt x="4037" y="11"/>
                  <a:pt x="4037" y="11"/>
                </a:cubicBezTo>
                <a:cubicBezTo>
                  <a:pt x="4037" y="5"/>
                  <a:pt x="4042" y="0"/>
                  <a:pt x="4048" y="0"/>
                </a:cubicBezTo>
                <a:cubicBezTo>
                  <a:pt x="4048" y="0"/>
                  <a:pt x="4048" y="0"/>
                  <a:pt x="4048" y="0"/>
                </a:cubicBezTo>
                <a:cubicBezTo>
                  <a:pt x="4048" y="0"/>
                  <a:pt x="4048" y="0"/>
                  <a:pt x="4048" y="0"/>
                </a:cubicBezTo>
                <a:cubicBezTo>
                  <a:pt x="4054" y="0"/>
                  <a:pt x="4059" y="5"/>
                  <a:pt x="4059" y="11"/>
                </a:cubicBezTo>
                <a:cubicBezTo>
                  <a:pt x="4059" y="11"/>
                  <a:pt x="4059" y="11"/>
                  <a:pt x="4059" y="11"/>
                </a:cubicBezTo>
                <a:cubicBezTo>
                  <a:pt x="4059" y="17"/>
                  <a:pt x="4054" y="22"/>
                  <a:pt x="4048" y="22"/>
                </a:cubicBezTo>
                <a:cubicBezTo>
                  <a:pt x="4048" y="22"/>
                  <a:pt x="4048" y="22"/>
                  <a:pt x="4048" y="22"/>
                </a:cubicBezTo>
                <a:cubicBezTo>
                  <a:pt x="4048" y="22"/>
                  <a:pt x="4048" y="22"/>
                  <a:pt x="4048" y="22"/>
                </a:cubicBezTo>
                <a:close/>
                <a:moveTo>
                  <a:pt x="4007" y="22"/>
                </a:moveTo>
                <a:cubicBezTo>
                  <a:pt x="4001" y="22"/>
                  <a:pt x="3996" y="17"/>
                  <a:pt x="3996" y="11"/>
                </a:cubicBezTo>
                <a:cubicBezTo>
                  <a:pt x="3996" y="11"/>
                  <a:pt x="3996" y="11"/>
                  <a:pt x="3996" y="11"/>
                </a:cubicBezTo>
                <a:cubicBezTo>
                  <a:pt x="3996" y="5"/>
                  <a:pt x="4001" y="0"/>
                  <a:pt x="4007" y="0"/>
                </a:cubicBezTo>
                <a:cubicBezTo>
                  <a:pt x="4007" y="0"/>
                  <a:pt x="4007" y="0"/>
                  <a:pt x="4007" y="0"/>
                </a:cubicBezTo>
                <a:cubicBezTo>
                  <a:pt x="4007" y="0"/>
                  <a:pt x="4007" y="0"/>
                  <a:pt x="4007" y="0"/>
                </a:cubicBezTo>
                <a:cubicBezTo>
                  <a:pt x="4013" y="0"/>
                  <a:pt x="4018" y="5"/>
                  <a:pt x="4018" y="11"/>
                </a:cubicBezTo>
                <a:cubicBezTo>
                  <a:pt x="4018" y="11"/>
                  <a:pt x="4018" y="11"/>
                  <a:pt x="4018" y="11"/>
                </a:cubicBezTo>
                <a:cubicBezTo>
                  <a:pt x="4018" y="17"/>
                  <a:pt x="4013" y="22"/>
                  <a:pt x="4007" y="22"/>
                </a:cubicBezTo>
                <a:cubicBezTo>
                  <a:pt x="4007" y="22"/>
                  <a:pt x="4007" y="22"/>
                  <a:pt x="4007" y="22"/>
                </a:cubicBezTo>
                <a:cubicBezTo>
                  <a:pt x="4007" y="22"/>
                  <a:pt x="4007" y="22"/>
                  <a:pt x="4007" y="22"/>
                </a:cubicBezTo>
                <a:close/>
                <a:moveTo>
                  <a:pt x="3966" y="22"/>
                </a:moveTo>
                <a:cubicBezTo>
                  <a:pt x="3960" y="22"/>
                  <a:pt x="3955" y="17"/>
                  <a:pt x="3955" y="11"/>
                </a:cubicBezTo>
                <a:cubicBezTo>
                  <a:pt x="3955" y="11"/>
                  <a:pt x="3955" y="11"/>
                  <a:pt x="3955" y="11"/>
                </a:cubicBezTo>
                <a:cubicBezTo>
                  <a:pt x="3955" y="5"/>
                  <a:pt x="3960" y="0"/>
                  <a:pt x="3966" y="0"/>
                </a:cubicBezTo>
                <a:cubicBezTo>
                  <a:pt x="3966" y="0"/>
                  <a:pt x="3966" y="0"/>
                  <a:pt x="3966" y="0"/>
                </a:cubicBezTo>
                <a:cubicBezTo>
                  <a:pt x="3966" y="0"/>
                  <a:pt x="3966" y="0"/>
                  <a:pt x="3966" y="0"/>
                </a:cubicBezTo>
                <a:cubicBezTo>
                  <a:pt x="3972" y="0"/>
                  <a:pt x="3977" y="5"/>
                  <a:pt x="3977" y="11"/>
                </a:cubicBezTo>
                <a:cubicBezTo>
                  <a:pt x="3977" y="11"/>
                  <a:pt x="3977" y="11"/>
                  <a:pt x="3977" y="11"/>
                </a:cubicBezTo>
                <a:cubicBezTo>
                  <a:pt x="3977" y="17"/>
                  <a:pt x="3972" y="22"/>
                  <a:pt x="3966" y="22"/>
                </a:cubicBezTo>
                <a:cubicBezTo>
                  <a:pt x="3966" y="22"/>
                  <a:pt x="3966" y="22"/>
                  <a:pt x="3966" y="22"/>
                </a:cubicBezTo>
                <a:cubicBezTo>
                  <a:pt x="3966" y="22"/>
                  <a:pt x="3966" y="22"/>
                  <a:pt x="3966" y="22"/>
                </a:cubicBezTo>
                <a:close/>
                <a:moveTo>
                  <a:pt x="3925" y="22"/>
                </a:moveTo>
                <a:cubicBezTo>
                  <a:pt x="3919" y="22"/>
                  <a:pt x="3914" y="17"/>
                  <a:pt x="3914" y="11"/>
                </a:cubicBezTo>
                <a:cubicBezTo>
                  <a:pt x="3914" y="11"/>
                  <a:pt x="3914" y="11"/>
                  <a:pt x="3914" y="11"/>
                </a:cubicBezTo>
                <a:cubicBezTo>
                  <a:pt x="3914" y="5"/>
                  <a:pt x="3919" y="0"/>
                  <a:pt x="3925" y="0"/>
                </a:cubicBezTo>
                <a:cubicBezTo>
                  <a:pt x="3925" y="0"/>
                  <a:pt x="3925" y="0"/>
                  <a:pt x="3925" y="0"/>
                </a:cubicBezTo>
                <a:cubicBezTo>
                  <a:pt x="3925" y="0"/>
                  <a:pt x="3925" y="0"/>
                  <a:pt x="3925" y="0"/>
                </a:cubicBezTo>
                <a:cubicBezTo>
                  <a:pt x="3931" y="0"/>
                  <a:pt x="3936" y="5"/>
                  <a:pt x="3936" y="11"/>
                </a:cubicBezTo>
                <a:cubicBezTo>
                  <a:pt x="3936" y="11"/>
                  <a:pt x="3936" y="11"/>
                  <a:pt x="3936" y="11"/>
                </a:cubicBezTo>
                <a:cubicBezTo>
                  <a:pt x="3936" y="17"/>
                  <a:pt x="3931" y="22"/>
                  <a:pt x="3925" y="22"/>
                </a:cubicBezTo>
                <a:cubicBezTo>
                  <a:pt x="3925" y="22"/>
                  <a:pt x="3925" y="22"/>
                  <a:pt x="3925" y="22"/>
                </a:cubicBezTo>
                <a:cubicBezTo>
                  <a:pt x="3925" y="22"/>
                  <a:pt x="3925" y="22"/>
                  <a:pt x="3925" y="22"/>
                </a:cubicBezTo>
                <a:close/>
                <a:moveTo>
                  <a:pt x="3884" y="22"/>
                </a:moveTo>
                <a:cubicBezTo>
                  <a:pt x="3878" y="22"/>
                  <a:pt x="3873" y="17"/>
                  <a:pt x="3873" y="11"/>
                </a:cubicBezTo>
                <a:cubicBezTo>
                  <a:pt x="3873" y="11"/>
                  <a:pt x="3873" y="11"/>
                  <a:pt x="3873" y="11"/>
                </a:cubicBezTo>
                <a:cubicBezTo>
                  <a:pt x="3873" y="5"/>
                  <a:pt x="3878" y="0"/>
                  <a:pt x="3884" y="0"/>
                </a:cubicBezTo>
                <a:cubicBezTo>
                  <a:pt x="3884" y="0"/>
                  <a:pt x="3884" y="0"/>
                  <a:pt x="3884" y="0"/>
                </a:cubicBezTo>
                <a:cubicBezTo>
                  <a:pt x="3884" y="0"/>
                  <a:pt x="3884" y="0"/>
                  <a:pt x="3884" y="0"/>
                </a:cubicBezTo>
                <a:cubicBezTo>
                  <a:pt x="3890" y="0"/>
                  <a:pt x="3895" y="5"/>
                  <a:pt x="3895" y="11"/>
                </a:cubicBezTo>
                <a:cubicBezTo>
                  <a:pt x="3895" y="11"/>
                  <a:pt x="3895" y="11"/>
                  <a:pt x="3895" y="11"/>
                </a:cubicBezTo>
                <a:cubicBezTo>
                  <a:pt x="3895" y="17"/>
                  <a:pt x="3890" y="22"/>
                  <a:pt x="3884" y="22"/>
                </a:cubicBezTo>
                <a:cubicBezTo>
                  <a:pt x="3884" y="22"/>
                  <a:pt x="3884" y="22"/>
                  <a:pt x="3884" y="22"/>
                </a:cubicBezTo>
                <a:cubicBezTo>
                  <a:pt x="3884" y="22"/>
                  <a:pt x="3884" y="22"/>
                  <a:pt x="3884" y="22"/>
                </a:cubicBezTo>
                <a:close/>
                <a:moveTo>
                  <a:pt x="3843" y="22"/>
                </a:moveTo>
                <a:cubicBezTo>
                  <a:pt x="3837" y="22"/>
                  <a:pt x="3832" y="17"/>
                  <a:pt x="3832" y="11"/>
                </a:cubicBezTo>
                <a:cubicBezTo>
                  <a:pt x="3832" y="11"/>
                  <a:pt x="3832" y="11"/>
                  <a:pt x="3832" y="11"/>
                </a:cubicBezTo>
                <a:cubicBezTo>
                  <a:pt x="3832" y="5"/>
                  <a:pt x="3837" y="0"/>
                  <a:pt x="3843" y="0"/>
                </a:cubicBezTo>
                <a:cubicBezTo>
                  <a:pt x="3843" y="0"/>
                  <a:pt x="3843" y="0"/>
                  <a:pt x="3843" y="0"/>
                </a:cubicBezTo>
                <a:cubicBezTo>
                  <a:pt x="3843" y="0"/>
                  <a:pt x="3843" y="0"/>
                  <a:pt x="3843" y="0"/>
                </a:cubicBezTo>
                <a:cubicBezTo>
                  <a:pt x="3849" y="0"/>
                  <a:pt x="3854" y="5"/>
                  <a:pt x="3854" y="11"/>
                </a:cubicBezTo>
                <a:cubicBezTo>
                  <a:pt x="3854" y="11"/>
                  <a:pt x="3854" y="11"/>
                  <a:pt x="3854" y="11"/>
                </a:cubicBezTo>
                <a:cubicBezTo>
                  <a:pt x="3854" y="17"/>
                  <a:pt x="3849" y="22"/>
                  <a:pt x="3843" y="22"/>
                </a:cubicBezTo>
                <a:cubicBezTo>
                  <a:pt x="3843" y="22"/>
                  <a:pt x="3843" y="22"/>
                  <a:pt x="3843" y="22"/>
                </a:cubicBezTo>
                <a:cubicBezTo>
                  <a:pt x="3843" y="22"/>
                  <a:pt x="3843" y="22"/>
                  <a:pt x="3843" y="22"/>
                </a:cubicBezTo>
                <a:close/>
                <a:moveTo>
                  <a:pt x="3802" y="22"/>
                </a:moveTo>
                <a:cubicBezTo>
                  <a:pt x="3796" y="22"/>
                  <a:pt x="3791" y="17"/>
                  <a:pt x="3791" y="11"/>
                </a:cubicBezTo>
                <a:cubicBezTo>
                  <a:pt x="3791" y="11"/>
                  <a:pt x="3791" y="11"/>
                  <a:pt x="3791" y="11"/>
                </a:cubicBezTo>
                <a:cubicBezTo>
                  <a:pt x="3791" y="5"/>
                  <a:pt x="3796" y="0"/>
                  <a:pt x="3802" y="0"/>
                </a:cubicBezTo>
                <a:cubicBezTo>
                  <a:pt x="3802" y="0"/>
                  <a:pt x="3802" y="0"/>
                  <a:pt x="3802" y="0"/>
                </a:cubicBezTo>
                <a:cubicBezTo>
                  <a:pt x="3802" y="0"/>
                  <a:pt x="3802" y="0"/>
                  <a:pt x="3802" y="0"/>
                </a:cubicBezTo>
                <a:cubicBezTo>
                  <a:pt x="3809" y="0"/>
                  <a:pt x="3813" y="5"/>
                  <a:pt x="3813" y="11"/>
                </a:cubicBezTo>
                <a:cubicBezTo>
                  <a:pt x="3813" y="11"/>
                  <a:pt x="3813" y="11"/>
                  <a:pt x="3813" y="11"/>
                </a:cubicBezTo>
                <a:cubicBezTo>
                  <a:pt x="3813" y="17"/>
                  <a:pt x="3809" y="22"/>
                  <a:pt x="3802" y="22"/>
                </a:cubicBezTo>
                <a:cubicBezTo>
                  <a:pt x="3802" y="22"/>
                  <a:pt x="3802" y="22"/>
                  <a:pt x="3802" y="22"/>
                </a:cubicBezTo>
                <a:cubicBezTo>
                  <a:pt x="3802" y="22"/>
                  <a:pt x="3802" y="22"/>
                  <a:pt x="3802" y="22"/>
                </a:cubicBezTo>
                <a:close/>
                <a:moveTo>
                  <a:pt x="3761" y="22"/>
                </a:moveTo>
                <a:cubicBezTo>
                  <a:pt x="3755" y="22"/>
                  <a:pt x="3751" y="17"/>
                  <a:pt x="3751" y="11"/>
                </a:cubicBezTo>
                <a:cubicBezTo>
                  <a:pt x="3751" y="11"/>
                  <a:pt x="3751" y="11"/>
                  <a:pt x="3751" y="11"/>
                </a:cubicBezTo>
                <a:cubicBezTo>
                  <a:pt x="3751" y="5"/>
                  <a:pt x="3755" y="0"/>
                  <a:pt x="3761" y="0"/>
                </a:cubicBezTo>
                <a:cubicBezTo>
                  <a:pt x="3761" y="0"/>
                  <a:pt x="3761" y="0"/>
                  <a:pt x="3761" y="0"/>
                </a:cubicBezTo>
                <a:cubicBezTo>
                  <a:pt x="3762" y="0"/>
                  <a:pt x="3762" y="0"/>
                  <a:pt x="3762" y="0"/>
                </a:cubicBezTo>
                <a:cubicBezTo>
                  <a:pt x="3768" y="0"/>
                  <a:pt x="3772" y="5"/>
                  <a:pt x="3772" y="11"/>
                </a:cubicBezTo>
                <a:cubicBezTo>
                  <a:pt x="3772" y="11"/>
                  <a:pt x="3772" y="11"/>
                  <a:pt x="3772" y="11"/>
                </a:cubicBezTo>
                <a:cubicBezTo>
                  <a:pt x="3772" y="17"/>
                  <a:pt x="3768" y="22"/>
                  <a:pt x="3762" y="22"/>
                </a:cubicBezTo>
                <a:cubicBezTo>
                  <a:pt x="3762" y="22"/>
                  <a:pt x="3762" y="22"/>
                  <a:pt x="3762" y="22"/>
                </a:cubicBezTo>
                <a:cubicBezTo>
                  <a:pt x="3761" y="22"/>
                  <a:pt x="3761" y="22"/>
                  <a:pt x="3761" y="22"/>
                </a:cubicBezTo>
                <a:close/>
                <a:moveTo>
                  <a:pt x="3721" y="22"/>
                </a:moveTo>
                <a:cubicBezTo>
                  <a:pt x="3714" y="22"/>
                  <a:pt x="3710" y="17"/>
                  <a:pt x="3710" y="11"/>
                </a:cubicBezTo>
                <a:cubicBezTo>
                  <a:pt x="3710" y="11"/>
                  <a:pt x="3710" y="11"/>
                  <a:pt x="3710" y="11"/>
                </a:cubicBezTo>
                <a:cubicBezTo>
                  <a:pt x="3710" y="5"/>
                  <a:pt x="3714" y="0"/>
                  <a:pt x="3721" y="0"/>
                </a:cubicBezTo>
                <a:cubicBezTo>
                  <a:pt x="3721" y="0"/>
                  <a:pt x="3721" y="0"/>
                  <a:pt x="3721" y="0"/>
                </a:cubicBezTo>
                <a:cubicBezTo>
                  <a:pt x="3721" y="0"/>
                  <a:pt x="3721" y="0"/>
                  <a:pt x="3721" y="0"/>
                </a:cubicBezTo>
                <a:cubicBezTo>
                  <a:pt x="3727" y="0"/>
                  <a:pt x="3732" y="5"/>
                  <a:pt x="3732" y="11"/>
                </a:cubicBezTo>
                <a:cubicBezTo>
                  <a:pt x="3732" y="11"/>
                  <a:pt x="3732" y="11"/>
                  <a:pt x="3732" y="11"/>
                </a:cubicBezTo>
                <a:cubicBezTo>
                  <a:pt x="3732" y="17"/>
                  <a:pt x="3727" y="22"/>
                  <a:pt x="3721" y="22"/>
                </a:cubicBezTo>
                <a:cubicBezTo>
                  <a:pt x="3721" y="22"/>
                  <a:pt x="3721" y="22"/>
                  <a:pt x="3721" y="22"/>
                </a:cubicBezTo>
                <a:cubicBezTo>
                  <a:pt x="3721" y="22"/>
                  <a:pt x="3721" y="22"/>
                  <a:pt x="3721" y="22"/>
                </a:cubicBezTo>
                <a:close/>
                <a:moveTo>
                  <a:pt x="3680" y="22"/>
                </a:moveTo>
                <a:cubicBezTo>
                  <a:pt x="3674" y="22"/>
                  <a:pt x="3669" y="17"/>
                  <a:pt x="3669" y="11"/>
                </a:cubicBezTo>
                <a:cubicBezTo>
                  <a:pt x="3669" y="11"/>
                  <a:pt x="3669" y="11"/>
                  <a:pt x="3669" y="11"/>
                </a:cubicBezTo>
                <a:cubicBezTo>
                  <a:pt x="3669" y="5"/>
                  <a:pt x="3674" y="0"/>
                  <a:pt x="3680" y="0"/>
                </a:cubicBezTo>
                <a:cubicBezTo>
                  <a:pt x="3680" y="0"/>
                  <a:pt x="3680" y="0"/>
                  <a:pt x="3680" y="0"/>
                </a:cubicBezTo>
                <a:cubicBezTo>
                  <a:pt x="3680" y="0"/>
                  <a:pt x="3680" y="0"/>
                  <a:pt x="3680" y="0"/>
                </a:cubicBezTo>
                <a:cubicBezTo>
                  <a:pt x="3686" y="0"/>
                  <a:pt x="3691" y="5"/>
                  <a:pt x="3691" y="11"/>
                </a:cubicBezTo>
                <a:cubicBezTo>
                  <a:pt x="3691" y="11"/>
                  <a:pt x="3691" y="11"/>
                  <a:pt x="3691" y="11"/>
                </a:cubicBezTo>
                <a:cubicBezTo>
                  <a:pt x="3691" y="17"/>
                  <a:pt x="3686" y="22"/>
                  <a:pt x="3680" y="22"/>
                </a:cubicBezTo>
                <a:cubicBezTo>
                  <a:pt x="3680" y="22"/>
                  <a:pt x="3680" y="22"/>
                  <a:pt x="3680" y="22"/>
                </a:cubicBezTo>
                <a:cubicBezTo>
                  <a:pt x="3680" y="22"/>
                  <a:pt x="3680" y="22"/>
                  <a:pt x="3680" y="22"/>
                </a:cubicBezTo>
                <a:close/>
                <a:moveTo>
                  <a:pt x="3639" y="22"/>
                </a:moveTo>
                <a:cubicBezTo>
                  <a:pt x="3633" y="22"/>
                  <a:pt x="3628" y="17"/>
                  <a:pt x="3628" y="11"/>
                </a:cubicBezTo>
                <a:cubicBezTo>
                  <a:pt x="3628" y="11"/>
                  <a:pt x="3628" y="11"/>
                  <a:pt x="3628" y="11"/>
                </a:cubicBezTo>
                <a:cubicBezTo>
                  <a:pt x="3628" y="5"/>
                  <a:pt x="3633" y="0"/>
                  <a:pt x="3639" y="0"/>
                </a:cubicBezTo>
                <a:cubicBezTo>
                  <a:pt x="3639" y="0"/>
                  <a:pt x="3639" y="0"/>
                  <a:pt x="3639" y="0"/>
                </a:cubicBezTo>
                <a:cubicBezTo>
                  <a:pt x="3639" y="0"/>
                  <a:pt x="3639" y="0"/>
                  <a:pt x="3639" y="0"/>
                </a:cubicBezTo>
                <a:cubicBezTo>
                  <a:pt x="3645" y="0"/>
                  <a:pt x="3650" y="5"/>
                  <a:pt x="3650" y="11"/>
                </a:cubicBezTo>
                <a:cubicBezTo>
                  <a:pt x="3650" y="11"/>
                  <a:pt x="3650" y="11"/>
                  <a:pt x="3650" y="11"/>
                </a:cubicBezTo>
                <a:cubicBezTo>
                  <a:pt x="3650" y="17"/>
                  <a:pt x="3645" y="22"/>
                  <a:pt x="3639" y="22"/>
                </a:cubicBezTo>
                <a:cubicBezTo>
                  <a:pt x="3639" y="22"/>
                  <a:pt x="3639" y="22"/>
                  <a:pt x="3639" y="22"/>
                </a:cubicBezTo>
                <a:cubicBezTo>
                  <a:pt x="3639" y="22"/>
                  <a:pt x="3639" y="22"/>
                  <a:pt x="3639" y="22"/>
                </a:cubicBezTo>
                <a:close/>
                <a:moveTo>
                  <a:pt x="3598" y="22"/>
                </a:moveTo>
                <a:cubicBezTo>
                  <a:pt x="3592" y="22"/>
                  <a:pt x="3587" y="17"/>
                  <a:pt x="3587" y="11"/>
                </a:cubicBezTo>
                <a:cubicBezTo>
                  <a:pt x="3587" y="11"/>
                  <a:pt x="3587" y="11"/>
                  <a:pt x="3587" y="11"/>
                </a:cubicBezTo>
                <a:cubicBezTo>
                  <a:pt x="3587" y="5"/>
                  <a:pt x="3592" y="0"/>
                  <a:pt x="3598" y="0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3604" y="0"/>
                  <a:pt x="3609" y="5"/>
                  <a:pt x="3609" y="11"/>
                </a:cubicBezTo>
                <a:cubicBezTo>
                  <a:pt x="3609" y="11"/>
                  <a:pt x="3609" y="11"/>
                  <a:pt x="3609" y="11"/>
                </a:cubicBezTo>
                <a:cubicBezTo>
                  <a:pt x="3609" y="17"/>
                  <a:pt x="3604" y="22"/>
                  <a:pt x="3598" y="22"/>
                </a:cubicBezTo>
                <a:cubicBezTo>
                  <a:pt x="3598" y="22"/>
                  <a:pt x="3598" y="22"/>
                  <a:pt x="3598" y="22"/>
                </a:cubicBezTo>
                <a:cubicBezTo>
                  <a:pt x="3598" y="22"/>
                  <a:pt x="3598" y="22"/>
                  <a:pt x="3598" y="22"/>
                </a:cubicBezTo>
                <a:close/>
                <a:moveTo>
                  <a:pt x="3557" y="22"/>
                </a:moveTo>
                <a:cubicBezTo>
                  <a:pt x="3551" y="22"/>
                  <a:pt x="3546" y="17"/>
                  <a:pt x="3546" y="11"/>
                </a:cubicBezTo>
                <a:cubicBezTo>
                  <a:pt x="3546" y="11"/>
                  <a:pt x="3546" y="11"/>
                  <a:pt x="3546" y="11"/>
                </a:cubicBezTo>
                <a:cubicBezTo>
                  <a:pt x="3546" y="5"/>
                  <a:pt x="3551" y="0"/>
                  <a:pt x="3557" y="0"/>
                </a:cubicBezTo>
                <a:cubicBezTo>
                  <a:pt x="3557" y="0"/>
                  <a:pt x="3557" y="0"/>
                  <a:pt x="3557" y="0"/>
                </a:cubicBezTo>
                <a:cubicBezTo>
                  <a:pt x="3557" y="0"/>
                  <a:pt x="3557" y="0"/>
                  <a:pt x="3557" y="0"/>
                </a:cubicBezTo>
                <a:cubicBezTo>
                  <a:pt x="3563" y="0"/>
                  <a:pt x="3568" y="5"/>
                  <a:pt x="3568" y="11"/>
                </a:cubicBezTo>
                <a:cubicBezTo>
                  <a:pt x="3568" y="11"/>
                  <a:pt x="3568" y="11"/>
                  <a:pt x="3568" y="11"/>
                </a:cubicBezTo>
                <a:cubicBezTo>
                  <a:pt x="3568" y="17"/>
                  <a:pt x="3563" y="22"/>
                  <a:pt x="3557" y="22"/>
                </a:cubicBezTo>
                <a:cubicBezTo>
                  <a:pt x="3557" y="22"/>
                  <a:pt x="3557" y="22"/>
                  <a:pt x="3557" y="22"/>
                </a:cubicBezTo>
                <a:cubicBezTo>
                  <a:pt x="3557" y="22"/>
                  <a:pt x="3557" y="22"/>
                  <a:pt x="3557" y="22"/>
                </a:cubicBezTo>
                <a:close/>
                <a:moveTo>
                  <a:pt x="3516" y="22"/>
                </a:moveTo>
                <a:cubicBezTo>
                  <a:pt x="3510" y="22"/>
                  <a:pt x="3505" y="17"/>
                  <a:pt x="3505" y="11"/>
                </a:cubicBezTo>
                <a:cubicBezTo>
                  <a:pt x="3505" y="11"/>
                  <a:pt x="3505" y="11"/>
                  <a:pt x="3505" y="11"/>
                </a:cubicBezTo>
                <a:cubicBezTo>
                  <a:pt x="3505" y="5"/>
                  <a:pt x="3510" y="0"/>
                  <a:pt x="3516" y="0"/>
                </a:cubicBezTo>
                <a:cubicBezTo>
                  <a:pt x="3516" y="0"/>
                  <a:pt x="3516" y="0"/>
                  <a:pt x="3516" y="0"/>
                </a:cubicBezTo>
                <a:cubicBezTo>
                  <a:pt x="3516" y="0"/>
                  <a:pt x="3516" y="0"/>
                  <a:pt x="3516" y="0"/>
                </a:cubicBezTo>
                <a:cubicBezTo>
                  <a:pt x="3522" y="0"/>
                  <a:pt x="3527" y="5"/>
                  <a:pt x="3527" y="11"/>
                </a:cubicBezTo>
                <a:cubicBezTo>
                  <a:pt x="3527" y="11"/>
                  <a:pt x="3527" y="11"/>
                  <a:pt x="3527" y="11"/>
                </a:cubicBezTo>
                <a:cubicBezTo>
                  <a:pt x="3527" y="17"/>
                  <a:pt x="3522" y="22"/>
                  <a:pt x="3516" y="22"/>
                </a:cubicBezTo>
                <a:cubicBezTo>
                  <a:pt x="3516" y="22"/>
                  <a:pt x="3516" y="22"/>
                  <a:pt x="3516" y="22"/>
                </a:cubicBezTo>
                <a:cubicBezTo>
                  <a:pt x="3516" y="22"/>
                  <a:pt x="3516" y="22"/>
                  <a:pt x="3516" y="22"/>
                </a:cubicBezTo>
                <a:close/>
                <a:moveTo>
                  <a:pt x="3475" y="22"/>
                </a:moveTo>
                <a:cubicBezTo>
                  <a:pt x="3469" y="22"/>
                  <a:pt x="3464" y="17"/>
                  <a:pt x="3464" y="11"/>
                </a:cubicBezTo>
                <a:cubicBezTo>
                  <a:pt x="3464" y="11"/>
                  <a:pt x="3464" y="11"/>
                  <a:pt x="3464" y="11"/>
                </a:cubicBezTo>
                <a:cubicBezTo>
                  <a:pt x="3464" y="5"/>
                  <a:pt x="3469" y="0"/>
                  <a:pt x="3475" y="0"/>
                </a:cubicBezTo>
                <a:cubicBezTo>
                  <a:pt x="3475" y="0"/>
                  <a:pt x="3475" y="0"/>
                  <a:pt x="3475" y="0"/>
                </a:cubicBezTo>
                <a:cubicBezTo>
                  <a:pt x="3475" y="0"/>
                  <a:pt x="3475" y="0"/>
                  <a:pt x="3475" y="0"/>
                </a:cubicBezTo>
                <a:cubicBezTo>
                  <a:pt x="3481" y="0"/>
                  <a:pt x="3486" y="5"/>
                  <a:pt x="3486" y="11"/>
                </a:cubicBezTo>
                <a:cubicBezTo>
                  <a:pt x="3486" y="11"/>
                  <a:pt x="3486" y="11"/>
                  <a:pt x="3486" y="11"/>
                </a:cubicBezTo>
                <a:cubicBezTo>
                  <a:pt x="3486" y="17"/>
                  <a:pt x="3481" y="22"/>
                  <a:pt x="3475" y="22"/>
                </a:cubicBezTo>
                <a:cubicBezTo>
                  <a:pt x="3475" y="22"/>
                  <a:pt x="3475" y="22"/>
                  <a:pt x="3475" y="22"/>
                </a:cubicBezTo>
                <a:cubicBezTo>
                  <a:pt x="3475" y="22"/>
                  <a:pt x="3475" y="22"/>
                  <a:pt x="3475" y="22"/>
                </a:cubicBezTo>
                <a:close/>
                <a:moveTo>
                  <a:pt x="3434" y="22"/>
                </a:moveTo>
                <a:cubicBezTo>
                  <a:pt x="3428" y="22"/>
                  <a:pt x="3423" y="17"/>
                  <a:pt x="3423" y="11"/>
                </a:cubicBezTo>
                <a:cubicBezTo>
                  <a:pt x="3423" y="11"/>
                  <a:pt x="3423" y="11"/>
                  <a:pt x="3423" y="11"/>
                </a:cubicBezTo>
                <a:cubicBezTo>
                  <a:pt x="3423" y="5"/>
                  <a:pt x="3428" y="0"/>
                  <a:pt x="3434" y="0"/>
                </a:cubicBezTo>
                <a:cubicBezTo>
                  <a:pt x="3434" y="0"/>
                  <a:pt x="3434" y="0"/>
                  <a:pt x="3434" y="0"/>
                </a:cubicBezTo>
                <a:cubicBezTo>
                  <a:pt x="3434" y="0"/>
                  <a:pt x="3434" y="0"/>
                  <a:pt x="3434" y="0"/>
                </a:cubicBezTo>
                <a:cubicBezTo>
                  <a:pt x="3440" y="0"/>
                  <a:pt x="3445" y="5"/>
                  <a:pt x="3445" y="11"/>
                </a:cubicBezTo>
                <a:cubicBezTo>
                  <a:pt x="3445" y="11"/>
                  <a:pt x="3445" y="11"/>
                  <a:pt x="3445" y="11"/>
                </a:cubicBezTo>
                <a:cubicBezTo>
                  <a:pt x="3445" y="17"/>
                  <a:pt x="3440" y="22"/>
                  <a:pt x="3434" y="22"/>
                </a:cubicBezTo>
                <a:cubicBezTo>
                  <a:pt x="3434" y="22"/>
                  <a:pt x="3434" y="22"/>
                  <a:pt x="3434" y="22"/>
                </a:cubicBezTo>
                <a:cubicBezTo>
                  <a:pt x="3434" y="22"/>
                  <a:pt x="3434" y="22"/>
                  <a:pt x="3434" y="22"/>
                </a:cubicBezTo>
                <a:close/>
                <a:moveTo>
                  <a:pt x="3393" y="22"/>
                </a:moveTo>
                <a:cubicBezTo>
                  <a:pt x="3387" y="22"/>
                  <a:pt x="3382" y="17"/>
                  <a:pt x="3382" y="11"/>
                </a:cubicBezTo>
                <a:cubicBezTo>
                  <a:pt x="3382" y="11"/>
                  <a:pt x="3382" y="11"/>
                  <a:pt x="3382" y="11"/>
                </a:cubicBezTo>
                <a:cubicBezTo>
                  <a:pt x="3382" y="5"/>
                  <a:pt x="3387" y="0"/>
                  <a:pt x="3393" y="0"/>
                </a:cubicBezTo>
                <a:cubicBezTo>
                  <a:pt x="3393" y="0"/>
                  <a:pt x="3393" y="0"/>
                  <a:pt x="3393" y="0"/>
                </a:cubicBezTo>
                <a:cubicBezTo>
                  <a:pt x="3393" y="0"/>
                  <a:pt x="3393" y="0"/>
                  <a:pt x="3393" y="0"/>
                </a:cubicBezTo>
                <a:cubicBezTo>
                  <a:pt x="3400" y="0"/>
                  <a:pt x="3404" y="5"/>
                  <a:pt x="3404" y="11"/>
                </a:cubicBezTo>
                <a:cubicBezTo>
                  <a:pt x="3404" y="11"/>
                  <a:pt x="3404" y="11"/>
                  <a:pt x="3404" y="11"/>
                </a:cubicBezTo>
                <a:cubicBezTo>
                  <a:pt x="3404" y="17"/>
                  <a:pt x="3400" y="22"/>
                  <a:pt x="3393" y="22"/>
                </a:cubicBezTo>
                <a:cubicBezTo>
                  <a:pt x="3393" y="22"/>
                  <a:pt x="3393" y="22"/>
                  <a:pt x="3393" y="22"/>
                </a:cubicBezTo>
                <a:cubicBezTo>
                  <a:pt x="3393" y="22"/>
                  <a:pt x="3393" y="22"/>
                  <a:pt x="3393" y="22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矩形 259"/>
          <p:cNvSpPr/>
          <p:nvPr/>
        </p:nvSpPr>
        <p:spPr>
          <a:xfrm>
            <a:off x="3886909" y="4507892"/>
            <a:ext cx="4452021" cy="267521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18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矩形 260"/>
          <p:cNvSpPr/>
          <p:nvPr/>
        </p:nvSpPr>
        <p:spPr>
          <a:xfrm>
            <a:off x="3892062" y="3856921"/>
            <a:ext cx="4407876" cy="73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文本框 261"/>
          <p:cNvSpPr txBox="1"/>
          <p:nvPr/>
        </p:nvSpPr>
        <p:spPr>
          <a:xfrm>
            <a:off x="5178747" y="3817184"/>
            <a:ext cx="183450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要有爱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263" name="直接连接符 262"/>
          <p:cNvCxnSpPr/>
          <p:nvPr/>
        </p:nvCxnSpPr>
        <p:spPr>
          <a:xfrm>
            <a:off x="6080760" y="4229210"/>
            <a:ext cx="1264920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椭圆 263"/>
          <p:cNvSpPr/>
          <p:nvPr/>
        </p:nvSpPr>
        <p:spPr>
          <a:xfrm>
            <a:off x="5937279" y="4070452"/>
            <a:ext cx="317442" cy="29170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5" name="直接连接符 264"/>
          <p:cNvCxnSpPr/>
          <p:nvPr/>
        </p:nvCxnSpPr>
        <p:spPr>
          <a:xfrm>
            <a:off x="4831080" y="4229210"/>
            <a:ext cx="1264920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椭圆 265"/>
          <p:cNvSpPr/>
          <p:nvPr/>
        </p:nvSpPr>
        <p:spPr>
          <a:xfrm>
            <a:off x="5937279" y="4070452"/>
            <a:ext cx="317442" cy="29170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直角三角形 266"/>
          <p:cNvSpPr/>
          <p:nvPr/>
        </p:nvSpPr>
        <p:spPr>
          <a:xfrm>
            <a:off x="8303178" y="3855489"/>
            <a:ext cx="342679" cy="748116"/>
          </a:xfrm>
          <a:prstGeom prst="rtTriangl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26000">
                <a:schemeClr val="bg1">
                  <a:lumMod val="50000"/>
                  <a:alpha val="0"/>
                </a:schemeClr>
              </a:gs>
            </a:gsLst>
            <a:lin ang="3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Freeform 6"/>
          <p:cNvSpPr>
            <a:spLocks/>
          </p:cNvSpPr>
          <p:nvPr/>
        </p:nvSpPr>
        <p:spPr bwMode="auto">
          <a:xfrm>
            <a:off x="6519862" y="5437188"/>
            <a:ext cx="1647745" cy="461963"/>
          </a:xfrm>
          <a:custGeom>
            <a:avLst/>
            <a:gdLst>
              <a:gd name="T0" fmla="*/ 281 w 931"/>
              <a:gd name="T1" fmla="*/ 291 h 291"/>
              <a:gd name="T2" fmla="*/ 0 w 931"/>
              <a:gd name="T3" fmla="*/ 8 h 291"/>
              <a:gd name="T4" fmla="*/ 7 w 931"/>
              <a:gd name="T5" fmla="*/ 0 h 291"/>
              <a:gd name="T6" fmla="*/ 286 w 931"/>
              <a:gd name="T7" fmla="*/ 280 h 291"/>
              <a:gd name="T8" fmla="*/ 931 w 931"/>
              <a:gd name="T9" fmla="*/ 280 h 291"/>
              <a:gd name="T10" fmla="*/ 931 w 931"/>
              <a:gd name="T11" fmla="*/ 291 h 291"/>
              <a:gd name="T12" fmla="*/ 281 w 931"/>
              <a:gd name="T13" fmla="*/ 291 h 291"/>
              <a:gd name="T14" fmla="*/ 281 w 931"/>
              <a:gd name="T15" fmla="*/ 2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1" h="291">
                <a:moveTo>
                  <a:pt x="281" y="291"/>
                </a:moveTo>
                <a:lnTo>
                  <a:pt x="0" y="8"/>
                </a:lnTo>
                <a:lnTo>
                  <a:pt x="7" y="0"/>
                </a:lnTo>
                <a:lnTo>
                  <a:pt x="286" y="280"/>
                </a:lnTo>
                <a:lnTo>
                  <a:pt x="931" y="280"/>
                </a:lnTo>
                <a:lnTo>
                  <a:pt x="931" y="291"/>
                </a:lnTo>
                <a:lnTo>
                  <a:pt x="281" y="291"/>
                </a:lnTo>
                <a:lnTo>
                  <a:pt x="281" y="29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     去生活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269" name="Freeform 7"/>
          <p:cNvSpPr>
            <a:spLocks/>
          </p:cNvSpPr>
          <p:nvPr/>
        </p:nvSpPr>
        <p:spPr bwMode="auto">
          <a:xfrm>
            <a:off x="1580827" y="5383213"/>
            <a:ext cx="1871985" cy="485775"/>
          </a:xfrm>
          <a:custGeom>
            <a:avLst/>
            <a:gdLst>
              <a:gd name="T0" fmla="*/ 0 w 933"/>
              <a:gd name="T1" fmla="*/ 306 h 306"/>
              <a:gd name="T2" fmla="*/ 0 w 933"/>
              <a:gd name="T3" fmla="*/ 295 h 306"/>
              <a:gd name="T4" fmla="*/ 633 w 933"/>
              <a:gd name="T5" fmla="*/ 295 h 306"/>
              <a:gd name="T6" fmla="*/ 926 w 933"/>
              <a:gd name="T7" fmla="*/ 0 h 306"/>
              <a:gd name="T8" fmla="*/ 933 w 933"/>
              <a:gd name="T9" fmla="*/ 7 h 306"/>
              <a:gd name="T10" fmla="*/ 636 w 933"/>
              <a:gd name="T11" fmla="*/ 306 h 306"/>
              <a:gd name="T12" fmla="*/ 0 w 933"/>
              <a:gd name="T13" fmla="*/ 306 h 306"/>
              <a:gd name="T14" fmla="*/ 0 w 933"/>
              <a:gd name="T15" fmla="*/ 30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3" h="306">
                <a:moveTo>
                  <a:pt x="0" y="306"/>
                </a:moveTo>
                <a:lnTo>
                  <a:pt x="0" y="295"/>
                </a:lnTo>
                <a:lnTo>
                  <a:pt x="633" y="295"/>
                </a:lnTo>
                <a:lnTo>
                  <a:pt x="926" y="0"/>
                </a:lnTo>
                <a:lnTo>
                  <a:pt x="933" y="7"/>
                </a:lnTo>
                <a:lnTo>
                  <a:pt x="636" y="306"/>
                </a:lnTo>
                <a:lnTo>
                  <a:pt x="0" y="306"/>
                </a:lnTo>
                <a:lnTo>
                  <a:pt x="0" y="30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好好去爱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270" name="Freeform 8"/>
          <p:cNvSpPr>
            <a:spLocks noEditPoints="1"/>
          </p:cNvSpPr>
          <p:nvPr/>
        </p:nvSpPr>
        <p:spPr bwMode="auto">
          <a:xfrm>
            <a:off x="2176463" y="3038476"/>
            <a:ext cx="8139112" cy="3297238"/>
          </a:xfrm>
          <a:custGeom>
            <a:avLst/>
            <a:gdLst>
              <a:gd name="T0" fmla="*/ 1612 w 4304"/>
              <a:gd name="T1" fmla="*/ 1705 h 1729"/>
              <a:gd name="T2" fmla="*/ 1578 w 4304"/>
              <a:gd name="T3" fmla="*/ 1682 h 1729"/>
              <a:gd name="T4" fmla="*/ 1733 w 4304"/>
              <a:gd name="T5" fmla="*/ 1642 h 1729"/>
              <a:gd name="T6" fmla="*/ 1762 w 4304"/>
              <a:gd name="T7" fmla="*/ 1613 h 1729"/>
              <a:gd name="T8" fmla="*/ 1806 w 4304"/>
              <a:gd name="T9" fmla="*/ 1584 h 1729"/>
              <a:gd name="T10" fmla="*/ 1835 w 4304"/>
              <a:gd name="T11" fmla="*/ 1555 h 1729"/>
              <a:gd name="T12" fmla="*/ 1385 w 4304"/>
              <a:gd name="T13" fmla="*/ 1529 h 1729"/>
              <a:gd name="T14" fmla="*/ 1354 w 4304"/>
              <a:gd name="T15" fmla="*/ 1522 h 1729"/>
              <a:gd name="T16" fmla="*/ 1320 w 4304"/>
              <a:gd name="T17" fmla="*/ 1499 h 1729"/>
              <a:gd name="T18" fmla="*/ 1276 w 4304"/>
              <a:gd name="T19" fmla="*/ 1481 h 1729"/>
              <a:gd name="T20" fmla="*/ 1943 w 4304"/>
              <a:gd name="T21" fmla="*/ 1458 h 1729"/>
              <a:gd name="T22" fmla="*/ 1964 w 4304"/>
              <a:gd name="T23" fmla="*/ 1426 h 1729"/>
              <a:gd name="T24" fmla="*/ 1134 w 4304"/>
              <a:gd name="T25" fmla="*/ 1390 h 1729"/>
              <a:gd name="T26" fmla="*/ 1100 w 4304"/>
              <a:gd name="T27" fmla="*/ 1367 h 1729"/>
              <a:gd name="T28" fmla="*/ 2051 w 4304"/>
              <a:gd name="T29" fmla="*/ 1324 h 1729"/>
              <a:gd name="T30" fmla="*/ 2080 w 4304"/>
              <a:gd name="T31" fmla="*/ 1295 h 1729"/>
              <a:gd name="T32" fmla="*/ 2125 w 4304"/>
              <a:gd name="T33" fmla="*/ 1266 h 1729"/>
              <a:gd name="T34" fmla="*/ 941 w 4304"/>
              <a:gd name="T35" fmla="*/ 1236 h 1729"/>
              <a:gd name="T36" fmla="*/ 907 w 4304"/>
              <a:gd name="T37" fmla="*/ 1214 h 1729"/>
              <a:gd name="T38" fmla="*/ 876 w 4304"/>
              <a:gd name="T39" fmla="*/ 1207 h 1729"/>
              <a:gd name="T40" fmla="*/ 841 w 4304"/>
              <a:gd name="T41" fmla="*/ 1184 h 1729"/>
              <a:gd name="T42" fmla="*/ 798 w 4304"/>
              <a:gd name="T43" fmla="*/ 1167 h 1729"/>
              <a:gd name="T44" fmla="*/ 2261 w 4304"/>
              <a:gd name="T45" fmla="*/ 1140 h 1729"/>
              <a:gd name="T46" fmla="*/ 2283 w 4304"/>
              <a:gd name="T47" fmla="*/ 1108 h 1729"/>
              <a:gd name="T48" fmla="*/ 656 w 4304"/>
              <a:gd name="T49" fmla="*/ 1075 h 1729"/>
              <a:gd name="T50" fmla="*/ 2340 w 4304"/>
              <a:gd name="T51" fmla="*/ 1034 h 1729"/>
              <a:gd name="T52" fmla="*/ 2369 w 4304"/>
              <a:gd name="T53" fmla="*/ 1005 h 1729"/>
              <a:gd name="T54" fmla="*/ 2398 w 4304"/>
              <a:gd name="T55" fmla="*/ 976 h 1729"/>
              <a:gd name="T56" fmla="*/ 2443 w 4304"/>
              <a:gd name="T57" fmla="*/ 948 h 1729"/>
              <a:gd name="T58" fmla="*/ 462 w 4304"/>
              <a:gd name="T59" fmla="*/ 922 h 1729"/>
              <a:gd name="T60" fmla="*/ 428 w 4304"/>
              <a:gd name="T61" fmla="*/ 899 h 1729"/>
              <a:gd name="T62" fmla="*/ 397 w 4304"/>
              <a:gd name="T63" fmla="*/ 892 h 1729"/>
              <a:gd name="T64" fmla="*/ 363 w 4304"/>
              <a:gd name="T65" fmla="*/ 869 h 1729"/>
              <a:gd name="T66" fmla="*/ 2550 w 4304"/>
              <a:gd name="T67" fmla="*/ 851 h 1729"/>
              <a:gd name="T68" fmla="*/ 2579 w 4304"/>
              <a:gd name="T69" fmla="*/ 822 h 1729"/>
              <a:gd name="T70" fmla="*/ 2601 w 4304"/>
              <a:gd name="T71" fmla="*/ 790 h 1729"/>
              <a:gd name="T72" fmla="*/ 177 w 4304"/>
              <a:gd name="T73" fmla="*/ 760 h 1729"/>
              <a:gd name="T74" fmla="*/ 2658 w 4304"/>
              <a:gd name="T75" fmla="*/ 716 h 1729"/>
              <a:gd name="T76" fmla="*/ 2687 w 4304"/>
              <a:gd name="T77" fmla="*/ 687 h 1729"/>
              <a:gd name="T78" fmla="*/ 2716 w 4304"/>
              <a:gd name="T79" fmla="*/ 658 h 1729"/>
              <a:gd name="T80" fmla="*/ 18 w 4304"/>
              <a:gd name="T81" fmla="*/ 629 h 1729"/>
              <a:gd name="T82" fmla="*/ 2790 w 4304"/>
              <a:gd name="T83" fmla="*/ 601 h 1729"/>
              <a:gd name="T84" fmla="*/ 2848 w 4304"/>
              <a:gd name="T85" fmla="*/ 558 h 1729"/>
              <a:gd name="T86" fmla="*/ 2905 w 4304"/>
              <a:gd name="T87" fmla="*/ 500 h 1729"/>
              <a:gd name="T88" fmla="*/ 2963 w 4304"/>
              <a:gd name="T89" fmla="*/ 443 h 1729"/>
              <a:gd name="T90" fmla="*/ 3013 w 4304"/>
              <a:gd name="T91" fmla="*/ 388 h 1729"/>
              <a:gd name="T92" fmla="*/ 3071 w 4304"/>
              <a:gd name="T93" fmla="*/ 330 h 1729"/>
              <a:gd name="T94" fmla="*/ 3121 w 4304"/>
              <a:gd name="T95" fmla="*/ 269 h 1729"/>
              <a:gd name="T96" fmla="*/ 3208 w 4304"/>
              <a:gd name="T97" fmla="*/ 182 h 1729"/>
              <a:gd name="T98" fmla="*/ 3266 w 4304"/>
              <a:gd name="T99" fmla="*/ 109 h 1729"/>
              <a:gd name="T100" fmla="*/ 3324 w 4304"/>
              <a:gd name="T101" fmla="*/ 51 h 1729"/>
              <a:gd name="T102" fmla="*/ 4293 w 4304"/>
              <a:gd name="T103" fmla="*/ 0 h 1729"/>
              <a:gd name="T104" fmla="*/ 4222 w 4304"/>
              <a:gd name="T105" fmla="*/ 11 h 1729"/>
              <a:gd name="T106" fmla="*/ 4130 w 4304"/>
              <a:gd name="T107" fmla="*/ 22 h 1729"/>
              <a:gd name="T108" fmla="*/ 3996 w 4304"/>
              <a:gd name="T109" fmla="*/ 11 h 1729"/>
              <a:gd name="T110" fmla="*/ 3925 w 4304"/>
              <a:gd name="T111" fmla="*/ 0 h 1729"/>
              <a:gd name="T112" fmla="*/ 3854 w 4304"/>
              <a:gd name="T113" fmla="*/ 11 h 1729"/>
              <a:gd name="T114" fmla="*/ 3761 w 4304"/>
              <a:gd name="T115" fmla="*/ 22 h 1729"/>
              <a:gd name="T116" fmla="*/ 3628 w 4304"/>
              <a:gd name="T117" fmla="*/ 11 h 1729"/>
              <a:gd name="T118" fmla="*/ 3557 w 4304"/>
              <a:gd name="T119" fmla="*/ 0 h 1729"/>
              <a:gd name="T120" fmla="*/ 3475 w 4304"/>
              <a:gd name="T121" fmla="*/ 22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04" h="1729">
                <a:moveTo>
                  <a:pt x="1646" y="1727"/>
                </a:moveTo>
                <a:cubicBezTo>
                  <a:pt x="1646" y="1727"/>
                  <a:pt x="1646" y="1727"/>
                  <a:pt x="1646" y="1727"/>
                </a:cubicBezTo>
                <a:cubicBezTo>
                  <a:pt x="1641" y="1724"/>
                  <a:pt x="1640" y="1717"/>
                  <a:pt x="1643" y="1712"/>
                </a:cubicBezTo>
                <a:cubicBezTo>
                  <a:pt x="1643" y="1712"/>
                  <a:pt x="1643" y="1712"/>
                  <a:pt x="1643" y="1712"/>
                </a:cubicBezTo>
                <a:cubicBezTo>
                  <a:pt x="1646" y="1707"/>
                  <a:pt x="1653" y="1705"/>
                  <a:pt x="1658" y="1709"/>
                </a:cubicBezTo>
                <a:cubicBezTo>
                  <a:pt x="1658" y="1709"/>
                  <a:pt x="1658" y="1709"/>
                  <a:pt x="1658" y="1709"/>
                </a:cubicBezTo>
                <a:cubicBezTo>
                  <a:pt x="1658" y="1709"/>
                  <a:pt x="1658" y="1709"/>
                  <a:pt x="1658" y="1709"/>
                </a:cubicBezTo>
                <a:cubicBezTo>
                  <a:pt x="1663" y="1712"/>
                  <a:pt x="1665" y="1719"/>
                  <a:pt x="1661" y="1724"/>
                </a:cubicBezTo>
                <a:cubicBezTo>
                  <a:pt x="1661" y="1724"/>
                  <a:pt x="1661" y="1724"/>
                  <a:pt x="1661" y="1724"/>
                </a:cubicBezTo>
                <a:cubicBezTo>
                  <a:pt x="1659" y="1727"/>
                  <a:pt x="1656" y="1729"/>
                  <a:pt x="1652" y="1729"/>
                </a:cubicBezTo>
                <a:cubicBezTo>
                  <a:pt x="1652" y="1729"/>
                  <a:pt x="1652" y="1729"/>
                  <a:pt x="1652" y="1729"/>
                </a:cubicBezTo>
                <a:cubicBezTo>
                  <a:pt x="1650" y="1729"/>
                  <a:pt x="1648" y="1728"/>
                  <a:pt x="1646" y="1727"/>
                </a:cubicBezTo>
                <a:close/>
                <a:moveTo>
                  <a:pt x="1675" y="1715"/>
                </a:moveTo>
                <a:cubicBezTo>
                  <a:pt x="1671" y="1711"/>
                  <a:pt x="1671" y="1704"/>
                  <a:pt x="1675" y="1700"/>
                </a:cubicBezTo>
                <a:cubicBezTo>
                  <a:pt x="1675" y="1700"/>
                  <a:pt x="1675" y="1700"/>
                  <a:pt x="1675" y="1700"/>
                </a:cubicBezTo>
                <a:cubicBezTo>
                  <a:pt x="1675" y="1699"/>
                  <a:pt x="1675" y="1699"/>
                  <a:pt x="1675" y="1699"/>
                </a:cubicBezTo>
                <a:cubicBezTo>
                  <a:pt x="1680" y="1695"/>
                  <a:pt x="1686" y="1695"/>
                  <a:pt x="1691" y="1699"/>
                </a:cubicBezTo>
                <a:cubicBezTo>
                  <a:pt x="1691" y="1699"/>
                  <a:pt x="1691" y="1699"/>
                  <a:pt x="1691" y="1699"/>
                </a:cubicBezTo>
                <a:cubicBezTo>
                  <a:pt x="1695" y="1704"/>
                  <a:pt x="1695" y="1711"/>
                  <a:pt x="1691" y="1715"/>
                </a:cubicBezTo>
                <a:cubicBezTo>
                  <a:pt x="1691" y="1715"/>
                  <a:pt x="1691" y="1715"/>
                  <a:pt x="1691" y="1715"/>
                </a:cubicBezTo>
                <a:cubicBezTo>
                  <a:pt x="1691" y="1715"/>
                  <a:pt x="1691" y="1715"/>
                  <a:pt x="1691" y="1715"/>
                </a:cubicBezTo>
                <a:cubicBezTo>
                  <a:pt x="1689" y="1717"/>
                  <a:pt x="1686" y="1718"/>
                  <a:pt x="1683" y="1718"/>
                </a:cubicBezTo>
                <a:cubicBezTo>
                  <a:pt x="1683" y="1718"/>
                  <a:pt x="1683" y="1718"/>
                  <a:pt x="1683" y="1718"/>
                </a:cubicBezTo>
                <a:cubicBezTo>
                  <a:pt x="1680" y="1718"/>
                  <a:pt x="1677" y="1717"/>
                  <a:pt x="1675" y="1715"/>
                </a:cubicBezTo>
                <a:close/>
                <a:moveTo>
                  <a:pt x="1612" y="1705"/>
                </a:moveTo>
                <a:cubicBezTo>
                  <a:pt x="1612" y="1704"/>
                  <a:pt x="1612" y="1704"/>
                  <a:pt x="1612" y="1704"/>
                </a:cubicBezTo>
                <a:cubicBezTo>
                  <a:pt x="1607" y="1701"/>
                  <a:pt x="1606" y="1694"/>
                  <a:pt x="1609" y="1689"/>
                </a:cubicBezTo>
                <a:cubicBezTo>
                  <a:pt x="1609" y="1689"/>
                  <a:pt x="1609" y="1689"/>
                  <a:pt x="1609" y="1689"/>
                </a:cubicBezTo>
                <a:cubicBezTo>
                  <a:pt x="1612" y="1684"/>
                  <a:pt x="1619" y="1683"/>
                  <a:pt x="1624" y="1686"/>
                </a:cubicBezTo>
                <a:cubicBezTo>
                  <a:pt x="1624" y="1686"/>
                  <a:pt x="1624" y="1686"/>
                  <a:pt x="1624" y="1686"/>
                </a:cubicBezTo>
                <a:cubicBezTo>
                  <a:pt x="1624" y="1686"/>
                  <a:pt x="1624" y="1686"/>
                  <a:pt x="1624" y="1686"/>
                </a:cubicBezTo>
                <a:cubicBezTo>
                  <a:pt x="1629" y="1690"/>
                  <a:pt x="1631" y="1696"/>
                  <a:pt x="1627" y="1701"/>
                </a:cubicBezTo>
                <a:cubicBezTo>
                  <a:pt x="1627" y="1701"/>
                  <a:pt x="1627" y="1701"/>
                  <a:pt x="1627" y="1701"/>
                </a:cubicBezTo>
                <a:cubicBezTo>
                  <a:pt x="1625" y="1705"/>
                  <a:pt x="1622" y="1706"/>
                  <a:pt x="1618" y="1706"/>
                </a:cubicBezTo>
                <a:cubicBezTo>
                  <a:pt x="1618" y="1706"/>
                  <a:pt x="1618" y="1706"/>
                  <a:pt x="1618" y="1706"/>
                </a:cubicBezTo>
                <a:cubicBezTo>
                  <a:pt x="1616" y="1706"/>
                  <a:pt x="1614" y="1706"/>
                  <a:pt x="1612" y="1705"/>
                </a:cubicBezTo>
                <a:close/>
                <a:moveTo>
                  <a:pt x="1704" y="1686"/>
                </a:moveTo>
                <a:cubicBezTo>
                  <a:pt x="1700" y="1682"/>
                  <a:pt x="1700" y="1675"/>
                  <a:pt x="1704" y="1671"/>
                </a:cubicBezTo>
                <a:cubicBezTo>
                  <a:pt x="1704" y="1671"/>
                  <a:pt x="1704" y="1671"/>
                  <a:pt x="1704" y="1671"/>
                </a:cubicBezTo>
                <a:cubicBezTo>
                  <a:pt x="1704" y="1671"/>
                  <a:pt x="1704" y="1671"/>
                  <a:pt x="1704" y="1671"/>
                </a:cubicBezTo>
                <a:cubicBezTo>
                  <a:pt x="1708" y="1666"/>
                  <a:pt x="1715" y="1666"/>
                  <a:pt x="1720" y="1671"/>
                </a:cubicBezTo>
                <a:cubicBezTo>
                  <a:pt x="1720" y="1671"/>
                  <a:pt x="1720" y="1671"/>
                  <a:pt x="1720" y="1671"/>
                </a:cubicBezTo>
                <a:cubicBezTo>
                  <a:pt x="1724" y="1675"/>
                  <a:pt x="1724" y="1682"/>
                  <a:pt x="1720" y="1686"/>
                </a:cubicBezTo>
                <a:cubicBezTo>
                  <a:pt x="1720" y="1686"/>
                  <a:pt x="1720" y="1686"/>
                  <a:pt x="1720" y="1686"/>
                </a:cubicBezTo>
                <a:cubicBezTo>
                  <a:pt x="1720" y="1686"/>
                  <a:pt x="1720" y="1686"/>
                  <a:pt x="1720" y="1686"/>
                </a:cubicBezTo>
                <a:cubicBezTo>
                  <a:pt x="1717" y="1688"/>
                  <a:pt x="1715" y="1689"/>
                  <a:pt x="1712" y="1689"/>
                </a:cubicBezTo>
                <a:cubicBezTo>
                  <a:pt x="1712" y="1689"/>
                  <a:pt x="1712" y="1689"/>
                  <a:pt x="1712" y="1689"/>
                </a:cubicBezTo>
                <a:cubicBezTo>
                  <a:pt x="1709" y="1689"/>
                  <a:pt x="1706" y="1688"/>
                  <a:pt x="1704" y="1686"/>
                </a:cubicBezTo>
                <a:close/>
                <a:moveTo>
                  <a:pt x="1578" y="1682"/>
                </a:moveTo>
                <a:cubicBezTo>
                  <a:pt x="1578" y="1682"/>
                  <a:pt x="1578" y="1682"/>
                  <a:pt x="1578" y="1682"/>
                </a:cubicBezTo>
                <a:cubicBezTo>
                  <a:pt x="1573" y="1679"/>
                  <a:pt x="1571" y="1672"/>
                  <a:pt x="1575" y="1667"/>
                </a:cubicBezTo>
                <a:cubicBezTo>
                  <a:pt x="1575" y="1667"/>
                  <a:pt x="1575" y="1667"/>
                  <a:pt x="1575" y="1667"/>
                </a:cubicBezTo>
                <a:cubicBezTo>
                  <a:pt x="1578" y="1662"/>
                  <a:pt x="1585" y="1660"/>
                  <a:pt x="1590" y="1664"/>
                </a:cubicBezTo>
                <a:cubicBezTo>
                  <a:pt x="1590" y="1664"/>
                  <a:pt x="1590" y="1664"/>
                  <a:pt x="1590" y="1664"/>
                </a:cubicBezTo>
                <a:cubicBezTo>
                  <a:pt x="1590" y="1664"/>
                  <a:pt x="1590" y="1664"/>
                  <a:pt x="1590" y="1664"/>
                </a:cubicBezTo>
                <a:cubicBezTo>
                  <a:pt x="1595" y="1667"/>
                  <a:pt x="1596" y="1674"/>
                  <a:pt x="1593" y="1679"/>
                </a:cubicBezTo>
                <a:cubicBezTo>
                  <a:pt x="1593" y="1679"/>
                  <a:pt x="1593" y="1679"/>
                  <a:pt x="1593" y="1679"/>
                </a:cubicBezTo>
                <a:cubicBezTo>
                  <a:pt x="1591" y="1682"/>
                  <a:pt x="1587" y="1684"/>
                  <a:pt x="1584" y="1684"/>
                </a:cubicBezTo>
                <a:cubicBezTo>
                  <a:pt x="1584" y="1684"/>
                  <a:pt x="1584" y="1684"/>
                  <a:pt x="1584" y="1684"/>
                </a:cubicBezTo>
                <a:cubicBezTo>
                  <a:pt x="1582" y="1684"/>
                  <a:pt x="1580" y="1683"/>
                  <a:pt x="1578" y="1682"/>
                </a:cubicBezTo>
                <a:close/>
                <a:moveTo>
                  <a:pt x="1544" y="1660"/>
                </a:moveTo>
                <a:cubicBezTo>
                  <a:pt x="1544" y="1659"/>
                  <a:pt x="1544" y="1659"/>
                  <a:pt x="1544" y="1659"/>
                </a:cubicBezTo>
                <a:cubicBezTo>
                  <a:pt x="1539" y="1656"/>
                  <a:pt x="1537" y="1649"/>
                  <a:pt x="1541" y="1644"/>
                </a:cubicBezTo>
                <a:cubicBezTo>
                  <a:pt x="1541" y="1644"/>
                  <a:pt x="1541" y="1644"/>
                  <a:pt x="1541" y="1644"/>
                </a:cubicBezTo>
                <a:cubicBezTo>
                  <a:pt x="1544" y="1639"/>
                  <a:pt x="1551" y="1638"/>
                  <a:pt x="1556" y="1641"/>
                </a:cubicBezTo>
                <a:cubicBezTo>
                  <a:pt x="1556" y="1641"/>
                  <a:pt x="1556" y="1641"/>
                  <a:pt x="1556" y="1641"/>
                </a:cubicBezTo>
                <a:cubicBezTo>
                  <a:pt x="1556" y="1641"/>
                  <a:pt x="1556" y="1641"/>
                  <a:pt x="1556" y="1641"/>
                </a:cubicBezTo>
                <a:cubicBezTo>
                  <a:pt x="1561" y="1645"/>
                  <a:pt x="1562" y="1651"/>
                  <a:pt x="1559" y="1656"/>
                </a:cubicBezTo>
                <a:cubicBezTo>
                  <a:pt x="1559" y="1656"/>
                  <a:pt x="1559" y="1656"/>
                  <a:pt x="1559" y="1656"/>
                </a:cubicBezTo>
                <a:cubicBezTo>
                  <a:pt x="1557" y="1660"/>
                  <a:pt x="1553" y="1661"/>
                  <a:pt x="1550" y="1661"/>
                </a:cubicBezTo>
                <a:cubicBezTo>
                  <a:pt x="1550" y="1661"/>
                  <a:pt x="1550" y="1661"/>
                  <a:pt x="1550" y="1661"/>
                </a:cubicBezTo>
                <a:cubicBezTo>
                  <a:pt x="1548" y="1661"/>
                  <a:pt x="1546" y="1661"/>
                  <a:pt x="1544" y="1660"/>
                </a:cubicBezTo>
                <a:close/>
                <a:moveTo>
                  <a:pt x="1733" y="1657"/>
                </a:moveTo>
                <a:cubicBezTo>
                  <a:pt x="1729" y="1653"/>
                  <a:pt x="1729" y="1646"/>
                  <a:pt x="1733" y="1642"/>
                </a:cubicBezTo>
                <a:cubicBezTo>
                  <a:pt x="1733" y="1642"/>
                  <a:pt x="1733" y="1642"/>
                  <a:pt x="1733" y="1642"/>
                </a:cubicBezTo>
                <a:cubicBezTo>
                  <a:pt x="1733" y="1642"/>
                  <a:pt x="1733" y="1642"/>
                  <a:pt x="1733" y="1642"/>
                </a:cubicBezTo>
                <a:cubicBezTo>
                  <a:pt x="1737" y="1637"/>
                  <a:pt x="1744" y="1637"/>
                  <a:pt x="1749" y="1642"/>
                </a:cubicBezTo>
                <a:cubicBezTo>
                  <a:pt x="1749" y="1642"/>
                  <a:pt x="1749" y="1642"/>
                  <a:pt x="1749" y="1642"/>
                </a:cubicBezTo>
                <a:cubicBezTo>
                  <a:pt x="1753" y="1646"/>
                  <a:pt x="1753" y="1653"/>
                  <a:pt x="1749" y="1657"/>
                </a:cubicBezTo>
                <a:cubicBezTo>
                  <a:pt x="1749" y="1657"/>
                  <a:pt x="1749" y="1657"/>
                  <a:pt x="1749" y="1657"/>
                </a:cubicBezTo>
                <a:cubicBezTo>
                  <a:pt x="1748" y="1657"/>
                  <a:pt x="1748" y="1657"/>
                  <a:pt x="1748" y="1657"/>
                </a:cubicBezTo>
                <a:cubicBezTo>
                  <a:pt x="1746" y="1659"/>
                  <a:pt x="1744" y="1660"/>
                  <a:pt x="1741" y="1660"/>
                </a:cubicBezTo>
                <a:cubicBezTo>
                  <a:pt x="1741" y="1660"/>
                  <a:pt x="1741" y="1660"/>
                  <a:pt x="1741" y="1660"/>
                </a:cubicBezTo>
                <a:cubicBezTo>
                  <a:pt x="1738" y="1660"/>
                  <a:pt x="1735" y="1659"/>
                  <a:pt x="1733" y="1657"/>
                </a:cubicBezTo>
                <a:close/>
                <a:moveTo>
                  <a:pt x="1510" y="1637"/>
                </a:moveTo>
                <a:cubicBezTo>
                  <a:pt x="1509" y="1637"/>
                  <a:pt x="1509" y="1637"/>
                  <a:pt x="1509" y="1637"/>
                </a:cubicBezTo>
                <a:cubicBezTo>
                  <a:pt x="1504" y="1634"/>
                  <a:pt x="1503" y="1627"/>
                  <a:pt x="1506" y="1622"/>
                </a:cubicBezTo>
                <a:cubicBezTo>
                  <a:pt x="1506" y="1622"/>
                  <a:pt x="1506" y="1622"/>
                  <a:pt x="1506" y="1622"/>
                </a:cubicBezTo>
                <a:cubicBezTo>
                  <a:pt x="1510" y="1617"/>
                  <a:pt x="1516" y="1615"/>
                  <a:pt x="1521" y="1619"/>
                </a:cubicBezTo>
                <a:cubicBezTo>
                  <a:pt x="1521" y="1619"/>
                  <a:pt x="1521" y="1619"/>
                  <a:pt x="1521" y="1619"/>
                </a:cubicBezTo>
                <a:cubicBezTo>
                  <a:pt x="1522" y="1619"/>
                  <a:pt x="1522" y="1619"/>
                  <a:pt x="1522" y="1619"/>
                </a:cubicBezTo>
                <a:cubicBezTo>
                  <a:pt x="1527" y="1622"/>
                  <a:pt x="1528" y="1629"/>
                  <a:pt x="1525" y="1634"/>
                </a:cubicBezTo>
                <a:cubicBezTo>
                  <a:pt x="1525" y="1634"/>
                  <a:pt x="1525" y="1634"/>
                  <a:pt x="1525" y="1634"/>
                </a:cubicBezTo>
                <a:cubicBezTo>
                  <a:pt x="1523" y="1637"/>
                  <a:pt x="1519" y="1639"/>
                  <a:pt x="1516" y="1639"/>
                </a:cubicBezTo>
                <a:cubicBezTo>
                  <a:pt x="1516" y="1639"/>
                  <a:pt x="1516" y="1639"/>
                  <a:pt x="1516" y="1639"/>
                </a:cubicBezTo>
                <a:cubicBezTo>
                  <a:pt x="1514" y="1639"/>
                  <a:pt x="1511" y="1638"/>
                  <a:pt x="1510" y="1637"/>
                </a:cubicBezTo>
                <a:close/>
                <a:moveTo>
                  <a:pt x="1762" y="1628"/>
                </a:moveTo>
                <a:cubicBezTo>
                  <a:pt x="1758" y="1624"/>
                  <a:pt x="1758" y="1617"/>
                  <a:pt x="1762" y="1613"/>
                </a:cubicBezTo>
                <a:cubicBezTo>
                  <a:pt x="1762" y="1613"/>
                  <a:pt x="1762" y="1613"/>
                  <a:pt x="1762" y="1613"/>
                </a:cubicBezTo>
                <a:cubicBezTo>
                  <a:pt x="1762" y="1613"/>
                  <a:pt x="1762" y="1613"/>
                  <a:pt x="1762" y="1613"/>
                </a:cubicBezTo>
                <a:cubicBezTo>
                  <a:pt x="1766" y="1608"/>
                  <a:pt x="1773" y="1608"/>
                  <a:pt x="1777" y="1613"/>
                </a:cubicBezTo>
                <a:cubicBezTo>
                  <a:pt x="1777" y="1613"/>
                  <a:pt x="1777" y="1613"/>
                  <a:pt x="1777" y="1613"/>
                </a:cubicBezTo>
                <a:cubicBezTo>
                  <a:pt x="1782" y="1617"/>
                  <a:pt x="1782" y="1624"/>
                  <a:pt x="1777" y="1628"/>
                </a:cubicBezTo>
                <a:cubicBezTo>
                  <a:pt x="1777" y="1628"/>
                  <a:pt x="1777" y="1628"/>
                  <a:pt x="1777" y="1628"/>
                </a:cubicBezTo>
                <a:cubicBezTo>
                  <a:pt x="1777" y="1628"/>
                  <a:pt x="1777" y="1628"/>
                  <a:pt x="1777" y="1628"/>
                </a:cubicBezTo>
                <a:cubicBezTo>
                  <a:pt x="1775" y="1630"/>
                  <a:pt x="1772" y="1631"/>
                  <a:pt x="1770" y="1631"/>
                </a:cubicBezTo>
                <a:cubicBezTo>
                  <a:pt x="1770" y="1631"/>
                  <a:pt x="1770" y="1631"/>
                  <a:pt x="1770" y="1631"/>
                </a:cubicBezTo>
                <a:cubicBezTo>
                  <a:pt x="1767" y="1631"/>
                  <a:pt x="1764" y="1630"/>
                  <a:pt x="1762" y="1628"/>
                </a:cubicBezTo>
                <a:close/>
                <a:moveTo>
                  <a:pt x="1475" y="1615"/>
                </a:moveTo>
                <a:cubicBezTo>
                  <a:pt x="1475" y="1615"/>
                  <a:pt x="1475" y="1615"/>
                  <a:pt x="1475" y="1615"/>
                </a:cubicBezTo>
                <a:cubicBezTo>
                  <a:pt x="1470" y="1611"/>
                  <a:pt x="1469" y="1604"/>
                  <a:pt x="1472" y="1599"/>
                </a:cubicBezTo>
                <a:cubicBezTo>
                  <a:pt x="1472" y="1599"/>
                  <a:pt x="1472" y="1599"/>
                  <a:pt x="1472" y="1599"/>
                </a:cubicBezTo>
                <a:cubicBezTo>
                  <a:pt x="1476" y="1594"/>
                  <a:pt x="1482" y="1593"/>
                  <a:pt x="1487" y="1596"/>
                </a:cubicBezTo>
                <a:cubicBezTo>
                  <a:pt x="1487" y="1596"/>
                  <a:pt x="1487" y="1596"/>
                  <a:pt x="1487" y="1596"/>
                </a:cubicBezTo>
                <a:cubicBezTo>
                  <a:pt x="1487" y="1596"/>
                  <a:pt x="1487" y="1596"/>
                  <a:pt x="1487" y="1596"/>
                </a:cubicBezTo>
                <a:cubicBezTo>
                  <a:pt x="1492" y="1600"/>
                  <a:pt x="1494" y="1606"/>
                  <a:pt x="1491" y="1611"/>
                </a:cubicBezTo>
                <a:cubicBezTo>
                  <a:pt x="1491" y="1611"/>
                  <a:pt x="1491" y="1611"/>
                  <a:pt x="1491" y="1611"/>
                </a:cubicBezTo>
                <a:cubicBezTo>
                  <a:pt x="1488" y="1615"/>
                  <a:pt x="1485" y="1616"/>
                  <a:pt x="1481" y="1616"/>
                </a:cubicBezTo>
                <a:cubicBezTo>
                  <a:pt x="1481" y="1616"/>
                  <a:pt x="1481" y="1616"/>
                  <a:pt x="1481" y="1616"/>
                </a:cubicBezTo>
                <a:cubicBezTo>
                  <a:pt x="1479" y="1616"/>
                  <a:pt x="1477" y="1616"/>
                  <a:pt x="1475" y="1615"/>
                </a:cubicBezTo>
                <a:close/>
                <a:moveTo>
                  <a:pt x="1791" y="1599"/>
                </a:moveTo>
                <a:cubicBezTo>
                  <a:pt x="1787" y="1595"/>
                  <a:pt x="1787" y="1588"/>
                  <a:pt x="1791" y="1584"/>
                </a:cubicBezTo>
                <a:cubicBezTo>
                  <a:pt x="1791" y="1584"/>
                  <a:pt x="1791" y="1584"/>
                  <a:pt x="1791" y="1584"/>
                </a:cubicBezTo>
                <a:cubicBezTo>
                  <a:pt x="1791" y="1584"/>
                  <a:pt x="1791" y="1584"/>
                  <a:pt x="1791" y="1584"/>
                </a:cubicBezTo>
                <a:cubicBezTo>
                  <a:pt x="1795" y="1580"/>
                  <a:pt x="1802" y="1580"/>
                  <a:pt x="1806" y="1584"/>
                </a:cubicBezTo>
                <a:cubicBezTo>
                  <a:pt x="1806" y="1584"/>
                  <a:pt x="1806" y="1584"/>
                  <a:pt x="1806" y="1584"/>
                </a:cubicBezTo>
                <a:cubicBezTo>
                  <a:pt x="1811" y="1588"/>
                  <a:pt x="1811" y="1595"/>
                  <a:pt x="1806" y="1599"/>
                </a:cubicBezTo>
                <a:cubicBezTo>
                  <a:pt x="1806" y="1599"/>
                  <a:pt x="1806" y="1599"/>
                  <a:pt x="1806" y="1599"/>
                </a:cubicBezTo>
                <a:cubicBezTo>
                  <a:pt x="1806" y="1599"/>
                  <a:pt x="1806" y="1599"/>
                  <a:pt x="1806" y="1599"/>
                </a:cubicBezTo>
                <a:cubicBezTo>
                  <a:pt x="1804" y="1601"/>
                  <a:pt x="1801" y="1603"/>
                  <a:pt x="1799" y="1603"/>
                </a:cubicBezTo>
                <a:cubicBezTo>
                  <a:pt x="1799" y="1603"/>
                  <a:pt x="1799" y="1603"/>
                  <a:pt x="1799" y="1603"/>
                </a:cubicBezTo>
                <a:cubicBezTo>
                  <a:pt x="1796" y="1603"/>
                  <a:pt x="1793" y="1601"/>
                  <a:pt x="1791" y="1599"/>
                </a:cubicBezTo>
                <a:close/>
                <a:moveTo>
                  <a:pt x="1441" y="1592"/>
                </a:moveTo>
                <a:cubicBezTo>
                  <a:pt x="1441" y="1592"/>
                  <a:pt x="1441" y="1592"/>
                  <a:pt x="1441" y="1592"/>
                </a:cubicBezTo>
                <a:cubicBezTo>
                  <a:pt x="1436" y="1589"/>
                  <a:pt x="1435" y="1582"/>
                  <a:pt x="1438" y="1577"/>
                </a:cubicBezTo>
                <a:cubicBezTo>
                  <a:pt x="1438" y="1577"/>
                  <a:pt x="1438" y="1577"/>
                  <a:pt x="1438" y="1577"/>
                </a:cubicBezTo>
                <a:cubicBezTo>
                  <a:pt x="1441" y="1572"/>
                  <a:pt x="1448" y="1570"/>
                  <a:pt x="1453" y="1574"/>
                </a:cubicBezTo>
                <a:cubicBezTo>
                  <a:pt x="1453" y="1574"/>
                  <a:pt x="1453" y="1574"/>
                  <a:pt x="1453" y="1574"/>
                </a:cubicBezTo>
                <a:cubicBezTo>
                  <a:pt x="1453" y="1574"/>
                  <a:pt x="1453" y="1574"/>
                  <a:pt x="1453" y="1574"/>
                </a:cubicBezTo>
                <a:cubicBezTo>
                  <a:pt x="1458" y="1577"/>
                  <a:pt x="1460" y="1584"/>
                  <a:pt x="1456" y="1589"/>
                </a:cubicBezTo>
                <a:cubicBezTo>
                  <a:pt x="1456" y="1589"/>
                  <a:pt x="1456" y="1589"/>
                  <a:pt x="1456" y="1589"/>
                </a:cubicBezTo>
                <a:cubicBezTo>
                  <a:pt x="1454" y="1592"/>
                  <a:pt x="1451" y="1594"/>
                  <a:pt x="1447" y="1594"/>
                </a:cubicBezTo>
                <a:cubicBezTo>
                  <a:pt x="1447" y="1594"/>
                  <a:pt x="1447" y="1594"/>
                  <a:pt x="1447" y="1594"/>
                </a:cubicBezTo>
                <a:cubicBezTo>
                  <a:pt x="1445" y="1594"/>
                  <a:pt x="1443" y="1593"/>
                  <a:pt x="1441" y="1592"/>
                </a:cubicBezTo>
                <a:close/>
                <a:moveTo>
                  <a:pt x="1820" y="1570"/>
                </a:moveTo>
                <a:cubicBezTo>
                  <a:pt x="1816" y="1566"/>
                  <a:pt x="1816" y="1559"/>
                  <a:pt x="1820" y="1555"/>
                </a:cubicBezTo>
                <a:cubicBezTo>
                  <a:pt x="1820" y="1555"/>
                  <a:pt x="1820" y="1555"/>
                  <a:pt x="1820" y="1555"/>
                </a:cubicBezTo>
                <a:cubicBezTo>
                  <a:pt x="1820" y="1555"/>
                  <a:pt x="1820" y="1555"/>
                  <a:pt x="1820" y="1555"/>
                </a:cubicBezTo>
                <a:cubicBezTo>
                  <a:pt x="1824" y="1551"/>
                  <a:pt x="1831" y="1551"/>
                  <a:pt x="1835" y="1555"/>
                </a:cubicBezTo>
                <a:cubicBezTo>
                  <a:pt x="1835" y="1555"/>
                  <a:pt x="1835" y="1555"/>
                  <a:pt x="1835" y="1555"/>
                </a:cubicBezTo>
                <a:cubicBezTo>
                  <a:pt x="1840" y="1559"/>
                  <a:pt x="1840" y="1566"/>
                  <a:pt x="1835" y="1570"/>
                </a:cubicBezTo>
                <a:cubicBezTo>
                  <a:pt x="1835" y="1570"/>
                  <a:pt x="1835" y="1570"/>
                  <a:pt x="1835" y="1570"/>
                </a:cubicBezTo>
                <a:cubicBezTo>
                  <a:pt x="1835" y="1570"/>
                  <a:pt x="1835" y="1570"/>
                  <a:pt x="1835" y="1570"/>
                </a:cubicBezTo>
                <a:cubicBezTo>
                  <a:pt x="1833" y="1573"/>
                  <a:pt x="1830" y="1574"/>
                  <a:pt x="1828" y="1574"/>
                </a:cubicBezTo>
                <a:cubicBezTo>
                  <a:pt x="1828" y="1574"/>
                  <a:pt x="1828" y="1574"/>
                  <a:pt x="1828" y="1574"/>
                </a:cubicBezTo>
                <a:cubicBezTo>
                  <a:pt x="1825" y="1574"/>
                  <a:pt x="1822" y="1573"/>
                  <a:pt x="1820" y="1570"/>
                </a:cubicBezTo>
                <a:close/>
                <a:moveTo>
                  <a:pt x="1407" y="1570"/>
                </a:moveTo>
                <a:cubicBezTo>
                  <a:pt x="1407" y="1570"/>
                  <a:pt x="1407" y="1570"/>
                  <a:pt x="1407" y="1570"/>
                </a:cubicBezTo>
                <a:cubicBezTo>
                  <a:pt x="1402" y="1566"/>
                  <a:pt x="1401" y="1559"/>
                  <a:pt x="1404" y="1554"/>
                </a:cubicBezTo>
                <a:cubicBezTo>
                  <a:pt x="1404" y="1554"/>
                  <a:pt x="1404" y="1554"/>
                  <a:pt x="1404" y="1554"/>
                </a:cubicBezTo>
                <a:cubicBezTo>
                  <a:pt x="1407" y="1549"/>
                  <a:pt x="1414" y="1548"/>
                  <a:pt x="1419" y="1551"/>
                </a:cubicBezTo>
                <a:cubicBezTo>
                  <a:pt x="1419" y="1551"/>
                  <a:pt x="1419" y="1551"/>
                  <a:pt x="1419" y="1551"/>
                </a:cubicBezTo>
                <a:cubicBezTo>
                  <a:pt x="1419" y="1551"/>
                  <a:pt x="1419" y="1551"/>
                  <a:pt x="1419" y="1551"/>
                </a:cubicBezTo>
                <a:cubicBezTo>
                  <a:pt x="1424" y="1555"/>
                  <a:pt x="1426" y="1561"/>
                  <a:pt x="1422" y="1567"/>
                </a:cubicBezTo>
                <a:cubicBezTo>
                  <a:pt x="1422" y="1567"/>
                  <a:pt x="1422" y="1567"/>
                  <a:pt x="1422" y="1567"/>
                </a:cubicBezTo>
                <a:cubicBezTo>
                  <a:pt x="1420" y="1570"/>
                  <a:pt x="1417" y="1571"/>
                  <a:pt x="1413" y="1571"/>
                </a:cubicBezTo>
                <a:cubicBezTo>
                  <a:pt x="1413" y="1571"/>
                  <a:pt x="1413" y="1571"/>
                  <a:pt x="1413" y="1571"/>
                </a:cubicBezTo>
                <a:cubicBezTo>
                  <a:pt x="1411" y="1571"/>
                  <a:pt x="1409" y="1571"/>
                  <a:pt x="1407" y="1570"/>
                </a:cubicBezTo>
                <a:close/>
                <a:moveTo>
                  <a:pt x="1373" y="1547"/>
                </a:moveTo>
                <a:cubicBezTo>
                  <a:pt x="1373" y="1547"/>
                  <a:pt x="1373" y="1547"/>
                  <a:pt x="1373" y="1547"/>
                </a:cubicBezTo>
                <a:cubicBezTo>
                  <a:pt x="1368" y="1544"/>
                  <a:pt x="1366" y="1537"/>
                  <a:pt x="1370" y="1532"/>
                </a:cubicBezTo>
                <a:cubicBezTo>
                  <a:pt x="1370" y="1532"/>
                  <a:pt x="1370" y="1532"/>
                  <a:pt x="1370" y="1532"/>
                </a:cubicBezTo>
                <a:cubicBezTo>
                  <a:pt x="1373" y="1527"/>
                  <a:pt x="1380" y="1525"/>
                  <a:pt x="1385" y="1529"/>
                </a:cubicBezTo>
                <a:cubicBezTo>
                  <a:pt x="1385" y="1529"/>
                  <a:pt x="1385" y="1529"/>
                  <a:pt x="1385" y="1529"/>
                </a:cubicBezTo>
                <a:cubicBezTo>
                  <a:pt x="1385" y="1529"/>
                  <a:pt x="1385" y="1529"/>
                  <a:pt x="1385" y="1529"/>
                </a:cubicBezTo>
                <a:cubicBezTo>
                  <a:pt x="1390" y="1532"/>
                  <a:pt x="1391" y="1539"/>
                  <a:pt x="1388" y="1544"/>
                </a:cubicBezTo>
                <a:cubicBezTo>
                  <a:pt x="1388" y="1544"/>
                  <a:pt x="1388" y="1544"/>
                  <a:pt x="1388" y="1544"/>
                </a:cubicBezTo>
                <a:cubicBezTo>
                  <a:pt x="1386" y="1547"/>
                  <a:pt x="1382" y="1549"/>
                  <a:pt x="1379" y="1549"/>
                </a:cubicBezTo>
                <a:cubicBezTo>
                  <a:pt x="1379" y="1549"/>
                  <a:pt x="1379" y="1549"/>
                  <a:pt x="1379" y="1549"/>
                </a:cubicBezTo>
                <a:cubicBezTo>
                  <a:pt x="1377" y="1549"/>
                  <a:pt x="1375" y="1548"/>
                  <a:pt x="1373" y="1547"/>
                </a:cubicBezTo>
                <a:close/>
                <a:moveTo>
                  <a:pt x="1849" y="1542"/>
                </a:moveTo>
                <a:cubicBezTo>
                  <a:pt x="1844" y="1537"/>
                  <a:pt x="1844" y="1530"/>
                  <a:pt x="1849" y="1526"/>
                </a:cubicBezTo>
                <a:cubicBezTo>
                  <a:pt x="1849" y="1526"/>
                  <a:pt x="1849" y="1526"/>
                  <a:pt x="1849" y="1526"/>
                </a:cubicBezTo>
                <a:cubicBezTo>
                  <a:pt x="1849" y="1526"/>
                  <a:pt x="1849" y="1526"/>
                  <a:pt x="1849" y="1526"/>
                </a:cubicBezTo>
                <a:cubicBezTo>
                  <a:pt x="1853" y="1522"/>
                  <a:pt x="1860" y="1522"/>
                  <a:pt x="1864" y="1526"/>
                </a:cubicBezTo>
                <a:cubicBezTo>
                  <a:pt x="1864" y="1526"/>
                  <a:pt x="1864" y="1526"/>
                  <a:pt x="1864" y="1526"/>
                </a:cubicBezTo>
                <a:cubicBezTo>
                  <a:pt x="1869" y="1530"/>
                  <a:pt x="1869" y="1537"/>
                  <a:pt x="1864" y="1541"/>
                </a:cubicBezTo>
                <a:cubicBezTo>
                  <a:pt x="1864" y="1541"/>
                  <a:pt x="1864" y="1541"/>
                  <a:pt x="1864" y="1541"/>
                </a:cubicBezTo>
                <a:cubicBezTo>
                  <a:pt x="1864" y="1542"/>
                  <a:pt x="1864" y="1542"/>
                  <a:pt x="1864" y="1542"/>
                </a:cubicBezTo>
                <a:cubicBezTo>
                  <a:pt x="1862" y="1544"/>
                  <a:pt x="1859" y="1545"/>
                  <a:pt x="1856" y="1545"/>
                </a:cubicBezTo>
                <a:cubicBezTo>
                  <a:pt x="1856" y="1545"/>
                  <a:pt x="1856" y="1545"/>
                  <a:pt x="1856" y="1545"/>
                </a:cubicBezTo>
                <a:cubicBezTo>
                  <a:pt x="1854" y="1545"/>
                  <a:pt x="1851" y="1544"/>
                  <a:pt x="1849" y="1542"/>
                </a:cubicBezTo>
                <a:close/>
                <a:moveTo>
                  <a:pt x="1339" y="1525"/>
                </a:moveTo>
                <a:cubicBezTo>
                  <a:pt x="1339" y="1525"/>
                  <a:pt x="1339" y="1525"/>
                  <a:pt x="1339" y="1525"/>
                </a:cubicBezTo>
                <a:cubicBezTo>
                  <a:pt x="1334" y="1521"/>
                  <a:pt x="1332" y="1514"/>
                  <a:pt x="1336" y="1509"/>
                </a:cubicBezTo>
                <a:cubicBezTo>
                  <a:pt x="1336" y="1509"/>
                  <a:pt x="1336" y="1509"/>
                  <a:pt x="1336" y="1509"/>
                </a:cubicBezTo>
                <a:cubicBezTo>
                  <a:pt x="1339" y="1504"/>
                  <a:pt x="1346" y="1503"/>
                  <a:pt x="1351" y="1506"/>
                </a:cubicBezTo>
                <a:cubicBezTo>
                  <a:pt x="1351" y="1506"/>
                  <a:pt x="1351" y="1506"/>
                  <a:pt x="1351" y="1506"/>
                </a:cubicBezTo>
                <a:cubicBezTo>
                  <a:pt x="1351" y="1506"/>
                  <a:pt x="1351" y="1506"/>
                  <a:pt x="1351" y="1506"/>
                </a:cubicBezTo>
                <a:cubicBezTo>
                  <a:pt x="1356" y="1510"/>
                  <a:pt x="1357" y="1517"/>
                  <a:pt x="1354" y="1522"/>
                </a:cubicBezTo>
                <a:cubicBezTo>
                  <a:pt x="1354" y="1522"/>
                  <a:pt x="1354" y="1522"/>
                  <a:pt x="1354" y="1522"/>
                </a:cubicBezTo>
                <a:cubicBezTo>
                  <a:pt x="1352" y="1525"/>
                  <a:pt x="1348" y="1526"/>
                  <a:pt x="1345" y="1526"/>
                </a:cubicBezTo>
                <a:cubicBezTo>
                  <a:pt x="1345" y="1526"/>
                  <a:pt x="1345" y="1526"/>
                  <a:pt x="1345" y="1526"/>
                </a:cubicBezTo>
                <a:cubicBezTo>
                  <a:pt x="1343" y="1526"/>
                  <a:pt x="1341" y="1526"/>
                  <a:pt x="1339" y="1525"/>
                </a:cubicBezTo>
                <a:close/>
                <a:moveTo>
                  <a:pt x="1878" y="1513"/>
                </a:moveTo>
                <a:cubicBezTo>
                  <a:pt x="1873" y="1508"/>
                  <a:pt x="1873" y="1501"/>
                  <a:pt x="1878" y="1497"/>
                </a:cubicBezTo>
                <a:cubicBezTo>
                  <a:pt x="1878" y="1497"/>
                  <a:pt x="1878" y="1497"/>
                  <a:pt x="1878" y="1497"/>
                </a:cubicBezTo>
                <a:cubicBezTo>
                  <a:pt x="1878" y="1497"/>
                  <a:pt x="1878" y="1497"/>
                  <a:pt x="1878" y="1497"/>
                </a:cubicBezTo>
                <a:cubicBezTo>
                  <a:pt x="1882" y="1493"/>
                  <a:pt x="1889" y="1493"/>
                  <a:pt x="1893" y="1497"/>
                </a:cubicBezTo>
                <a:cubicBezTo>
                  <a:pt x="1893" y="1497"/>
                  <a:pt x="1893" y="1497"/>
                  <a:pt x="1893" y="1497"/>
                </a:cubicBezTo>
                <a:cubicBezTo>
                  <a:pt x="1897" y="1501"/>
                  <a:pt x="1897" y="1508"/>
                  <a:pt x="1893" y="1512"/>
                </a:cubicBezTo>
                <a:cubicBezTo>
                  <a:pt x="1893" y="1512"/>
                  <a:pt x="1893" y="1512"/>
                  <a:pt x="1893" y="1512"/>
                </a:cubicBezTo>
                <a:cubicBezTo>
                  <a:pt x="1893" y="1513"/>
                  <a:pt x="1893" y="1513"/>
                  <a:pt x="1893" y="1513"/>
                </a:cubicBezTo>
                <a:cubicBezTo>
                  <a:pt x="1891" y="1515"/>
                  <a:pt x="1888" y="1516"/>
                  <a:pt x="1885" y="1516"/>
                </a:cubicBezTo>
                <a:cubicBezTo>
                  <a:pt x="1885" y="1516"/>
                  <a:pt x="1885" y="1516"/>
                  <a:pt x="1885" y="1516"/>
                </a:cubicBezTo>
                <a:cubicBezTo>
                  <a:pt x="1883" y="1516"/>
                  <a:pt x="1880" y="1515"/>
                  <a:pt x="1878" y="1513"/>
                </a:cubicBezTo>
                <a:close/>
                <a:moveTo>
                  <a:pt x="1305" y="1502"/>
                </a:moveTo>
                <a:cubicBezTo>
                  <a:pt x="1305" y="1502"/>
                  <a:pt x="1305" y="1502"/>
                  <a:pt x="1305" y="1502"/>
                </a:cubicBezTo>
                <a:cubicBezTo>
                  <a:pt x="1299" y="1499"/>
                  <a:pt x="1298" y="1492"/>
                  <a:pt x="1301" y="1487"/>
                </a:cubicBezTo>
                <a:cubicBezTo>
                  <a:pt x="1301" y="1487"/>
                  <a:pt x="1301" y="1487"/>
                  <a:pt x="1301" y="1487"/>
                </a:cubicBezTo>
                <a:cubicBezTo>
                  <a:pt x="1305" y="1482"/>
                  <a:pt x="1311" y="1481"/>
                  <a:pt x="1317" y="1484"/>
                </a:cubicBezTo>
                <a:cubicBezTo>
                  <a:pt x="1317" y="1484"/>
                  <a:pt x="1317" y="1484"/>
                  <a:pt x="1317" y="1484"/>
                </a:cubicBezTo>
                <a:cubicBezTo>
                  <a:pt x="1317" y="1484"/>
                  <a:pt x="1317" y="1484"/>
                  <a:pt x="1317" y="1484"/>
                </a:cubicBezTo>
                <a:cubicBezTo>
                  <a:pt x="1322" y="1487"/>
                  <a:pt x="1323" y="1494"/>
                  <a:pt x="1320" y="1499"/>
                </a:cubicBezTo>
                <a:cubicBezTo>
                  <a:pt x="1320" y="1499"/>
                  <a:pt x="1320" y="1499"/>
                  <a:pt x="1320" y="1499"/>
                </a:cubicBezTo>
                <a:cubicBezTo>
                  <a:pt x="1318" y="1502"/>
                  <a:pt x="1314" y="1504"/>
                  <a:pt x="1311" y="1504"/>
                </a:cubicBezTo>
                <a:cubicBezTo>
                  <a:pt x="1311" y="1504"/>
                  <a:pt x="1311" y="1504"/>
                  <a:pt x="1311" y="1504"/>
                </a:cubicBezTo>
                <a:cubicBezTo>
                  <a:pt x="1309" y="1504"/>
                  <a:pt x="1306" y="1503"/>
                  <a:pt x="1305" y="1502"/>
                </a:cubicBezTo>
                <a:close/>
                <a:moveTo>
                  <a:pt x="1907" y="1484"/>
                </a:moveTo>
                <a:cubicBezTo>
                  <a:pt x="1902" y="1479"/>
                  <a:pt x="1902" y="1472"/>
                  <a:pt x="1907" y="1468"/>
                </a:cubicBezTo>
                <a:cubicBezTo>
                  <a:pt x="1907" y="1468"/>
                  <a:pt x="1907" y="1468"/>
                  <a:pt x="1907" y="1468"/>
                </a:cubicBezTo>
                <a:cubicBezTo>
                  <a:pt x="1907" y="1468"/>
                  <a:pt x="1907" y="1468"/>
                  <a:pt x="1907" y="1468"/>
                </a:cubicBezTo>
                <a:cubicBezTo>
                  <a:pt x="1911" y="1464"/>
                  <a:pt x="1918" y="1464"/>
                  <a:pt x="1922" y="1468"/>
                </a:cubicBezTo>
                <a:cubicBezTo>
                  <a:pt x="1922" y="1468"/>
                  <a:pt x="1922" y="1468"/>
                  <a:pt x="1922" y="1468"/>
                </a:cubicBezTo>
                <a:cubicBezTo>
                  <a:pt x="1926" y="1472"/>
                  <a:pt x="1926" y="1479"/>
                  <a:pt x="1922" y="1484"/>
                </a:cubicBezTo>
                <a:cubicBezTo>
                  <a:pt x="1922" y="1484"/>
                  <a:pt x="1922" y="1484"/>
                  <a:pt x="1922" y="1484"/>
                </a:cubicBezTo>
                <a:cubicBezTo>
                  <a:pt x="1922" y="1484"/>
                  <a:pt x="1922" y="1484"/>
                  <a:pt x="1922" y="1484"/>
                </a:cubicBezTo>
                <a:cubicBezTo>
                  <a:pt x="1920" y="1486"/>
                  <a:pt x="1917" y="1487"/>
                  <a:pt x="1914" y="1487"/>
                </a:cubicBezTo>
                <a:cubicBezTo>
                  <a:pt x="1914" y="1487"/>
                  <a:pt x="1914" y="1487"/>
                  <a:pt x="1914" y="1487"/>
                </a:cubicBezTo>
                <a:cubicBezTo>
                  <a:pt x="1911" y="1487"/>
                  <a:pt x="1909" y="1486"/>
                  <a:pt x="1907" y="1484"/>
                </a:cubicBezTo>
                <a:close/>
                <a:moveTo>
                  <a:pt x="1270" y="1480"/>
                </a:moveTo>
                <a:cubicBezTo>
                  <a:pt x="1270" y="1480"/>
                  <a:pt x="1270" y="1480"/>
                  <a:pt x="1270" y="1480"/>
                </a:cubicBezTo>
                <a:cubicBezTo>
                  <a:pt x="1265" y="1476"/>
                  <a:pt x="1264" y="1470"/>
                  <a:pt x="1267" y="1464"/>
                </a:cubicBezTo>
                <a:cubicBezTo>
                  <a:pt x="1267" y="1464"/>
                  <a:pt x="1267" y="1464"/>
                  <a:pt x="1267" y="1464"/>
                </a:cubicBezTo>
                <a:cubicBezTo>
                  <a:pt x="1271" y="1459"/>
                  <a:pt x="1277" y="1458"/>
                  <a:pt x="1282" y="1461"/>
                </a:cubicBezTo>
                <a:cubicBezTo>
                  <a:pt x="1282" y="1461"/>
                  <a:pt x="1282" y="1461"/>
                  <a:pt x="1282" y="1461"/>
                </a:cubicBezTo>
                <a:cubicBezTo>
                  <a:pt x="1282" y="1461"/>
                  <a:pt x="1282" y="1461"/>
                  <a:pt x="1282" y="1461"/>
                </a:cubicBezTo>
                <a:cubicBezTo>
                  <a:pt x="1288" y="1465"/>
                  <a:pt x="1289" y="1472"/>
                  <a:pt x="1286" y="1477"/>
                </a:cubicBezTo>
                <a:cubicBezTo>
                  <a:pt x="1286" y="1477"/>
                  <a:pt x="1286" y="1477"/>
                  <a:pt x="1286" y="1477"/>
                </a:cubicBezTo>
                <a:cubicBezTo>
                  <a:pt x="1283" y="1480"/>
                  <a:pt x="1280" y="1481"/>
                  <a:pt x="1276" y="1481"/>
                </a:cubicBezTo>
                <a:cubicBezTo>
                  <a:pt x="1276" y="1481"/>
                  <a:pt x="1276" y="1481"/>
                  <a:pt x="1276" y="1481"/>
                </a:cubicBezTo>
                <a:cubicBezTo>
                  <a:pt x="1274" y="1481"/>
                  <a:pt x="1272" y="1481"/>
                  <a:pt x="1270" y="1480"/>
                </a:cubicBezTo>
                <a:close/>
                <a:moveTo>
                  <a:pt x="1236" y="1457"/>
                </a:moveTo>
                <a:cubicBezTo>
                  <a:pt x="1236" y="1457"/>
                  <a:pt x="1236" y="1457"/>
                  <a:pt x="1236" y="1457"/>
                </a:cubicBezTo>
                <a:cubicBezTo>
                  <a:pt x="1231" y="1454"/>
                  <a:pt x="1230" y="1447"/>
                  <a:pt x="1233" y="1442"/>
                </a:cubicBezTo>
                <a:cubicBezTo>
                  <a:pt x="1233" y="1442"/>
                  <a:pt x="1233" y="1442"/>
                  <a:pt x="1233" y="1442"/>
                </a:cubicBezTo>
                <a:cubicBezTo>
                  <a:pt x="1236" y="1437"/>
                  <a:pt x="1243" y="1436"/>
                  <a:pt x="1248" y="1439"/>
                </a:cubicBezTo>
                <a:cubicBezTo>
                  <a:pt x="1248" y="1439"/>
                  <a:pt x="1248" y="1439"/>
                  <a:pt x="1248" y="1439"/>
                </a:cubicBezTo>
                <a:cubicBezTo>
                  <a:pt x="1248" y="1439"/>
                  <a:pt x="1248" y="1439"/>
                  <a:pt x="1248" y="1439"/>
                </a:cubicBezTo>
                <a:cubicBezTo>
                  <a:pt x="1253" y="1442"/>
                  <a:pt x="1255" y="1449"/>
                  <a:pt x="1251" y="1454"/>
                </a:cubicBezTo>
                <a:cubicBezTo>
                  <a:pt x="1251" y="1454"/>
                  <a:pt x="1251" y="1454"/>
                  <a:pt x="1251" y="1454"/>
                </a:cubicBezTo>
                <a:cubicBezTo>
                  <a:pt x="1249" y="1457"/>
                  <a:pt x="1246" y="1459"/>
                  <a:pt x="1242" y="1459"/>
                </a:cubicBezTo>
                <a:cubicBezTo>
                  <a:pt x="1242" y="1459"/>
                  <a:pt x="1242" y="1459"/>
                  <a:pt x="1242" y="1459"/>
                </a:cubicBezTo>
                <a:cubicBezTo>
                  <a:pt x="1240" y="1459"/>
                  <a:pt x="1238" y="1458"/>
                  <a:pt x="1236" y="1457"/>
                </a:cubicBezTo>
                <a:close/>
                <a:moveTo>
                  <a:pt x="1935" y="1455"/>
                </a:moveTo>
                <a:cubicBezTo>
                  <a:pt x="1931" y="1450"/>
                  <a:pt x="1931" y="1444"/>
                  <a:pt x="1935" y="1439"/>
                </a:cubicBezTo>
                <a:cubicBezTo>
                  <a:pt x="1935" y="1439"/>
                  <a:pt x="1935" y="1439"/>
                  <a:pt x="1935" y="1439"/>
                </a:cubicBezTo>
                <a:cubicBezTo>
                  <a:pt x="1936" y="1439"/>
                  <a:pt x="1936" y="1439"/>
                  <a:pt x="1936" y="1439"/>
                </a:cubicBezTo>
                <a:cubicBezTo>
                  <a:pt x="1940" y="1435"/>
                  <a:pt x="1947" y="1435"/>
                  <a:pt x="1951" y="1439"/>
                </a:cubicBezTo>
                <a:cubicBezTo>
                  <a:pt x="1951" y="1439"/>
                  <a:pt x="1951" y="1439"/>
                  <a:pt x="1951" y="1439"/>
                </a:cubicBezTo>
                <a:cubicBezTo>
                  <a:pt x="1955" y="1443"/>
                  <a:pt x="1955" y="1450"/>
                  <a:pt x="1951" y="1455"/>
                </a:cubicBezTo>
                <a:cubicBezTo>
                  <a:pt x="1951" y="1455"/>
                  <a:pt x="1951" y="1455"/>
                  <a:pt x="1951" y="1455"/>
                </a:cubicBezTo>
                <a:cubicBezTo>
                  <a:pt x="1951" y="1455"/>
                  <a:pt x="1951" y="1455"/>
                  <a:pt x="1951" y="1455"/>
                </a:cubicBezTo>
                <a:cubicBezTo>
                  <a:pt x="1949" y="1457"/>
                  <a:pt x="1946" y="1458"/>
                  <a:pt x="1943" y="1458"/>
                </a:cubicBezTo>
                <a:cubicBezTo>
                  <a:pt x="1943" y="1458"/>
                  <a:pt x="1943" y="1458"/>
                  <a:pt x="1943" y="1458"/>
                </a:cubicBezTo>
                <a:cubicBezTo>
                  <a:pt x="1940" y="1458"/>
                  <a:pt x="1938" y="1457"/>
                  <a:pt x="1935" y="1455"/>
                </a:cubicBezTo>
                <a:close/>
                <a:moveTo>
                  <a:pt x="1202" y="1435"/>
                </a:moveTo>
                <a:cubicBezTo>
                  <a:pt x="1202" y="1435"/>
                  <a:pt x="1202" y="1435"/>
                  <a:pt x="1202" y="1435"/>
                </a:cubicBezTo>
                <a:cubicBezTo>
                  <a:pt x="1197" y="1431"/>
                  <a:pt x="1196" y="1425"/>
                  <a:pt x="1199" y="1420"/>
                </a:cubicBezTo>
                <a:cubicBezTo>
                  <a:pt x="1199" y="1420"/>
                  <a:pt x="1199" y="1420"/>
                  <a:pt x="1199" y="1420"/>
                </a:cubicBezTo>
                <a:cubicBezTo>
                  <a:pt x="1202" y="1414"/>
                  <a:pt x="1209" y="1413"/>
                  <a:pt x="1214" y="1416"/>
                </a:cubicBezTo>
                <a:cubicBezTo>
                  <a:pt x="1214" y="1416"/>
                  <a:pt x="1214" y="1416"/>
                  <a:pt x="1214" y="1416"/>
                </a:cubicBezTo>
                <a:cubicBezTo>
                  <a:pt x="1214" y="1416"/>
                  <a:pt x="1214" y="1416"/>
                  <a:pt x="1214" y="1416"/>
                </a:cubicBezTo>
                <a:cubicBezTo>
                  <a:pt x="1219" y="1420"/>
                  <a:pt x="1221" y="1427"/>
                  <a:pt x="1217" y="1432"/>
                </a:cubicBezTo>
                <a:cubicBezTo>
                  <a:pt x="1217" y="1432"/>
                  <a:pt x="1217" y="1432"/>
                  <a:pt x="1217" y="1432"/>
                </a:cubicBezTo>
                <a:cubicBezTo>
                  <a:pt x="1215" y="1435"/>
                  <a:pt x="1212" y="1437"/>
                  <a:pt x="1208" y="1437"/>
                </a:cubicBezTo>
                <a:cubicBezTo>
                  <a:pt x="1208" y="1437"/>
                  <a:pt x="1208" y="1437"/>
                  <a:pt x="1208" y="1437"/>
                </a:cubicBezTo>
                <a:cubicBezTo>
                  <a:pt x="1206" y="1437"/>
                  <a:pt x="1204" y="1436"/>
                  <a:pt x="1202" y="1435"/>
                </a:cubicBezTo>
                <a:close/>
                <a:moveTo>
                  <a:pt x="1964" y="1426"/>
                </a:moveTo>
                <a:cubicBezTo>
                  <a:pt x="1960" y="1422"/>
                  <a:pt x="1960" y="1415"/>
                  <a:pt x="1964" y="1410"/>
                </a:cubicBezTo>
                <a:cubicBezTo>
                  <a:pt x="1964" y="1410"/>
                  <a:pt x="1964" y="1410"/>
                  <a:pt x="1964" y="1410"/>
                </a:cubicBezTo>
                <a:cubicBezTo>
                  <a:pt x="1964" y="1410"/>
                  <a:pt x="1964" y="1410"/>
                  <a:pt x="1964" y="1410"/>
                </a:cubicBezTo>
                <a:cubicBezTo>
                  <a:pt x="1969" y="1406"/>
                  <a:pt x="1976" y="1406"/>
                  <a:pt x="1980" y="1410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4" y="1415"/>
                  <a:pt x="1984" y="1421"/>
                  <a:pt x="1980" y="1426"/>
                </a:cubicBezTo>
                <a:cubicBezTo>
                  <a:pt x="1980" y="1426"/>
                  <a:pt x="1980" y="1426"/>
                  <a:pt x="1980" y="1426"/>
                </a:cubicBezTo>
                <a:cubicBezTo>
                  <a:pt x="1980" y="1426"/>
                  <a:pt x="1980" y="1426"/>
                  <a:pt x="1980" y="1426"/>
                </a:cubicBezTo>
                <a:cubicBezTo>
                  <a:pt x="1978" y="1428"/>
                  <a:pt x="1975" y="1429"/>
                  <a:pt x="1972" y="1429"/>
                </a:cubicBezTo>
                <a:cubicBezTo>
                  <a:pt x="1972" y="1429"/>
                  <a:pt x="1972" y="1429"/>
                  <a:pt x="1972" y="1429"/>
                </a:cubicBezTo>
                <a:cubicBezTo>
                  <a:pt x="1969" y="1429"/>
                  <a:pt x="1967" y="1428"/>
                  <a:pt x="1964" y="1426"/>
                </a:cubicBezTo>
                <a:close/>
                <a:moveTo>
                  <a:pt x="1168" y="1412"/>
                </a:moveTo>
                <a:cubicBezTo>
                  <a:pt x="1168" y="1412"/>
                  <a:pt x="1168" y="1412"/>
                  <a:pt x="1168" y="1412"/>
                </a:cubicBezTo>
                <a:cubicBezTo>
                  <a:pt x="1163" y="1409"/>
                  <a:pt x="1161" y="1402"/>
                  <a:pt x="1165" y="1397"/>
                </a:cubicBezTo>
                <a:cubicBezTo>
                  <a:pt x="1165" y="1397"/>
                  <a:pt x="1165" y="1397"/>
                  <a:pt x="1165" y="1397"/>
                </a:cubicBezTo>
                <a:cubicBezTo>
                  <a:pt x="1168" y="1392"/>
                  <a:pt x="1175" y="1391"/>
                  <a:pt x="1180" y="1394"/>
                </a:cubicBezTo>
                <a:cubicBezTo>
                  <a:pt x="1180" y="1394"/>
                  <a:pt x="1180" y="1394"/>
                  <a:pt x="1180" y="1394"/>
                </a:cubicBezTo>
                <a:cubicBezTo>
                  <a:pt x="1180" y="1394"/>
                  <a:pt x="1180" y="1394"/>
                  <a:pt x="1180" y="1394"/>
                </a:cubicBezTo>
                <a:cubicBezTo>
                  <a:pt x="1185" y="1397"/>
                  <a:pt x="1186" y="1404"/>
                  <a:pt x="1183" y="1409"/>
                </a:cubicBezTo>
                <a:cubicBezTo>
                  <a:pt x="1183" y="1409"/>
                  <a:pt x="1183" y="1409"/>
                  <a:pt x="1183" y="1409"/>
                </a:cubicBezTo>
                <a:cubicBezTo>
                  <a:pt x="1181" y="1412"/>
                  <a:pt x="1178" y="1414"/>
                  <a:pt x="1174" y="1414"/>
                </a:cubicBezTo>
                <a:cubicBezTo>
                  <a:pt x="1174" y="1414"/>
                  <a:pt x="1174" y="1414"/>
                  <a:pt x="1174" y="1414"/>
                </a:cubicBezTo>
                <a:cubicBezTo>
                  <a:pt x="1172" y="1414"/>
                  <a:pt x="1170" y="1413"/>
                  <a:pt x="1168" y="1412"/>
                </a:cubicBezTo>
                <a:close/>
                <a:moveTo>
                  <a:pt x="1993" y="1397"/>
                </a:moveTo>
                <a:cubicBezTo>
                  <a:pt x="1989" y="1393"/>
                  <a:pt x="1989" y="1386"/>
                  <a:pt x="1993" y="1381"/>
                </a:cubicBezTo>
                <a:cubicBezTo>
                  <a:pt x="1993" y="1381"/>
                  <a:pt x="1993" y="1381"/>
                  <a:pt x="1993" y="1381"/>
                </a:cubicBezTo>
                <a:cubicBezTo>
                  <a:pt x="1993" y="1381"/>
                  <a:pt x="1993" y="1381"/>
                  <a:pt x="1993" y="1381"/>
                </a:cubicBezTo>
                <a:cubicBezTo>
                  <a:pt x="1998" y="1377"/>
                  <a:pt x="2005" y="1377"/>
                  <a:pt x="2009" y="1381"/>
                </a:cubicBezTo>
                <a:cubicBezTo>
                  <a:pt x="2009" y="1381"/>
                  <a:pt x="2009" y="1381"/>
                  <a:pt x="2009" y="1381"/>
                </a:cubicBezTo>
                <a:cubicBezTo>
                  <a:pt x="2013" y="1386"/>
                  <a:pt x="2013" y="1393"/>
                  <a:pt x="2009" y="1397"/>
                </a:cubicBezTo>
                <a:cubicBezTo>
                  <a:pt x="2009" y="1397"/>
                  <a:pt x="2009" y="1397"/>
                  <a:pt x="2009" y="1397"/>
                </a:cubicBezTo>
                <a:cubicBezTo>
                  <a:pt x="2009" y="1397"/>
                  <a:pt x="2009" y="1397"/>
                  <a:pt x="2009" y="1397"/>
                </a:cubicBezTo>
                <a:cubicBezTo>
                  <a:pt x="2007" y="1399"/>
                  <a:pt x="2004" y="1400"/>
                  <a:pt x="2001" y="1400"/>
                </a:cubicBezTo>
                <a:cubicBezTo>
                  <a:pt x="2001" y="1400"/>
                  <a:pt x="2001" y="1400"/>
                  <a:pt x="2001" y="1400"/>
                </a:cubicBezTo>
                <a:cubicBezTo>
                  <a:pt x="1998" y="1400"/>
                  <a:pt x="1995" y="1399"/>
                  <a:pt x="1993" y="1397"/>
                </a:cubicBezTo>
                <a:close/>
                <a:moveTo>
                  <a:pt x="1134" y="1390"/>
                </a:moveTo>
                <a:cubicBezTo>
                  <a:pt x="1134" y="1390"/>
                  <a:pt x="1134" y="1390"/>
                  <a:pt x="1134" y="1390"/>
                </a:cubicBezTo>
                <a:cubicBezTo>
                  <a:pt x="1129" y="1386"/>
                  <a:pt x="1127" y="1380"/>
                  <a:pt x="1131" y="1375"/>
                </a:cubicBezTo>
                <a:cubicBezTo>
                  <a:pt x="1131" y="1375"/>
                  <a:pt x="1131" y="1375"/>
                  <a:pt x="1131" y="1375"/>
                </a:cubicBezTo>
                <a:cubicBezTo>
                  <a:pt x="1134" y="1369"/>
                  <a:pt x="1141" y="1368"/>
                  <a:pt x="1146" y="1371"/>
                </a:cubicBezTo>
                <a:cubicBezTo>
                  <a:pt x="1146" y="1371"/>
                  <a:pt x="1146" y="1371"/>
                  <a:pt x="1146" y="1371"/>
                </a:cubicBezTo>
                <a:cubicBezTo>
                  <a:pt x="1146" y="1371"/>
                  <a:pt x="1146" y="1371"/>
                  <a:pt x="1146" y="1371"/>
                </a:cubicBezTo>
                <a:cubicBezTo>
                  <a:pt x="1151" y="1375"/>
                  <a:pt x="1152" y="1382"/>
                  <a:pt x="1149" y="1387"/>
                </a:cubicBezTo>
                <a:cubicBezTo>
                  <a:pt x="1149" y="1387"/>
                  <a:pt x="1149" y="1387"/>
                  <a:pt x="1149" y="1387"/>
                </a:cubicBezTo>
                <a:cubicBezTo>
                  <a:pt x="1147" y="1390"/>
                  <a:pt x="1143" y="1392"/>
                  <a:pt x="1140" y="1392"/>
                </a:cubicBezTo>
                <a:cubicBezTo>
                  <a:pt x="1140" y="1392"/>
                  <a:pt x="1140" y="1392"/>
                  <a:pt x="1140" y="1392"/>
                </a:cubicBezTo>
                <a:cubicBezTo>
                  <a:pt x="1138" y="1392"/>
                  <a:pt x="1136" y="1391"/>
                  <a:pt x="1134" y="1390"/>
                </a:cubicBezTo>
                <a:close/>
                <a:moveTo>
                  <a:pt x="2022" y="1368"/>
                </a:moveTo>
                <a:cubicBezTo>
                  <a:pt x="2018" y="1364"/>
                  <a:pt x="2018" y="1357"/>
                  <a:pt x="2022" y="1353"/>
                </a:cubicBezTo>
                <a:cubicBezTo>
                  <a:pt x="2022" y="1353"/>
                  <a:pt x="2022" y="1353"/>
                  <a:pt x="2022" y="1353"/>
                </a:cubicBezTo>
                <a:cubicBezTo>
                  <a:pt x="2022" y="1352"/>
                  <a:pt x="2022" y="1352"/>
                  <a:pt x="2022" y="1352"/>
                </a:cubicBezTo>
                <a:cubicBezTo>
                  <a:pt x="2027" y="1348"/>
                  <a:pt x="2034" y="1348"/>
                  <a:pt x="2038" y="1352"/>
                </a:cubicBezTo>
                <a:cubicBezTo>
                  <a:pt x="2038" y="1352"/>
                  <a:pt x="2038" y="1352"/>
                  <a:pt x="2038" y="1352"/>
                </a:cubicBezTo>
                <a:cubicBezTo>
                  <a:pt x="2042" y="1357"/>
                  <a:pt x="2042" y="1364"/>
                  <a:pt x="2038" y="1368"/>
                </a:cubicBezTo>
                <a:cubicBezTo>
                  <a:pt x="2038" y="1368"/>
                  <a:pt x="2038" y="1368"/>
                  <a:pt x="2038" y="1368"/>
                </a:cubicBezTo>
                <a:cubicBezTo>
                  <a:pt x="2038" y="1368"/>
                  <a:pt x="2038" y="1368"/>
                  <a:pt x="2038" y="1368"/>
                </a:cubicBezTo>
                <a:cubicBezTo>
                  <a:pt x="2036" y="1370"/>
                  <a:pt x="2033" y="1371"/>
                  <a:pt x="2030" y="1371"/>
                </a:cubicBezTo>
                <a:cubicBezTo>
                  <a:pt x="2030" y="1371"/>
                  <a:pt x="2030" y="1371"/>
                  <a:pt x="2030" y="1371"/>
                </a:cubicBezTo>
                <a:cubicBezTo>
                  <a:pt x="2027" y="1371"/>
                  <a:pt x="2024" y="1370"/>
                  <a:pt x="2022" y="1368"/>
                </a:cubicBezTo>
                <a:close/>
                <a:moveTo>
                  <a:pt x="1100" y="1367"/>
                </a:moveTo>
                <a:cubicBezTo>
                  <a:pt x="1100" y="1367"/>
                  <a:pt x="1100" y="1367"/>
                  <a:pt x="1100" y="1367"/>
                </a:cubicBezTo>
                <a:cubicBezTo>
                  <a:pt x="1094" y="1364"/>
                  <a:pt x="1093" y="1357"/>
                  <a:pt x="1096" y="1352"/>
                </a:cubicBezTo>
                <a:cubicBezTo>
                  <a:pt x="1096" y="1352"/>
                  <a:pt x="1096" y="1352"/>
                  <a:pt x="1096" y="1352"/>
                </a:cubicBezTo>
                <a:cubicBezTo>
                  <a:pt x="1100" y="1347"/>
                  <a:pt x="1106" y="1346"/>
                  <a:pt x="1112" y="1349"/>
                </a:cubicBezTo>
                <a:cubicBezTo>
                  <a:pt x="1112" y="1349"/>
                  <a:pt x="1112" y="1349"/>
                  <a:pt x="1112" y="1349"/>
                </a:cubicBezTo>
                <a:cubicBezTo>
                  <a:pt x="1112" y="1349"/>
                  <a:pt x="1112" y="1349"/>
                  <a:pt x="1112" y="1349"/>
                </a:cubicBezTo>
                <a:cubicBezTo>
                  <a:pt x="1117" y="1352"/>
                  <a:pt x="1118" y="1359"/>
                  <a:pt x="1115" y="1364"/>
                </a:cubicBezTo>
                <a:cubicBezTo>
                  <a:pt x="1115" y="1364"/>
                  <a:pt x="1115" y="1364"/>
                  <a:pt x="1115" y="1364"/>
                </a:cubicBezTo>
                <a:cubicBezTo>
                  <a:pt x="1113" y="1367"/>
                  <a:pt x="1109" y="1369"/>
                  <a:pt x="1106" y="1369"/>
                </a:cubicBezTo>
                <a:cubicBezTo>
                  <a:pt x="1106" y="1369"/>
                  <a:pt x="1106" y="1369"/>
                  <a:pt x="1106" y="1369"/>
                </a:cubicBezTo>
                <a:cubicBezTo>
                  <a:pt x="1104" y="1369"/>
                  <a:pt x="1101" y="1368"/>
                  <a:pt x="1100" y="1367"/>
                </a:cubicBezTo>
                <a:close/>
                <a:moveTo>
                  <a:pt x="1066" y="1345"/>
                </a:moveTo>
                <a:cubicBezTo>
                  <a:pt x="1065" y="1345"/>
                  <a:pt x="1065" y="1345"/>
                  <a:pt x="1065" y="1345"/>
                </a:cubicBezTo>
                <a:cubicBezTo>
                  <a:pt x="1060" y="1341"/>
                  <a:pt x="1059" y="1335"/>
                  <a:pt x="1062" y="1330"/>
                </a:cubicBezTo>
                <a:cubicBezTo>
                  <a:pt x="1062" y="1330"/>
                  <a:pt x="1062" y="1330"/>
                  <a:pt x="1062" y="1330"/>
                </a:cubicBezTo>
                <a:cubicBezTo>
                  <a:pt x="1066" y="1325"/>
                  <a:pt x="1072" y="1323"/>
                  <a:pt x="1077" y="1326"/>
                </a:cubicBezTo>
                <a:cubicBezTo>
                  <a:pt x="1077" y="1326"/>
                  <a:pt x="1077" y="1326"/>
                  <a:pt x="1077" y="1326"/>
                </a:cubicBezTo>
                <a:cubicBezTo>
                  <a:pt x="1077" y="1327"/>
                  <a:pt x="1077" y="1327"/>
                  <a:pt x="1077" y="1327"/>
                </a:cubicBezTo>
                <a:cubicBezTo>
                  <a:pt x="1083" y="1330"/>
                  <a:pt x="1084" y="1337"/>
                  <a:pt x="1081" y="1342"/>
                </a:cubicBezTo>
                <a:cubicBezTo>
                  <a:pt x="1081" y="1342"/>
                  <a:pt x="1081" y="1342"/>
                  <a:pt x="1081" y="1342"/>
                </a:cubicBezTo>
                <a:cubicBezTo>
                  <a:pt x="1079" y="1345"/>
                  <a:pt x="1075" y="1347"/>
                  <a:pt x="1071" y="1347"/>
                </a:cubicBezTo>
                <a:cubicBezTo>
                  <a:pt x="1071" y="1347"/>
                  <a:pt x="1071" y="1347"/>
                  <a:pt x="1071" y="1347"/>
                </a:cubicBezTo>
                <a:cubicBezTo>
                  <a:pt x="1069" y="1347"/>
                  <a:pt x="1067" y="1346"/>
                  <a:pt x="1066" y="1345"/>
                </a:cubicBezTo>
                <a:close/>
                <a:moveTo>
                  <a:pt x="2051" y="1339"/>
                </a:moveTo>
                <a:cubicBezTo>
                  <a:pt x="2047" y="1335"/>
                  <a:pt x="2047" y="1328"/>
                  <a:pt x="2051" y="1324"/>
                </a:cubicBezTo>
                <a:cubicBezTo>
                  <a:pt x="2051" y="1324"/>
                  <a:pt x="2051" y="1324"/>
                  <a:pt x="2051" y="1324"/>
                </a:cubicBezTo>
                <a:cubicBezTo>
                  <a:pt x="2051" y="1324"/>
                  <a:pt x="2051" y="1324"/>
                  <a:pt x="2051" y="1324"/>
                </a:cubicBezTo>
                <a:cubicBezTo>
                  <a:pt x="2056" y="1319"/>
                  <a:pt x="2062" y="1319"/>
                  <a:pt x="2067" y="1324"/>
                </a:cubicBezTo>
                <a:cubicBezTo>
                  <a:pt x="2067" y="1324"/>
                  <a:pt x="2067" y="1324"/>
                  <a:pt x="2067" y="1324"/>
                </a:cubicBezTo>
                <a:cubicBezTo>
                  <a:pt x="2071" y="1328"/>
                  <a:pt x="2071" y="1335"/>
                  <a:pt x="2067" y="1339"/>
                </a:cubicBezTo>
                <a:cubicBezTo>
                  <a:pt x="2067" y="1339"/>
                  <a:pt x="2067" y="1339"/>
                  <a:pt x="2067" y="1339"/>
                </a:cubicBezTo>
                <a:cubicBezTo>
                  <a:pt x="2067" y="1339"/>
                  <a:pt x="2067" y="1339"/>
                  <a:pt x="2067" y="1339"/>
                </a:cubicBezTo>
                <a:cubicBezTo>
                  <a:pt x="2064" y="1341"/>
                  <a:pt x="2062" y="1342"/>
                  <a:pt x="2059" y="1342"/>
                </a:cubicBezTo>
                <a:cubicBezTo>
                  <a:pt x="2059" y="1342"/>
                  <a:pt x="2059" y="1342"/>
                  <a:pt x="2059" y="1342"/>
                </a:cubicBezTo>
                <a:cubicBezTo>
                  <a:pt x="2056" y="1342"/>
                  <a:pt x="2053" y="1341"/>
                  <a:pt x="2051" y="1339"/>
                </a:cubicBezTo>
                <a:close/>
                <a:moveTo>
                  <a:pt x="1031" y="1322"/>
                </a:moveTo>
                <a:cubicBezTo>
                  <a:pt x="1031" y="1322"/>
                  <a:pt x="1031" y="1322"/>
                  <a:pt x="1031" y="1322"/>
                </a:cubicBezTo>
                <a:cubicBezTo>
                  <a:pt x="1026" y="1319"/>
                  <a:pt x="1025" y="1312"/>
                  <a:pt x="1028" y="1307"/>
                </a:cubicBezTo>
                <a:cubicBezTo>
                  <a:pt x="1028" y="1307"/>
                  <a:pt x="1028" y="1307"/>
                  <a:pt x="1028" y="1307"/>
                </a:cubicBezTo>
                <a:cubicBezTo>
                  <a:pt x="1031" y="1302"/>
                  <a:pt x="1038" y="1301"/>
                  <a:pt x="1043" y="1304"/>
                </a:cubicBezTo>
                <a:cubicBezTo>
                  <a:pt x="1043" y="1304"/>
                  <a:pt x="1043" y="1304"/>
                  <a:pt x="1043" y="1304"/>
                </a:cubicBezTo>
                <a:cubicBezTo>
                  <a:pt x="1043" y="1304"/>
                  <a:pt x="1043" y="1304"/>
                  <a:pt x="1043" y="1304"/>
                </a:cubicBezTo>
                <a:cubicBezTo>
                  <a:pt x="1048" y="1307"/>
                  <a:pt x="1050" y="1314"/>
                  <a:pt x="1046" y="1319"/>
                </a:cubicBezTo>
                <a:cubicBezTo>
                  <a:pt x="1046" y="1319"/>
                  <a:pt x="1046" y="1319"/>
                  <a:pt x="1046" y="1319"/>
                </a:cubicBezTo>
                <a:cubicBezTo>
                  <a:pt x="1044" y="1322"/>
                  <a:pt x="1041" y="1324"/>
                  <a:pt x="1037" y="1324"/>
                </a:cubicBezTo>
                <a:cubicBezTo>
                  <a:pt x="1037" y="1324"/>
                  <a:pt x="1037" y="1324"/>
                  <a:pt x="1037" y="1324"/>
                </a:cubicBezTo>
                <a:cubicBezTo>
                  <a:pt x="1035" y="1324"/>
                  <a:pt x="1033" y="1323"/>
                  <a:pt x="1031" y="1322"/>
                </a:cubicBezTo>
                <a:close/>
                <a:moveTo>
                  <a:pt x="2080" y="1310"/>
                </a:moveTo>
                <a:cubicBezTo>
                  <a:pt x="2076" y="1306"/>
                  <a:pt x="2076" y="1299"/>
                  <a:pt x="2080" y="1295"/>
                </a:cubicBezTo>
                <a:cubicBezTo>
                  <a:pt x="2080" y="1295"/>
                  <a:pt x="2080" y="1295"/>
                  <a:pt x="2080" y="1295"/>
                </a:cubicBezTo>
                <a:cubicBezTo>
                  <a:pt x="2080" y="1295"/>
                  <a:pt x="2080" y="1295"/>
                  <a:pt x="2080" y="1295"/>
                </a:cubicBezTo>
                <a:cubicBezTo>
                  <a:pt x="2084" y="1290"/>
                  <a:pt x="2091" y="1290"/>
                  <a:pt x="2096" y="1295"/>
                </a:cubicBezTo>
                <a:cubicBezTo>
                  <a:pt x="2096" y="1295"/>
                  <a:pt x="2096" y="1295"/>
                  <a:pt x="2096" y="1295"/>
                </a:cubicBezTo>
                <a:cubicBezTo>
                  <a:pt x="2100" y="1299"/>
                  <a:pt x="2100" y="1306"/>
                  <a:pt x="2096" y="1310"/>
                </a:cubicBezTo>
                <a:cubicBezTo>
                  <a:pt x="2096" y="1310"/>
                  <a:pt x="2096" y="1310"/>
                  <a:pt x="2096" y="1310"/>
                </a:cubicBezTo>
                <a:cubicBezTo>
                  <a:pt x="2096" y="1310"/>
                  <a:pt x="2096" y="1310"/>
                  <a:pt x="2096" y="1310"/>
                </a:cubicBezTo>
                <a:cubicBezTo>
                  <a:pt x="2093" y="1312"/>
                  <a:pt x="2091" y="1313"/>
                  <a:pt x="2088" y="1313"/>
                </a:cubicBezTo>
                <a:cubicBezTo>
                  <a:pt x="2088" y="1313"/>
                  <a:pt x="2088" y="1313"/>
                  <a:pt x="2088" y="1313"/>
                </a:cubicBezTo>
                <a:cubicBezTo>
                  <a:pt x="2085" y="1313"/>
                  <a:pt x="2082" y="1312"/>
                  <a:pt x="2080" y="1310"/>
                </a:cubicBezTo>
                <a:close/>
                <a:moveTo>
                  <a:pt x="997" y="1300"/>
                </a:moveTo>
                <a:cubicBezTo>
                  <a:pt x="997" y="1300"/>
                  <a:pt x="997" y="1300"/>
                  <a:pt x="997" y="1300"/>
                </a:cubicBezTo>
                <a:cubicBezTo>
                  <a:pt x="992" y="1296"/>
                  <a:pt x="991" y="1290"/>
                  <a:pt x="994" y="1285"/>
                </a:cubicBezTo>
                <a:cubicBezTo>
                  <a:pt x="994" y="1285"/>
                  <a:pt x="994" y="1285"/>
                  <a:pt x="994" y="1285"/>
                </a:cubicBezTo>
                <a:cubicBezTo>
                  <a:pt x="997" y="1280"/>
                  <a:pt x="1004" y="1278"/>
                  <a:pt x="1009" y="1281"/>
                </a:cubicBezTo>
                <a:cubicBezTo>
                  <a:pt x="1009" y="1281"/>
                  <a:pt x="1009" y="1281"/>
                  <a:pt x="1009" y="1281"/>
                </a:cubicBezTo>
                <a:cubicBezTo>
                  <a:pt x="1009" y="1282"/>
                  <a:pt x="1009" y="1282"/>
                  <a:pt x="1009" y="1282"/>
                </a:cubicBezTo>
                <a:cubicBezTo>
                  <a:pt x="1014" y="1285"/>
                  <a:pt x="1016" y="1292"/>
                  <a:pt x="1012" y="1297"/>
                </a:cubicBezTo>
                <a:cubicBezTo>
                  <a:pt x="1012" y="1297"/>
                  <a:pt x="1012" y="1297"/>
                  <a:pt x="1012" y="1297"/>
                </a:cubicBezTo>
                <a:cubicBezTo>
                  <a:pt x="1010" y="1300"/>
                  <a:pt x="1007" y="1302"/>
                  <a:pt x="1003" y="1302"/>
                </a:cubicBezTo>
                <a:cubicBezTo>
                  <a:pt x="1003" y="1302"/>
                  <a:pt x="1003" y="1302"/>
                  <a:pt x="1003" y="1302"/>
                </a:cubicBezTo>
                <a:cubicBezTo>
                  <a:pt x="1001" y="1302"/>
                  <a:pt x="999" y="1301"/>
                  <a:pt x="997" y="1300"/>
                </a:cubicBezTo>
                <a:close/>
                <a:moveTo>
                  <a:pt x="2109" y="1281"/>
                </a:moveTo>
                <a:cubicBezTo>
                  <a:pt x="2105" y="1277"/>
                  <a:pt x="2105" y="1270"/>
                  <a:pt x="2109" y="1266"/>
                </a:cubicBezTo>
                <a:cubicBezTo>
                  <a:pt x="2109" y="1266"/>
                  <a:pt x="2109" y="1266"/>
                  <a:pt x="2109" y="1266"/>
                </a:cubicBezTo>
                <a:cubicBezTo>
                  <a:pt x="2109" y="1266"/>
                  <a:pt x="2109" y="1266"/>
                  <a:pt x="2109" y="1266"/>
                </a:cubicBezTo>
                <a:cubicBezTo>
                  <a:pt x="2113" y="1261"/>
                  <a:pt x="2120" y="1261"/>
                  <a:pt x="2125" y="1266"/>
                </a:cubicBezTo>
                <a:cubicBezTo>
                  <a:pt x="2125" y="1266"/>
                  <a:pt x="2125" y="1266"/>
                  <a:pt x="2125" y="1266"/>
                </a:cubicBezTo>
                <a:cubicBezTo>
                  <a:pt x="2129" y="1270"/>
                  <a:pt x="2129" y="1277"/>
                  <a:pt x="2125" y="1281"/>
                </a:cubicBezTo>
                <a:cubicBezTo>
                  <a:pt x="2125" y="1281"/>
                  <a:pt x="2125" y="1281"/>
                  <a:pt x="2125" y="1281"/>
                </a:cubicBezTo>
                <a:cubicBezTo>
                  <a:pt x="2124" y="1281"/>
                  <a:pt x="2124" y="1281"/>
                  <a:pt x="2124" y="1281"/>
                </a:cubicBezTo>
                <a:cubicBezTo>
                  <a:pt x="2122" y="1283"/>
                  <a:pt x="2120" y="1284"/>
                  <a:pt x="2117" y="1284"/>
                </a:cubicBezTo>
                <a:cubicBezTo>
                  <a:pt x="2117" y="1284"/>
                  <a:pt x="2117" y="1284"/>
                  <a:pt x="2117" y="1284"/>
                </a:cubicBezTo>
                <a:cubicBezTo>
                  <a:pt x="2114" y="1284"/>
                  <a:pt x="2111" y="1283"/>
                  <a:pt x="2109" y="1281"/>
                </a:cubicBezTo>
                <a:close/>
                <a:moveTo>
                  <a:pt x="963" y="1277"/>
                </a:moveTo>
                <a:cubicBezTo>
                  <a:pt x="963" y="1277"/>
                  <a:pt x="963" y="1277"/>
                  <a:pt x="963" y="1277"/>
                </a:cubicBezTo>
                <a:cubicBezTo>
                  <a:pt x="958" y="1274"/>
                  <a:pt x="956" y="1267"/>
                  <a:pt x="960" y="1262"/>
                </a:cubicBezTo>
                <a:cubicBezTo>
                  <a:pt x="960" y="1262"/>
                  <a:pt x="960" y="1262"/>
                  <a:pt x="960" y="1262"/>
                </a:cubicBezTo>
                <a:cubicBezTo>
                  <a:pt x="963" y="1257"/>
                  <a:pt x="970" y="1256"/>
                  <a:pt x="975" y="1259"/>
                </a:cubicBezTo>
                <a:cubicBezTo>
                  <a:pt x="975" y="1259"/>
                  <a:pt x="975" y="1259"/>
                  <a:pt x="975" y="1259"/>
                </a:cubicBezTo>
                <a:cubicBezTo>
                  <a:pt x="975" y="1259"/>
                  <a:pt x="975" y="1259"/>
                  <a:pt x="975" y="1259"/>
                </a:cubicBezTo>
                <a:cubicBezTo>
                  <a:pt x="980" y="1262"/>
                  <a:pt x="981" y="1269"/>
                  <a:pt x="978" y="1274"/>
                </a:cubicBezTo>
                <a:cubicBezTo>
                  <a:pt x="978" y="1274"/>
                  <a:pt x="978" y="1274"/>
                  <a:pt x="978" y="1274"/>
                </a:cubicBezTo>
                <a:cubicBezTo>
                  <a:pt x="976" y="1277"/>
                  <a:pt x="973" y="1279"/>
                  <a:pt x="969" y="1279"/>
                </a:cubicBezTo>
                <a:cubicBezTo>
                  <a:pt x="969" y="1279"/>
                  <a:pt x="969" y="1279"/>
                  <a:pt x="969" y="1279"/>
                </a:cubicBezTo>
                <a:cubicBezTo>
                  <a:pt x="967" y="1279"/>
                  <a:pt x="965" y="1279"/>
                  <a:pt x="963" y="1277"/>
                </a:cubicBezTo>
                <a:close/>
                <a:moveTo>
                  <a:pt x="929" y="1255"/>
                </a:moveTo>
                <a:cubicBezTo>
                  <a:pt x="929" y="1255"/>
                  <a:pt x="929" y="1255"/>
                  <a:pt x="929" y="1255"/>
                </a:cubicBezTo>
                <a:cubicBezTo>
                  <a:pt x="924" y="1251"/>
                  <a:pt x="922" y="1245"/>
                  <a:pt x="926" y="1240"/>
                </a:cubicBezTo>
                <a:cubicBezTo>
                  <a:pt x="926" y="1240"/>
                  <a:pt x="926" y="1240"/>
                  <a:pt x="926" y="1240"/>
                </a:cubicBezTo>
                <a:cubicBezTo>
                  <a:pt x="929" y="1235"/>
                  <a:pt x="936" y="1233"/>
                  <a:pt x="941" y="1236"/>
                </a:cubicBezTo>
                <a:cubicBezTo>
                  <a:pt x="941" y="1236"/>
                  <a:pt x="941" y="1236"/>
                  <a:pt x="941" y="1236"/>
                </a:cubicBezTo>
                <a:cubicBezTo>
                  <a:pt x="941" y="1237"/>
                  <a:pt x="941" y="1237"/>
                  <a:pt x="941" y="1237"/>
                </a:cubicBezTo>
                <a:cubicBezTo>
                  <a:pt x="946" y="1240"/>
                  <a:pt x="947" y="1247"/>
                  <a:pt x="944" y="1252"/>
                </a:cubicBezTo>
                <a:cubicBezTo>
                  <a:pt x="944" y="1252"/>
                  <a:pt x="944" y="1252"/>
                  <a:pt x="944" y="1252"/>
                </a:cubicBezTo>
                <a:cubicBezTo>
                  <a:pt x="942" y="1255"/>
                  <a:pt x="938" y="1257"/>
                  <a:pt x="935" y="1257"/>
                </a:cubicBezTo>
                <a:cubicBezTo>
                  <a:pt x="935" y="1257"/>
                  <a:pt x="935" y="1257"/>
                  <a:pt x="935" y="1257"/>
                </a:cubicBezTo>
                <a:cubicBezTo>
                  <a:pt x="933" y="1257"/>
                  <a:pt x="931" y="1256"/>
                  <a:pt x="929" y="1255"/>
                </a:cubicBezTo>
                <a:close/>
                <a:moveTo>
                  <a:pt x="2138" y="1252"/>
                </a:moveTo>
                <a:cubicBezTo>
                  <a:pt x="2134" y="1248"/>
                  <a:pt x="2134" y="1241"/>
                  <a:pt x="2138" y="1237"/>
                </a:cubicBezTo>
                <a:cubicBezTo>
                  <a:pt x="2138" y="1237"/>
                  <a:pt x="2138" y="1237"/>
                  <a:pt x="2138" y="1237"/>
                </a:cubicBezTo>
                <a:cubicBezTo>
                  <a:pt x="2138" y="1237"/>
                  <a:pt x="2138" y="1237"/>
                  <a:pt x="2138" y="1237"/>
                </a:cubicBezTo>
                <a:cubicBezTo>
                  <a:pt x="2142" y="1232"/>
                  <a:pt x="2149" y="1232"/>
                  <a:pt x="2153" y="1237"/>
                </a:cubicBezTo>
                <a:cubicBezTo>
                  <a:pt x="2153" y="1237"/>
                  <a:pt x="2153" y="1237"/>
                  <a:pt x="2153" y="1237"/>
                </a:cubicBezTo>
                <a:cubicBezTo>
                  <a:pt x="2158" y="1241"/>
                  <a:pt x="2158" y="1248"/>
                  <a:pt x="2153" y="1252"/>
                </a:cubicBezTo>
                <a:cubicBezTo>
                  <a:pt x="2153" y="1252"/>
                  <a:pt x="2153" y="1252"/>
                  <a:pt x="2153" y="1252"/>
                </a:cubicBezTo>
                <a:cubicBezTo>
                  <a:pt x="2153" y="1252"/>
                  <a:pt x="2153" y="1252"/>
                  <a:pt x="2153" y="1252"/>
                </a:cubicBezTo>
                <a:cubicBezTo>
                  <a:pt x="2151" y="1254"/>
                  <a:pt x="2148" y="1256"/>
                  <a:pt x="2146" y="1256"/>
                </a:cubicBezTo>
                <a:cubicBezTo>
                  <a:pt x="2146" y="1256"/>
                  <a:pt x="2146" y="1256"/>
                  <a:pt x="2146" y="1256"/>
                </a:cubicBezTo>
                <a:cubicBezTo>
                  <a:pt x="2143" y="1256"/>
                  <a:pt x="2140" y="1254"/>
                  <a:pt x="2138" y="1252"/>
                </a:cubicBezTo>
                <a:close/>
                <a:moveTo>
                  <a:pt x="895" y="1232"/>
                </a:moveTo>
                <a:cubicBezTo>
                  <a:pt x="895" y="1232"/>
                  <a:pt x="895" y="1232"/>
                  <a:pt x="895" y="1232"/>
                </a:cubicBezTo>
                <a:cubicBezTo>
                  <a:pt x="890" y="1229"/>
                  <a:pt x="888" y="1222"/>
                  <a:pt x="891" y="1217"/>
                </a:cubicBezTo>
                <a:cubicBezTo>
                  <a:pt x="891" y="1217"/>
                  <a:pt x="891" y="1217"/>
                  <a:pt x="891" y="1217"/>
                </a:cubicBezTo>
                <a:cubicBezTo>
                  <a:pt x="895" y="1212"/>
                  <a:pt x="902" y="1211"/>
                  <a:pt x="907" y="1214"/>
                </a:cubicBezTo>
                <a:cubicBezTo>
                  <a:pt x="907" y="1214"/>
                  <a:pt x="907" y="1214"/>
                  <a:pt x="907" y="1214"/>
                </a:cubicBezTo>
                <a:cubicBezTo>
                  <a:pt x="907" y="1214"/>
                  <a:pt x="907" y="1214"/>
                  <a:pt x="907" y="1214"/>
                </a:cubicBezTo>
                <a:cubicBezTo>
                  <a:pt x="912" y="1217"/>
                  <a:pt x="913" y="1224"/>
                  <a:pt x="910" y="1229"/>
                </a:cubicBezTo>
                <a:cubicBezTo>
                  <a:pt x="910" y="1229"/>
                  <a:pt x="910" y="1229"/>
                  <a:pt x="910" y="1229"/>
                </a:cubicBezTo>
                <a:cubicBezTo>
                  <a:pt x="908" y="1232"/>
                  <a:pt x="904" y="1234"/>
                  <a:pt x="901" y="1234"/>
                </a:cubicBezTo>
                <a:cubicBezTo>
                  <a:pt x="901" y="1234"/>
                  <a:pt x="901" y="1234"/>
                  <a:pt x="901" y="1234"/>
                </a:cubicBezTo>
                <a:cubicBezTo>
                  <a:pt x="899" y="1234"/>
                  <a:pt x="897" y="1234"/>
                  <a:pt x="895" y="1232"/>
                </a:cubicBezTo>
                <a:close/>
                <a:moveTo>
                  <a:pt x="2167" y="1223"/>
                </a:moveTo>
                <a:cubicBezTo>
                  <a:pt x="2163" y="1219"/>
                  <a:pt x="2163" y="1212"/>
                  <a:pt x="2167" y="1208"/>
                </a:cubicBezTo>
                <a:cubicBezTo>
                  <a:pt x="2167" y="1208"/>
                  <a:pt x="2167" y="1208"/>
                  <a:pt x="2167" y="1208"/>
                </a:cubicBezTo>
                <a:cubicBezTo>
                  <a:pt x="2167" y="1208"/>
                  <a:pt x="2167" y="1208"/>
                  <a:pt x="2167" y="1208"/>
                </a:cubicBezTo>
                <a:cubicBezTo>
                  <a:pt x="2171" y="1204"/>
                  <a:pt x="2178" y="1204"/>
                  <a:pt x="2182" y="1208"/>
                </a:cubicBezTo>
                <a:cubicBezTo>
                  <a:pt x="2182" y="1208"/>
                  <a:pt x="2182" y="1208"/>
                  <a:pt x="2182" y="1208"/>
                </a:cubicBezTo>
                <a:cubicBezTo>
                  <a:pt x="2187" y="1212"/>
                  <a:pt x="2187" y="1219"/>
                  <a:pt x="2182" y="1223"/>
                </a:cubicBezTo>
                <a:cubicBezTo>
                  <a:pt x="2182" y="1223"/>
                  <a:pt x="2182" y="1223"/>
                  <a:pt x="2182" y="1223"/>
                </a:cubicBezTo>
                <a:cubicBezTo>
                  <a:pt x="2182" y="1223"/>
                  <a:pt x="2182" y="1223"/>
                  <a:pt x="2182" y="1223"/>
                </a:cubicBezTo>
                <a:cubicBezTo>
                  <a:pt x="2180" y="1226"/>
                  <a:pt x="2177" y="1227"/>
                  <a:pt x="2175" y="1227"/>
                </a:cubicBezTo>
                <a:cubicBezTo>
                  <a:pt x="2175" y="1227"/>
                  <a:pt x="2175" y="1227"/>
                  <a:pt x="2175" y="1227"/>
                </a:cubicBezTo>
                <a:cubicBezTo>
                  <a:pt x="2172" y="1227"/>
                  <a:pt x="2169" y="1226"/>
                  <a:pt x="2167" y="1223"/>
                </a:cubicBezTo>
                <a:close/>
                <a:moveTo>
                  <a:pt x="861" y="1210"/>
                </a:moveTo>
                <a:cubicBezTo>
                  <a:pt x="860" y="1210"/>
                  <a:pt x="860" y="1210"/>
                  <a:pt x="860" y="1210"/>
                </a:cubicBezTo>
                <a:cubicBezTo>
                  <a:pt x="855" y="1206"/>
                  <a:pt x="854" y="1200"/>
                  <a:pt x="857" y="1195"/>
                </a:cubicBezTo>
                <a:cubicBezTo>
                  <a:pt x="857" y="1195"/>
                  <a:pt x="857" y="1195"/>
                  <a:pt x="857" y="1195"/>
                </a:cubicBezTo>
                <a:cubicBezTo>
                  <a:pt x="861" y="1190"/>
                  <a:pt x="867" y="1188"/>
                  <a:pt x="872" y="1192"/>
                </a:cubicBezTo>
                <a:cubicBezTo>
                  <a:pt x="872" y="1192"/>
                  <a:pt x="872" y="1192"/>
                  <a:pt x="872" y="1192"/>
                </a:cubicBezTo>
                <a:cubicBezTo>
                  <a:pt x="873" y="1192"/>
                  <a:pt x="873" y="1192"/>
                  <a:pt x="873" y="1192"/>
                </a:cubicBezTo>
                <a:cubicBezTo>
                  <a:pt x="878" y="1195"/>
                  <a:pt x="879" y="1202"/>
                  <a:pt x="876" y="1207"/>
                </a:cubicBezTo>
                <a:cubicBezTo>
                  <a:pt x="876" y="1207"/>
                  <a:pt x="876" y="1207"/>
                  <a:pt x="876" y="1207"/>
                </a:cubicBezTo>
                <a:cubicBezTo>
                  <a:pt x="874" y="1210"/>
                  <a:pt x="870" y="1212"/>
                  <a:pt x="867" y="1212"/>
                </a:cubicBezTo>
                <a:cubicBezTo>
                  <a:pt x="867" y="1212"/>
                  <a:pt x="867" y="1212"/>
                  <a:pt x="867" y="1212"/>
                </a:cubicBezTo>
                <a:cubicBezTo>
                  <a:pt x="864" y="1212"/>
                  <a:pt x="862" y="1211"/>
                  <a:pt x="861" y="1210"/>
                </a:cubicBezTo>
                <a:close/>
                <a:moveTo>
                  <a:pt x="2196" y="1194"/>
                </a:moveTo>
                <a:cubicBezTo>
                  <a:pt x="2191" y="1190"/>
                  <a:pt x="2191" y="1183"/>
                  <a:pt x="2196" y="1179"/>
                </a:cubicBezTo>
                <a:cubicBezTo>
                  <a:pt x="2196" y="1179"/>
                  <a:pt x="2196" y="1179"/>
                  <a:pt x="2196" y="1179"/>
                </a:cubicBezTo>
                <a:cubicBezTo>
                  <a:pt x="2196" y="1179"/>
                  <a:pt x="2196" y="1179"/>
                  <a:pt x="2196" y="1179"/>
                </a:cubicBezTo>
                <a:cubicBezTo>
                  <a:pt x="2200" y="1175"/>
                  <a:pt x="2207" y="1175"/>
                  <a:pt x="2211" y="1179"/>
                </a:cubicBezTo>
                <a:cubicBezTo>
                  <a:pt x="2211" y="1179"/>
                  <a:pt x="2211" y="1179"/>
                  <a:pt x="2211" y="1179"/>
                </a:cubicBezTo>
                <a:cubicBezTo>
                  <a:pt x="2216" y="1183"/>
                  <a:pt x="2216" y="1190"/>
                  <a:pt x="2211" y="1194"/>
                </a:cubicBezTo>
                <a:cubicBezTo>
                  <a:pt x="2211" y="1194"/>
                  <a:pt x="2211" y="1194"/>
                  <a:pt x="2211" y="1194"/>
                </a:cubicBezTo>
                <a:cubicBezTo>
                  <a:pt x="2211" y="1194"/>
                  <a:pt x="2211" y="1194"/>
                  <a:pt x="2211" y="1194"/>
                </a:cubicBezTo>
                <a:cubicBezTo>
                  <a:pt x="2209" y="1197"/>
                  <a:pt x="2206" y="1198"/>
                  <a:pt x="2203" y="1198"/>
                </a:cubicBezTo>
                <a:cubicBezTo>
                  <a:pt x="2203" y="1198"/>
                  <a:pt x="2203" y="1198"/>
                  <a:pt x="2203" y="1198"/>
                </a:cubicBezTo>
                <a:cubicBezTo>
                  <a:pt x="2201" y="1198"/>
                  <a:pt x="2198" y="1197"/>
                  <a:pt x="2196" y="1194"/>
                </a:cubicBezTo>
                <a:close/>
                <a:moveTo>
                  <a:pt x="826" y="1187"/>
                </a:moveTo>
                <a:cubicBezTo>
                  <a:pt x="826" y="1187"/>
                  <a:pt x="826" y="1187"/>
                  <a:pt x="826" y="1187"/>
                </a:cubicBezTo>
                <a:cubicBezTo>
                  <a:pt x="821" y="1184"/>
                  <a:pt x="820" y="1177"/>
                  <a:pt x="823" y="1172"/>
                </a:cubicBezTo>
                <a:cubicBezTo>
                  <a:pt x="823" y="1172"/>
                  <a:pt x="823" y="1172"/>
                  <a:pt x="823" y="1172"/>
                </a:cubicBezTo>
                <a:cubicBezTo>
                  <a:pt x="826" y="1167"/>
                  <a:pt x="833" y="1166"/>
                  <a:pt x="838" y="1169"/>
                </a:cubicBezTo>
                <a:cubicBezTo>
                  <a:pt x="838" y="1169"/>
                  <a:pt x="838" y="1169"/>
                  <a:pt x="838" y="1169"/>
                </a:cubicBezTo>
                <a:cubicBezTo>
                  <a:pt x="838" y="1169"/>
                  <a:pt x="838" y="1169"/>
                  <a:pt x="838" y="1169"/>
                </a:cubicBezTo>
                <a:cubicBezTo>
                  <a:pt x="843" y="1172"/>
                  <a:pt x="845" y="1179"/>
                  <a:pt x="841" y="1184"/>
                </a:cubicBezTo>
                <a:cubicBezTo>
                  <a:pt x="841" y="1184"/>
                  <a:pt x="841" y="1184"/>
                  <a:pt x="841" y="1184"/>
                </a:cubicBezTo>
                <a:cubicBezTo>
                  <a:pt x="839" y="1187"/>
                  <a:pt x="836" y="1189"/>
                  <a:pt x="832" y="1189"/>
                </a:cubicBezTo>
                <a:cubicBezTo>
                  <a:pt x="832" y="1189"/>
                  <a:pt x="832" y="1189"/>
                  <a:pt x="832" y="1189"/>
                </a:cubicBezTo>
                <a:cubicBezTo>
                  <a:pt x="830" y="1189"/>
                  <a:pt x="828" y="1189"/>
                  <a:pt x="826" y="1187"/>
                </a:cubicBezTo>
                <a:close/>
                <a:moveTo>
                  <a:pt x="2225" y="1166"/>
                </a:moveTo>
                <a:cubicBezTo>
                  <a:pt x="2220" y="1161"/>
                  <a:pt x="2220" y="1154"/>
                  <a:pt x="2225" y="1150"/>
                </a:cubicBezTo>
                <a:cubicBezTo>
                  <a:pt x="2225" y="1150"/>
                  <a:pt x="2225" y="1150"/>
                  <a:pt x="2225" y="1150"/>
                </a:cubicBezTo>
                <a:cubicBezTo>
                  <a:pt x="2225" y="1150"/>
                  <a:pt x="2225" y="1150"/>
                  <a:pt x="2225" y="1150"/>
                </a:cubicBezTo>
                <a:cubicBezTo>
                  <a:pt x="2229" y="1146"/>
                  <a:pt x="2236" y="1146"/>
                  <a:pt x="2240" y="1150"/>
                </a:cubicBezTo>
                <a:cubicBezTo>
                  <a:pt x="2240" y="1150"/>
                  <a:pt x="2240" y="1150"/>
                  <a:pt x="2240" y="1150"/>
                </a:cubicBezTo>
                <a:cubicBezTo>
                  <a:pt x="2244" y="1154"/>
                  <a:pt x="2244" y="1161"/>
                  <a:pt x="2240" y="1165"/>
                </a:cubicBezTo>
                <a:cubicBezTo>
                  <a:pt x="2240" y="1165"/>
                  <a:pt x="2240" y="1165"/>
                  <a:pt x="2240" y="1165"/>
                </a:cubicBezTo>
                <a:cubicBezTo>
                  <a:pt x="2240" y="1166"/>
                  <a:pt x="2240" y="1166"/>
                  <a:pt x="2240" y="1166"/>
                </a:cubicBezTo>
                <a:cubicBezTo>
                  <a:pt x="2238" y="1168"/>
                  <a:pt x="2235" y="1169"/>
                  <a:pt x="2232" y="1169"/>
                </a:cubicBezTo>
                <a:cubicBezTo>
                  <a:pt x="2232" y="1169"/>
                  <a:pt x="2232" y="1169"/>
                  <a:pt x="2232" y="1169"/>
                </a:cubicBezTo>
                <a:cubicBezTo>
                  <a:pt x="2230" y="1169"/>
                  <a:pt x="2227" y="1168"/>
                  <a:pt x="2225" y="1166"/>
                </a:cubicBezTo>
                <a:close/>
                <a:moveTo>
                  <a:pt x="792" y="1165"/>
                </a:moveTo>
                <a:cubicBezTo>
                  <a:pt x="792" y="1165"/>
                  <a:pt x="792" y="1165"/>
                  <a:pt x="792" y="1165"/>
                </a:cubicBezTo>
                <a:cubicBezTo>
                  <a:pt x="787" y="1161"/>
                  <a:pt x="786" y="1155"/>
                  <a:pt x="789" y="1150"/>
                </a:cubicBezTo>
                <a:cubicBezTo>
                  <a:pt x="789" y="1150"/>
                  <a:pt x="789" y="1150"/>
                  <a:pt x="789" y="1150"/>
                </a:cubicBezTo>
                <a:cubicBezTo>
                  <a:pt x="792" y="1145"/>
                  <a:pt x="799" y="1143"/>
                  <a:pt x="804" y="1147"/>
                </a:cubicBezTo>
                <a:cubicBezTo>
                  <a:pt x="804" y="1147"/>
                  <a:pt x="804" y="1147"/>
                  <a:pt x="804" y="1147"/>
                </a:cubicBezTo>
                <a:cubicBezTo>
                  <a:pt x="804" y="1147"/>
                  <a:pt x="804" y="1147"/>
                  <a:pt x="804" y="1147"/>
                </a:cubicBezTo>
                <a:cubicBezTo>
                  <a:pt x="809" y="1150"/>
                  <a:pt x="811" y="1157"/>
                  <a:pt x="807" y="1162"/>
                </a:cubicBezTo>
                <a:cubicBezTo>
                  <a:pt x="807" y="1162"/>
                  <a:pt x="807" y="1162"/>
                  <a:pt x="807" y="1162"/>
                </a:cubicBezTo>
                <a:cubicBezTo>
                  <a:pt x="805" y="1165"/>
                  <a:pt x="802" y="1167"/>
                  <a:pt x="798" y="1167"/>
                </a:cubicBezTo>
                <a:cubicBezTo>
                  <a:pt x="798" y="1167"/>
                  <a:pt x="798" y="1167"/>
                  <a:pt x="798" y="1167"/>
                </a:cubicBezTo>
                <a:cubicBezTo>
                  <a:pt x="796" y="1167"/>
                  <a:pt x="794" y="1166"/>
                  <a:pt x="792" y="1165"/>
                </a:cubicBezTo>
                <a:close/>
                <a:moveTo>
                  <a:pt x="758" y="1142"/>
                </a:moveTo>
                <a:cubicBezTo>
                  <a:pt x="758" y="1142"/>
                  <a:pt x="758" y="1142"/>
                  <a:pt x="758" y="1142"/>
                </a:cubicBezTo>
                <a:cubicBezTo>
                  <a:pt x="753" y="1139"/>
                  <a:pt x="751" y="1132"/>
                  <a:pt x="755" y="1127"/>
                </a:cubicBezTo>
                <a:cubicBezTo>
                  <a:pt x="755" y="1127"/>
                  <a:pt x="755" y="1127"/>
                  <a:pt x="755" y="1127"/>
                </a:cubicBezTo>
                <a:cubicBezTo>
                  <a:pt x="758" y="1122"/>
                  <a:pt x="765" y="1121"/>
                  <a:pt x="770" y="1124"/>
                </a:cubicBezTo>
                <a:cubicBezTo>
                  <a:pt x="770" y="1124"/>
                  <a:pt x="770" y="1124"/>
                  <a:pt x="770" y="1124"/>
                </a:cubicBezTo>
                <a:cubicBezTo>
                  <a:pt x="770" y="1124"/>
                  <a:pt x="770" y="1124"/>
                  <a:pt x="770" y="1124"/>
                </a:cubicBezTo>
                <a:cubicBezTo>
                  <a:pt x="775" y="1127"/>
                  <a:pt x="776" y="1134"/>
                  <a:pt x="773" y="1139"/>
                </a:cubicBezTo>
                <a:cubicBezTo>
                  <a:pt x="773" y="1139"/>
                  <a:pt x="773" y="1139"/>
                  <a:pt x="773" y="1139"/>
                </a:cubicBezTo>
                <a:cubicBezTo>
                  <a:pt x="771" y="1142"/>
                  <a:pt x="768" y="1144"/>
                  <a:pt x="764" y="1144"/>
                </a:cubicBezTo>
                <a:cubicBezTo>
                  <a:pt x="764" y="1144"/>
                  <a:pt x="764" y="1144"/>
                  <a:pt x="764" y="1144"/>
                </a:cubicBezTo>
                <a:cubicBezTo>
                  <a:pt x="762" y="1144"/>
                  <a:pt x="760" y="1144"/>
                  <a:pt x="758" y="1142"/>
                </a:cubicBezTo>
                <a:close/>
                <a:moveTo>
                  <a:pt x="2254" y="1137"/>
                </a:moveTo>
                <a:cubicBezTo>
                  <a:pt x="2249" y="1132"/>
                  <a:pt x="2249" y="1125"/>
                  <a:pt x="2254" y="1121"/>
                </a:cubicBezTo>
                <a:cubicBezTo>
                  <a:pt x="2254" y="1121"/>
                  <a:pt x="2254" y="1121"/>
                  <a:pt x="2254" y="1121"/>
                </a:cubicBezTo>
                <a:cubicBezTo>
                  <a:pt x="2254" y="1121"/>
                  <a:pt x="2254" y="1121"/>
                  <a:pt x="2254" y="1121"/>
                </a:cubicBezTo>
                <a:cubicBezTo>
                  <a:pt x="2258" y="1117"/>
                  <a:pt x="2265" y="1117"/>
                  <a:pt x="2269" y="1121"/>
                </a:cubicBezTo>
                <a:cubicBezTo>
                  <a:pt x="2269" y="1121"/>
                  <a:pt x="2269" y="1121"/>
                  <a:pt x="2269" y="1121"/>
                </a:cubicBezTo>
                <a:cubicBezTo>
                  <a:pt x="2273" y="1125"/>
                  <a:pt x="2273" y="1132"/>
                  <a:pt x="2269" y="1137"/>
                </a:cubicBezTo>
                <a:cubicBezTo>
                  <a:pt x="2269" y="1137"/>
                  <a:pt x="2269" y="1137"/>
                  <a:pt x="2269" y="1137"/>
                </a:cubicBezTo>
                <a:cubicBezTo>
                  <a:pt x="2269" y="1137"/>
                  <a:pt x="2269" y="1137"/>
                  <a:pt x="2269" y="1137"/>
                </a:cubicBezTo>
                <a:cubicBezTo>
                  <a:pt x="2267" y="1139"/>
                  <a:pt x="2264" y="1140"/>
                  <a:pt x="2261" y="1140"/>
                </a:cubicBezTo>
                <a:cubicBezTo>
                  <a:pt x="2261" y="1140"/>
                  <a:pt x="2261" y="1140"/>
                  <a:pt x="2261" y="1140"/>
                </a:cubicBezTo>
                <a:cubicBezTo>
                  <a:pt x="2259" y="1140"/>
                  <a:pt x="2256" y="1139"/>
                  <a:pt x="2254" y="1137"/>
                </a:cubicBezTo>
                <a:close/>
                <a:moveTo>
                  <a:pt x="724" y="1120"/>
                </a:moveTo>
                <a:cubicBezTo>
                  <a:pt x="724" y="1120"/>
                  <a:pt x="724" y="1120"/>
                  <a:pt x="724" y="1120"/>
                </a:cubicBezTo>
                <a:cubicBezTo>
                  <a:pt x="719" y="1117"/>
                  <a:pt x="717" y="1110"/>
                  <a:pt x="721" y="1105"/>
                </a:cubicBezTo>
                <a:cubicBezTo>
                  <a:pt x="721" y="1105"/>
                  <a:pt x="721" y="1105"/>
                  <a:pt x="721" y="1105"/>
                </a:cubicBezTo>
                <a:cubicBezTo>
                  <a:pt x="724" y="1100"/>
                  <a:pt x="731" y="1098"/>
                  <a:pt x="736" y="1102"/>
                </a:cubicBezTo>
                <a:cubicBezTo>
                  <a:pt x="736" y="1102"/>
                  <a:pt x="736" y="1102"/>
                  <a:pt x="736" y="1102"/>
                </a:cubicBezTo>
                <a:cubicBezTo>
                  <a:pt x="736" y="1102"/>
                  <a:pt x="736" y="1102"/>
                  <a:pt x="736" y="1102"/>
                </a:cubicBezTo>
                <a:cubicBezTo>
                  <a:pt x="741" y="1105"/>
                  <a:pt x="742" y="1112"/>
                  <a:pt x="739" y="1117"/>
                </a:cubicBezTo>
                <a:cubicBezTo>
                  <a:pt x="739" y="1117"/>
                  <a:pt x="739" y="1117"/>
                  <a:pt x="739" y="1117"/>
                </a:cubicBezTo>
                <a:cubicBezTo>
                  <a:pt x="737" y="1120"/>
                  <a:pt x="733" y="1122"/>
                  <a:pt x="730" y="1122"/>
                </a:cubicBezTo>
                <a:cubicBezTo>
                  <a:pt x="730" y="1122"/>
                  <a:pt x="730" y="1122"/>
                  <a:pt x="730" y="1122"/>
                </a:cubicBezTo>
                <a:cubicBezTo>
                  <a:pt x="728" y="1122"/>
                  <a:pt x="726" y="1121"/>
                  <a:pt x="724" y="1120"/>
                </a:cubicBezTo>
                <a:close/>
                <a:moveTo>
                  <a:pt x="2283" y="1108"/>
                </a:moveTo>
                <a:cubicBezTo>
                  <a:pt x="2278" y="1103"/>
                  <a:pt x="2278" y="1097"/>
                  <a:pt x="2283" y="1092"/>
                </a:cubicBezTo>
                <a:cubicBezTo>
                  <a:pt x="2283" y="1092"/>
                  <a:pt x="2283" y="1092"/>
                  <a:pt x="2283" y="1092"/>
                </a:cubicBezTo>
                <a:cubicBezTo>
                  <a:pt x="2283" y="1092"/>
                  <a:pt x="2283" y="1092"/>
                  <a:pt x="2283" y="1092"/>
                </a:cubicBezTo>
                <a:cubicBezTo>
                  <a:pt x="2287" y="1088"/>
                  <a:pt x="2294" y="1088"/>
                  <a:pt x="2298" y="1092"/>
                </a:cubicBezTo>
                <a:cubicBezTo>
                  <a:pt x="2298" y="1092"/>
                  <a:pt x="2298" y="1092"/>
                  <a:pt x="2298" y="1092"/>
                </a:cubicBezTo>
                <a:cubicBezTo>
                  <a:pt x="2302" y="1096"/>
                  <a:pt x="2302" y="1103"/>
                  <a:pt x="2298" y="1108"/>
                </a:cubicBezTo>
                <a:cubicBezTo>
                  <a:pt x="2298" y="1108"/>
                  <a:pt x="2298" y="1108"/>
                  <a:pt x="2298" y="1108"/>
                </a:cubicBezTo>
                <a:cubicBezTo>
                  <a:pt x="2298" y="1108"/>
                  <a:pt x="2298" y="1108"/>
                  <a:pt x="2298" y="1108"/>
                </a:cubicBezTo>
                <a:cubicBezTo>
                  <a:pt x="2296" y="1110"/>
                  <a:pt x="2293" y="1111"/>
                  <a:pt x="2290" y="1111"/>
                </a:cubicBezTo>
                <a:cubicBezTo>
                  <a:pt x="2290" y="1111"/>
                  <a:pt x="2290" y="1111"/>
                  <a:pt x="2290" y="1111"/>
                </a:cubicBezTo>
                <a:cubicBezTo>
                  <a:pt x="2287" y="1111"/>
                  <a:pt x="2285" y="1110"/>
                  <a:pt x="2283" y="1108"/>
                </a:cubicBezTo>
                <a:close/>
                <a:moveTo>
                  <a:pt x="690" y="1097"/>
                </a:moveTo>
                <a:cubicBezTo>
                  <a:pt x="690" y="1097"/>
                  <a:pt x="690" y="1097"/>
                  <a:pt x="690" y="1097"/>
                </a:cubicBezTo>
                <a:cubicBezTo>
                  <a:pt x="685" y="1094"/>
                  <a:pt x="683" y="1087"/>
                  <a:pt x="686" y="1082"/>
                </a:cubicBezTo>
                <a:cubicBezTo>
                  <a:pt x="686" y="1082"/>
                  <a:pt x="686" y="1082"/>
                  <a:pt x="686" y="1082"/>
                </a:cubicBezTo>
                <a:cubicBezTo>
                  <a:pt x="690" y="1077"/>
                  <a:pt x="697" y="1076"/>
                  <a:pt x="702" y="1079"/>
                </a:cubicBezTo>
                <a:cubicBezTo>
                  <a:pt x="702" y="1079"/>
                  <a:pt x="702" y="1079"/>
                  <a:pt x="702" y="1079"/>
                </a:cubicBezTo>
                <a:cubicBezTo>
                  <a:pt x="702" y="1079"/>
                  <a:pt x="702" y="1079"/>
                  <a:pt x="702" y="1079"/>
                </a:cubicBezTo>
                <a:cubicBezTo>
                  <a:pt x="707" y="1082"/>
                  <a:pt x="708" y="1089"/>
                  <a:pt x="705" y="1094"/>
                </a:cubicBezTo>
                <a:cubicBezTo>
                  <a:pt x="705" y="1094"/>
                  <a:pt x="705" y="1094"/>
                  <a:pt x="705" y="1094"/>
                </a:cubicBezTo>
                <a:cubicBezTo>
                  <a:pt x="703" y="1097"/>
                  <a:pt x="699" y="1099"/>
                  <a:pt x="696" y="1099"/>
                </a:cubicBezTo>
                <a:cubicBezTo>
                  <a:pt x="696" y="1099"/>
                  <a:pt x="696" y="1099"/>
                  <a:pt x="696" y="1099"/>
                </a:cubicBezTo>
                <a:cubicBezTo>
                  <a:pt x="694" y="1099"/>
                  <a:pt x="692" y="1099"/>
                  <a:pt x="690" y="1097"/>
                </a:cubicBezTo>
                <a:close/>
                <a:moveTo>
                  <a:pt x="2311" y="1079"/>
                </a:moveTo>
                <a:cubicBezTo>
                  <a:pt x="2307" y="1075"/>
                  <a:pt x="2307" y="1068"/>
                  <a:pt x="2311" y="1063"/>
                </a:cubicBezTo>
                <a:cubicBezTo>
                  <a:pt x="2311" y="1063"/>
                  <a:pt x="2311" y="1063"/>
                  <a:pt x="2311" y="1063"/>
                </a:cubicBezTo>
                <a:cubicBezTo>
                  <a:pt x="2312" y="1063"/>
                  <a:pt x="2312" y="1063"/>
                  <a:pt x="2312" y="1063"/>
                </a:cubicBezTo>
                <a:cubicBezTo>
                  <a:pt x="2316" y="1059"/>
                  <a:pt x="2323" y="1059"/>
                  <a:pt x="2327" y="1063"/>
                </a:cubicBezTo>
                <a:cubicBezTo>
                  <a:pt x="2327" y="1063"/>
                  <a:pt x="2327" y="1063"/>
                  <a:pt x="2327" y="1063"/>
                </a:cubicBezTo>
                <a:cubicBezTo>
                  <a:pt x="2331" y="1067"/>
                  <a:pt x="2331" y="1074"/>
                  <a:pt x="2327" y="1079"/>
                </a:cubicBezTo>
                <a:cubicBezTo>
                  <a:pt x="2327" y="1079"/>
                  <a:pt x="2327" y="1079"/>
                  <a:pt x="2327" y="1079"/>
                </a:cubicBezTo>
                <a:cubicBezTo>
                  <a:pt x="2327" y="1079"/>
                  <a:pt x="2327" y="1079"/>
                  <a:pt x="2327" y="1079"/>
                </a:cubicBezTo>
                <a:cubicBezTo>
                  <a:pt x="2325" y="1081"/>
                  <a:pt x="2322" y="1082"/>
                  <a:pt x="2319" y="1082"/>
                </a:cubicBezTo>
                <a:cubicBezTo>
                  <a:pt x="2319" y="1082"/>
                  <a:pt x="2319" y="1082"/>
                  <a:pt x="2319" y="1082"/>
                </a:cubicBezTo>
                <a:cubicBezTo>
                  <a:pt x="2316" y="1082"/>
                  <a:pt x="2314" y="1081"/>
                  <a:pt x="2311" y="1079"/>
                </a:cubicBezTo>
                <a:close/>
                <a:moveTo>
                  <a:pt x="656" y="1075"/>
                </a:moveTo>
                <a:cubicBezTo>
                  <a:pt x="655" y="1075"/>
                  <a:pt x="655" y="1075"/>
                  <a:pt x="655" y="1075"/>
                </a:cubicBezTo>
                <a:cubicBezTo>
                  <a:pt x="650" y="1072"/>
                  <a:pt x="649" y="1065"/>
                  <a:pt x="652" y="1060"/>
                </a:cubicBezTo>
                <a:cubicBezTo>
                  <a:pt x="652" y="1060"/>
                  <a:pt x="652" y="1060"/>
                  <a:pt x="652" y="1060"/>
                </a:cubicBezTo>
                <a:cubicBezTo>
                  <a:pt x="656" y="1055"/>
                  <a:pt x="662" y="1053"/>
                  <a:pt x="667" y="1057"/>
                </a:cubicBezTo>
                <a:cubicBezTo>
                  <a:pt x="667" y="1057"/>
                  <a:pt x="667" y="1057"/>
                  <a:pt x="667" y="1057"/>
                </a:cubicBezTo>
                <a:cubicBezTo>
                  <a:pt x="668" y="1057"/>
                  <a:pt x="668" y="1057"/>
                  <a:pt x="668" y="1057"/>
                </a:cubicBezTo>
                <a:cubicBezTo>
                  <a:pt x="673" y="1060"/>
                  <a:pt x="674" y="1067"/>
                  <a:pt x="671" y="1072"/>
                </a:cubicBezTo>
                <a:cubicBezTo>
                  <a:pt x="671" y="1072"/>
                  <a:pt x="671" y="1072"/>
                  <a:pt x="671" y="1072"/>
                </a:cubicBezTo>
                <a:cubicBezTo>
                  <a:pt x="669" y="1075"/>
                  <a:pt x="665" y="1077"/>
                  <a:pt x="662" y="1077"/>
                </a:cubicBezTo>
                <a:cubicBezTo>
                  <a:pt x="662" y="1077"/>
                  <a:pt x="662" y="1077"/>
                  <a:pt x="662" y="1077"/>
                </a:cubicBezTo>
                <a:cubicBezTo>
                  <a:pt x="659" y="1077"/>
                  <a:pt x="657" y="1076"/>
                  <a:pt x="656" y="1075"/>
                </a:cubicBezTo>
                <a:close/>
                <a:moveTo>
                  <a:pt x="621" y="1052"/>
                </a:moveTo>
                <a:cubicBezTo>
                  <a:pt x="621" y="1052"/>
                  <a:pt x="621" y="1052"/>
                  <a:pt x="621" y="1052"/>
                </a:cubicBezTo>
                <a:cubicBezTo>
                  <a:pt x="616" y="1049"/>
                  <a:pt x="615" y="1042"/>
                  <a:pt x="618" y="1037"/>
                </a:cubicBezTo>
                <a:cubicBezTo>
                  <a:pt x="618" y="1037"/>
                  <a:pt x="618" y="1037"/>
                  <a:pt x="618" y="1037"/>
                </a:cubicBezTo>
                <a:cubicBezTo>
                  <a:pt x="621" y="1032"/>
                  <a:pt x="628" y="1031"/>
                  <a:pt x="633" y="1034"/>
                </a:cubicBezTo>
                <a:cubicBezTo>
                  <a:pt x="633" y="1034"/>
                  <a:pt x="633" y="1034"/>
                  <a:pt x="633" y="1034"/>
                </a:cubicBezTo>
                <a:cubicBezTo>
                  <a:pt x="633" y="1034"/>
                  <a:pt x="633" y="1034"/>
                  <a:pt x="633" y="1034"/>
                </a:cubicBezTo>
                <a:cubicBezTo>
                  <a:pt x="638" y="1038"/>
                  <a:pt x="640" y="1044"/>
                  <a:pt x="637" y="1049"/>
                </a:cubicBezTo>
                <a:cubicBezTo>
                  <a:pt x="637" y="1049"/>
                  <a:pt x="637" y="1049"/>
                  <a:pt x="637" y="1049"/>
                </a:cubicBezTo>
                <a:cubicBezTo>
                  <a:pt x="634" y="1053"/>
                  <a:pt x="631" y="1054"/>
                  <a:pt x="627" y="1054"/>
                </a:cubicBezTo>
                <a:cubicBezTo>
                  <a:pt x="627" y="1054"/>
                  <a:pt x="627" y="1054"/>
                  <a:pt x="627" y="1054"/>
                </a:cubicBezTo>
                <a:cubicBezTo>
                  <a:pt x="625" y="1054"/>
                  <a:pt x="623" y="1054"/>
                  <a:pt x="621" y="1052"/>
                </a:cubicBezTo>
                <a:close/>
                <a:moveTo>
                  <a:pt x="2340" y="1050"/>
                </a:moveTo>
                <a:cubicBezTo>
                  <a:pt x="2336" y="1046"/>
                  <a:pt x="2336" y="1039"/>
                  <a:pt x="2340" y="1034"/>
                </a:cubicBezTo>
                <a:cubicBezTo>
                  <a:pt x="2340" y="1034"/>
                  <a:pt x="2340" y="1034"/>
                  <a:pt x="2340" y="1034"/>
                </a:cubicBezTo>
                <a:cubicBezTo>
                  <a:pt x="2340" y="1034"/>
                  <a:pt x="2340" y="1034"/>
                  <a:pt x="2340" y="1034"/>
                </a:cubicBezTo>
                <a:cubicBezTo>
                  <a:pt x="2345" y="1030"/>
                  <a:pt x="2352" y="1030"/>
                  <a:pt x="2356" y="1034"/>
                </a:cubicBezTo>
                <a:cubicBezTo>
                  <a:pt x="2356" y="1034"/>
                  <a:pt x="2356" y="1034"/>
                  <a:pt x="2356" y="1034"/>
                </a:cubicBezTo>
                <a:cubicBezTo>
                  <a:pt x="2360" y="1039"/>
                  <a:pt x="2360" y="1046"/>
                  <a:pt x="2356" y="1050"/>
                </a:cubicBezTo>
                <a:cubicBezTo>
                  <a:pt x="2356" y="1050"/>
                  <a:pt x="2356" y="1050"/>
                  <a:pt x="2356" y="1050"/>
                </a:cubicBezTo>
                <a:cubicBezTo>
                  <a:pt x="2356" y="1050"/>
                  <a:pt x="2356" y="1050"/>
                  <a:pt x="2356" y="1050"/>
                </a:cubicBezTo>
                <a:cubicBezTo>
                  <a:pt x="2354" y="1052"/>
                  <a:pt x="2351" y="1053"/>
                  <a:pt x="2348" y="1053"/>
                </a:cubicBezTo>
                <a:cubicBezTo>
                  <a:pt x="2348" y="1053"/>
                  <a:pt x="2348" y="1053"/>
                  <a:pt x="2348" y="1053"/>
                </a:cubicBezTo>
                <a:cubicBezTo>
                  <a:pt x="2345" y="1053"/>
                  <a:pt x="2342" y="1052"/>
                  <a:pt x="2340" y="1050"/>
                </a:cubicBezTo>
                <a:close/>
                <a:moveTo>
                  <a:pt x="587" y="1030"/>
                </a:moveTo>
                <a:cubicBezTo>
                  <a:pt x="587" y="1030"/>
                  <a:pt x="587" y="1030"/>
                  <a:pt x="587" y="1030"/>
                </a:cubicBezTo>
                <a:cubicBezTo>
                  <a:pt x="582" y="1027"/>
                  <a:pt x="581" y="1020"/>
                  <a:pt x="584" y="1015"/>
                </a:cubicBezTo>
                <a:cubicBezTo>
                  <a:pt x="584" y="1015"/>
                  <a:pt x="584" y="1015"/>
                  <a:pt x="584" y="1015"/>
                </a:cubicBezTo>
                <a:cubicBezTo>
                  <a:pt x="587" y="1010"/>
                  <a:pt x="594" y="1008"/>
                  <a:pt x="599" y="1012"/>
                </a:cubicBezTo>
                <a:cubicBezTo>
                  <a:pt x="599" y="1012"/>
                  <a:pt x="599" y="1012"/>
                  <a:pt x="599" y="1012"/>
                </a:cubicBezTo>
                <a:cubicBezTo>
                  <a:pt x="599" y="1012"/>
                  <a:pt x="599" y="1012"/>
                  <a:pt x="599" y="1012"/>
                </a:cubicBezTo>
                <a:cubicBezTo>
                  <a:pt x="604" y="1015"/>
                  <a:pt x="606" y="1022"/>
                  <a:pt x="602" y="1027"/>
                </a:cubicBezTo>
                <a:cubicBezTo>
                  <a:pt x="602" y="1027"/>
                  <a:pt x="602" y="1027"/>
                  <a:pt x="602" y="1027"/>
                </a:cubicBezTo>
                <a:cubicBezTo>
                  <a:pt x="600" y="1030"/>
                  <a:pt x="597" y="1032"/>
                  <a:pt x="593" y="1032"/>
                </a:cubicBezTo>
                <a:cubicBezTo>
                  <a:pt x="593" y="1032"/>
                  <a:pt x="593" y="1032"/>
                  <a:pt x="593" y="1032"/>
                </a:cubicBezTo>
                <a:cubicBezTo>
                  <a:pt x="591" y="1032"/>
                  <a:pt x="589" y="1031"/>
                  <a:pt x="587" y="1030"/>
                </a:cubicBezTo>
                <a:close/>
                <a:moveTo>
                  <a:pt x="2369" y="1021"/>
                </a:moveTo>
                <a:cubicBezTo>
                  <a:pt x="2365" y="1017"/>
                  <a:pt x="2365" y="1010"/>
                  <a:pt x="2369" y="1005"/>
                </a:cubicBezTo>
                <a:cubicBezTo>
                  <a:pt x="2369" y="1005"/>
                  <a:pt x="2369" y="1005"/>
                  <a:pt x="2369" y="1005"/>
                </a:cubicBezTo>
                <a:cubicBezTo>
                  <a:pt x="2369" y="1005"/>
                  <a:pt x="2369" y="1005"/>
                  <a:pt x="2369" y="1005"/>
                </a:cubicBezTo>
                <a:cubicBezTo>
                  <a:pt x="2374" y="1001"/>
                  <a:pt x="2381" y="1001"/>
                  <a:pt x="2385" y="1005"/>
                </a:cubicBezTo>
                <a:cubicBezTo>
                  <a:pt x="2385" y="1005"/>
                  <a:pt x="2385" y="1005"/>
                  <a:pt x="2385" y="1005"/>
                </a:cubicBezTo>
                <a:cubicBezTo>
                  <a:pt x="2389" y="1010"/>
                  <a:pt x="2389" y="1017"/>
                  <a:pt x="2385" y="1021"/>
                </a:cubicBezTo>
                <a:cubicBezTo>
                  <a:pt x="2385" y="1021"/>
                  <a:pt x="2385" y="1021"/>
                  <a:pt x="2385" y="1021"/>
                </a:cubicBezTo>
                <a:cubicBezTo>
                  <a:pt x="2385" y="1021"/>
                  <a:pt x="2385" y="1021"/>
                  <a:pt x="2385" y="1021"/>
                </a:cubicBezTo>
                <a:cubicBezTo>
                  <a:pt x="2383" y="1023"/>
                  <a:pt x="2380" y="1024"/>
                  <a:pt x="2377" y="1024"/>
                </a:cubicBezTo>
                <a:cubicBezTo>
                  <a:pt x="2377" y="1024"/>
                  <a:pt x="2377" y="1024"/>
                  <a:pt x="2377" y="1024"/>
                </a:cubicBezTo>
                <a:cubicBezTo>
                  <a:pt x="2374" y="1024"/>
                  <a:pt x="2371" y="1023"/>
                  <a:pt x="2369" y="1021"/>
                </a:cubicBezTo>
                <a:close/>
                <a:moveTo>
                  <a:pt x="553" y="1007"/>
                </a:moveTo>
                <a:cubicBezTo>
                  <a:pt x="553" y="1007"/>
                  <a:pt x="553" y="1007"/>
                  <a:pt x="553" y="1007"/>
                </a:cubicBezTo>
                <a:cubicBezTo>
                  <a:pt x="548" y="1004"/>
                  <a:pt x="546" y="997"/>
                  <a:pt x="550" y="992"/>
                </a:cubicBezTo>
                <a:cubicBezTo>
                  <a:pt x="550" y="992"/>
                  <a:pt x="550" y="992"/>
                  <a:pt x="550" y="992"/>
                </a:cubicBezTo>
                <a:cubicBezTo>
                  <a:pt x="553" y="987"/>
                  <a:pt x="560" y="986"/>
                  <a:pt x="565" y="989"/>
                </a:cubicBezTo>
                <a:cubicBezTo>
                  <a:pt x="565" y="989"/>
                  <a:pt x="565" y="989"/>
                  <a:pt x="565" y="989"/>
                </a:cubicBezTo>
                <a:cubicBezTo>
                  <a:pt x="565" y="989"/>
                  <a:pt x="565" y="989"/>
                  <a:pt x="565" y="989"/>
                </a:cubicBezTo>
                <a:cubicBezTo>
                  <a:pt x="570" y="993"/>
                  <a:pt x="572" y="999"/>
                  <a:pt x="568" y="1004"/>
                </a:cubicBezTo>
                <a:cubicBezTo>
                  <a:pt x="568" y="1004"/>
                  <a:pt x="568" y="1004"/>
                  <a:pt x="568" y="1004"/>
                </a:cubicBezTo>
                <a:cubicBezTo>
                  <a:pt x="566" y="1008"/>
                  <a:pt x="563" y="1009"/>
                  <a:pt x="559" y="1009"/>
                </a:cubicBezTo>
                <a:cubicBezTo>
                  <a:pt x="559" y="1009"/>
                  <a:pt x="559" y="1009"/>
                  <a:pt x="559" y="1009"/>
                </a:cubicBezTo>
                <a:cubicBezTo>
                  <a:pt x="557" y="1009"/>
                  <a:pt x="555" y="1009"/>
                  <a:pt x="553" y="1007"/>
                </a:cubicBezTo>
                <a:close/>
                <a:moveTo>
                  <a:pt x="2398" y="992"/>
                </a:moveTo>
                <a:cubicBezTo>
                  <a:pt x="2394" y="988"/>
                  <a:pt x="2394" y="981"/>
                  <a:pt x="2398" y="977"/>
                </a:cubicBezTo>
                <a:cubicBezTo>
                  <a:pt x="2398" y="977"/>
                  <a:pt x="2398" y="977"/>
                  <a:pt x="2398" y="977"/>
                </a:cubicBezTo>
                <a:cubicBezTo>
                  <a:pt x="2398" y="976"/>
                  <a:pt x="2398" y="976"/>
                  <a:pt x="2398" y="976"/>
                </a:cubicBezTo>
                <a:cubicBezTo>
                  <a:pt x="2403" y="972"/>
                  <a:pt x="2409" y="972"/>
                  <a:pt x="2414" y="976"/>
                </a:cubicBezTo>
                <a:cubicBezTo>
                  <a:pt x="2414" y="976"/>
                  <a:pt x="2414" y="976"/>
                  <a:pt x="2414" y="976"/>
                </a:cubicBezTo>
                <a:cubicBezTo>
                  <a:pt x="2418" y="981"/>
                  <a:pt x="2418" y="988"/>
                  <a:pt x="2414" y="992"/>
                </a:cubicBezTo>
                <a:cubicBezTo>
                  <a:pt x="2414" y="992"/>
                  <a:pt x="2414" y="992"/>
                  <a:pt x="2414" y="992"/>
                </a:cubicBezTo>
                <a:cubicBezTo>
                  <a:pt x="2414" y="992"/>
                  <a:pt x="2414" y="992"/>
                  <a:pt x="2414" y="992"/>
                </a:cubicBezTo>
                <a:cubicBezTo>
                  <a:pt x="2411" y="994"/>
                  <a:pt x="2409" y="995"/>
                  <a:pt x="2406" y="995"/>
                </a:cubicBezTo>
                <a:cubicBezTo>
                  <a:pt x="2406" y="995"/>
                  <a:pt x="2406" y="995"/>
                  <a:pt x="2406" y="995"/>
                </a:cubicBezTo>
                <a:cubicBezTo>
                  <a:pt x="2403" y="995"/>
                  <a:pt x="2400" y="994"/>
                  <a:pt x="2398" y="992"/>
                </a:cubicBezTo>
                <a:close/>
                <a:moveTo>
                  <a:pt x="519" y="985"/>
                </a:moveTo>
                <a:cubicBezTo>
                  <a:pt x="519" y="985"/>
                  <a:pt x="519" y="985"/>
                  <a:pt x="519" y="985"/>
                </a:cubicBezTo>
                <a:cubicBezTo>
                  <a:pt x="514" y="982"/>
                  <a:pt x="512" y="975"/>
                  <a:pt x="516" y="970"/>
                </a:cubicBezTo>
                <a:cubicBezTo>
                  <a:pt x="516" y="970"/>
                  <a:pt x="516" y="970"/>
                  <a:pt x="516" y="970"/>
                </a:cubicBezTo>
                <a:cubicBezTo>
                  <a:pt x="519" y="965"/>
                  <a:pt x="526" y="963"/>
                  <a:pt x="531" y="967"/>
                </a:cubicBezTo>
                <a:cubicBezTo>
                  <a:pt x="531" y="967"/>
                  <a:pt x="531" y="967"/>
                  <a:pt x="531" y="967"/>
                </a:cubicBezTo>
                <a:cubicBezTo>
                  <a:pt x="531" y="967"/>
                  <a:pt x="531" y="967"/>
                  <a:pt x="531" y="967"/>
                </a:cubicBezTo>
                <a:cubicBezTo>
                  <a:pt x="536" y="970"/>
                  <a:pt x="537" y="977"/>
                  <a:pt x="534" y="982"/>
                </a:cubicBezTo>
                <a:cubicBezTo>
                  <a:pt x="534" y="982"/>
                  <a:pt x="534" y="982"/>
                  <a:pt x="534" y="982"/>
                </a:cubicBezTo>
                <a:cubicBezTo>
                  <a:pt x="532" y="985"/>
                  <a:pt x="528" y="987"/>
                  <a:pt x="525" y="987"/>
                </a:cubicBezTo>
                <a:cubicBezTo>
                  <a:pt x="525" y="987"/>
                  <a:pt x="525" y="987"/>
                  <a:pt x="525" y="987"/>
                </a:cubicBezTo>
                <a:cubicBezTo>
                  <a:pt x="523" y="987"/>
                  <a:pt x="521" y="986"/>
                  <a:pt x="519" y="985"/>
                </a:cubicBezTo>
                <a:close/>
                <a:moveTo>
                  <a:pt x="2427" y="963"/>
                </a:moveTo>
                <a:cubicBezTo>
                  <a:pt x="2423" y="959"/>
                  <a:pt x="2423" y="952"/>
                  <a:pt x="2427" y="948"/>
                </a:cubicBezTo>
                <a:cubicBezTo>
                  <a:pt x="2427" y="948"/>
                  <a:pt x="2427" y="948"/>
                  <a:pt x="2427" y="948"/>
                </a:cubicBezTo>
                <a:cubicBezTo>
                  <a:pt x="2427" y="948"/>
                  <a:pt x="2427" y="948"/>
                  <a:pt x="2427" y="948"/>
                </a:cubicBezTo>
                <a:cubicBezTo>
                  <a:pt x="2431" y="943"/>
                  <a:pt x="2438" y="943"/>
                  <a:pt x="2443" y="948"/>
                </a:cubicBezTo>
                <a:cubicBezTo>
                  <a:pt x="2443" y="948"/>
                  <a:pt x="2443" y="948"/>
                  <a:pt x="2443" y="948"/>
                </a:cubicBezTo>
                <a:cubicBezTo>
                  <a:pt x="2447" y="952"/>
                  <a:pt x="2447" y="959"/>
                  <a:pt x="2443" y="963"/>
                </a:cubicBezTo>
                <a:cubicBezTo>
                  <a:pt x="2443" y="963"/>
                  <a:pt x="2443" y="963"/>
                  <a:pt x="2443" y="963"/>
                </a:cubicBezTo>
                <a:cubicBezTo>
                  <a:pt x="2443" y="963"/>
                  <a:pt x="2443" y="963"/>
                  <a:pt x="2443" y="963"/>
                </a:cubicBezTo>
                <a:cubicBezTo>
                  <a:pt x="2440" y="965"/>
                  <a:pt x="2438" y="966"/>
                  <a:pt x="2435" y="966"/>
                </a:cubicBezTo>
                <a:cubicBezTo>
                  <a:pt x="2435" y="966"/>
                  <a:pt x="2435" y="966"/>
                  <a:pt x="2435" y="966"/>
                </a:cubicBezTo>
                <a:cubicBezTo>
                  <a:pt x="2432" y="966"/>
                  <a:pt x="2429" y="965"/>
                  <a:pt x="2427" y="963"/>
                </a:cubicBezTo>
                <a:close/>
                <a:moveTo>
                  <a:pt x="485" y="962"/>
                </a:moveTo>
                <a:cubicBezTo>
                  <a:pt x="485" y="962"/>
                  <a:pt x="485" y="962"/>
                  <a:pt x="485" y="962"/>
                </a:cubicBezTo>
                <a:cubicBezTo>
                  <a:pt x="480" y="959"/>
                  <a:pt x="478" y="952"/>
                  <a:pt x="482" y="947"/>
                </a:cubicBezTo>
                <a:cubicBezTo>
                  <a:pt x="482" y="947"/>
                  <a:pt x="482" y="947"/>
                  <a:pt x="482" y="947"/>
                </a:cubicBezTo>
                <a:cubicBezTo>
                  <a:pt x="485" y="942"/>
                  <a:pt x="492" y="941"/>
                  <a:pt x="497" y="944"/>
                </a:cubicBezTo>
                <a:cubicBezTo>
                  <a:pt x="497" y="944"/>
                  <a:pt x="497" y="944"/>
                  <a:pt x="497" y="944"/>
                </a:cubicBezTo>
                <a:cubicBezTo>
                  <a:pt x="497" y="944"/>
                  <a:pt x="497" y="944"/>
                  <a:pt x="497" y="944"/>
                </a:cubicBezTo>
                <a:cubicBezTo>
                  <a:pt x="502" y="948"/>
                  <a:pt x="503" y="954"/>
                  <a:pt x="500" y="959"/>
                </a:cubicBezTo>
                <a:cubicBezTo>
                  <a:pt x="500" y="959"/>
                  <a:pt x="500" y="959"/>
                  <a:pt x="500" y="959"/>
                </a:cubicBezTo>
                <a:cubicBezTo>
                  <a:pt x="498" y="963"/>
                  <a:pt x="494" y="964"/>
                  <a:pt x="491" y="964"/>
                </a:cubicBezTo>
                <a:cubicBezTo>
                  <a:pt x="491" y="964"/>
                  <a:pt x="491" y="964"/>
                  <a:pt x="491" y="964"/>
                </a:cubicBezTo>
                <a:cubicBezTo>
                  <a:pt x="489" y="964"/>
                  <a:pt x="487" y="964"/>
                  <a:pt x="485" y="962"/>
                </a:cubicBezTo>
                <a:close/>
                <a:moveTo>
                  <a:pt x="451" y="940"/>
                </a:moveTo>
                <a:cubicBezTo>
                  <a:pt x="450" y="940"/>
                  <a:pt x="450" y="940"/>
                  <a:pt x="450" y="940"/>
                </a:cubicBezTo>
                <a:cubicBezTo>
                  <a:pt x="445" y="937"/>
                  <a:pt x="444" y="930"/>
                  <a:pt x="447" y="925"/>
                </a:cubicBezTo>
                <a:cubicBezTo>
                  <a:pt x="447" y="925"/>
                  <a:pt x="447" y="925"/>
                  <a:pt x="447" y="925"/>
                </a:cubicBezTo>
                <a:cubicBezTo>
                  <a:pt x="451" y="920"/>
                  <a:pt x="457" y="918"/>
                  <a:pt x="462" y="922"/>
                </a:cubicBezTo>
                <a:cubicBezTo>
                  <a:pt x="462" y="922"/>
                  <a:pt x="462" y="922"/>
                  <a:pt x="462" y="922"/>
                </a:cubicBezTo>
                <a:cubicBezTo>
                  <a:pt x="463" y="922"/>
                  <a:pt x="463" y="922"/>
                  <a:pt x="463" y="922"/>
                </a:cubicBezTo>
                <a:cubicBezTo>
                  <a:pt x="468" y="925"/>
                  <a:pt x="469" y="932"/>
                  <a:pt x="466" y="937"/>
                </a:cubicBezTo>
                <a:cubicBezTo>
                  <a:pt x="466" y="937"/>
                  <a:pt x="466" y="937"/>
                  <a:pt x="466" y="937"/>
                </a:cubicBezTo>
                <a:cubicBezTo>
                  <a:pt x="464" y="940"/>
                  <a:pt x="460" y="942"/>
                  <a:pt x="457" y="942"/>
                </a:cubicBezTo>
                <a:cubicBezTo>
                  <a:pt x="457" y="942"/>
                  <a:pt x="457" y="942"/>
                  <a:pt x="457" y="942"/>
                </a:cubicBezTo>
                <a:cubicBezTo>
                  <a:pt x="455" y="942"/>
                  <a:pt x="452" y="941"/>
                  <a:pt x="451" y="940"/>
                </a:cubicBezTo>
                <a:close/>
                <a:moveTo>
                  <a:pt x="2456" y="934"/>
                </a:moveTo>
                <a:cubicBezTo>
                  <a:pt x="2452" y="930"/>
                  <a:pt x="2452" y="923"/>
                  <a:pt x="2456" y="919"/>
                </a:cubicBezTo>
                <a:cubicBezTo>
                  <a:pt x="2456" y="919"/>
                  <a:pt x="2456" y="919"/>
                  <a:pt x="2456" y="919"/>
                </a:cubicBezTo>
                <a:cubicBezTo>
                  <a:pt x="2456" y="919"/>
                  <a:pt x="2456" y="919"/>
                  <a:pt x="2456" y="919"/>
                </a:cubicBezTo>
                <a:cubicBezTo>
                  <a:pt x="2460" y="914"/>
                  <a:pt x="2467" y="914"/>
                  <a:pt x="2472" y="919"/>
                </a:cubicBezTo>
                <a:cubicBezTo>
                  <a:pt x="2472" y="919"/>
                  <a:pt x="2472" y="919"/>
                  <a:pt x="2472" y="919"/>
                </a:cubicBezTo>
                <a:cubicBezTo>
                  <a:pt x="2476" y="923"/>
                  <a:pt x="2476" y="930"/>
                  <a:pt x="2472" y="934"/>
                </a:cubicBezTo>
                <a:cubicBezTo>
                  <a:pt x="2472" y="934"/>
                  <a:pt x="2472" y="934"/>
                  <a:pt x="2472" y="934"/>
                </a:cubicBezTo>
                <a:cubicBezTo>
                  <a:pt x="2471" y="934"/>
                  <a:pt x="2471" y="934"/>
                  <a:pt x="2471" y="934"/>
                </a:cubicBezTo>
                <a:cubicBezTo>
                  <a:pt x="2469" y="936"/>
                  <a:pt x="2467" y="937"/>
                  <a:pt x="2464" y="937"/>
                </a:cubicBezTo>
                <a:cubicBezTo>
                  <a:pt x="2464" y="937"/>
                  <a:pt x="2464" y="937"/>
                  <a:pt x="2464" y="937"/>
                </a:cubicBezTo>
                <a:cubicBezTo>
                  <a:pt x="2461" y="937"/>
                  <a:pt x="2458" y="936"/>
                  <a:pt x="2456" y="934"/>
                </a:cubicBezTo>
                <a:close/>
                <a:moveTo>
                  <a:pt x="416" y="918"/>
                </a:moveTo>
                <a:cubicBezTo>
                  <a:pt x="416" y="917"/>
                  <a:pt x="416" y="917"/>
                  <a:pt x="416" y="917"/>
                </a:cubicBezTo>
                <a:cubicBezTo>
                  <a:pt x="411" y="914"/>
                  <a:pt x="410" y="907"/>
                  <a:pt x="413" y="902"/>
                </a:cubicBezTo>
                <a:cubicBezTo>
                  <a:pt x="413" y="902"/>
                  <a:pt x="413" y="902"/>
                  <a:pt x="413" y="902"/>
                </a:cubicBezTo>
                <a:cubicBezTo>
                  <a:pt x="416" y="897"/>
                  <a:pt x="423" y="896"/>
                  <a:pt x="428" y="899"/>
                </a:cubicBezTo>
                <a:cubicBezTo>
                  <a:pt x="428" y="899"/>
                  <a:pt x="428" y="899"/>
                  <a:pt x="428" y="899"/>
                </a:cubicBezTo>
                <a:cubicBezTo>
                  <a:pt x="428" y="899"/>
                  <a:pt x="428" y="899"/>
                  <a:pt x="428" y="899"/>
                </a:cubicBezTo>
                <a:cubicBezTo>
                  <a:pt x="433" y="903"/>
                  <a:pt x="435" y="909"/>
                  <a:pt x="432" y="914"/>
                </a:cubicBezTo>
                <a:cubicBezTo>
                  <a:pt x="432" y="914"/>
                  <a:pt x="432" y="914"/>
                  <a:pt x="432" y="914"/>
                </a:cubicBezTo>
                <a:cubicBezTo>
                  <a:pt x="429" y="918"/>
                  <a:pt x="426" y="919"/>
                  <a:pt x="422" y="919"/>
                </a:cubicBezTo>
                <a:cubicBezTo>
                  <a:pt x="422" y="919"/>
                  <a:pt x="422" y="919"/>
                  <a:pt x="422" y="919"/>
                </a:cubicBezTo>
                <a:cubicBezTo>
                  <a:pt x="420" y="919"/>
                  <a:pt x="418" y="919"/>
                  <a:pt x="416" y="918"/>
                </a:cubicBezTo>
                <a:close/>
                <a:moveTo>
                  <a:pt x="2485" y="905"/>
                </a:moveTo>
                <a:cubicBezTo>
                  <a:pt x="2481" y="901"/>
                  <a:pt x="2481" y="894"/>
                  <a:pt x="2485" y="890"/>
                </a:cubicBezTo>
                <a:cubicBezTo>
                  <a:pt x="2485" y="890"/>
                  <a:pt x="2485" y="890"/>
                  <a:pt x="2485" y="890"/>
                </a:cubicBezTo>
                <a:cubicBezTo>
                  <a:pt x="2485" y="890"/>
                  <a:pt x="2485" y="890"/>
                  <a:pt x="2485" y="890"/>
                </a:cubicBezTo>
                <a:cubicBezTo>
                  <a:pt x="2489" y="885"/>
                  <a:pt x="2496" y="885"/>
                  <a:pt x="2500" y="890"/>
                </a:cubicBezTo>
                <a:cubicBezTo>
                  <a:pt x="2500" y="890"/>
                  <a:pt x="2500" y="890"/>
                  <a:pt x="2500" y="890"/>
                </a:cubicBezTo>
                <a:cubicBezTo>
                  <a:pt x="2505" y="894"/>
                  <a:pt x="2505" y="901"/>
                  <a:pt x="2500" y="905"/>
                </a:cubicBezTo>
                <a:cubicBezTo>
                  <a:pt x="2500" y="905"/>
                  <a:pt x="2500" y="905"/>
                  <a:pt x="2500" y="905"/>
                </a:cubicBezTo>
                <a:cubicBezTo>
                  <a:pt x="2500" y="905"/>
                  <a:pt x="2500" y="905"/>
                  <a:pt x="2500" y="905"/>
                </a:cubicBezTo>
                <a:cubicBezTo>
                  <a:pt x="2498" y="907"/>
                  <a:pt x="2495" y="908"/>
                  <a:pt x="2493" y="908"/>
                </a:cubicBezTo>
                <a:cubicBezTo>
                  <a:pt x="2493" y="908"/>
                  <a:pt x="2493" y="908"/>
                  <a:pt x="2493" y="908"/>
                </a:cubicBezTo>
                <a:cubicBezTo>
                  <a:pt x="2490" y="908"/>
                  <a:pt x="2487" y="907"/>
                  <a:pt x="2485" y="905"/>
                </a:cubicBezTo>
                <a:close/>
                <a:moveTo>
                  <a:pt x="382" y="895"/>
                </a:moveTo>
                <a:cubicBezTo>
                  <a:pt x="382" y="895"/>
                  <a:pt x="382" y="895"/>
                  <a:pt x="382" y="895"/>
                </a:cubicBezTo>
                <a:cubicBezTo>
                  <a:pt x="377" y="892"/>
                  <a:pt x="376" y="885"/>
                  <a:pt x="379" y="880"/>
                </a:cubicBezTo>
                <a:cubicBezTo>
                  <a:pt x="379" y="880"/>
                  <a:pt x="379" y="880"/>
                  <a:pt x="379" y="880"/>
                </a:cubicBezTo>
                <a:cubicBezTo>
                  <a:pt x="382" y="875"/>
                  <a:pt x="389" y="873"/>
                  <a:pt x="394" y="877"/>
                </a:cubicBezTo>
                <a:cubicBezTo>
                  <a:pt x="394" y="877"/>
                  <a:pt x="394" y="877"/>
                  <a:pt x="394" y="877"/>
                </a:cubicBezTo>
                <a:cubicBezTo>
                  <a:pt x="394" y="877"/>
                  <a:pt x="394" y="877"/>
                  <a:pt x="394" y="877"/>
                </a:cubicBezTo>
                <a:cubicBezTo>
                  <a:pt x="399" y="880"/>
                  <a:pt x="401" y="887"/>
                  <a:pt x="397" y="892"/>
                </a:cubicBezTo>
                <a:cubicBezTo>
                  <a:pt x="397" y="892"/>
                  <a:pt x="397" y="892"/>
                  <a:pt x="397" y="892"/>
                </a:cubicBezTo>
                <a:cubicBezTo>
                  <a:pt x="395" y="895"/>
                  <a:pt x="392" y="897"/>
                  <a:pt x="388" y="897"/>
                </a:cubicBezTo>
                <a:cubicBezTo>
                  <a:pt x="388" y="897"/>
                  <a:pt x="388" y="897"/>
                  <a:pt x="388" y="897"/>
                </a:cubicBezTo>
                <a:cubicBezTo>
                  <a:pt x="386" y="897"/>
                  <a:pt x="384" y="896"/>
                  <a:pt x="382" y="895"/>
                </a:cubicBezTo>
                <a:close/>
                <a:moveTo>
                  <a:pt x="2514" y="876"/>
                </a:moveTo>
                <a:cubicBezTo>
                  <a:pt x="2510" y="872"/>
                  <a:pt x="2510" y="865"/>
                  <a:pt x="2514" y="861"/>
                </a:cubicBezTo>
                <a:cubicBezTo>
                  <a:pt x="2514" y="861"/>
                  <a:pt x="2514" y="861"/>
                  <a:pt x="2514" y="861"/>
                </a:cubicBezTo>
                <a:cubicBezTo>
                  <a:pt x="2514" y="861"/>
                  <a:pt x="2514" y="861"/>
                  <a:pt x="2514" y="861"/>
                </a:cubicBezTo>
                <a:cubicBezTo>
                  <a:pt x="2518" y="857"/>
                  <a:pt x="2525" y="857"/>
                  <a:pt x="2529" y="861"/>
                </a:cubicBezTo>
                <a:cubicBezTo>
                  <a:pt x="2529" y="861"/>
                  <a:pt x="2529" y="861"/>
                  <a:pt x="2529" y="861"/>
                </a:cubicBezTo>
                <a:cubicBezTo>
                  <a:pt x="2534" y="865"/>
                  <a:pt x="2534" y="872"/>
                  <a:pt x="2529" y="876"/>
                </a:cubicBezTo>
                <a:cubicBezTo>
                  <a:pt x="2529" y="876"/>
                  <a:pt x="2529" y="876"/>
                  <a:pt x="2529" y="876"/>
                </a:cubicBezTo>
                <a:cubicBezTo>
                  <a:pt x="2529" y="876"/>
                  <a:pt x="2529" y="876"/>
                  <a:pt x="2529" y="876"/>
                </a:cubicBezTo>
                <a:cubicBezTo>
                  <a:pt x="2527" y="878"/>
                  <a:pt x="2524" y="880"/>
                  <a:pt x="2522" y="880"/>
                </a:cubicBezTo>
                <a:cubicBezTo>
                  <a:pt x="2522" y="880"/>
                  <a:pt x="2522" y="880"/>
                  <a:pt x="2522" y="880"/>
                </a:cubicBezTo>
                <a:cubicBezTo>
                  <a:pt x="2519" y="880"/>
                  <a:pt x="2516" y="878"/>
                  <a:pt x="2514" y="876"/>
                </a:cubicBezTo>
                <a:close/>
                <a:moveTo>
                  <a:pt x="348" y="873"/>
                </a:moveTo>
                <a:cubicBezTo>
                  <a:pt x="348" y="872"/>
                  <a:pt x="348" y="872"/>
                  <a:pt x="348" y="872"/>
                </a:cubicBezTo>
                <a:cubicBezTo>
                  <a:pt x="343" y="869"/>
                  <a:pt x="342" y="862"/>
                  <a:pt x="345" y="857"/>
                </a:cubicBezTo>
                <a:cubicBezTo>
                  <a:pt x="345" y="857"/>
                  <a:pt x="345" y="857"/>
                  <a:pt x="345" y="857"/>
                </a:cubicBezTo>
                <a:cubicBezTo>
                  <a:pt x="348" y="852"/>
                  <a:pt x="355" y="851"/>
                  <a:pt x="360" y="854"/>
                </a:cubicBezTo>
                <a:cubicBezTo>
                  <a:pt x="360" y="854"/>
                  <a:pt x="360" y="854"/>
                  <a:pt x="360" y="854"/>
                </a:cubicBezTo>
                <a:cubicBezTo>
                  <a:pt x="360" y="854"/>
                  <a:pt x="360" y="854"/>
                  <a:pt x="360" y="854"/>
                </a:cubicBezTo>
                <a:cubicBezTo>
                  <a:pt x="365" y="858"/>
                  <a:pt x="367" y="864"/>
                  <a:pt x="363" y="869"/>
                </a:cubicBezTo>
                <a:cubicBezTo>
                  <a:pt x="363" y="869"/>
                  <a:pt x="363" y="869"/>
                  <a:pt x="363" y="869"/>
                </a:cubicBezTo>
                <a:cubicBezTo>
                  <a:pt x="361" y="873"/>
                  <a:pt x="358" y="874"/>
                  <a:pt x="354" y="874"/>
                </a:cubicBezTo>
                <a:cubicBezTo>
                  <a:pt x="354" y="874"/>
                  <a:pt x="354" y="874"/>
                  <a:pt x="354" y="874"/>
                </a:cubicBezTo>
                <a:cubicBezTo>
                  <a:pt x="352" y="874"/>
                  <a:pt x="350" y="874"/>
                  <a:pt x="348" y="873"/>
                </a:cubicBezTo>
                <a:close/>
                <a:moveTo>
                  <a:pt x="314" y="850"/>
                </a:moveTo>
                <a:cubicBezTo>
                  <a:pt x="314" y="850"/>
                  <a:pt x="314" y="850"/>
                  <a:pt x="314" y="850"/>
                </a:cubicBezTo>
                <a:cubicBezTo>
                  <a:pt x="309" y="847"/>
                  <a:pt x="307" y="840"/>
                  <a:pt x="311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14" y="830"/>
                  <a:pt x="321" y="828"/>
                  <a:pt x="326" y="832"/>
                </a:cubicBezTo>
                <a:cubicBezTo>
                  <a:pt x="326" y="832"/>
                  <a:pt x="326" y="832"/>
                  <a:pt x="326" y="832"/>
                </a:cubicBezTo>
                <a:cubicBezTo>
                  <a:pt x="326" y="832"/>
                  <a:pt x="326" y="832"/>
                  <a:pt x="326" y="832"/>
                </a:cubicBezTo>
                <a:cubicBezTo>
                  <a:pt x="331" y="835"/>
                  <a:pt x="332" y="842"/>
                  <a:pt x="329" y="847"/>
                </a:cubicBezTo>
                <a:cubicBezTo>
                  <a:pt x="329" y="847"/>
                  <a:pt x="329" y="847"/>
                  <a:pt x="329" y="847"/>
                </a:cubicBezTo>
                <a:cubicBezTo>
                  <a:pt x="327" y="850"/>
                  <a:pt x="323" y="852"/>
                  <a:pt x="320" y="852"/>
                </a:cubicBezTo>
                <a:cubicBezTo>
                  <a:pt x="320" y="852"/>
                  <a:pt x="320" y="852"/>
                  <a:pt x="320" y="852"/>
                </a:cubicBezTo>
                <a:cubicBezTo>
                  <a:pt x="318" y="852"/>
                  <a:pt x="316" y="851"/>
                  <a:pt x="314" y="850"/>
                </a:cubicBezTo>
                <a:close/>
                <a:moveTo>
                  <a:pt x="2543" y="847"/>
                </a:moveTo>
                <a:cubicBezTo>
                  <a:pt x="2539" y="843"/>
                  <a:pt x="2539" y="836"/>
                  <a:pt x="2543" y="832"/>
                </a:cubicBezTo>
                <a:cubicBezTo>
                  <a:pt x="2543" y="832"/>
                  <a:pt x="2543" y="832"/>
                  <a:pt x="2543" y="832"/>
                </a:cubicBezTo>
                <a:cubicBezTo>
                  <a:pt x="2543" y="832"/>
                  <a:pt x="2543" y="832"/>
                  <a:pt x="2543" y="832"/>
                </a:cubicBezTo>
                <a:cubicBezTo>
                  <a:pt x="2547" y="828"/>
                  <a:pt x="2554" y="828"/>
                  <a:pt x="2558" y="832"/>
                </a:cubicBezTo>
                <a:cubicBezTo>
                  <a:pt x="2558" y="832"/>
                  <a:pt x="2558" y="832"/>
                  <a:pt x="2558" y="832"/>
                </a:cubicBezTo>
                <a:cubicBezTo>
                  <a:pt x="2563" y="836"/>
                  <a:pt x="2563" y="843"/>
                  <a:pt x="2558" y="847"/>
                </a:cubicBezTo>
                <a:cubicBezTo>
                  <a:pt x="2558" y="847"/>
                  <a:pt x="2558" y="847"/>
                  <a:pt x="2558" y="847"/>
                </a:cubicBezTo>
                <a:cubicBezTo>
                  <a:pt x="2558" y="847"/>
                  <a:pt x="2558" y="847"/>
                  <a:pt x="2558" y="847"/>
                </a:cubicBezTo>
                <a:cubicBezTo>
                  <a:pt x="2556" y="850"/>
                  <a:pt x="2553" y="851"/>
                  <a:pt x="2550" y="851"/>
                </a:cubicBezTo>
                <a:cubicBezTo>
                  <a:pt x="2550" y="851"/>
                  <a:pt x="2550" y="851"/>
                  <a:pt x="2550" y="851"/>
                </a:cubicBezTo>
                <a:cubicBezTo>
                  <a:pt x="2548" y="851"/>
                  <a:pt x="2545" y="850"/>
                  <a:pt x="2543" y="847"/>
                </a:cubicBezTo>
                <a:close/>
                <a:moveTo>
                  <a:pt x="280" y="828"/>
                </a:moveTo>
                <a:cubicBezTo>
                  <a:pt x="280" y="828"/>
                  <a:pt x="280" y="828"/>
                  <a:pt x="280" y="828"/>
                </a:cubicBezTo>
                <a:cubicBezTo>
                  <a:pt x="275" y="824"/>
                  <a:pt x="273" y="817"/>
                  <a:pt x="277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280" y="807"/>
                  <a:pt x="287" y="806"/>
                  <a:pt x="292" y="809"/>
                </a:cubicBezTo>
                <a:cubicBezTo>
                  <a:pt x="292" y="809"/>
                  <a:pt x="292" y="809"/>
                  <a:pt x="292" y="809"/>
                </a:cubicBezTo>
                <a:cubicBezTo>
                  <a:pt x="292" y="809"/>
                  <a:pt x="292" y="809"/>
                  <a:pt x="292" y="809"/>
                </a:cubicBezTo>
                <a:cubicBezTo>
                  <a:pt x="297" y="813"/>
                  <a:pt x="298" y="819"/>
                  <a:pt x="295" y="824"/>
                </a:cubicBezTo>
                <a:cubicBezTo>
                  <a:pt x="295" y="824"/>
                  <a:pt x="295" y="824"/>
                  <a:pt x="295" y="824"/>
                </a:cubicBezTo>
                <a:cubicBezTo>
                  <a:pt x="293" y="828"/>
                  <a:pt x="289" y="829"/>
                  <a:pt x="286" y="829"/>
                </a:cubicBezTo>
                <a:cubicBezTo>
                  <a:pt x="286" y="829"/>
                  <a:pt x="286" y="829"/>
                  <a:pt x="286" y="829"/>
                </a:cubicBezTo>
                <a:cubicBezTo>
                  <a:pt x="284" y="829"/>
                  <a:pt x="282" y="829"/>
                  <a:pt x="280" y="828"/>
                </a:cubicBezTo>
                <a:close/>
                <a:moveTo>
                  <a:pt x="2572" y="818"/>
                </a:moveTo>
                <a:cubicBezTo>
                  <a:pt x="2567" y="814"/>
                  <a:pt x="2567" y="807"/>
                  <a:pt x="2572" y="803"/>
                </a:cubicBezTo>
                <a:cubicBezTo>
                  <a:pt x="2572" y="803"/>
                  <a:pt x="2572" y="803"/>
                  <a:pt x="2572" y="803"/>
                </a:cubicBezTo>
                <a:cubicBezTo>
                  <a:pt x="2572" y="803"/>
                  <a:pt x="2572" y="803"/>
                  <a:pt x="2572" y="803"/>
                </a:cubicBezTo>
                <a:cubicBezTo>
                  <a:pt x="2576" y="799"/>
                  <a:pt x="2583" y="799"/>
                  <a:pt x="2587" y="803"/>
                </a:cubicBezTo>
                <a:cubicBezTo>
                  <a:pt x="2587" y="803"/>
                  <a:pt x="2587" y="803"/>
                  <a:pt x="2587" y="803"/>
                </a:cubicBezTo>
                <a:cubicBezTo>
                  <a:pt x="2591" y="807"/>
                  <a:pt x="2591" y="814"/>
                  <a:pt x="2587" y="818"/>
                </a:cubicBezTo>
                <a:cubicBezTo>
                  <a:pt x="2587" y="818"/>
                  <a:pt x="2587" y="818"/>
                  <a:pt x="2587" y="818"/>
                </a:cubicBezTo>
                <a:cubicBezTo>
                  <a:pt x="2587" y="818"/>
                  <a:pt x="2587" y="818"/>
                  <a:pt x="2587" y="818"/>
                </a:cubicBezTo>
                <a:cubicBezTo>
                  <a:pt x="2585" y="821"/>
                  <a:pt x="2582" y="822"/>
                  <a:pt x="2579" y="822"/>
                </a:cubicBezTo>
                <a:cubicBezTo>
                  <a:pt x="2579" y="822"/>
                  <a:pt x="2579" y="822"/>
                  <a:pt x="2579" y="822"/>
                </a:cubicBezTo>
                <a:cubicBezTo>
                  <a:pt x="2577" y="822"/>
                  <a:pt x="2574" y="821"/>
                  <a:pt x="2572" y="818"/>
                </a:cubicBezTo>
                <a:close/>
                <a:moveTo>
                  <a:pt x="246" y="805"/>
                </a:moveTo>
                <a:cubicBezTo>
                  <a:pt x="246" y="805"/>
                  <a:pt x="246" y="805"/>
                  <a:pt x="246" y="805"/>
                </a:cubicBezTo>
                <a:cubicBezTo>
                  <a:pt x="240" y="802"/>
                  <a:pt x="239" y="795"/>
                  <a:pt x="242" y="790"/>
                </a:cubicBezTo>
                <a:cubicBezTo>
                  <a:pt x="242" y="790"/>
                  <a:pt x="242" y="790"/>
                  <a:pt x="242" y="790"/>
                </a:cubicBezTo>
                <a:cubicBezTo>
                  <a:pt x="246" y="785"/>
                  <a:pt x="252" y="783"/>
                  <a:pt x="257" y="787"/>
                </a:cubicBezTo>
                <a:cubicBezTo>
                  <a:pt x="257" y="787"/>
                  <a:pt x="257" y="787"/>
                  <a:pt x="257" y="787"/>
                </a:cubicBezTo>
                <a:cubicBezTo>
                  <a:pt x="258" y="787"/>
                  <a:pt x="258" y="787"/>
                  <a:pt x="258" y="787"/>
                </a:cubicBezTo>
                <a:cubicBezTo>
                  <a:pt x="263" y="790"/>
                  <a:pt x="264" y="797"/>
                  <a:pt x="261" y="802"/>
                </a:cubicBezTo>
                <a:cubicBezTo>
                  <a:pt x="261" y="802"/>
                  <a:pt x="261" y="802"/>
                  <a:pt x="261" y="802"/>
                </a:cubicBezTo>
                <a:cubicBezTo>
                  <a:pt x="259" y="805"/>
                  <a:pt x="255" y="807"/>
                  <a:pt x="252" y="807"/>
                </a:cubicBezTo>
                <a:cubicBezTo>
                  <a:pt x="252" y="807"/>
                  <a:pt x="252" y="807"/>
                  <a:pt x="252" y="807"/>
                </a:cubicBezTo>
                <a:cubicBezTo>
                  <a:pt x="250" y="807"/>
                  <a:pt x="247" y="806"/>
                  <a:pt x="246" y="805"/>
                </a:cubicBezTo>
                <a:close/>
                <a:moveTo>
                  <a:pt x="2601" y="790"/>
                </a:moveTo>
                <a:cubicBezTo>
                  <a:pt x="2596" y="785"/>
                  <a:pt x="2596" y="778"/>
                  <a:pt x="2601" y="774"/>
                </a:cubicBezTo>
                <a:cubicBezTo>
                  <a:pt x="2601" y="774"/>
                  <a:pt x="2601" y="774"/>
                  <a:pt x="2601" y="774"/>
                </a:cubicBezTo>
                <a:cubicBezTo>
                  <a:pt x="2601" y="774"/>
                  <a:pt x="2601" y="774"/>
                  <a:pt x="2601" y="774"/>
                </a:cubicBezTo>
                <a:cubicBezTo>
                  <a:pt x="2605" y="770"/>
                  <a:pt x="2612" y="770"/>
                  <a:pt x="2616" y="774"/>
                </a:cubicBezTo>
                <a:cubicBezTo>
                  <a:pt x="2616" y="774"/>
                  <a:pt x="2616" y="774"/>
                  <a:pt x="2616" y="774"/>
                </a:cubicBezTo>
                <a:cubicBezTo>
                  <a:pt x="2620" y="778"/>
                  <a:pt x="2620" y="785"/>
                  <a:pt x="2616" y="789"/>
                </a:cubicBezTo>
                <a:cubicBezTo>
                  <a:pt x="2616" y="789"/>
                  <a:pt x="2616" y="789"/>
                  <a:pt x="2616" y="789"/>
                </a:cubicBezTo>
                <a:cubicBezTo>
                  <a:pt x="2616" y="790"/>
                  <a:pt x="2616" y="790"/>
                  <a:pt x="2616" y="790"/>
                </a:cubicBezTo>
                <a:cubicBezTo>
                  <a:pt x="2614" y="792"/>
                  <a:pt x="2611" y="793"/>
                  <a:pt x="2608" y="793"/>
                </a:cubicBezTo>
                <a:cubicBezTo>
                  <a:pt x="2608" y="793"/>
                  <a:pt x="2608" y="793"/>
                  <a:pt x="2608" y="793"/>
                </a:cubicBezTo>
                <a:cubicBezTo>
                  <a:pt x="2606" y="793"/>
                  <a:pt x="2603" y="792"/>
                  <a:pt x="2601" y="790"/>
                </a:cubicBezTo>
                <a:close/>
                <a:moveTo>
                  <a:pt x="211" y="783"/>
                </a:moveTo>
                <a:cubicBezTo>
                  <a:pt x="211" y="783"/>
                  <a:pt x="211" y="783"/>
                  <a:pt x="211" y="783"/>
                </a:cubicBezTo>
                <a:cubicBezTo>
                  <a:pt x="206" y="779"/>
                  <a:pt x="205" y="772"/>
                  <a:pt x="208" y="767"/>
                </a:cubicBezTo>
                <a:cubicBezTo>
                  <a:pt x="208" y="767"/>
                  <a:pt x="208" y="767"/>
                  <a:pt x="208" y="767"/>
                </a:cubicBezTo>
                <a:cubicBezTo>
                  <a:pt x="212" y="762"/>
                  <a:pt x="218" y="761"/>
                  <a:pt x="223" y="764"/>
                </a:cubicBezTo>
                <a:cubicBezTo>
                  <a:pt x="223" y="764"/>
                  <a:pt x="223" y="764"/>
                  <a:pt x="223" y="764"/>
                </a:cubicBezTo>
                <a:cubicBezTo>
                  <a:pt x="223" y="764"/>
                  <a:pt x="223" y="764"/>
                  <a:pt x="223" y="764"/>
                </a:cubicBezTo>
                <a:cubicBezTo>
                  <a:pt x="228" y="768"/>
                  <a:pt x="230" y="774"/>
                  <a:pt x="227" y="780"/>
                </a:cubicBezTo>
                <a:cubicBezTo>
                  <a:pt x="227" y="780"/>
                  <a:pt x="227" y="780"/>
                  <a:pt x="227" y="780"/>
                </a:cubicBezTo>
                <a:cubicBezTo>
                  <a:pt x="224" y="783"/>
                  <a:pt x="221" y="784"/>
                  <a:pt x="217" y="784"/>
                </a:cubicBezTo>
                <a:cubicBezTo>
                  <a:pt x="217" y="784"/>
                  <a:pt x="217" y="784"/>
                  <a:pt x="217" y="784"/>
                </a:cubicBezTo>
                <a:cubicBezTo>
                  <a:pt x="215" y="784"/>
                  <a:pt x="213" y="784"/>
                  <a:pt x="211" y="783"/>
                </a:cubicBezTo>
                <a:close/>
                <a:moveTo>
                  <a:pt x="2630" y="761"/>
                </a:moveTo>
                <a:cubicBezTo>
                  <a:pt x="2625" y="756"/>
                  <a:pt x="2625" y="749"/>
                  <a:pt x="2630" y="745"/>
                </a:cubicBezTo>
                <a:cubicBezTo>
                  <a:pt x="2630" y="745"/>
                  <a:pt x="2630" y="745"/>
                  <a:pt x="2630" y="745"/>
                </a:cubicBezTo>
                <a:cubicBezTo>
                  <a:pt x="2630" y="745"/>
                  <a:pt x="2630" y="745"/>
                  <a:pt x="2630" y="745"/>
                </a:cubicBezTo>
                <a:cubicBezTo>
                  <a:pt x="2634" y="741"/>
                  <a:pt x="2641" y="741"/>
                  <a:pt x="2645" y="745"/>
                </a:cubicBezTo>
                <a:cubicBezTo>
                  <a:pt x="2645" y="745"/>
                  <a:pt x="2645" y="745"/>
                  <a:pt x="2645" y="745"/>
                </a:cubicBezTo>
                <a:cubicBezTo>
                  <a:pt x="2649" y="749"/>
                  <a:pt x="2649" y="756"/>
                  <a:pt x="2645" y="761"/>
                </a:cubicBezTo>
                <a:cubicBezTo>
                  <a:pt x="2645" y="761"/>
                  <a:pt x="2645" y="761"/>
                  <a:pt x="2645" y="761"/>
                </a:cubicBezTo>
                <a:cubicBezTo>
                  <a:pt x="2645" y="761"/>
                  <a:pt x="2645" y="761"/>
                  <a:pt x="2645" y="761"/>
                </a:cubicBezTo>
                <a:cubicBezTo>
                  <a:pt x="2643" y="763"/>
                  <a:pt x="2640" y="764"/>
                  <a:pt x="2637" y="764"/>
                </a:cubicBezTo>
                <a:cubicBezTo>
                  <a:pt x="2637" y="764"/>
                  <a:pt x="2637" y="764"/>
                  <a:pt x="2637" y="764"/>
                </a:cubicBezTo>
                <a:cubicBezTo>
                  <a:pt x="2634" y="764"/>
                  <a:pt x="2632" y="763"/>
                  <a:pt x="2630" y="761"/>
                </a:cubicBezTo>
                <a:close/>
                <a:moveTo>
                  <a:pt x="177" y="760"/>
                </a:moveTo>
                <a:cubicBezTo>
                  <a:pt x="177" y="760"/>
                  <a:pt x="177" y="760"/>
                  <a:pt x="177" y="760"/>
                </a:cubicBezTo>
                <a:cubicBezTo>
                  <a:pt x="172" y="757"/>
                  <a:pt x="171" y="750"/>
                  <a:pt x="174" y="745"/>
                </a:cubicBezTo>
                <a:cubicBezTo>
                  <a:pt x="174" y="745"/>
                  <a:pt x="174" y="745"/>
                  <a:pt x="174" y="745"/>
                </a:cubicBezTo>
                <a:cubicBezTo>
                  <a:pt x="177" y="740"/>
                  <a:pt x="184" y="739"/>
                  <a:pt x="189" y="742"/>
                </a:cubicBezTo>
                <a:cubicBezTo>
                  <a:pt x="189" y="742"/>
                  <a:pt x="189" y="742"/>
                  <a:pt x="189" y="742"/>
                </a:cubicBezTo>
                <a:cubicBezTo>
                  <a:pt x="189" y="742"/>
                  <a:pt x="189" y="742"/>
                  <a:pt x="189" y="742"/>
                </a:cubicBezTo>
                <a:cubicBezTo>
                  <a:pt x="194" y="745"/>
                  <a:pt x="196" y="752"/>
                  <a:pt x="192" y="757"/>
                </a:cubicBezTo>
                <a:cubicBezTo>
                  <a:pt x="192" y="757"/>
                  <a:pt x="192" y="757"/>
                  <a:pt x="192" y="757"/>
                </a:cubicBezTo>
                <a:cubicBezTo>
                  <a:pt x="190" y="760"/>
                  <a:pt x="187" y="762"/>
                  <a:pt x="183" y="762"/>
                </a:cubicBezTo>
                <a:cubicBezTo>
                  <a:pt x="183" y="762"/>
                  <a:pt x="183" y="762"/>
                  <a:pt x="183" y="762"/>
                </a:cubicBezTo>
                <a:cubicBezTo>
                  <a:pt x="181" y="762"/>
                  <a:pt x="179" y="761"/>
                  <a:pt x="177" y="760"/>
                </a:cubicBezTo>
                <a:close/>
                <a:moveTo>
                  <a:pt x="143" y="738"/>
                </a:moveTo>
                <a:cubicBezTo>
                  <a:pt x="143" y="738"/>
                  <a:pt x="143" y="738"/>
                  <a:pt x="143" y="738"/>
                </a:cubicBezTo>
                <a:cubicBezTo>
                  <a:pt x="138" y="734"/>
                  <a:pt x="137" y="727"/>
                  <a:pt x="140" y="722"/>
                </a:cubicBezTo>
                <a:cubicBezTo>
                  <a:pt x="140" y="722"/>
                  <a:pt x="140" y="722"/>
                  <a:pt x="140" y="722"/>
                </a:cubicBezTo>
                <a:cubicBezTo>
                  <a:pt x="143" y="717"/>
                  <a:pt x="150" y="716"/>
                  <a:pt x="155" y="719"/>
                </a:cubicBezTo>
                <a:cubicBezTo>
                  <a:pt x="155" y="719"/>
                  <a:pt x="155" y="719"/>
                  <a:pt x="155" y="719"/>
                </a:cubicBezTo>
                <a:cubicBezTo>
                  <a:pt x="155" y="719"/>
                  <a:pt x="155" y="719"/>
                  <a:pt x="155" y="719"/>
                </a:cubicBezTo>
                <a:cubicBezTo>
                  <a:pt x="160" y="723"/>
                  <a:pt x="162" y="729"/>
                  <a:pt x="158" y="735"/>
                </a:cubicBezTo>
                <a:cubicBezTo>
                  <a:pt x="158" y="735"/>
                  <a:pt x="158" y="735"/>
                  <a:pt x="158" y="735"/>
                </a:cubicBezTo>
                <a:cubicBezTo>
                  <a:pt x="156" y="738"/>
                  <a:pt x="153" y="739"/>
                  <a:pt x="149" y="739"/>
                </a:cubicBezTo>
                <a:cubicBezTo>
                  <a:pt x="149" y="739"/>
                  <a:pt x="149" y="739"/>
                  <a:pt x="149" y="739"/>
                </a:cubicBezTo>
                <a:cubicBezTo>
                  <a:pt x="147" y="739"/>
                  <a:pt x="145" y="739"/>
                  <a:pt x="143" y="738"/>
                </a:cubicBezTo>
                <a:close/>
                <a:moveTo>
                  <a:pt x="2658" y="732"/>
                </a:moveTo>
                <a:cubicBezTo>
                  <a:pt x="2654" y="727"/>
                  <a:pt x="2654" y="721"/>
                  <a:pt x="2658" y="716"/>
                </a:cubicBezTo>
                <a:cubicBezTo>
                  <a:pt x="2658" y="716"/>
                  <a:pt x="2658" y="716"/>
                  <a:pt x="2658" y="716"/>
                </a:cubicBezTo>
                <a:cubicBezTo>
                  <a:pt x="2659" y="716"/>
                  <a:pt x="2659" y="716"/>
                  <a:pt x="2659" y="716"/>
                </a:cubicBezTo>
                <a:cubicBezTo>
                  <a:pt x="2663" y="712"/>
                  <a:pt x="2670" y="712"/>
                  <a:pt x="2674" y="716"/>
                </a:cubicBezTo>
                <a:cubicBezTo>
                  <a:pt x="2674" y="716"/>
                  <a:pt x="2674" y="716"/>
                  <a:pt x="2674" y="716"/>
                </a:cubicBezTo>
                <a:cubicBezTo>
                  <a:pt x="2678" y="720"/>
                  <a:pt x="2678" y="727"/>
                  <a:pt x="2674" y="732"/>
                </a:cubicBezTo>
                <a:cubicBezTo>
                  <a:pt x="2674" y="732"/>
                  <a:pt x="2674" y="732"/>
                  <a:pt x="2674" y="732"/>
                </a:cubicBezTo>
                <a:cubicBezTo>
                  <a:pt x="2674" y="732"/>
                  <a:pt x="2674" y="732"/>
                  <a:pt x="2674" y="732"/>
                </a:cubicBezTo>
                <a:cubicBezTo>
                  <a:pt x="2672" y="734"/>
                  <a:pt x="2669" y="735"/>
                  <a:pt x="2666" y="735"/>
                </a:cubicBezTo>
                <a:cubicBezTo>
                  <a:pt x="2666" y="735"/>
                  <a:pt x="2666" y="735"/>
                  <a:pt x="2666" y="735"/>
                </a:cubicBezTo>
                <a:cubicBezTo>
                  <a:pt x="2663" y="735"/>
                  <a:pt x="2661" y="734"/>
                  <a:pt x="2658" y="732"/>
                </a:cubicBezTo>
                <a:close/>
                <a:moveTo>
                  <a:pt x="109" y="715"/>
                </a:moveTo>
                <a:cubicBezTo>
                  <a:pt x="109" y="715"/>
                  <a:pt x="109" y="715"/>
                  <a:pt x="109" y="715"/>
                </a:cubicBezTo>
                <a:cubicBezTo>
                  <a:pt x="104" y="712"/>
                  <a:pt x="102" y="705"/>
                  <a:pt x="106" y="700"/>
                </a:cubicBezTo>
                <a:cubicBezTo>
                  <a:pt x="106" y="700"/>
                  <a:pt x="106" y="700"/>
                  <a:pt x="106" y="700"/>
                </a:cubicBezTo>
                <a:cubicBezTo>
                  <a:pt x="109" y="695"/>
                  <a:pt x="116" y="694"/>
                  <a:pt x="121" y="697"/>
                </a:cubicBezTo>
                <a:cubicBezTo>
                  <a:pt x="121" y="697"/>
                  <a:pt x="121" y="697"/>
                  <a:pt x="121" y="697"/>
                </a:cubicBezTo>
                <a:cubicBezTo>
                  <a:pt x="121" y="697"/>
                  <a:pt x="121" y="697"/>
                  <a:pt x="121" y="697"/>
                </a:cubicBezTo>
                <a:cubicBezTo>
                  <a:pt x="126" y="700"/>
                  <a:pt x="127" y="707"/>
                  <a:pt x="124" y="712"/>
                </a:cubicBezTo>
                <a:cubicBezTo>
                  <a:pt x="124" y="712"/>
                  <a:pt x="124" y="712"/>
                  <a:pt x="124" y="712"/>
                </a:cubicBezTo>
                <a:cubicBezTo>
                  <a:pt x="122" y="715"/>
                  <a:pt x="118" y="717"/>
                  <a:pt x="115" y="717"/>
                </a:cubicBezTo>
                <a:cubicBezTo>
                  <a:pt x="115" y="717"/>
                  <a:pt x="115" y="717"/>
                  <a:pt x="115" y="717"/>
                </a:cubicBezTo>
                <a:cubicBezTo>
                  <a:pt x="113" y="717"/>
                  <a:pt x="111" y="716"/>
                  <a:pt x="109" y="715"/>
                </a:cubicBezTo>
                <a:close/>
                <a:moveTo>
                  <a:pt x="2687" y="703"/>
                </a:moveTo>
                <a:cubicBezTo>
                  <a:pt x="2683" y="699"/>
                  <a:pt x="2683" y="692"/>
                  <a:pt x="2687" y="687"/>
                </a:cubicBezTo>
                <a:cubicBezTo>
                  <a:pt x="2687" y="687"/>
                  <a:pt x="2687" y="687"/>
                  <a:pt x="2687" y="687"/>
                </a:cubicBezTo>
                <a:cubicBezTo>
                  <a:pt x="2687" y="687"/>
                  <a:pt x="2687" y="687"/>
                  <a:pt x="2687" y="687"/>
                </a:cubicBezTo>
                <a:cubicBezTo>
                  <a:pt x="2692" y="683"/>
                  <a:pt x="2699" y="683"/>
                  <a:pt x="2703" y="687"/>
                </a:cubicBezTo>
                <a:cubicBezTo>
                  <a:pt x="2703" y="687"/>
                  <a:pt x="2703" y="687"/>
                  <a:pt x="2703" y="687"/>
                </a:cubicBezTo>
                <a:cubicBezTo>
                  <a:pt x="2707" y="692"/>
                  <a:pt x="2707" y="698"/>
                  <a:pt x="2703" y="703"/>
                </a:cubicBezTo>
                <a:cubicBezTo>
                  <a:pt x="2703" y="703"/>
                  <a:pt x="2703" y="703"/>
                  <a:pt x="2703" y="703"/>
                </a:cubicBezTo>
                <a:cubicBezTo>
                  <a:pt x="2703" y="703"/>
                  <a:pt x="2703" y="703"/>
                  <a:pt x="2703" y="703"/>
                </a:cubicBezTo>
                <a:cubicBezTo>
                  <a:pt x="2701" y="705"/>
                  <a:pt x="2698" y="706"/>
                  <a:pt x="2695" y="706"/>
                </a:cubicBezTo>
                <a:cubicBezTo>
                  <a:pt x="2695" y="706"/>
                  <a:pt x="2695" y="706"/>
                  <a:pt x="2695" y="706"/>
                </a:cubicBezTo>
                <a:cubicBezTo>
                  <a:pt x="2692" y="706"/>
                  <a:pt x="2690" y="705"/>
                  <a:pt x="2687" y="703"/>
                </a:cubicBezTo>
                <a:close/>
                <a:moveTo>
                  <a:pt x="75" y="693"/>
                </a:moveTo>
                <a:cubicBezTo>
                  <a:pt x="75" y="693"/>
                  <a:pt x="75" y="693"/>
                  <a:pt x="75" y="693"/>
                </a:cubicBezTo>
                <a:cubicBezTo>
                  <a:pt x="70" y="689"/>
                  <a:pt x="68" y="683"/>
                  <a:pt x="72" y="677"/>
                </a:cubicBezTo>
                <a:cubicBezTo>
                  <a:pt x="72" y="677"/>
                  <a:pt x="72" y="677"/>
                  <a:pt x="72" y="677"/>
                </a:cubicBezTo>
                <a:cubicBezTo>
                  <a:pt x="75" y="672"/>
                  <a:pt x="82" y="671"/>
                  <a:pt x="87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92" y="678"/>
                  <a:pt x="93" y="685"/>
                  <a:pt x="90" y="690"/>
                </a:cubicBezTo>
                <a:cubicBezTo>
                  <a:pt x="90" y="690"/>
                  <a:pt x="90" y="690"/>
                  <a:pt x="90" y="690"/>
                </a:cubicBezTo>
                <a:cubicBezTo>
                  <a:pt x="88" y="693"/>
                  <a:pt x="84" y="694"/>
                  <a:pt x="81" y="694"/>
                </a:cubicBezTo>
                <a:cubicBezTo>
                  <a:pt x="81" y="694"/>
                  <a:pt x="81" y="694"/>
                  <a:pt x="81" y="694"/>
                </a:cubicBezTo>
                <a:cubicBezTo>
                  <a:pt x="79" y="694"/>
                  <a:pt x="77" y="694"/>
                  <a:pt x="75" y="693"/>
                </a:cubicBezTo>
                <a:close/>
                <a:moveTo>
                  <a:pt x="2716" y="674"/>
                </a:moveTo>
                <a:cubicBezTo>
                  <a:pt x="2712" y="670"/>
                  <a:pt x="2712" y="663"/>
                  <a:pt x="2716" y="658"/>
                </a:cubicBezTo>
                <a:cubicBezTo>
                  <a:pt x="2716" y="658"/>
                  <a:pt x="2716" y="658"/>
                  <a:pt x="2716" y="658"/>
                </a:cubicBezTo>
                <a:cubicBezTo>
                  <a:pt x="2716" y="658"/>
                  <a:pt x="2716" y="658"/>
                  <a:pt x="2716" y="658"/>
                </a:cubicBezTo>
                <a:cubicBezTo>
                  <a:pt x="2721" y="654"/>
                  <a:pt x="2728" y="654"/>
                  <a:pt x="2732" y="658"/>
                </a:cubicBezTo>
                <a:cubicBezTo>
                  <a:pt x="2732" y="658"/>
                  <a:pt x="2732" y="658"/>
                  <a:pt x="2732" y="658"/>
                </a:cubicBezTo>
                <a:cubicBezTo>
                  <a:pt x="2736" y="663"/>
                  <a:pt x="2736" y="670"/>
                  <a:pt x="2732" y="674"/>
                </a:cubicBezTo>
                <a:cubicBezTo>
                  <a:pt x="2732" y="674"/>
                  <a:pt x="2732" y="674"/>
                  <a:pt x="2732" y="674"/>
                </a:cubicBezTo>
                <a:cubicBezTo>
                  <a:pt x="2732" y="674"/>
                  <a:pt x="2732" y="674"/>
                  <a:pt x="2732" y="674"/>
                </a:cubicBezTo>
                <a:cubicBezTo>
                  <a:pt x="2730" y="676"/>
                  <a:pt x="2727" y="677"/>
                  <a:pt x="2724" y="677"/>
                </a:cubicBezTo>
                <a:cubicBezTo>
                  <a:pt x="2724" y="677"/>
                  <a:pt x="2724" y="677"/>
                  <a:pt x="2724" y="677"/>
                </a:cubicBezTo>
                <a:cubicBezTo>
                  <a:pt x="2721" y="677"/>
                  <a:pt x="2718" y="676"/>
                  <a:pt x="2716" y="674"/>
                </a:cubicBezTo>
                <a:close/>
                <a:moveTo>
                  <a:pt x="41" y="670"/>
                </a:moveTo>
                <a:cubicBezTo>
                  <a:pt x="41" y="670"/>
                  <a:pt x="41" y="670"/>
                  <a:pt x="41" y="670"/>
                </a:cubicBezTo>
                <a:cubicBezTo>
                  <a:pt x="35" y="667"/>
                  <a:pt x="34" y="660"/>
                  <a:pt x="37" y="655"/>
                </a:cubicBezTo>
                <a:cubicBezTo>
                  <a:pt x="37" y="655"/>
                  <a:pt x="37" y="655"/>
                  <a:pt x="37" y="655"/>
                </a:cubicBezTo>
                <a:cubicBezTo>
                  <a:pt x="41" y="650"/>
                  <a:pt x="47" y="649"/>
                  <a:pt x="53" y="652"/>
                </a:cubicBezTo>
                <a:cubicBezTo>
                  <a:pt x="53" y="652"/>
                  <a:pt x="53" y="652"/>
                  <a:pt x="53" y="652"/>
                </a:cubicBezTo>
                <a:cubicBezTo>
                  <a:pt x="53" y="652"/>
                  <a:pt x="53" y="652"/>
                  <a:pt x="53" y="652"/>
                </a:cubicBezTo>
                <a:cubicBezTo>
                  <a:pt x="58" y="655"/>
                  <a:pt x="59" y="662"/>
                  <a:pt x="56" y="667"/>
                </a:cubicBezTo>
                <a:cubicBezTo>
                  <a:pt x="56" y="667"/>
                  <a:pt x="56" y="667"/>
                  <a:pt x="56" y="667"/>
                </a:cubicBezTo>
                <a:cubicBezTo>
                  <a:pt x="54" y="670"/>
                  <a:pt x="50" y="672"/>
                  <a:pt x="47" y="672"/>
                </a:cubicBezTo>
                <a:cubicBezTo>
                  <a:pt x="47" y="672"/>
                  <a:pt x="47" y="672"/>
                  <a:pt x="47" y="672"/>
                </a:cubicBezTo>
                <a:cubicBezTo>
                  <a:pt x="45" y="672"/>
                  <a:pt x="42" y="671"/>
                  <a:pt x="41" y="670"/>
                </a:cubicBezTo>
                <a:close/>
                <a:moveTo>
                  <a:pt x="6" y="648"/>
                </a:moveTo>
                <a:cubicBezTo>
                  <a:pt x="6" y="648"/>
                  <a:pt x="6" y="648"/>
                  <a:pt x="6" y="648"/>
                </a:cubicBezTo>
                <a:cubicBezTo>
                  <a:pt x="1" y="644"/>
                  <a:pt x="0" y="638"/>
                  <a:pt x="3" y="632"/>
                </a:cubicBezTo>
                <a:cubicBezTo>
                  <a:pt x="3" y="632"/>
                  <a:pt x="3" y="632"/>
                  <a:pt x="3" y="632"/>
                </a:cubicBezTo>
                <a:cubicBezTo>
                  <a:pt x="7" y="627"/>
                  <a:pt x="13" y="626"/>
                  <a:pt x="18" y="629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24" y="633"/>
                  <a:pt x="25" y="640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19" y="648"/>
                  <a:pt x="16" y="649"/>
                  <a:pt x="12" y="649"/>
                </a:cubicBezTo>
                <a:cubicBezTo>
                  <a:pt x="12" y="649"/>
                  <a:pt x="12" y="649"/>
                  <a:pt x="12" y="649"/>
                </a:cubicBezTo>
                <a:cubicBezTo>
                  <a:pt x="10" y="649"/>
                  <a:pt x="8" y="649"/>
                  <a:pt x="6" y="648"/>
                </a:cubicBezTo>
                <a:close/>
                <a:moveTo>
                  <a:pt x="2745" y="645"/>
                </a:moveTo>
                <a:cubicBezTo>
                  <a:pt x="2741" y="641"/>
                  <a:pt x="2741" y="634"/>
                  <a:pt x="2745" y="630"/>
                </a:cubicBezTo>
                <a:cubicBezTo>
                  <a:pt x="2745" y="630"/>
                  <a:pt x="2745" y="630"/>
                  <a:pt x="2745" y="630"/>
                </a:cubicBezTo>
                <a:cubicBezTo>
                  <a:pt x="2745" y="629"/>
                  <a:pt x="2745" y="629"/>
                  <a:pt x="2745" y="629"/>
                </a:cubicBezTo>
                <a:cubicBezTo>
                  <a:pt x="2750" y="625"/>
                  <a:pt x="2757" y="625"/>
                  <a:pt x="2761" y="629"/>
                </a:cubicBezTo>
                <a:cubicBezTo>
                  <a:pt x="2761" y="629"/>
                  <a:pt x="2761" y="629"/>
                  <a:pt x="2761" y="629"/>
                </a:cubicBezTo>
                <a:cubicBezTo>
                  <a:pt x="2765" y="634"/>
                  <a:pt x="2765" y="641"/>
                  <a:pt x="2761" y="645"/>
                </a:cubicBezTo>
                <a:cubicBezTo>
                  <a:pt x="2761" y="645"/>
                  <a:pt x="2761" y="645"/>
                  <a:pt x="2761" y="645"/>
                </a:cubicBezTo>
                <a:cubicBezTo>
                  <a:pt x="2761" y="645"/>
                  <a:pt x="2761" y="645"/>
                  <a:pt x="2761" y="645"/>
                </a:cubicBezTo>
                <a:cubicBezTo>
                  <a:pt x="2759" y="647"/>
                  <a:pt x="2756" y="648"/>
                  <a:pt x="2753" y="648"/>
                </a:cubicBezTo>
                <a:cubicBezTo>
                  <a:pt x="2753" y="648"/>
                  <a:pt x="2753" y="648"/>
                  <a:pt x="2753" y="648"/>
                </a:cubicBezTo>
                <a:cubicBezTo>
                  <a:pt x="2750" y="648"/>
                  <a:pt x="2747" y="647"/>
                  <a:pt x="2745" y="645"/>
                </a:cubicBezTo>
                <a:close/>
                <a:moveTo>
                  <a:pt x="2774" y="616"/>
                </a:moveTo>
                <a:cubicBezTo>
                  <a:pt x="2770" y="612"/>
                  <a:pt x="2770" y="605"/>
                  <a:pt x="2774" y="601"/>
                </a:cubicBezTo>
                <a:cubicBezTo>
                  <a:pt x="2774" y="601"/>
                  <a:pt x="2774" y="601"/>
                  <a:pt x="2774" y="601"/>
                </a:cubicBezTo>
                <a:cubicBezTo>
                  <a:pt x="2774" y="601"/>
                  <a:pt x="2774" y="601"/>
                  <a:pt x="2774" y="601"/>
                </a:cubicBezTo>
                <a:cubicBezTo>
                  <a:pt x="2779" y="596"/>
                  <a:pt x="2785" y="596"/>
                  <a:pt x="2790" y="601"/>
                </a:cubicBezTo>
                <a:cubicBezTo>
                  <a:pt x="2790" y="601"/>
                  <a:pt x="2790" y="601"/>
                  <a:pt x="2790" y="601"/>
                </a:cubicBezTo>
                <a:cubicBezTo>
                  <a:pt x="2794" y="605"/>
                  <a:pt x="2794" y="612"/>
                  <a:pt x="2790" y="616"/>
                </a:cubicBezTo>
                <a:cubicBezTo>
                  <a:pt x="2790" y="616"/>
                  <a:pt x="2790" y="616"/>
                  <a:pt x="2790" y="616"/>
                </a:cubicBezTo>
                <a:cubicBezTo>
                  <a:pt x="2790" y="616"/>
                  <a:pt x="2790" y="616"/>
                  <a:pt x="2790" y="616"/>
                </a:cubicBezTo>
                <a:cubicBezTo>
                  <a:pt x="2787" y="618"/>
                  <a:pt x="2785" y="619"/>
                  <a:pt x="2782" y="619"/>
                </a:cubicBezTo>
                <a:cubicBezTo>
                  <a:pt x="2782" y="619"/>
                  <a:pt x="2782" y="619"/>
                  <a:pt x="2782" y="619"/>
                </a:cubicBezTo>
                <a:cubicBezTo>
                  <a:pt x="2779" y="619"/>
                  <a:pt x="2776" y="618"/>
                  <a:pt x="2774" y="616"/>
                </a:cubicBezTo>
                <a:close/>
                <a:moveTo>
                  <a:pt x="2803" y="587"/>
                </a:moveTo>
                <a:cubicBezTo>
                  <a:pt x="2799" y="583"/>
                  <a:pt x="2799" y="576"/>
                  <a:pt x="2803" y="572"/>
                </a:cubicBezTo>
                <a:cubicBezTo>
                  <a:pt x="2803" y="572"/>
                  <a:pt x="2803" y="572"/>
                  <a:pt x="2803" y="572"/>
                </a:cubicBezTo>
                <a:cubicBezTo>
                  <a:pt x="2803" y="572"/>
                  <a:pt x="2803" y="572"/>
                  <a:pt x="2803" y="572"/>
                </a:cubicBezTo>
                <a:cubicBezTo>
                  <a:pt x="2807" y="567"/>
                  <a:pt x="2814" y="567"/>
                  <a:pt x="2819" y="572"/>
                </a:cubicBezTo>
                <a:cubicBezTo>
                  <a:pt x="2819" y="572"/>
                  <a:pt x="2819" y="572"/>
                  <a:pt x="2819" y="572"/>
                </a:cubicBezTo>
                <a:cubicBezTo>
                  <a:pt x="2823" y="576"/>
                  <a:pt x="2823" y="583"/>
                  <a:pt x="2819" y="587"/>
                </a:cubicBezTo>
                <a:cubicBezTo>
                  <a:pt x="2819" y="587"/>
                  <a:pt x="2819" y="587"/>
                  <a:pt x="2819" y="587"/>
                </a:cubicBezTo>
                <a:cubicBezTo>
                  <a:pt x="2818" y="587"/>
                  <a:pt x="2818" y="587"/>
                  <a:pt x="2818" y="587"/>
                </a:cubicBezTo>
                <a:cubicBezTo>
                  <a:pt x="2816" y="589"/>
                  <a:pt x="2814" y="590"/>
                  <a:pt x="2811" y="590"/>
                </a:cubicBezTo>
                <a:cubicBezTo>
                  <a:pt x="2811" y="590"/>
                  <a:pt x="2811" y="590"/>
                  <a:pt x="2811" y="590"/>
                </a:cubicBezTo>
                <a:cubicBezTo>
                  <a:pt x="2808" y="590"/>
                  <a:pt x="2805" y="589"/>
                  <a:pt x="2803" y="587"/>
                </a:cubicBezTo>
                <a:close/>
                <a:moveTo>
                  <a:pt x="2832" y="558"/>
                </a:moveTo>
                <a:cubicBezTo>
                  <a:pt x="2828" y="554"/>
                  <a:pt x="2828" y="547"/>
                  <a:pt x="2832" y="543"/>
                </a:cubicBezTo>
                <a:cubicBezTo>
                  <a:pt x="2832" y="543"/>
                  <a:pt x="2832" y="543"/>
                  <a:pt x="2832" y="543"/>
                </a:cubicBezTo>
                <a:cubicBezTo>
                  <a:pt x="2832" y="543"/>
                  <a:pt x="2832" y="543"/>
                  <a:pt x="2832" y="543"/>
                </a:cubicBezTo>
                <a:cubicBezTo>
                  <a:pt x="2836" y="538"/>
                  <a:pt x="2843" y="538"/>
                  <a:pt x="2848" y="543"/>
                </a:cubicBezTo>
                <a:cubicBezTo>
                  <a:pt x="2848" y="543"/>
                  <a:pt x="2848" y="543"/>
                  <a:pt x="2848" y="543"/>
                </a:cubicBezTo>
                <a:cubicBezTo>
                  <a:pt x="2852" y="547"/>
                  <a:pt x="2852" y="554"/>
                  <a:pt x="2848" y="558"/>
                </a:cubicBezTo>
                <a:cubicBezTo>
                  <a:pt x="2848" y="558"/>
                  <a:pt x="2848" y="558"/>
                  <a:pt x="2848" y="558"/>
                </a:cubicBezTo>
                <a:cubicBezTo>
                  <a:pt x="2847" y="558"/>
                  <a:pt x="2847" y="558"/>
                  <a:pt x="2847" y="558"/>
                </a:cubicBezTo>
                <a:cubicBezTo>
                  <a:pt x="2845" y="560"/>
                  <a:pt x="2842" y="561"/>
                  <a:pt x="2840" y="561"/>
                </a:cubicBezTo>
                <a:cubicBezTo>
                  <a:pt x="2840" y="561"/>
                  <a:pt x="2840" y="561"/>
                  <a:pt x="2840" y="561"/>
                </a:cubicBezTo>
                <a:cubicBezTo>
                  <a:pt x="2837" y="561"/>
                  <a:pt x="2834" y="560"/>
                  <a:pt x="2832" y="558"/>
                </a:cubicBezTo>
                <a:close/>
                <a:moveTo>
                  <a:pt x="2861" y="529"/>
                </a:moveTo>
                <a:cubicBezTo>
                  <a:pt x="2857" y="525"/>
                  <a:pt x="2857" y="518"/>
                  <a:pt x="2861" y="514"/>
                </a:cubicBezTo>
                <a:cubicBezTo>
                  <a:pt x="2861" y="514"/>
                  <a:pt x="2861" y="514"/>
                  <a:pt x="2861" y="514"/>
                </a:cubicBezTo>
                <a:cubicBezTo>
                  <a:pt x="2861" y="514"/>
                  <a:pt x="2861" y="514"/>
                  <a:pt x="2861" y="514"/>
                </a:cubicBezTo>
                <a:cubicBezTo>
                  <a:pt x="2865" y="510"/>
                  <a:pt x="2872" y="510"/>
                  <a:pt x="2876" y="514"/>
                </a:cubicBezTo>
                <a:cubicBezTo>
                  <a:pt x="2876" y="514"/>
                  <a:pt x="2876" y="514"/>
                  <a:pt x="2876" y="514"/>
                </a:cubicBezTo>
                <a:cubicBezTo>
                  <a:pt x="2881" y="518"/>
                  <a:pt x="2881" y="525"/>
                  <a:pt x="2876" y="529"/>
                </a:cubicBezTo>
                <a:cubicBezTo>
                  <a:pt x="2876" y="529"/>
                  <a:pt x="2876" y="529"/>
                  <a:pt x="2876" y="529"/>
                </a:cubicBezTo>
                <a:cubicBezTo>
                  <a:pt x="2876" y="529"/>
                  <a:pt x="2876" y="529"/>
                  <a:pt x="2876" y="529"/>
                </a:cubicBezTo>
                <a:cubicBezTo>
                  <a:pt x="2874" y="531"/>
                  <a:pt x="2871" y="533"/>
                  <a:pt x="2869" y="533"/>
                </a:cubicBezTo>
                <a:cubicBezTo>
                  <a:pt x="2869" y="533"/>
                  <a:pt x="2869" y="533"/>
                  <a:pt x="2869" y="533"/>
                </a:cubicBezTo>
                <a:cubicBezTo>
                  <a:pt x="2866" y="533"/>
                  <a:pt x="2863" y="531"/>
                  <a:pt x="2861" y="529"/>
                </a:cubicBezTo>
                <a:close/>
                <a:moveTo>
                  <a:pt x="2890" y="500"/>
                </a:moveTo>
                <a:cubicBezTo>
                  <a:pt x="2886" y="496"/>
                  <a:pt x="2886" y="489"/>
                  <a:pt x="2890" y="485"/>
                </a:cubicBezTo>
                <a:cubicBezTo>
                  <a:pt x="2890" y="485"/>
                  <a:pt x="2890" y="485"/>
                  <a:pt x="2890" y="485"/>
                </a:cubicBezTo>
                <a:cubicBezTo>
                  <a:pt x="2890" y="485"/>
                  <a:pt x="2890" y="485"/>
                  <a:pt x="2890" y="485"/>
                </a:cubicBezTo>
                <a:cubicBezTo>
                  <a:pt x="2894" y="481"/>
                  <a:pt x="2901" y="481"/>
                  <a:pt x="2905" y="485"/>
                </a:cubicBezTo>
                <a:cubicBezTo>
                  <a:pt x="2905" y="485"/>
                  <a:pt x="2905" y="485"/>
                  <a:pt x="2905" y="485"/>
                </a:cubicBezTo>
                <a:cubicBezTo>
                  <a:pt x="2910" y="489"/>
                  <a:pt x="2910" y="496"/>
                  <a:pt x="2905" y="500"/>
                </a:cubicBezTo>
                <a:cubicBezTo>
                  <a:pt x="2905" y="500"/>
                  <a:pt x="2905" y="500"/>
                  <a:pt x="2905" y="500"/>
                </a:cubicBezTo>
                <a:cubicBezTo>
                  <a:pt x="2905" y="500"/>
                  <a:pt x="2905" y="500"/>
                  <a:pt x="2905" y="500"/>
                </a:cubicBezTo>
                <a:cubicBezTo>
                  <a:pt x="2903" y="503"/>
                  <a:pt x="2900" y="504"/>
                  <a:pt x="2898" y="504"/>
                </a:cubicBezTo>
                <a:cubicBezTo>
                  <a:pt x="2898" y="504"/>
                  <a:pt x="2898" y="504"/>
                  <a:pt x="2898" y="504"/>
                </a:cubicBezTo>
                <a:cubicBezTo>
                  <a:pt x="2895" y="504"/>
                  <a:pt x="2892" y="503"/>
                  <a:pt x="2890" y="500"/>
                </a:cubicBezTo>
                <a:close/>
                <a:moveTo>
                  <a:pt x="2919" y="471"/>
                </a:moveTo>
                <a:cubicBezTo>
                  <a:pt x="2914" y="467"/>
                  <a:pt x="2914" y="460"/>
                  <a:pt x="2919" y="456"/>
                </a:cubicBezTo>
                <a:cubicBezTo>
                  <a:pt x="2919" y="456"/>
                  <a:pt x="2919" y="456"/>
                  <a:pt x="2919" y="456"/>
                </a:cubicBezTo>
                <a:cubicBezTo>
                  <a:pt x="2919" y="456"/>
                  <a:pt x="2919" y="456"/>
                  <a:pt x="2919" y="456"/>
                </a:cubicBezTo>
                <a:cubicBezTo>
                  <a:pt x="2923" y="452"/>
                  <a:pt x="2930" y="452"/>
                  <a:pt x="2934" y="456"/>
                </a:cubicBezTo>
                <a:cubicBezTo>
                  <a:pt x="2934" y="456"/>
                  <a:pt x="2934" y="456"/>
                  <a:pt x="2934" y="456"/>
                </a:cubicBezTo>
                <a:cubicBezTo>
                  <a:pt x="2939" y="460"/>
                  <a:pt x="2939" y="467"/>
                  <a:pt x="2934" y="471"/>
                </a:cubicBezTo>
                <a:cubicBezTo>
                  <a:pt x="2934" y="471"/>
                  <a:pt x="2934" y="471"/>
                  <a:pt x="2934" y="471"/>
                </a:cubicBezTo>
                <a:cubicBezTo>
                  <a:pt x="2934" y="471"/>
                  <a:pt x="2934" y="471"/>
                  <a:pt x="2934" y="471"/>
                </a:cubicBezTo>
                <a:cubicBezTo>
                  <a:pt x="2932" y="474"/>
                  <a:pt x="2929" y="475"/>
                  <a:pt x="2926" y="475"/>
                </a:cubicBezTo>
                <a:cubicBezTo>
                  <a:pt x="2926" y="475"/>
                  <a:pt x="2926" y="475"/>
                  <a:pt x="2926" y="475"/>
                </a:cubicBezTo>
                <a:cubicBezTo>
                  <a:pt x="2924" y="475"/>
                  <a:pt x="2921" y="474"/>
                  <a:pt x="2919" y="471"/>
                </a:cubicBezTo>
                <a:close/>
                <a:moveTo>
                  <a:pt x="2948" y="443"/>
                </a:moveTo>
                <a:cubicBezTo>
                  <a:pt x="2943" y="438"/>
                  <a:pt x="2943" y="431"/>
                  <a:pt x="2948" y="427"/>
                </a:cubicBezTo>
                <a:cubicBezTo>
                  <a:pt x="2948" y="427"/>
                  <a:pt x="2948" y="427"/>
                  <a:pt x="2948" y="427"/>
                </a:cubicBezTo>
                <a:cubicBezTo>
                  <a:pt x="2948" y="427"/>
                  <a:pt x="2948" y="427"/>
                  <a:pt x="2948" y="427"/>
                </a:cubicBezTo>
                <a:cubicBezTo>
                  <a:pt x="2952" y="423"/>
                  <a:pt x="2959" y="423"/>
                  <a:pt x="2963" y="427"/>
                </a:cubicBezTo>
                <a:cubicBezTo>
                  <a:pt x="2963" y="427"/>
                  <a:pt x="2963" y="427"/>
                  <a:pt x="2963" y="427"/>
                </a:cubicBezTo>
                <a:cubicBezTo>
                  <a:pt x="2967" y="431"/>
                  <a:pt x="2967" y="438"/>
                  <a:pt x="2963" y="442"/>
                </a:cubicBezTo>
                <a:cubicBezTo>
                  <a:pt x="2963" y="442"/>
                  <a:pt x="2963" y="442"/>
                  <a:pt x="2963" y="442"/>
                </a:cubicBezTo>
                <a:cubicBezTo>
                  <a:pt x="2963" y="443"/>
                  <a:pt x="2963" y="443"/>
                  <a:pt x="2963" y="443"/>
                </a:cubicBezTo>
                <a:cubicBezTo>
                  <a:pt x="2961" y="445"/>
                  <a:pt x="2958" y="446"/>
                  <a:pt x="2955" y="446"/>
                </a:cubicBezTo>
                <a:cubicBezTo>
                  <a:pt x="2955" y="446"/>
                  <a:pt x="2955" y="446"/>
                  <a:pt x="2955" y="446"/>
                </a:cubicBezTo>
                <a:cubicBezTo>
                  <a:pt x="2953" y="446"/>
                  <a:pt x="2950" y="445"/>
                  <a:pt x="2948" y="443"/>
                </a:cubicBezTo>
                <a:close/>
                <a:moveTo>
                  <a:pt x="2977" y="414"/>
                </a:moveTo>
                <a:cubicBezTo>
                  <a:pt x="2972" y="409"/>
                  <a:pt x="2972" y="402"/>
                  <a:pt x="2977" y="398"/>
                </a:cubicBezTo>
                <a:cubicBezTo>
                  <a:pt x="2977" y="398"/>
                  <a:pt x="2977" y="398"/>
                  <a:pt x="2977" y="398"/>
                </a:cubicBezTo>
                <a:cubicBezTo>
                  <a:pt x="2977" y="398"/>
                  <a:pt x="2977" y="398"/>
                  <a:pt x="2977" y="398"/>
                </a:cubicBezTo>
                <a:cubicBezTo>
                  <a:pt x="2981" y="394"/>
                  <a:pt x="2988" y="394"/>
                  <a:pt x="2992" y="398"/>
                </a:cubicBezTo>
                <a:cubicBezTo>
                  <a:pt x="2992" y="398"/>
                  <a:pt x="2992" y="398"/>
                  <a:pt x="2992" y="398"/>
                </a:cubicBezTo>
                <a:cubicBezTo>
                  <a:pt x="2996" y="402"/>
                  <a:pt x="2996" y="409"/>
                  <a:pt x="2992" y="414"/>
                </a:cubicBezTo>
                <a:cubicBezTo>
                  <a:pt x="2992" y="414"/>
                  <a:pt x="2992" y="414"/>
                  <a:pt x="2992" y="414"/>
                </a:cubicBezTo>
                <a:cubicBezTo>
                  <a:pt x="2992" y="414"/>
                  <a:pt x="2992" y="414"/>
                  <a:pt x="2992" y="414"/>
                </a:cubicBezTo>
                <a:cubicBezTo>
                  <a:pt x="2990" y="416"/>
                  <a:pt x="2987" y="417"/>
                  <a:pt x="2984" y="417"/>
                </a:cubicBezTo>
                <a:cubicBezTo>
                  <a:pt x="2984" y="417"/>
                  <a:pt x="2984" y="417"/>
                  <a:pt x="2984" y="417"/>
                </a:cubicBezTo>
                <a:cubicBezTo>
                  <a:pt x="2981" y="417"/>
                  <a:pt x="2979" y="416"/>
                  <a:pt x="2977" y="414"/>
                </a:cubicBezTo>
                <a:close/>
                <a:moveTo>
                  <a:pt x="3005" y="385"/>
                </a:moveTo>
                <a:cubicBezTo>
                  <a:pt x="3001" y="380"/>
                  <a:pt x="3001" y="374"/>
                  <a:pt x="3005" y="369"/>
                </a:cubicBezTo>
                <a:cubicBezTo>
                  <a:pt x="3005" y="369"/>
                  <a:pt x="3005" y="369"/>
                  <a:pt x="3005" y="369"/>
                </a:cubicBezTo>
                <a:cubicBezTo>
                  <a:pt x="3006" y="369"/>
                  <a:pt x="3006" y="369"/>
                  <a:pt x="3006" y="369"/>
                </a:cubicBezTo>
                <a:cubicBezTo>
                  <a:pt x="3010" y="365"/>
                  <a:pt x="3017" y="365"/>
                  <a:pt x="3021" y="369"/>
                </a:cubicBezTo>
                <a:cubicBezTo>
                  <a:pt x="3021" y="369"/>
                  <a:pt x="3021" y="369"/>
                  <a:pt x="3021" y="369"/>
                </a:cubicBezTo>
                <a:cubicBezTo>
                  <a:pt x="3025" y="373"/>
                  <a:pt x="3025" y="380"/>
                  <a:pt x="3021" y="385"/>
                </a:cubicBezTo>
                <a:cubicBezTo>
                  <a:pt x="3021" y="385"/>
                  <a:pt x="3021" y="385"/>
                  <a:pt x="3021" y="385"/>
                </a:cubicBezTo>
                <a:cubicBezTo>
                  <a:pt x="3021" y="385"/>
                  <a:pt x="3021" y="385"/>
                  <a:pt x="3021" y="385"/>
                </a:cubicBezTo>
                <a:cubicBezTo>
                  <a:pt x="3019" y="387"/>
                  <a:pt x="3016" y="388"/>
                  <a:pt x="3013" y="388"/>
                </a:cubicBezTo>
                <a:cubicBezTo>
                  <a:pt x="3013" y="388"/>
                  <a:pt x="3013" y="388"/>
                  <a:pt x="3013" y="388"/>
                </a:cubicBezTo>
                <a:cubicBezTo>
                  <a:pt x="3010" y="388"/>
                  <a:pt x="3008" y="387"/>
                  <a:pt x="3005" y="385"/>
                </a:cubicBezTo>
                <a:close/>
                <a:moveTo>
                  <a:pt x="3034" y="356"/>
                </a:moveTo>
                <a:cubicBezTo>
                  <a:pt x="3030" y="352"/>
                  <a:pt x="3030" y="345"/>
                  <a:pt x="3034" y="340"/>
                </a:cubicBezTo>
                <a:cubicBezTo>
                  <a:pt x="3034" y="340"/>
                  <a:pt x="3034" y="340"/>
                  <a:pt x="3034" y="340"/>
                </a:cubicBezTo>
                <a:cubicBezTo>
                  <a:pt x="3035" y="340"/>
                  <a:pt x="3035" y="340"/>
                  <a:pt x="3035" y="340"/>
                </a:cubicBezTo>
                <a:cubicBezTo>
                  <a:pt x="3039" y="336"/>
                  <a:pt x="3046" y="336"/>
                  <a:pt x="3050" y="340"/>
                </a:cubicBezTo>
                <a:cubicBezTo>
                  <a:pt x="3050" y="340"/>
                  <a:pt x="3050" y="340"/>
                  <a:pt x="3050" y="340"/>
                </a:cubicBezTo>
                <a:cubicBezTo>
                  <a:pt x="3054" y="345"/>
                  <a:pt x="3054" y="351"/>
                  <a:pt x="3050" y="356"/>
                </a:cubicBezTo>
                <a:cubicBezTo>
                  <a:pt x="3050" y="356"/>
                  <a:pt x="3050" y="356"/>
                  <a:pt x="3050" y="356"/>
                </a:cubicBezTo>
                <a:cubicBezTo>
                  <a:pt x="3050" y="356"/>
                  <a:pt x="3050" y="356"/>
                  <a:pt x="3050" y="356"/>
                </a:cubicBezTo>
                <a:cubicBezTo>
                  <a:pt x="3048" y="358"/>
                  <a:pt x="3045" y="359"/>
                  <a:pt x="3042" y="359"/>
                </a:cubicBezTo>
                <a:cubicBezTo>
                  <a:pt x="3042" y="359"/>
                  <a:pt x="3042" y="359"/>
                  <a:pt x="3042" y="359"/>
                </a:cubicBezTo>
                <a:cubicBezTo>
                  <a:pt x="3039" y="359"/>
                  <a:pt x="3037" y="358"/>
                  <a:pt x="3034" y="356"/>
                </a:cubicBezTo>
                <a:close/>
                <a:moveTo>
                  <a:pt x="3063" y="327"/>
                </a:moveTo>
                <a:cubicBezTo>
                  <a:pt x="3059" y="323"/>
                  <a:pt x="3059" y="316"/>
                  <a:pt x="3063" y="311"/>
                </a:cubicBezTo>
                <a:cubicBezTo>
                  <a:pt x="3063" y="311"/>
                  <a:pt x="3063" y="311"/>
                  <a:pt x="3063" y="311"/>
                </a:cubicBezTo>
                <a:cubicBezTo>
                  <a:pt x="3063" y="311"/>
                  <a:pt x="3063" y="311"/>
                  <a:pt x="3063" y="311"/>
                </a:cubicBezTo>
                <a:cubicBezTo>
                  <a:pt x="3068" y="307"/>
                  <a:pt x="3075" y="307"/>
                  <a:pt x="3079" y="311"/>
                </a:cubicBezTo>
                <a:cubicBezTo>
                  <a:pt x="3079" y="311"/>
                  <a:pt x="3079" y="311"/>
                  <a:pt x="3079" y="311"/>
                </a:cubicBezTo>
                <a:cubicBezTo>
                  <a:pt x="3083" y="316"/>
                  <a:pt x="3083" y="323"/>
                  <a:pt x="3079" y="327"/>
                </a:cubicBezTo>
                <a:cubicBezTo>
                  <a:pt x="3079" y="327"/>
                  <a:pt x="3079" y="327"/>
                  <a:pt x="3079" y="327"/>
                </a:cubicBezTo>
                <a:cubicBezTo>
                  <a:pt x="3079" y="327"/>
                  <a:pt x="3079" y="327"/>
                  <a:pt x="3079" y="327"/>
                </a:cubicBezTo>
                <a:cubicBezTo>
                  <a:pt x="3077" y="329"/>
                  <a:pt x="3074" y="330"/>
                  <a:pt x="3071" y="330"/>
                </a:cubicBezTo>
                <a:cubicBezTo>
                  <a:pt x="3071" y="330"/>
                  <a:pt x="3071" y="330"/>
                  <a:pt x="3071" y="330"/>
                </a:cubicBezTo>
                <a:cubicBezTo>
                  <a:pt x="3068" y="330"/>
                  <a:pt x="3065" y="329"/>
                  <a:pt x="3063" y="327"/>
                </a:cubicBezTo>
                <a:close/>
                <a:moveTo>
                  <a:pt x="3092" y="298"/>
                </a:moveTo>
                <a:cubicBezTo>
                  <a:pt x="3088" y="294"/>
                  <a:pt x="3088" y="287"/>
                  <a:pt x="3092" y="283"/>
                </a:cubicBezTo>
                <a:cubicBezTo>
                  <a:pt x="3092" y="283"/>
                  <a:pt x="3092" y="283"/>
                  <a:pt x="3092" y="283"/>
                </a:cubicBezTo>
                <a:cubicBezTo>
                  <a:pt x="3092" y="282"/>
                  <a:pt x="3092" y="282"/>
                  <a:pt x="3092" y="282"/>
                </a:cubicBezTo>
                <a:cubicBezTo>
                  <a:pt x="3097" y="278"/>
                  <a:pt x="3104" y="278"/>
                  <a:pt x="3108" y="282"/>
                </a:cubicBezTo>
                <a:cubicBezTo>
                  <a:pt x="3108" y="282"/>
                  <a:pt x="3108" y="282"/>
                  <a:pt x="3108" y="282"/>
                </a:cubicBezTo>
                <a:cubicBezTo>
                  <a:pt x="3112" y="287"/>
                  <a:pt x="3112" y="294"/>
                  <a:pt x="3108" y="298"/>
                </a:cubicBezTo>
                <a:cubicBezTo>
                  <a:pt x="3108" y="298"/>
                  <a:pt x="3108" y="298"/>
                  <a:pt x="3108" y="298"/>
                </a:cubicBezTo>
                <a:cubicBezTo>
                  <a:pt x="3108" y="298"/>
                  <a:pt x="3108" y="298"/>
                  <a:pt x="3108" y="298"/>
                </a:cubicBezTo>
                <a:cubicBezTo>
                  <a:pt x="3106" y="300"/>
                  <a:pt x="3103" y="301"/>
                  <a:pt x="3100" y="301"/>
                </a:cubicBezTo>
                <a:cubicBezTo>
                  <a:pt x="3100" y="301"/>
                  <a:pt x="3100" y="301"/>
                  <a:pt x="3100" y="301"/>
                </a:cubicBezTo>
                <a:cubicBezTo>
                  <a:pt x="3097" y="301"/>
                  <a:pt x="3094" y="300"/>
                  <a:pt x="3092" y="298"/>
                </a:cubicBezTo>
                <a:close/>
                <a:moveTo>
                  <a:pt x="3121" y="269"/>
                </a:moveTo>
                <a:cubicBezTo>
                  <a:pt x="3117" y="265"/>
                  <a:pt x="3117" y="258"/>
                  <a:pt x="3121" y="254"/>
                </a:cubicBezTo>
                <a:cubicBezTo>
                  <a:pt x="3121" y="254"/>
                  <a:pt x="3121" y="254"/>
                  <a:pt x="3121" y="254"/>
                </a:cubicBezTo>
                <a:cubicBezTo>
                  <a:pt x="3121" y="253"/>
                  <a:pt x="3121" y="253"/>
                  <a:pt x="3121" y="253"/>
                </a:cubicBezTo>
                <a:cubicBezTo>
                  <a:pt x="3126" y="249"/>
                  <a:pt x="3132" y="249"/>
                  <a:pt x="3137" y="253"/>
                </a:cubicBezTo>
                <a:cubicBezTo>
                  <a:pt x="3137" y="253"/>
                  <a:pt x="3137" y="253"/>
                  <a:pt x="3137" y="253"/>
                </a:cubicBezTo>
                <a:cubicBezTo>
                  <a:pt x="3141" y="258"/>
                  <a:pt x="3141" y="265"/>
                  <a:pt x="3137" y="269"/>
                </a:cubicBezTo>
                <a:cubicBezTo>
                  <a:pt x="3137" y="269"/>
                  <a:pt x="3137" y="269"/>
                  <a:pt x="3137" y="269"/>
                </a:cubicBezTo>
                <a:cubicBezTo>
                  <a:pt x="3137" y="269"/>
                  <a:pt x="3137" y="269"/>
                  <a:pt x="3137" y="269"/>
                </a:cubicBezTo>
                <a:cubicBezTo>
                  <a:pt x="3134" y="271"/>
                  <a:pt x="3132" y="272"/>
                  <a:pt x="3129" y="272"/>
                </a:cubicBezTo>
                <a:cubicBezTo>
                  <a:pt x="3129" y="272"/>
                  <a:pt x="3129" y="272"/>
                  <a:pt x="3129" y="272"/>
                </a:cubicBezTo>
                <a:cubicBezTo>
                  <a:pt x="3126" y="272"/>
                  <a:pt x="3123" y="271"/>
                  <a:pt x="3121" y="269"/>
                </a:cubicBezTo>
                <a:close/>
                <a:moveTo>
                  <a:pt x="3150" y="240"/>
                </a:moveTo>
                <a:cubicBezTo>
                  <a:pt x="3146" y="236"/>
                  <a:pt x="3146" y="229"/>
                  <a:pt x="3150" y="225"/>
                </a:cubicBezTo>
                <a:cubicBezTo>
                  <a:pt x="3150" y="225"/>
                  <a:pt x="3150" y="225"/>
                  <a:pt x="3150" y="225"/>
                </a:cubicBezTo>
                <a:cubicBezTo>
                  <a:pt x="3150" y="225"/>
                  <a:pt x="3150" y="225"/>
                  <a:pt x="3150" y="225"/>
                </a:cubicBezTo>
                <a:cubicBezTo>
                  <a:pt x="3154" y="220"/>
                  <a:pt x="3161" y="220"/>
                  <a:pt x="3166" y="225"/>
                </a:cubicBezTo>
                <a:cubicBezTo>
                  <a:pt x="3166" y="225"/>
                  <a:pt x="3166" y="225"/>
                  <a:pt x="3166" y="225"/>
                </a:cubicBezTo>
                <a:cubicBezTo>
                  <a:pt x="3170" y="229"/>
                  <a:pt x="3170" y="236"/>
                  <a:pt x="3166" y="240"/>
                </a:cubicBezTo>
                <a:cubicBezTo>
                  <a:pt x="3166" y="240"/>
                  <a:pt x="3166" y="240"/>
                  <a:pt x="3166" y="240"/>
                </a:cubicBezTo>
                <a:cubicBezTo>
                  <a:pt x="3166" y="240"/>
                  <a:pt x="3166" y="240"/>
                  <a:pt x="3166" y="240"/>
                </a:cubicBezTo>
                <a:cubicBezTo>
                  <a:pt x="3163" y="242"/>
                  <a:pt x="3161" y="243"/>
                  <a:pt x="3158" y="243"/>
                </a:cubicBezTo>
                <a:cubicBezTo>
                  <a:pt x="3158" y="243"/>
                  <a:pt x="3158" y="243"/>
                  <a:pt x="3158" y="243"/>
                </a:cubicBezTo>
                <a:cubicBezTo>
                  <a:pt x="3155" y="243"/>
                  <a:pt x="3152" y="242"/>
                  <a:pt x="3150" y="240"/>
                </a:cubicBezTo>
                <a:close/>
                <a:moveTo>
                  <a:pt x="3179" y="211"/>
                </a:moveTo>
                <a:cubicBezTo>
                  <a:pt x="3175" y="207"/>
                  <a:pt x="3175" y="200"/>
                  <a:pt x="3179" y="196"/>
                </a:cubicBezTo>
                <a:cubicBezTo>
                  <a:pt x="3179" y="196"/>
                  <a:pt x="3179" y="196"/>
                  <a:pt x="3179" y="196"/>
                </a:cubicBezTo>
                <a:cubicBezTo>
                  <a:pt x="3179" y="196"/>
                  <a:pt x="3179" y="196"/>
                  <a:pt x="3179" y="196"/>
                </a:cubicBezTo>
                <a:cubicBezTo>
                  <a:pt x="3183" y="191"/>
                  <a:pt x="3190" y="191"/>
                  <a:pt x="3195" y="196"/>
                </a:cubicBezTo>
                <a:cubicBezTo>
                  <a:pt x="3195" y="196"/>
                  <a:pt x="3195" y="196"/>
                  <a:pt x="3195" y="196"/>
                </a:cubicBezTo>
                <a:cubicBezTo>
                  <a:pt x="3199" y="200"/>
                  <a:pt x="3199" y="207"/>
                  <a:pt x="3195" y="211"/>
                </a:cubicBezTo>
                <a:cubicBezTo>
                  <a:pt x="3195" y="211"/>
                  <a:pt x="3195" y="211"/>
                  <a:pt x="3195" y="211"/>
                </a:cubicBezTo>
                <a:cubicBezTo>
                  <a:pt x="3194" y="211"/>
                  <a:pt x="3194" y="211"/>
                  <a:pt x="3194" y="211"/>
                </a:cubicBezTo>
                <a:cubicBezTo>
                  <a:pt x="3192" y="213"/>
                  <a:pt x="3190" y="214"/>
                  <a:pt x="3187" y="214"/>
                </a:cubicBezTo>
                <a:cubicBezTo>
                  <a:pt x="3187" y="214"/>
                  <a:pt x="3187" y="214"/>
                  <a:pt x="3187" y="214"/>
                </a:cubicBezTo>
                <a:cubicBezTo>
                  <a:pt x="3184" y="214"/>
                  <a:pt x="3181" y="213"/>
                  <a:pt x="3179" y="211"/>
                </a:cubicBezTo>
                <a:close/>
                <a:moveTo>
                  <a:pt x="3208" y="182"/>
                </a:moveTo>
                <a:cubicBezTo>
                  <a:pt x="3204" y="178"/>
                  <a:pt x="3204" y="171"/>
                  <a:pt x="3208" y="167"/>
                </a:cubicBezTo>
                <a:cubicBezTo>
                  <a:pt x="3208" y="167"/>
                  <a:pt x="3208" y="167"/>
                  <a:pt x="3208" y="167"/>
                </a:cubicBezTo>
                <a:cubicBezTo>
                  <a:pt x="3208" y="167"/>
                  <a:pt x="3208" y="167"/>
                  <a:pt x="3208" y="167"/>
                </a:cubicBezTo>
                <a:cubicBezTo>
                  <a:pt x="3212" y="162"/>
                  <a:pt x="3219" y="162"/>
                  <a:pt x="3223" y="167"/>
                </a:cubicBezTo>
                <a:cubicBezTo>
                  <a:pt x="3223" y="167"/>
                  <a:pt x="3223" y="167"/>
                  <a:pt x="3223" y="167"/>
                </a:cubicBezTo>
                <a:cubicBezTo>
                  <a:pt x="3228" y="171"/>
                  <a:pt x="3228" y="178"/>
                  <a:pt x="3223" y="182"/>
                </a:cubicBezTo>
                <a:cubicBezTo>
                  <a:pt x="3223" y="182"/>
                  <a:pt x="3223" y="182"/>
                  <a:pt x="3223" y="182"/>
                </a:cubicBezTo>
                <a:cubicBezTo>
                  <a:pt x="3223" y="182"/>
                  <a:pt x="3223" y="182"/>
                  <a:pt x="3223" y="182"/>
                </a:cubicBezTo>
                <a:cubicBezTo>
                  <a:pt x="3221" y="184"/>
                  <a:pt x="3218" y="185"/>
                  <a:pt x="3216" y="185"/>
                </a:cubicBezTo>
                <a:cubicBezTo>
                  <a:pt x="3216" y="185"/>
                  <a:pt x="3216" y="185"/>
                  <a:pt x="3216" y="185"/>
                </a:cubicBezTo>
                <a:cubicBezTo>
                  <a:pt x="3213" y="185"/>
                  <a:pt x="3210" y="184"/>
                  <a:pt x="3208" y="182"/>
                </a:cubicBezTo>
                <a:close/>
                <a:moveTo>
                  <a:pt x="3237" y="153"/>
                </a:moveTo>
                <a:cubicBezTo>
                  <a:pt x="3233" y="149"/>
                  <a:pt x="3233" y="142"/>
                  <a:pt x="3237" y="138"/>
                </a:cubicBezTo>
                <a:cubicBezTo>
                  <a:pt x="3237" y="138"/>
                  <a:pt x="3237" y="138"/>
                  <a:pt x="3237" y="138"/>
                </a:cubicBezTo>
                <a:cubicBezTo>
                  <a:pt x="3237" y="138"/>
                  <a:pt x="3237" y="138"/>
                  <a:pt x="3237" y="138"/>
                </a:cubicBezTo>
                <a:cubicBezTo>
                  <a:pt x="3241" y="134"/>
                  <a:pt x="3248" y="134"/>
                  <a:pt x="3252" y="138"/>
                </a:cubicBezTo>
                <a:cubicBezTo>
                  <a:pt x="3252" y="138"/>
                  <a:pt x="3252" y="138"/>
                  <a:pt x="3252" y="138"/>
                </a:cubicBezTo>
                <a:cubicBezTo>
                  <a:pt x="3257" y="142"/>
                  <a:pt x="3257" y="149"/>
                  <a:pt x="3252" y="153"/>
                </a:cubicBezTo>
                <a:cubicBezTo>
                  <a:pt x="3252" y="153"/>
                  <a:pt x="3252" y="153"/>
                  <a:pt x="3252" y="153"/>
                </a:cubicBezTo>
                <a:cubicBezTo>
                  <a:pt x="3252" y="153"/>
                  <a:pt x="3252" y="153"/>
                  <a:pt x="3252" y="153"/>
                </a:cubicBezTo>
                <a:cubicBezTo>
                  <a:pt x="3250" y="155"/>
                  <a:pt x="3247" y="157"/>
                  <a:pt x="3245" y="157"/>
                </a:cubicBezTo>
                <a:cubicBezTo>
                  <a:pt x="3245" y="157"/>
                  <a:pt x="3245" y="157"/>
                  <a:pt x="3245" y="157"/>
                </a:cubicBezTo>
                <a:cubicBezTo>
                  <a:pt x="3242" y="157"/>
                  <a:pt x="3239" y="155"/>
                  <a:pt x="3237" y="153"/>
                </a:cubicBezTo>
                <a:close/>
                <a:moveTo>
                  <a:pt x="3266" y="124"/>
                </a:moveTo>
                <a:cubicBezTo>
                  <a:pt x="3261" y="120"/>
                  <a:pt x="3261" y="113"/>
                  <a:pt x="3266" y="109"/>
                </a:cubicBezTo>
                <a:cubicBezTo>
                  <a:pt x="3266" y="109"/>
                  <a:pt x="3266" y="109"/>
                  <a:pt x="3266" y="109"/>
                </a:cubicBezTo>
                <a:cubicBezTo>
                  <a:pt x="3266" y="109"/>
                  <a:pt x="3266" y="109"/>
                  <a:pt x="3266" y="109"/>
                </a:cubicBezTo>
                <a:cubicBezTo>
                  <a:pt x="3270" y="105"/>
                  <a:pt x="3277" y="105"/>
                  <a:pt x="3281" y="109"/>
                </a:cubicBezTo>
                <a:cubicBezTo>
                  <a:pt x="3281" y="109"/>
                  <a:pt x="3281" y="109"/>
                  <a:pt x="3281" y="109"/>
                </a:cubicBezTo>
                <a:cubicBezTo>
                  <a:pt x="3286" y="113"/>
                  <a:pt x="3286" y="120"/>
                  <a:pt x="3281" y="124"/>
                </a:cubicBezTo>
                <a:cubicBezTo>
                  <a:pt x="3281" y="124"/>
                  <a:pt x="3281" y="124"/>
                  <a:pt x="3281" y="124"/>
                </a:cubicBezTo>
                <a:cubicBezTo>
                  <a:pt x="3281" y="124"/>
                  <a:pt x="3281" y="124"/>
                  <a:pt x="3281" y="124"/>
                </a:cubicBezTo>
                <a:cubicBezTo>
                  <a:pt x="3279" y="127"/>
                  <a:pt x="3276" y="128"/>
                  <a:pt x="3273" y="128"/>
                </a:cubicBezTo>
                <a:cubicBezTo>
                  <a:pt x="3273" y="128"/>
                  <a:pt x="3273" y="128"/>
                  <a:pt x="3273" y="128"/>
                </a:cubicBezTo>
                <a:cubicBezTo>
                  <a:pt x="3271" y="128"/>
                  <a:pt x="3268" y="127"/>
                  <a:pt x="3266" y="124"/>
                </a:cubicBezTo>
                <a:close/>
                <a:moveTo>
                  <a:pt x="3295" y="96"/>
                </a:moveTo>
                <a:cubicBezTo>
                  <a:pt x="3290" y="91"/>
                  <a:pt x="3290" y="84"/>
                  <a:pt x="3295" y="80"/>
                </a:cubicBezTo>
                <a:cubicBezTo>
                  <a:pt x="3295" y="80"/>
                  <a:pt x="3295" y="80"/>
                  <a:pt x="3295" y="80"/>
                </a:cubicBezTo>
                <a:cubicBezTo>
                  <a:pt x="3295" y="80"/>
                  <a:pt x="3295" y="80"/>
                  <a:pt x="3295" y="80"/>
                </a:cubicBezTo>
                <a:cubicBezTo>
                  <a:pt x="3299" y="76"/>
                  <a:pt x="3306" y="76"/>
                  <a:pt x="3310" y="80"/>
                </a:cubicBezTo>
                <a:cubicBezTo>
                  <a:pt x="3310" y="80"/>
                  <a:pt x="3310" y="80"/>
                  <a:pt x="3310" y="80"/>
                </a:cubicBezTo>
                <a:cubicBezTo>
                  <a:pt x="3314" y="84"/>
                  <a:pt x="3314" y="91"/>
                  <a:pt x="3310" y="95"/>
                </a:cubicBezTo>
                <a:cubicBezTo>
                  <a:pt x="3310" y="95"/>
                  <a:pt x="3310" y="95"/>
                  <a:pt x="3310" y="95"/>
                </a:cubicBezTo>
                <a:cubicBezTo>
                  <a:pt x="3310" y="96"/>
                  <a:pt x="3310" y="96"/>
                  <a:pt x="3310" y="96"/>
                </a:cubicBezTo>
                <a:cubicBezTo>
                  <a:pt x="3308" y="98"/>
                  <a:pt x="3305" y="99"/>
                  <a:pt x="3302" y="99"/>
                </a:cubicBezTo>
                <a:cubicBezTo>
                  <a:pt x="3302" y="99"/>
                  <a:pt x="3302" y="99"/>
                  <a:pt x="3302" y="99"/>
                </a:cubicBezTo>
                <a:cubicBezTo>
                  <a:pt x="3300" y="99"/>
                  <a:pt x="3297" y="98"/>
                  <a:pt x="3295" y="96"/>
                </a:cubicBezTo>
                <a:close/>
                <a:moveTo>
                  <a:pt x="3324" y="67"/>
                </a:moveTo>
                <a:cubicBezTo>
                  <a:pt x="3319" y="62"/>
                  <a:pt x="3319" y="55"/>
                  <a:pt x="3324" y="51"/>
                </a:cubicBezTo>
                <a:cubicBezTo>
                  <a:pt x="3324" y="51"/>
                  <a:pt x="3324" y="51"/>
                  <a:pt x="3324" y="51"/>
                </a:cubicBezTo>
                <a:cubicBezTo>
                  <a:pt x="3324" y="51"/>
                  <a:pt x="3324" y="51"/>
                  <a:pt x="3324" y="51"/>
                </a:cubicBezTo>
                <a:cubicBezTo>
                  <a:pt x="3328" y="47"/>
                  <a:pt x="3335" y="47"/>
                  <a:pt x="3339" y="51"/>
                </a:cubicBezTo>
                <a:cubicBezTo>
                  <a:pt x="3339" y="51"/>
                  <a:pt x="3339" y="51"/>
                  <a:pt x="3339" y="51"/>
                </a:cubicBezTo>
                <a:cubicBezTo>
                  <a:pt x="3343" y="55"/>
                  <a:pt x="3343" y="62"/>
                  <a:pt x="3339" y="66"/>
                </a:cubicBezTo>
                <a:cubicBezTo>
                  <a:pt x="3339" y="66"/>
                  <a:pt x="3339" y="66"/>
                  <a:pt x="3339" y="66"/>
                </a:cubicBezTo>
                <a:cubicBezTo>
                  <a:pt x="3339" y="67"/>
                  <a:pt x="3339" y="67"/>
                  <a:pt x="3339" y="67"/>
                </a:cubicBezTo>
                <a:cubicBezTo>
                  <a:pt x="3337" y="69"/>
                  <a:pt x="3334" y="70"/>
                  <a:pt x="3331" y="70"/>
                </a:cubicBezTo>
                <a:cubicBezTo>
                  <a:pt x="3331" y="70"/>
                  <a:pt x="3331" y="70"/>
                  <a:pt x="3331" y="70"/>
                </a:cubicBezTo>
                <a:cubicBezTo>
                  <a:pt x="3329" y="70"/>
                  <a:pt x="3326" y="69"/>
                  <a:pt x="3324" y="67"/>
                </a:cubicBezTo>
                <a:close/>
                <a:moveTo>
                  <a:pt x="3353" y="38"/>
                </a:moveTo>
                <a:cubicBezTo>
                  <a:pt x="3348" y="33"/>
                  <a:pt x="3348" y="26"/>
                  <a:pt x="3353" y="22"/>
                </a:cubicBezTo>
                <a:cubicBezTo>
                  <a:pt x="3353" y="22"/>
                  <a:pt x="3353" y="22"/>
                  <a:pt x="3353" y="22"/>
                </a:cubicBezTo>
                <a:cubicBezTo>
                  <a:pt x="3353" y="22"/>
                  <a:pt x="3353" y="22"/>
                  <a:pt x="3353" y="22"/>
                </a:cubicBezTo>
                <a:cubicBezTo>
                  <a:pt x="3357" y="18"/>
                  <a:pt x="3364" y="18"/>
                  <a:pt x="3368" y="22"/>
                </a:cubicBezTo>
                <a:cubicBezTo>
                  <a:pt x="3368" y="22"/>
                  <a:pt x="3368" y="22"/>
                  <a:pt x="3368" y="22"/>
                </a:cubicBezTo>
                <a:cubicBezTo>
                  <a:pt x="3372" y="26"/>
                  <a:pt x="3372" y="33"/>
                  <a:pt x="3368" y="38"/>
                </a:cubicBezTo>
                <a:cubicBezTo>
                  <a:pt x="3368" y="38"/>
                  <a:pt x="3368" y="38"/>
                  <a:pt x="3368" y="38"/>
                </a:cubicBezTo>
                <a:cubicBezTo>
                  <a:pt x="3368" y="38"/>
                  <a:pt x="3368" y="38"/>
                  <a:pt x="3368" y="38"/>
                </a:cubicBezTo>
                <a:cubicBezTo>
                  <a:pt x="3366" y="40"/>
                  <a:pt x="3363" y="41"/>
                  <a:pt x="3360" y="41"/>
                </a:cubicBezTo>
                <a:cubicBezTo>
                  <a:pt x="3360" y="41"/>
                  <a:pt x="3360" y="41"/>
                  <a:pt x="3360" y="41"/>
                </a:cubicBezTo>
                <a:cubicBezTo>
                  <a:pt x="3357" y="41"/>
                  <a:pt x="3355" y="40"/>
                  <a:pt x="3353" y="38"/>
                </a:cubicBezTo>
                <a:close/>
                <a:moveTo>
                  <a:pt x="4293" y="22"/>
                </a:moveTo>
                <a:cubicBezTo>
                  <a:pt x="4287" y="22"/>
                  <a:pt x="4282" y="17"/>
                  <a:pt x="4282" y="11"/>
                </a:cubicBezTo>
                <a:cubicBezTo>
                  <a:pt x="4282" y="11"/>
                  <a:pt x="4282" y="11"/>
                  <a:pt x="4282" y="11"/>
                </a:cubicBezTo>
                <a:cubicBezTo>
                  <a:pt x="4282" y="5"/>
                  <a:pt x="4287" y="0"/>
                  <a:pt x="4293" y="0"/>
                </a:cubicBezTo>
                <a:cubicBezTo>
                  <a:pt x="4293" y="0"/>
                  <a:pt x="4293" y="0"/>
                  <a:pt x="4293" y="0"/>
                </a:cubicBezTo>
                <a:cubicBezTo>
                  <a:pt x="4293" y="0"/>
                  <a:pt x="4293" y="0"/>
                  <a:pt x="4293" y="0"/>
                </a:cubicBezTo>
                <a:cubicBezTo>
                  <a:pt x="4299" y="0"/>
                  <a:pt x="4304" y="5"/>
                  <a:pt x="4304" y="11"/>
                </a:cubicBezTo>
                <a:cubicBezTo>
                  <a:pt x="4304" y="11"/>
                  <a:pt x="4304" y="11"/>
                  <a:pt x="4304" y="11"/>
                </a:cubicBezTo>
                <a:cubicBezTo>
                  <a:pt x="4304" y="17"/>
                  <a:pt x="4299" y="22"/>
                  <a:pt x="4293" y="22"/>
                </a:cubicBezTo>
                <a:cubicBezTo>
                  <a:pt x="4293" y="22"/>
                  <a:pt x="4293" y="22"/>
                  <a:pt x="4293" y="22"/>
                </a:cubicBezTo>
                <a:cubicBezTo>
                  <a:pt x="4293" y="22"/>
                  <a:pt x="4293" y="22"/>
                  <a:pt x="4293" y="22"/>
                </a:cubicBezTo>
                <a:close/>
                <a:moveTo>
                  <a:pt x="4252" y="22"/>
                </a:moveTo>
                <a:cubicBezTo>
                  <a:pt x="4246" y="22"/>
                  <a:pt x="4241" y="17"/>
                  <a:pt x="4241" y="11"/>
                </a:cubicBezTo>
                <a:cubicBezTo>
                  <a:pt x="4241" y="11"/>
                  <a:pt x="4241" y="11"/>
                  <a:pt x="4241" y="11"/>
                </a:cubicBezTo>
                <a:cubicBezTo>
                  <a:pt x="4241" y="5"/>
                  <a:pt x="4246" y="0"/>
                  <a:pt x="4252" y="0"/>
                </a:cubicBezTo>
                <a:cubicBezTo>
                  <a:pt x="4252" y="0"/>
                  <a:pt x="4252" y="0"/>
                  <a:pt x="4252" y="0"/>
                </a:cubicBezTo>
                <a:cubicBezTo>
                  <a:pt x="4252" y="0"/>
                  <a:pt x="4252" y="0"/>
                  <a:pt x="4252" y="0"/>
                </a:cubicBezTo>
                <a:cubicBezTo>
                  <a:pt x="4258" y="0"/>
                  <a:pt x="4263" y="5"/>
                  <a:pt x="4263" y="11"/>
                </a:cubicBezTo>
                <a:cubicBezTo>
                  <a:pt x="4263" y="11"/>
                  <a:pt x="4263" y="11"/>
                  <a:pt x="4263" y="11"/>
                </a:cubicBezTo>
                <a:cubicBezTo>
                  <a:pt x="4263" y="17"/>
                  <a:pt x="4258" y="22"/>
                  <a:pt x="4252" y="22"/>
                </a:cubicBezTo>
                <a:cubicBezTo>
                  <a:pt x="4252" y="22"/>
                  <a:pt x="4252" y="22"/>
                  <a:pt x="4252" y="22"/>
                </a:cubicBezTo>
                <a:cubicBezTo>
                  <a:pt x="4252" y="22"/>
                  <a:pt x="4252" y="22"/>
                  <a:pt x="4252" y="22"/>
                </a:cubicBezTo>
                <a:close/>
                <a:moveTo>
                  <a:pt x="4211" y="22"/>
                </a:moveTo>
                <a:cubicBezTo>
                  <a:pt x="4205" y="22"/>
                  <a:pt x="4200" y="17"/>
                  <a:pt x="4200" y="11"/>
                </a:cubicBezTo>
                <a:cubicBezTo>
                  <a:pt x="4200" y="11"/>
                  <a:pt x="4200" y="11"/>
                  <a:pt x="4200" y="11"/>
                </a:cubicBezTo>
                <a:cubicBezTo>
                  <a:pt x="4200" y="5"/>
                  <a:pt x="4205" y="0"/>
                  <a:pt x="4211" y="0"/>
                </a:cubicBezTo>
                <a:cubicBezTo>
                  <a:pt x="4211" y="0"/>
                  <a:pt x="4211" y="0"/>
                  <a:pt x="4211" y="0"/>
                </a:cubicBezTo>
                <a:cubicBezTo>
                  <a:pt x="4211" y="0"/>
                  <a:pt x="4211" y="0"/>
                  <a:pt x="4211" y="0"/>
                </a:cubicBezTo>
                <a:cubicBezTo>
                  <a:pt x="4217" y="0"/>
                  <a:pt x="4222" y="5"/>
                  <a:pt x="4222" y="11"/>
                </a:cubicBezTo>
                <a:cubicBezTo>
                  <a:pt x="4222" y="11"/>
                  <a:pt x="4222" y="11"/>
                  <a:pt x="4222" y="11"/>
                </a:cubicBezTo>
                <a:cubicBezTo>
                  <a:pt x="4222" y="17"/>
                  <a:pt x="4217" y="22"/>
                  <a:pt x="4211" y="22"/>
                </a:cubicBezTo>
                <a:cubicBezTo>
                  <a:pt x="4211" y="22"/>
                  <a:pt x="4211" y="22"/>
                  <a:pt x="4211" y="22"/>
                </a:cubicBezTo>
                <a:cubicBezTo>
                  <a:pt x="4211" y="22"/>
                  <a:pt x="4211" y="22"/>
                  <a:pt x="4211" y="22"/>
                </a:cubicBezTo>
                <a:close/>
                <a:moveTo>
                  <a:pt x="4170" y="22"/>
                </a:moveTo>
                <a:cubicBezTo>
                  <a:pt x="4164" y="22"/>
                  <a:pt x="4159" y="17"/>
                  <a:pt x="4159" y="11"/>
                </a:cubicBezTo>
                <a:cubicBezTo>
                  <a:pt x="4159" y="11"/>
                  <a:pt x="4159" y="11"/>
                  <a:pt x="4159" y="11"/>
                </a:cubicBezTo>
                <a:cubicBezTo>
                  <a:pt x="4159" y="5"/>
                  <a:pt x="4164" y="0"/>
                  <a:pt x="4170" y="0"/>
                </a:cubicBezTo>
                <a:cubicBezTo>
                  <a:pt x="4170" y="0"/>
                  <a:pt x="4170" y="0"/>
                  <a:pt x="4170" y="0"/>
                </a:cubicBezTo>
                <a:cubicBezTo>
                  <a:pt x="4171" y="0"/>
                  <a:pt x="4171" y="0"/>
                  <a:pt x="4171" y="0"/>
                </a:cubicBezTo>
                <a:cubicBezTo>
                  <a:pt x="4177" y="0"/>
                  <a:pt x="4181" y="5"/>
                  <a:pt x="4181" y="11"/>
                </a:cubicBezTo>
                <a:cubicBezTo>
                  <a:pt x="4181" y="11"/>
                  <a:pt x="4181" y="11"/>
                  <a:pt x="4181" y="11"/>
                </a:cubicBezTo>
                <a:cubicBezTo>
                  <a:pt x="4181" y="17"/>
                  <a:pt x="4177" y="22"/>
                  <a:pt x="4171" y="22"/>
                </a:cubicBezTo>
                <a:cubicBezTo>
                  <a:pt x="4171" y="22"/>
                  <a:pt x="4171" y="22"/>
                  <a:pt x="4171" y="22"/>
                </a:cubicBezTo>
                <a:cubicBezTo>
                  <a:pt x="4170" y="22"/>
                  <a:pt x="4170" y="22"/>
                  <a:pt x="4170" y="22"/>
                </a:cubicBezTo>
                <a:close/>
                <a:moveTo>
                  <a:pt x="4130" y="22"/>
                </a:moveTo>
                <a:cubicBezTo>
                  <a:pt x="4123" y="22"/>
                  <a:pt x="4119" y="17"/>
                  <a:pt x="4119" y="11"/>
                </a:cubicBezTo>
                <a:cubicBezTo>
                  <a:pt x="4119" y="11"/>
                  <a:pt x="4119" y="11"/>
                  <a:pt x="4119" y="11"/>
                </a:cubicBezTo>
                <a:cubicBezTo>
                  <a:pt x="4119" y="5"/>
                  <a:pt x="4123" y="0"/>
                  <a:pt x="4130" y="0"/>
                </a:cubicBezTo>
                <a:cubicBezTo>
                  <a:pt x="4130" y="0"/>
                  <a:pt x="4130" y="0"/>
                  <a:pt x="4130" y="0"/>
                </a:cubicBezTo>
                <a:cubicBezTo>
                  <a:pt x="4130" y="0"/>
                  <a:pt x="4130" y="0"/>
                  <a:pt x="4130" y="0"/>
                </a:cubicBezTo>
                <a:cubicBezTo>
                  <a:pt x="4136" y="0"/>
                  <a:pt x="4141" y="5"/>
                  <a:pt x="4141" y="11"/>
                </a:cubicBezTo>
                <a:cubicBezTo>
                  <a:pt x="4141" y="11"/>
                  <a:pt x="4141" y="11"/>
                  <a:pt x="4141" y="11"/>
                </a:cubicBezTo>
                <a:cubicBezTo>
                  <a:pt x="4141" y="17"/>
                  <a:pt x="4136" y="22"/>
                  <a:pt x="4130" y="22"/>
                </a:cubicBezTo>
                <a:cubicBezTo>
                  <a:pt x="4130" y="22"/>
                  <a:pt x="4130" y="22"/>
                  <a:pt x="4130" y="22"/>
                </a:cubicBezTo>
                <a:cubicBezTo>
                  <a:pt x="4130" y="22"/>
                  <a:pt x="4130" y="22"/>
                  <a:pt x="4130" y="22"/>
                </a:cubicBezTo>
                <a:close/>
                <a:moveTo>
                  <a:pt x="4089" y="22"/>
                </a:moveTo>
                <a:cubicBezTo>
                  <a:pt x="4083" y="22"/>
                  <a:pt x="4078" y="17"/>
                  <a:pt x="4078" y="11"/>
                </a:cubicBezTo>
                <a:cubicBezTo>
                  <a:pt x="4078" y="11"/>
                  <a:pt x="4078" y="11"/>
                  <a:pt x="4078" y="11"/>
                </a:cubicBezTo>
                <a:cubicBezTo>
                  <a:pt x="4078" y="5"/>
                  <a:pt x="4083" y="0"/>
                  <a:pt x="4089" y="0"/>
                </a:cubicBezTo>
                <a:cubicBezTo>
                  <a:pt x="4089" y="0"/>
                  <a:pt x="4089" y="0"/>
                  <a:pt x="4089" y="0"/>
                </a:cubicBezTo>
                <a:cubicBezTo>
                  <a:pt x="4089" y="0"/>
                  <a:pt x="4089" y="0"/>
                  <a:pt x="4089" y="0"/>
                </a:cubicBezTo>
                <a:cubicBezTo>
                  <a:pt x="4095" y="0"/>
                  <a:pt x="4100" y="5"/>
                  <a:pt x="4100" y="11"/>
                </a:cubicBezTo>
                <a:cubicBezTo>
                  <a:pt x="4100" y="11"/>
                  <a:pt x="4100" y="11"/>
                  <a:pt x="4100" y="11"/>
                </a:cubicBezTo>
                <a:cubicBezTo>
                  <a:pt x="4100" y="17"/>
                  <a:pt x="4095" y="22"/>
                  <a:pt x="4089" y="22"/>
                </a:cubicBezTo>
                <a:cubicBezTo>
                  <a:pt x="4089" y="22"/>
                  <a:pt x="4089" y="22"/>
                  <a:pt x="4089" y="22"/>
                </a:cubicBezTo>
                <a:cubicBezTo>
                  <a:pt x="4089" y="22"/>
                  <a:pt x="4089" y="22"/>
                  <a:pt x="4089" y="22"/>
                </a:cubicBezTo>
                <a:close/>
                <a:moveTo>
                  <a:pt x="4048" y="22"/>
                </a:moveTo>
                <a:cubicBezTo>
                  <a:pt x="4042" y="22"/>
                  <a:pt x="4037" y="17"/>
                  <a:pt x="4037" y="11"/>
                </a:cubicBezTo>
                <a:cubicBezTo>
                  <a:pt x="4037" y="11"/>
                  <a:pt x="4037" y="11"/>
                  <a:pt x="4037" y="11"/>
                </a:cubicBezTo>
                <a:cubicBezTo>
                  <a:pt x="4037" y="5"/>
                  <a:pt x="4042" y="0"/>
                  <a:pt x="4048" y="0"/>
                </a:cubicBezTo>
                <a:cubicBezTo>
                  <a:pt x="4048" y="0"/>
                  <a:pt x="4048" y="0"/>
                  <a:pt x="4048" y="0"/>
                </a:cubicBezTo>
                <a:cubicBezTo>
                  <a:pt x="4048" y="0"/>
                  <a:pt x="4048" y="0"/>
                  <a:pt x="4048" y="0"/>
                </a:cubicBezTo>
                <a:cubicBezTo>
                  <a:pt x="4054" y="0"/>
                  <a:pt x="4059" y="5"/>
                  <a:pt x="4059" y="11"/>
                </a:cubicBezTo>
                <a:cubicBezTo>
                  <a:pt x="4059" y="11"/>
                  <a:pt x="4059" y="11"/>
                  <a:pt x="4059" y="11"/>
                </a:cubicBezTo>
                <a:cubicBezTo>
                  <a:pt x="4059" y="17"/>
                  <a:pt x="4054" y="22"/>
                  <a:pt x="4048" y="22"/>
                </a:cubicBezTo>
                <a:cubicBezTo>
                  <a:pt x="4048" y="22"/>
                  <a:pt x="4048" y="22"/>
                  <a:pt x="4048" y="22"/>
                </a:cubicBezTo>
                <a:cubicBezTo>
                  <a:pt x="4048" y="22"/>
                  <a:pt x="4048" y="22"/>
                  <a:pt x="4048" y="22"/>
                </a:cubicBezTo>
                <a:close/>
                <a:moveTo>
                  <a:pt x="4007" y="22"/>
                </a:moveTo>
                <a:cubicBezTo>
                  <a:pt x="4001" y="22"/>
                  <a:pt x="3996" y="17"/>
                  <a:pt x="3996" y="11"/>
                </a:cubicBezTo>
                <a:cubicBezTo>
                  <a:pt x="3996" y="11"/>
                  <a:pt x="3996" y="11"/>
                  <a:pt x="3996" y="11"/>
                </a:cubicBezTo>
                <a:cubicBezTo>
                  <a:pt x="3996" y="5"/>
                  <a:pt x="4001" y="0"/>
                  <a:pt x="4007" y="0"/>
                </a:cubicBezTo>
                <a:cubicBezTo>
                  <a:pt x="4007" y="0"/>
                  <a:pt x="4007" y="0"/>
                  <a:pt x="4007" y="0"/>
                </a:cubicBezTo>
                <a:cubicBezTo>
                  <a:pt x="4007" y="0"/>
                  <a:pt x="4007" y="0"/>
                  <a:pt x="4007" y="0"/>
                </a:cubicBezTo>
                <a:cubicBezTo>
                  <a:pt x="4013" y="0"/>
                  <a:pt x="4018" y="5"/>
                  <a:pt x="4018" y="11"/>
                </a:cubicBezTo>
                <a:cubicBezTo>
                  <a:pt x="4018" y="11"/>
                  <a:pt x="4018" y="11"/>
                  <a:pt x="4018" y="11"/>
                </a:cubicBezTo>
                <a:cubicBezTo>
                  <a:pt x="4018" y="17"/>
                  <a:pt x="4013" y="22"/>
                  <a:pt x="4007" y="22"/>
                </a:cubicBezTo>
                <a:cubicBezTo>
                  <a:pt x="4007" y="22"/>
                  <a:pt x="4007" y="22"/>
                  <a:pt x="4007" y="22"/>
                </a:cubicBezTo>
                <a:cubicBezTo>
                  <a:pt x="4007" y="22"/>
                  <a:pt x="4007" y="22"/>
                  <a:pt x="4007" y="22"/>
                </a:cubicBezTo>
                <a:close/>
                <a:moveTo>
                  <a:pt x="3966" y="22"/>
                </a:moveTo>
                <a:cubicBezTo>
                  <a:pt x="3960" y="22"/>
                  <a:pt x="3955" y="17"/>
                  <a:pt x="3955" y="11"/>
                </a:cubicBezTo>
                <a:cubicBezTo>
                  <a:pt x="3955" y="11"/>
                  <a:pt x="3955" y="11"/>
                  <a:pt x="3955" y="11"/>
                </a:cubicBezTo>
                <a:cubicBezTo>
                  <a:pt x="3955" y="5"/>
                  <a:pt x="3960" y="0"/>
                  <a:pt x="3966" y="0"/>
                </a:cubicBezTo>
                <a:cubicBezTo>
                  <a:pt x="3966" y="0"/>
                  <a:pt x="3966" y="0"/>
                  <a:pt x="3966" y="0"/>
                </a:cubicBezTo>
                <a:cubicBezTo>
                  <a:pt x="3966" y="0"/>
                  <a:pt x="3966" y="0"/>
                  <a:pt x="3966" y="0"/>
                </a:cubicBezTo>
                <a:cubicBezTo>
                  <a:pt x="3972" y="0"/>
                  <a:pt x="3977" y="5"/>
                  <a:pt x="3977" y="11"/>
                </a:cubicBezTo>
                <a:cubicBezTo>
                  <a:pt x="3977" y="11"/>
                  <a:pt x="3977" y="11"/>
                  <a:pt x="3977" y="11"/>
                </a:cubicBezTo>
                <a:cubicBezTo>
                  <a:pt x="3977" y="17"/>
                  <a:pt x="3972" y="22"/>
                  <a:pt x="3966" y="22"/>
                </a:cubicBezTo>
                <a:cubicBezTo>
                  <a:pt x="3966" y="22"/>
                  <a:pt x="3966" y="22"/>
                  <a:pt x="3966" y="22"/>
                </a:cubicBezTo>
                <a:cubicBezTo>
                  <a:pt x="3966" y="22"/>
                  <a:pt x="3966" y="22"/>
                  <a:pt x="3966" y="22"/>
                </a:cubicBezTo>
                <a:close/>
                <a:moveTo>
                  <a:pt x="3925" y="22"/>
                </a:moveTo>
                <a:cubicBezTo>
                  <a:pt x="3919" y="22"/>
                  <a:pt x="3914" y="17"/>
                  <a:pt x="3914" y="11"/>
                </a:cubicBezTo>
                <a:cubicBezTo>
                  <a:pt x="3914" y="11"/>
                  <a:pt x="3914" y="11"/>
                  <a:pt x="3914" y="11"/>
                </a:cubicBezTo>
                <a:cubicBezTo>
                  <a:pt x="3914" y="5"/>
                  <a:pt x="3919" y="0"/>
                  <a:pt x="3925" y="0"/>
                </a:cubicBezTo>
                <a:cubicBezTo>
                  <a:pt x="3925" y="0"/>
                  <a:pt x="3925" y="0"/>
                  <a:pt x="3925" y="0"/>
                </a:cubicBezTo>
                <a:cubicBezTo>
                  <a:pt x="3925" y="0"/>
                  <a:pt x="3925" y="0"/>
                  <a:pt x="3925" y="0"/>
                </a:cubicBezTo>
                <a:cubicBezTo>
                  <a:pt x="3931" y="0"/>
                  <a:pt x="3936" y="5"/>
                  <a:pt x="3936" y="11"/>
                </a:cubicBezTo>
                <a:cubicBezTo>
                  <a:pt x="3936" y="11"/>
                  <a:pt x="3936" y="11"/>
                  <a:pt x="3936" y="11"/>
                </a:cubicBezTo>
                <a:cubicBezTo>
                  <a:pt x="3936" y="17"/>
                  <a:pt x="3931" y="22"/>
                  <a:pt x="3925" y="22"/>
                </a:cubicBezTo>
                <a:cubicBezTo>
                  <a:pt x="3925" y="22"/>
                  <a:pt x="3925" y="22"/>
                  <a:pt x="3925" y="22"/>
                </a:cubicBezTo>
                <a:cubicBezTo>
                  <a:pt x="3925" y="22"/>
                  <a:pt x="3925" y="22"/>
                  <a:pt x="3925" y="22"/>
                </a:cubicBezTo>
                <a:close/>
                <a:moveTo>
                  <a:pt x="3884" y="22"/>
                </a:moveTo>
                <a:cubicBezTo>
                  <a:pt x="3878" y="22"/>
                  <a:pt x="3873" y="17"/>
                  <a:pt x="3873" y="11"/>
                </a:cubicBezTo>
                <a:cubicBezTo>
                  <a:pt x="3873" y="11"/>
                  <a:pt x="3873" y="11"/>
                  <a:pt x="3873" y="11"/>
                </a:cubicBezTo>
                <a:cubicBezTo>
                  <a:pt x="3873" y="5"/>
                  <a:pt x="3878" y="0"/>
                  <a:pt x="3884" y="0"/>
                </a:cubicBezTo>
                <a:cubicBezTo>
                  <a:pt x="3884" y="0"/>
                  <a:pt x="3884" y="0"/>
                  <a:pt x="3884" y="0"/>
                </a:cubicBezTo>
                <a:cubicBezTo>
                  <a:pt x="3884" y="0"/>
                  <a:pt x="3884" y="0"/>
                  <a:pt x="3884" y="0"/>
                </a:cubicBezTo>
                <a:cubicBezTo>
                  <a:pt x="3890" y="0"/>
                  <a:pt x="3895" y="5"/>
                  <a:pt x="3895" y="11"/>
                </a:cubicBezTo>
                <a:cubicBezTo>
                  <a:pt x="3895" y="11"/>
                  <a:pt x="3895" y="11"/>
                  <a:pt x="3895" y="11"/>
                </a:cubicBezTo>
                <a:cubicBezTo>
                  <a:pt x="3895" y="17"/>
                  <a:pt x="3890" y="22"/>
                  <a:pt x="3884" y="22"/>
                </a:cubicBezTo>
                <a:cubicBezTo>
                  <a:pt x="3884" y="22"/>
                  <a:pt x="3884" y="22"/>
                  <a:pt x="3884" y="22"/>
                </a:cubicBezTo>
                <a:cubicBezTo>
                  <a:pt x="3884" y="22"/>
                  <a:pt x="3884" y="22"/>
                  <a:pt x="3884" y="22"/>
                </a:cubicBezTo>
                <a:close/>
                <a:moveTo>
                  <a:pt x="3843" y="22"/>
                </a:moveTo>
                <a:cubicBezTo>
                  <a:pt x="3837" y="22"/>
                  <a:pt x="3832" y="17"/>
                  <a:pt x="3832" y="11"/>
                </a:cubicBezTo>
                <a:cubicBezTo>
                  <a:pt x="3832" y="11"/>
                  <a:pt x="3832" y="11"/>
                  <a:pt x="3832" y="11"/>
                </a:cubicBezTo>
                <a:cubicBezTo>
                  <a:pt x="3832" y="5"/>
                  <a:pt x="3837" y="0"/>
                  <a:pt x="3843" y="0"/>
                </a:cubicBezTo>
                <a:cubicBezTo>
                  <a:pt x="3843" y="0"/>
                  <a:pt x="3843" y="0"/>
                  <a:pt x="3843" y="0"/>
                </a:cubicBezTo>
                <a:cubicBezTo>
                  <a:pt x="3843" y="0"/>
                  <a:pt x="3843" y="0"/>
                  <a:pt x="3843" y="0"/>
                </a:cubicBezTo>
                <a:cubicBezTo>
                  <a:pt x="3849" y="0"/>
                  <a:pt x="3854" y="5"/>
                  <a:pt x="3854" y="11"/>
                </a:cubicBezTo>
                <a:cubicBezTo>
                  <a:pt x="3854" y="11"/>
                  <a:pt x="3854" y="11"/>
                  <a:pt x="3854" y="11"/>
                </a:cubicBezTo>
                <a:cubicBezTo>
                  <a:pt x="3854" y="17"/>
                  <a:pt x="3849" y="22"/>
                  <a:pt x="3843" y="22"/>
                </a:cubicBezTo>
                <a:cubicBezTo>
                  <a:pt x="3843" y="22"/>
                  <a:pt x="3843" y="22"/>
                  <a:pt x="3843" y="22"/>
                </a:cubicBezTo>
                <a:cubicBezTo>
                  <a:pt x="3843" y="22"/>
                  <a:pt x="3843" y="22"/>
                  <a:pt x="3843" y="22"/>
                </a:cubicBezTo>
                <a:close/>
                <a:moveTo>
                  <a:pt x="3802" y="22"/>
                </a:moveTo>
                <a:cubicBezTo>
                  <a:pt x="3796" y="22"/>
                  <a:pt x="3791" y="17"/>
                  <a:pt x="3791" y="11"/>
                </a:cubicBezTo>
                <a:cubicBezTo>
                  <a:pt x="3791" y="11"/>
                  <a:pt x="3791" y="11"/>
                  <a:pt x="3791" y="11"/>
                </a:cubicBezTo>
                <a:cubicBezTo>
                  <a:pt x="3791" y="5"/>
                  <a:pt x="3796" y="0"/>
                  <a:pt x="3802" y="0"/>
                </a:cubicBezTo>
                <a:cubicBezTo>
                  <a:pt x="3802" y="0"/>
                  <a:pt x="3802" y="0"/>
                  <a:pt x="3802" y="0"/>
                </a:cubicBezTo>
                <a:cubicBezTo>
                  <a:pt x="3802" y="0"/>
                  <a:pt x="3802" y="0"/>
                  <a:pt x="3802" y="0"/>
                </a:cubicBezTo>
                <a:cubicBezTo>
                  <a:pt x="3809" y="0"/>
                  <a:pt x="3813" y="5"/>
                  <a:pt x="3813" y="11"/>
                </a:cubicBezTo>
                <a:cubicBezTo>
                  <a:pt x="3813" y="11"/>
                  <a:pt x="3813" y="11"/>
                  <a:pt x="3813" y="11"/>
                </a:cubicBezTo>
                <a:cubicBezTo>
                  <a:pt x="3813" y="17"/>
                  <a:pt x="3809" y="22"/>
                  <a:pt x="3802" y="22"/>
                </a:cubicBezTo>
                <a:cubicBezTo>
                  <a:pt x="3802" y="22"/>
                  <a:pt x="3802" y="22"/>
                  <a:pt x="3802" y="22"/>
                </a:cubicBezTo>
                <a:cubicBezTo>
                  <a:pt x="3802" y="22"/>
                  <a:pt x="3802" y="22"/>
                  <a:pt x="3802" y="22"/>
                </a:cubicBezTo>
                <a:close/>
                <a:moveTo>
                  <a:pt x="3761" y="22"/>
                </a:moveTo>
                <a:cubicBezTo>
                  <a:pt x="3755" y="22"/>
                  <a:pt x="3751" y="17"/>
                  <a:pt x="3751" y="11"/>
                </a:cubicBezTo>
                <a:cubicBezTo>
                  <a:pt x="3751" y="11"/>
                  <a:pt x="3751" y="11"/>
                  <a:pt x="3751" y="11"/>
                </a:cubicBezTo>
                <a:cubicBezTo>
                  <a:pt x="3751" y="5"/>
                  <a:pt x="3755" y="0"/>
                  <a:pt x="3761" y="0"/>
                </a:cubicBezTo>
                <a:cubicBezTo>
                  <a:pt x="3761" y="0"/>
                  <a:pt x="3761" y="0"/>
                  <a:pt x="3761" y="0"/>
                </a:cubicBezTo>
                <a:cubicBezTo>
                  <a:pt x="3762" y="0"/>
                  <a:pt x="3762" y="0"/>
                  <a:pt x="3762" y="0"/>
                </a:cubicBezTo>
                <a:cubicBezTo>
                  <a:pt x="3768" y="0"/>
                  <a:pt x="3772" y="5"/>
                  <a:pt x="3772" y="11"/>
                </a:cubicBezTo>
                <a:cubicBezTo>
                  <a:pt x="3772" y="11"/>
                  <a:pt x="3772" y="11"/>
                  <a:pt x="3772" y="11"/>
                </a:cubicBezTo>
                <a:cubicBezTo>
                  <a:pt x="3772" y="17"/>
                  <a:pt x="3768" y="22"/>
                  <a:pt x="3762" y="22"/>
                </a:cubicBezTo>
                <a:cubicBezTo>
                  <a:pt x="3762" y="22"/>
                  <a:pt x="3762" y="22"/>
                  <a:pt x="3762" y="22"/>
                </a:cubicBezTo>
                <a:cubicBezTo>
                  <a:pt x="3761" y="22"/>
                  <a:pt x="3761" y="22"/>
                  <a:pt x="3761" y="22"/>
                </a:cubicBezTo>
                <a:close/>
                <a:moveTo>
                  <a:pt x="3721" y="22"/>
                </a:moveTo>
                <a:cubicBezTo>
                  <a:pt x="3714" y="22"/>
                  <a:pt x="3710" y="17"/>
                  <a:pt x="3710" y="11"/>
                </a:cubicBezTo>
                <a:cubicBezTo>
                  <a:pt x="3710" y="11"/>
                  <a:pt x="3710" y="11"/>
                  <a:pt x="3710" y="11"/>
                </a:cubicBezTo>
                <a:cubicBezTo>
                  <a:pt x="3710" y="5"/>
                  <a:pt x="3714" y="0"/>
                  <a:pt x="3721" y="0"/>
                </a:cubicBezTo>
                <a:cubicBezTo>
                  <a:pt x="3721" y="0"/>
                  <a:pt x="3721" y="0"/>
                  <a:pt x="3721" y="0"/>
                </a:cubicBezTo>
                <a:cubicBezTo>
                  <a:pt x="3721" y="0"/>
                  <a:pt x="3721" y="0"/>
                  <a:pt x="3721" y="0"/>
                </a:cubicBezTo>
                <a:cubicBezTo>
                  <a:pt x="3727" y="0"/>
                  <a:pt x="3732" y="5"/>
                  <a:pt x="3732" y="11"/>
                </a:cubicBezTo>
                <a:cubicBezTo>
                  <a:pt x="3732" y="11"/>
                  <a:pt x="3732" y="11"/>
                  <a:pt x="3732" y="11"/>
                </a:cubicBezTo>
                <a:cubicBezTo>
                  <a:pt x="3732" y="17"/>
                  <a:pt x="3727" y="22"/>
                  <a:pt x="3721" y="22"/>
                </a:cubicBezTo>
                <a:cubicBezTo>
                  <a:pt x="3721" y="22"/>
                  <a:pt x="3721" y="22"/>
                  <a:pt x="3721" y="22"/>
                </a:cubicBezTo>
                <a:cubicBezTo>
                  <a:pt x="3721" y="22"/>
                  <a:pt x="3721" y="22"/>
                  <a:pt x="3721" y="22"/>
                </a:cubicBezTo>
                <a:close/>
                <a:moveTo>
                  <a:pt x="3680" y="22"/>
                </a:moveTo>
                <a:cubicBezTo>
                  <a:pt x="3674" y="22"/>
                  <a:pt x="3669" y="17"/>
                  <a:pt x="3669" y="11"/>
                </a:cubicBezTo>
                <a:cubicBezTo>
                  <a:pt x="3669" y="11"/>
                  <a:pt x="3669" y="11"/>
                  <a:pt x="3669" y="11"/>
                </a:cubicBezTo>
                <a:cubicBezTo>
                  <a:pt x="3669" y="5"/>
                  <a:pt x="3674" y="0"/>
                  <a:pt x="3680" y="0"/>
                </a:cubicBezTo>
                <a:cubicBezTo>
                  <a:pt x="3680" y="0"/>
                  <a:pt x="3680" y="0"/>
                  <a:pt x="3680" y="0"/>
                </a:cubicBezTo>
                <a:cubicBezTo>
                  <a:pt x="3680" y="0"/>
                  <a:pt x="3680" y="0"/>
                  <a:pt x="3680" y="0"/>
                </a:cubicBezTo>
                <a:cubicBezTo>
                  <a:pt x="3686" y="0"/>
                  <a:pt x="3691" y="5"/>
                  <a:pt x="3691" y="11"/>
                </a:cubicBezTo>
                <a:cubicBezTo>
                  <a:pt x="3691" y="11"/>
                  <a:pt x="3691" y="11"/>
                  <a:pt x="3691" y="11"/>
                </a:cubicBezTo>
                <a:cubicBezTo>
                  <a:pt x="3691" y="17"/>
                  <a:pt x="3686" y="22"/>
                  <a:pt x="3680" y="22"/>
                </a:cubicBezTo>
                <a:cubicBezTo>
                  <a:pt x="3680" y="22"/>
                  <a:pt x="3680" y="22"/>
                  <a:pt x="3680" y="22"/>
                </a:cubicBezTo>
                <a:cubicBezTo>
                  <a:pt x="3680" y="22"/>
                  <a:pt x="3680" y="22"/>
                  <a:pt x="3680" y="22"/>
                </a:cubicBezTo>
                <a:close/>
                <a:moveTo>
                  <a:pt x="3639" y="22"/>
                </a:moveTo>
                <a:cubicBezTo>
                  <a:pt x="3633" y="22"/>
                  <a:pt x="3628" y="17"/>
                  <a:pt x="3628" y="11"/>
                </a:cubicBezTo>
                <a:cubicBezTo>
                  <a:pt x="3628" y="11"/>
                  <a:pt x="3628" y="11"/>
                  <a:pt x="3628" y="11"/>
                </a:cubicBezTo>
                <a:cubicBezTo>
                  <a:pt x="3628" y="5"/>
                  <a:pt x="3633" y="0"/>
                  <a:pt x="3639" y="0"/>
                </a:cubicBezTo>
                <a:cubicBezTo>
                  <a:pt x="3639" y="0"/>
                  <a:pt x="3639" y="0"/>
                  <a:pt x="3639" y="0"/>
                </a:cubicBezTo>
                <a:cubicBezTo>
                  <a:pt x="3639" y="0"/>
                  <a:pt x="3639" y="0"/>
                  <a:pt x="3639" y="0"/>
                </a:cubicBezTo>
                <a:cubicBezTo>
                  <a:pt x="3645" y="0"/>
                  <a:pt x="3650" y="5"/>
                  <a:pt x="3650" y="11"/>
                </a:cubicBezTo>
                <a:cubicBezTo>
                  <a:pt x="3650" y="11"/>
                  <a:pt x="3650" y="11"/>
                  <a:pt x="3650" y="11"/>
                </a:cubicBezTo>
                <a:cubicBezTo>
                  <a:pt x="3650" y="17"/>
                  <a:pt x="3645" y="22"/>
                  <a:pt x="3639" y="22"/>
                </a:cubicBezTo>
                <a:cubicBezTo>
                  <a:pt x="3639" y="22"/>
                  <a:pt x="3639" y="22"/>
                  <a:pt x="3639" y="22"/>
                </a:cubicBezTo>
                <a:cubicBezTo>
                  <a:pt x="3639" y="22"/>
                  <a:pt x="3639" y="22"/>
                  <a:pt x="3639" y="22"/>
                </a:cubicBezTo>
                <a:close/>
                <a:moveTo>
                  <a:pt x="3598" y="22"/>
                </a:moveTo>
                <a:cubicBezTo>
                  <a:pt x="3592" y="22"/>
                  <a:pt x="3587" y="17"/>
                  <a:pt x="3587" y="11"/>
                </a:cubicBezTo>
                <a:cubicBezTo>
                  <a:pt x="3587" y="11"/>
                  <a:pt x="3587" y="11"/>
                  <a:pt x="3587" y="11"/>
                </a:cubicBezTo>
                <a:cubicBezTo>
                  <a:pt x="3587" y="5"/>
                  <a:pt x="3592" y="0"/>
                  <a:pt x="3598" y="0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3604" y="0"/>
                  <a:pt x="3609" y="5"/>
                  <a:pt x="3609" y="11"/>
                </a:cubicBezTo>
                <a:cubicBezTo>
                  <a:pt x="3609" y="11"/>
                  <a:pt x="3609" y="11"/>
                  <a:pt x="3609" y="11"/>
                </a:cubicBezTo>
                <a:cubicBezTo>
                  <a:pt x="3609" y="17"/>
                  <a:pt x="3604" y="22"/>
                  <a:pt x="3598" y="22"/>
                </a:cubicBezTo>
                <a:cubicBezTo>
                  <a:pt x="3598" y="22"/>
                  <a:pt x="3598" y="22"/>
                  <a:pt x="3598" y="22"/>
                </a:cubicBezTo>
                <a:cubicBezTo>
                  <a:pt x="3598" y="22"/>
                  <a:pt x="3598" y="22"/>
                  <a:pt x="3598" y="22"/>
                </a:cubicBezTo>
                <a:close/>
                <a:moveTo>
                  <a:pt x="3557" y="22"/>
                </a:moveTo>
                <a:cubicBezTo>
                  <a:pt x="3551" y="22"/>
                  <a:pt x="3546" y="17"/>
                  <a:pt x="3546" y="11"/>
                </a:cubicBezTo>
                <a:cubicBezTo>
                  <a:pt x="3546" y="11"/>
                  <a:pt x="3546" y="11"/>
                  <a:pt x="3546" y="11"/>
                </a:cubicBezTo>
                <a:cubicBezTo>
                  <a:pt x="3546" y="5"/>
                  <a:pt x="3551" y="0"/>
                  <a:pt x="3557" y="0"/>
                </a:cubicBezTo>
                <a:cubicBezTo>
                  <a:pt x="3557" y="0"/>
                  <a:pt x="3557" y="0"/>
                  <a:pt x="3557" y="0"/>
                </a:cubicBezTo>
                <a:cubicBezTo>
                  <a:pt x="3557" y="0"/>
                  <a:pt x="3557" y="0"/>
                  <a:pt x="3557" y="0"/>
                </a:cubicBezTo>
                <a:cubicBezTo>
                  <a:pt x="3563" y="0"/>
                  <a:pt x="3568" y="5"/>
                  <a:pt x="3568" y="11"/>
                </a:cubicBezTo>
                <a:cubicBezTo>
                  <a:pt x="3568" y="11"/>
                  <a:pt x="3568" y="11"/>
                  <a:pt x="3568" y="11"/>
                </a:cubicBezTo>
                <a:cubicBezTo>
                  <a:pt x="3568" y="17"/>
                  <a:pt x="3563" y="22"/>
                  <a:pt x="3557" y="22"/>
                </a:cubicBezTo>
                <a:cubicBezTo>
                  <a:pt x="3557" y="22"/>
                  <a:pt x="3557" y="22"/>
                  <a:pt x="3557" y="22"/>
                </a:cubicBezTo>
                <a:cubicBezTo>
                  <a:pt x="3557" y="22"/>
                  <a:pt x="3557" y="22"/>
                  <a:pt x="3557" y="22"/>
                </a:cubicBezTo>
                <a:close/>
                <a:moveTo>
                  <a:pt x="3516" y="22"/>
                </a:moveTo>
                <a:cubicBezTo>
                  <a:pt x="3510" y="22"/>
                  <a:pt x="3505" y="17"/>
                  <a:pt x="3505" y="11"/>
                </a:cubicBezTo>
                <a:cubicBezTo>
                  <a:pt x="3505" y="11"/>
                  <a:pt x="3505" y="11"/>
                  <a:pt x="3505" y="11"/>
                </a:cubicBezTo>
                <a:cubicBezTo>
                  <a:pt x="3505" y="5"/>
                  <a:pt x="3510" y="0"/>
                  <a:pt x="3516" y="0"/>
                </a:cubicBezTo>
                <a:cubicBezTo>
                  <a:pt x="3516" y="0"/>
                  <a:pt x="3516" y="0"/>
                  <a:pt x="3516" y="0"/>
                </a:cubicBezTo>
                <a:cubicBezTo>
                  <a:pt x="3516" y="0"/>
                  <a:pt x="3516" y="0"/>
                  <a:pt x="3516" y="0"/>
                </a:cubicBezTo>
                <a:cubicBezTo>
                  <a:pt x="3522" y="0"/>
                  <a:pt x="3527" y="5"/>
                  <a:pt x="3527" y="11"/>
                </a:cubicBezTo>
                <a:cubicBezTo>
                  <a:pt x="3527" y="11"/>
                  <a:pt x="3527" y="11"/>
                  <a:pt x="3527" y="11"/>
                </a:cubicBezTo>
                <a:cubicBezTo>
                  <a:pt x="3527" y="17"/>
                  <a:pt x="3522" y="22"/>
                  <a:pt x="3516" y="22"/>
                </a:cubicBezTo>
                <a:cubicBezTo>
                  <a:pt x="3516" y="22"/>
                  <a:pt x="3516" y="22"/>
                  <a:pt x="3516" y="22"/>
                </a:cubicBezTo>
                <a:cubicBezTo>
                  <a:pt x="3516" y="22"/>
                  <a:pt x="3516" y="22"/>
                  <a:pt x="3516" y="22"/>
                </a:cubicBezTo>
                <a:close/>
                <a:moveTo>
                  <a:pt x="3475" y="22"/>
                </a:moveTo>
                <a:cubicBezTo>
                  <a:pt x="3469" y="22"/>
                  <a:pt x="3464" y="17"/>
                  <a:pt x="3464" y="11"/>
                </a:cubicBezTo>
                <a:cubicBezTo>
                  <a:pt x="3464" y="11"/>
                  <a:pt x="3464" y="11"/>
                  <a:pt x="3464" y="11"/>
                </a:cubicBezTo>
                <a:cubicBezTo>
                  <a:pt x="3464" y="5"/>
                  <a:pt x="3469" y="0"/>
                  <a:pt x="3475" y="0"/>
                </a:cubicBezTo>
                <a:cubicBezTo>
                  <a:pt x="3475" y="0"/>
                  <a:pt x="3475" y="0"/>
                  <a:pt x="3475" y="0"/>
                </a:cubicBezTo>
                <a:cubicBezTo>
                  <a:pt x="3475" y="0"/>
                  <a:pt x="3475" y="0"/>
                  <a:pt x="3475" y="0"/>
                </a:cubicBezTo>
                <a:cubicBezTo>
                  <a:pt x="3481" y="0"/>
                  <a:pt x="3486" y="5"/>
                  <a:pt x="3486" y="11"/>
                </a:cubicBezTo>
                <a:cubicBezTo>
                  <a:pt x="3486" y="11"/>
                  <a:pt x="3486" y="11"/>
                  <a:pt x="3486" y="11"/>
                </a:cubicBezTo>
                <a:cubicBezTo>
                  <a:pt x="3486" y="17"/>
                  <a:pt x="3481" y="22"/>
                  <a:pt x="3475" y="22"/>
                </a:cubicBezTo>
                <a:cubicBezTo>
                  <a:pt x="3475" y="22"/>
                  <a:pt x="3475" y="22"/>
                  <a:pt x="3475" y="22"/>
                </a:cubicBezTo>
                <a:cubicBezTo>
                  <a:pt x="3475" y="22"/>
                  <a:pt x="3475" y="22"/>
                  <a:pt x="3475" y="22"/>
                </a:cubicBezTo>
                <a:close/>
                <a:moveTo>
                  <a:pt x="3434" y="22"/>
                </a:moveTo>
                <a:cubicBezTo>
                  <a:pt x="3428" y="22"/>
                  <a:pt x="3423" y="17"/>
                  <a:pt x="3423" y="11"/>
                </a:cubicBezTo>
                <a:cubicBezTo>
                  <a:pt x="3423" y="11"/>
                  <a:pt x="3423" y="11"/>
                  <a:pt x="3423" y="11"/>
                </a:cubicBezTo>
                <a:cubicBezTo>
                  <a:pt x="3423" y="5"/>
                  <a:pt x="3428" y="0"/>
                  <a:pt x="3434" y="0"/>
                </a:cubicBezTo>
                <a:cubicBezTo>
                  <a:pt x="3434" y="0"/>
                  <a:pt x="3434" y="0"/>
                  <a:pt x="3434" y="0"/>
                </a:cubicBezTo>
                <a:cubicBezTo>
                  <a:pt x="3434" y="0"/>
                  <a:pt x="3434" y="0"/>
                  <a:pt x="3434" y="0"/>
                </a:cubicBezTo>
                <a:cubicBezTo>
                  <a:pt x="3440" y="0"/>
                  <a:pt x="3445" y="5"/>
                  <a:pt x="3445" y="11"/>
                </a:cubicBezTo>
                <a:cubicBezTo>
                  <a:pt x="3445" y="11"/>
                  <a:pt x="3445" y="11"/>
                  <a:pt x="3445" y="11"/>
                </a:cubicBezTo>
                <a:cubicBezTo>
                  <a:pt x="3445" y="17"/>
                  <a:pt x="3440" y="22"/>
                  <a:pt x="3434" y="22"/>
                </a:cubicBezTo>
                <a:cubicBezTo>
                  <a:pt x="3434" y="22"/>
                  <a:pt x="3434" y="22"/>
                  <a:pt x="3434" y="22"/>
                </a:cubicBezTo>
                <a:cubicBezTo>
                  <a:pt x="3434" y="22"/>
                  <a:pt x="3434" y="22"/>
                  <a:pt x="3434" y="22"/>
                </a:cubicBezTo>
                <a:close/>
                <a:moveTo>
                  <a:pt x="3393" y="22"/>
                </a:moveTo>
                <a:cubicBezTo>
                  <a:pt x="3387" y="22"/>
                  <a:pt x="3382" y="17"/>
                  <a:pt x="3382" y="11"/>
                </a:cubicBezTo>
                <a:cubicBezTo>
                  <a:pt x="3382" y="11"/>
                  <a:pt x="3382" y="11"/>
                  <a:pt x="3382" y="11"/>
                </a:cubicBezTo>
                <a:cubicBezTo>
                  <a:pt x="3382" y="5"/>
                  <a:pt x="3387" y="0"/>
                  <a:pt x="3393" y="0"/>
                </a:cubicBezTo>
                <a:cubicBezTo>
                  <a:pt x="3393" y="0"/>
                  <a:pt x="3393" y="0"/>
                  <a:pt x="3393" y="0"/>
                </a:cubicBezTo>
                <a:cubicBezTo>
                  <a:pt x="3393" y="0"/>
                  <a:pt x="3393" y="0"/>
                  <a:pt x="3393" y="0"/>
                </a:cubicBezTo>
                <a:cubicBezTo>
                  <a:pt x="3400" y="0"/>
                  <a:pt x="3404" y="5"/>
                  <a:pt x="3404" y="11"/>
                </a:cubicBezTo>
                <a:cubicBezTo>
                  <a:pt x="3404" y="11"/>
                  <a:pt x="3404" y="11"/>
                  <a:pt x="3404" y="11"/>
                </a:cubicBezTo>
                <a:cubicBezTo>
                  <a:pt x="3404" y="17"/>
                  <a:pt x="3400" y="22"/>
                  <a:pt x="3393" y="22"/>
                </a:cubicBezTo>
                <a:cubicBezTo>
                  <a:pt x="3393" y="22"/>
                  <a:pt x="3393" y="22"/>
                  <a:pt x="3393" y="22"/>
                </a:cubicBezTo>
                <a:cubicBezTo>
                  <a:pt x="3393" y="22"/>
                  <a:pt x="3393" y="22"/>
                  <a:pt x="3393" y="22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Oval 10"/>
          <p:cNvSpPr>
            <a:spLocks noChangeArrowheads="1"/>
          </p:cNvSpPr>
          <p:nvPr/>
        </p:nvSpPr>
        <p:spPr bwMode="auto">
          <a:xfrm>
            <a:off x="3476625" y="5064126"/>
            <a:ext cx="257175" cy="258763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Oval 12"/>
          <p:cNvSpPr>
            <a:spLocks noChangeArrowheads="1"/>
          </p:cNvSpPr>
          <p:nvPr/>
        </p:nvSpPr>
        <p:spPr bwMode="auto">
          <a:xfrm>
            <a:off x="6221413" y="5168901"/>
            <a:ext cx="257175" cy="261938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Oval 13"/>
          <p:cNvSpPr>
            <a:spLocks noChangeArrowheads="1"/>
          </p:cNvSpPr>
          <p:nvPr/>
        </p:nvSpPr>
        <p:spPr bwMode="auto">
          <a:xfrm>
            <a:off x="7243688" y="4141787"/>
            <a:ext cx="260350" cy="258763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Oval 15"/>
          <p:cNvSpPr>
            <a:spLocks noChangeArrowheads="1"/>
          </p:cNvSpPr>
          <p:nvPr/>
        </p:nvSpPr>
        <p:spPr bwMode="auto">
          <a:xfrm>
            <a:off x="10113963" y="2927351"/>
            <a:ext cx="258762" cy="260350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15"/>
          <p:cNvSpPr>
            <a:spLocks noChangeArrowheads="1"/>
          </p:cNvSpPr>
          <p:nvPr/>
        </p:nvSpPr>
        <p:spPr bwMode="auto">
          <a:xfrm>
            <a:off x="10272713" y="5040313"/>
            <a:ext cx="258762" cy="260350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6" name="组合 275"/>
          <p:cNvGrpSpPr/>
          <p:nvPr/>
        </p:nvGrpSpPr>
        <p:grpSpPr>
          <a:xfrm>
            <a:off x="12678346" y="7184825"/>
            <a:ext cx="3490909" cy="3490909"/>
            <a:chOff x="14251274" y="4652963"/>
            <a:chExt cx="5760000" cy="5760000"/>
          </a:xfrm>
        </p:grpSpPr>
        <p:sp>
          <p:nvSpPr>
            <p:cNvPr id="277" name="等腰三角形 276"/>
            <p:cNvSpPr/>
            <p:nvPr/>
          </p:nvSpPr>
          <p:spPr>
            <a:xfrm>
              <a:off x="14251274" y="4652963"/>
              <a:ext cx="5760000" cy="5760000"/>
            </a:xfrm>
            <a:prstGeom prst="triangle">
              <a:avLst/>
            </a:prstGeom>
            <a:solidFill>
              <a:srgbClr val="CACE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8" name="图片 27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12" t="419" r="19515" b="26199"/>
            <a:stretch/>
          </p:blipFill>
          <p:spPr>
            <a:xfrm>
              <a:off x="14701274" y="5292908"/>
              <a:ext cx="4860000" cy="4860000"/>
            </a:xfrm>
            <a:prstGeom prst="triangle">
              <a:avLst/>
            </a:prstGeom>
            <a:ln>
              <a:noFill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9" name="等腰三角形 278"/>
          <p:cNvSpPr/>
          <p:nvPr/>
        </p:nvSpPr>
        <p:spPr>
          <a:xfrm>
            <a:off x="12623800" y="7130279"/>
            <a:ext cx="3600000" cy="3600000"/>
          </a:xfrm>
          <a:prstGeom prst="triangle">
            <a:avLst/>
          </a:prstGeom>
          <a:noFill/>
          <a:ln w="635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0" name="组合 279"/>
          <p:cNvGrpSpPr>
            <a:grpSpLocks noChangeAspect="1"/>
          </p:cNvGrpSpPr>
          <p:nvPr/>
        </p:nvGrpSpPr>
        <p:grpSpPr>
          <a:xfrm>
            <a:off x="18158612" y="40900"/>
            <a:ext cx="3507692" cy="3507692"/>
            <a:chOff x="1654476" y="3426000"/>
            <a:chExt cx="1368000" cy="1368000"/>
          </a:xfrm>
        </p:grpSpPr>
        <p:sp>
          <p:nvSpPr>
            <p:cNvPr id="281" name="等腰三角形 280"/>
            <p:cNvSpPr/>
            <p:nvPr/>
          </p:nvSpPr>
          <p:spPr>
            <a:xfrm>
              <a:off x="1654476" y="3426000"/>
              <a:ext cx="1368000" cy="1368000"/>
            </a:xfrm>
            <a:prstGeom prst="triangle">
              <a:avLst/>
            </a:prstGeom>
            <a:solidFill>
              <a:srgbClr val="A72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2" name="图片 28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744476" y="3558503"/>
              <a:ext cx="1188000" cy="1188000"/>
            </a:xfrm>
            <a:prstGeom prst="triangle">
              <a:avLst/>
            </a:prstGeom>
          </p:spPr>
        </p:pic>
      </p:grpSp>
      <p:sp>
        <p:nvSpPr>
          <p:cNvPr id="283" name="等腰三角形 282"/>
          <p:cNvSpPr/>
          <p:nvPr/>
        </p:nvSpPr>
        <p:spPr>
          <a:xfrm>
            <a:off x="18112458" y="-5254"/>
            <a:ext cx="3600000" cy="3600000"/>
          </a:xfrm>
          <a:prstGeom prst="triangle">
            <a:avLst/>
          </a:prstGeom>
          <a:noFill/>
          <a:ln w="635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菱形 283"/>
          <p:cNvSpPr/>
          <p:nvPr/>
        </p:nvSpPr>
        <p:spPr>
          <a:xfrm>
            <a:off x="4553515" y="11287731"/>
            <a:ext cx="3536842" cy="3536842"/>
          </a:xfrm>
          <a:prstGeom prst="diamond">
            <a:avLst/>
          </a:prstGeom>
          <a:solidFill>
            <a:srgbClr val="194F8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4713409" y="11448664"/>
            <a:ext cx="3217055" cy="3214977"/>
            <a:chOff x="4921291" y="4815013"/>
            <a:chExt cx="1810800" cy="1810800"/>
          </a:xfr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grpSpPr>
        <p:pic>
          <p:nvPicPr>
            <p:cNvPr id="286" name="图片 285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7" r="917"/>
            <a:stretch/>
          </p:blipFill>
          <p:spPr>
            <a:xfrm>
              <a:off x="4921291" y="4815014"/>
              <a:ext cx="1810800" cy="1810798"/>
            </a:xfrm>
            <a:prstGeom prst="diamond">
              <a:avLst/>
            </a:prstGeom>
          </p:spPr>
        </p:pic>
        <p:sp>
          <p:nvSpPr>
            <p:cNvPr id="287" name="菱形 286"/>
            <p:cNvSpPr/>
            <p:nvPr/>
          </p:nvSpPr>
          <p:spPr>
            <a:xfrm>
              <a:off x="4921291" y="4815013"/>
              <a:ext cx="1810800" cy="1810800"/>
            </a:xfrm>
            <a:prstGeom prst="diamond">
              <a:avLst/>
            </a:prstGeom>
            <a:solidFill>
              <a:schemeClr val="tx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菱形 287"/>
          <p:cNvSpPr/>
          <p:nvPr/>
        </p:nvSpPr>
        <p:spPr>
          <a:xfrm>
            <a:off x="4521936" y="11256152"/>
            <a:ext cx="3600000" cy="3600000"/>
          </a:xfrm>
          <a:prstGeom prst="diamond">
            <a:avLst/>
          </a:prstGeom>
          <a:noFill/>
          <a:ln w="63500"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9" name="组合 288"/>
          <p:cNvGrpSpPr>
            <a:grpSpLocks noChangeAspect="1"/>
          </p:cNvGrpSpPr>
          <p:nvPr/>
        </p:nvGrpSpPr>
        <p:grpSpPr>
          <a:xfrm>
            <a:off x="-5192771" y="5365997"/>
            <a:ext cx="3500000" cy="3500000"/>
            <a:chOff x="4594810" y="2173154"/>
            <a:chExt cx="1260000" cy="1260000"/>
          </a:xfrm>
        </p:grpSpPr>
        <p:sp>
          <p:nvSpPr>
            <p:cNvPr id="290" name="等腰三角形 289"/>
            <p:cNvSpPr/>
            <p:nvPr/>
          </p:nvSpPr>
          <p:spPr>
            <a:xfrm>
              <a:off x="4594810" y="2173154"/>
              <a:ext cx="1260000" cy="1260000"/>
            </a:xfrm>
            <a:prstGeom prst="triangle">
              <a:avLst/>
            </a:prstGeom>
            <a:solidFill>
              <a:srgbClr val="E738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1" name="图片 290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r="12500"/>
            <a:stretch/>
          </p:blipFill>
          <p:spPr>
            <a:xfrm>
              <a:off x="4684810" y="2298969"/>
              <a:ext cx="1080000" cy="1080000"/>
            </a:xfrm>
            <a:prstGeom prst="triangle">
              <a:avLst/>
            </a:prstGeom>
          </p:spPr>
        </p:pic>
      </p:grpSp>
      <p:sp>
        <p:nvSpPr>
          <p:cNvPr id="292" name="等腰三角形 291"/>
          <p:cNvSpPr/>
          <p:nvPr/>
        </p:nvSpPr>
        <p:spPr>
          <a:xfrm>
            <a:off x="-5243159" y="5299870"/>
            <a:ext cx="3600000" cy="3600000"/>
          </a:xfrm>
          <a:prstGeom prst="triangle">
            <a:avLst/>
          </a:prstGeom>
          <a:noFill/>
          <a:ln w="635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3" name="Oval 10"/>
          <p:cNvSpPr>
            <a:spLocks noChangeArrowheads="1"/>
          </p:cNvSpPr>
          <p:nvPr/>
        </p:nvSpPr>
        <p:spPr bwMode="auto">
          <a:xfrm>
            <a:off x="2024158" y="4123879"/>
            <a:ext cx="257175" cy="258763"/>
          </a:xfrm>
          <a:prstGeom prst="ellipse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11"/>
          <a:srcRect l="17743" t="2164" r="17594" b="2355"/>
          <a:stretch/>
        </p:blipFill>
        <p:spPr>
          <a:xfrm>
            <a:off x="0" y="99966"/>
            <a:ext cx="12219709" cy="6954982"/>
          </a:xfrm>
          <a:prstGeom prst="rect">
            <a:avLst/>
          </a:prstGeom>
        </p:spPr>
      </p:pic>
      <p:pic>
        <p:nvPicPr>
          <p:cNvPr id="4" name="A-Lin - 爱就爱 - 消音版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032000" y="3187700"/>
            <a:ext cx="609600" cy="609600"/>
          </a:xfrm>
          <a:prstGeom prst="rect">
            <a:avLst/>
          </a:prstGeom>
        </p:spPr>
      </p:pic>
      <p:pic>
        <p:nvPicPr>
          <p:cNvPr id="5" name="音频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3358857" y="3827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004">
        <p:blinds dir="vert"/>
      </p:transition>
    </mc:Choice>
    <mc:Fallback xmlns="">
      <p:transition spd="slow" advTm="46004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"/>
                                </p:stCondLst>
                                <p:childTnLst>
                                  <p:par>
                                    <p:cTn id="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1"/>
                                </p:stCondLst>
                                <p:childTnLst>
                                  <p:par>
                                    <p:cTn id="43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96296E-6 L 0.10169 0.00023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96296E-6 L -0.10508 -0.00046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6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1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1"/>
                                </p:stCondLst>
                                <p:childTnLst>
                                  <p:par>
                                    <p:cTn id="64" presetID="1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0208 -0.00069 C -0.10208 0.09931 -0.05651 0.18079 -0.00104 0.18079 C 0.05508 0.18079 0.1 0.09931 0.1 -0.00069 C 0.1 -0.10162 0.05508 -0.18217 -0.00104 -0.18217 C -0.05651 -0.18217 -0.10208 -0.10162 -0.10208 -0.00069 Z " pathEditMode="relative" rAng="5400000" ptsTypes="AAAAA">
                                          <p:cBhvr>
                                            <p:cTn id="65" dur="2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10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065 0.00023 C 0.10013 -0.0993 0.05495 -0.18009 -0.00091 -0.18009 C -0.05677 -0.18009 -0.10182 -0.0993 -0.10195 0.00023 C -0.10195 0.1 -0.05677 0.18056 -0.00091 0.18056 C 0.05495 0.18056 0.10026 0.1 0.10065 0.00023 Z " pathEditMode="relative" rAng="16200000" ptsTypes="AAAAA">
                                          <p:cBhvr>
                                            <p:cTn id="67" dur="2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1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0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0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001"/>
                                </p:stCondLst>
                                <p:childTnLst>
                                  <p:par>
                                    <p:cTn id="79" presetID="0" presetClass="path" presetSubtype="0" accel="50000" fill="hold" grpId="3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0312 0.00047 L -0.10312 -0.46065 " pathEditMode="relative" rAng="0" ptsTypes="AA" p14:bounceEnd="50000">
                                          <p:cBhvr>
                                            <p:cTn id="80" dur="2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fill="hold" grpId="3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195 0.00162 L 0.10195 -0.45949 " pathEditMode="relative" rAng="0" ptsTypes="AA" p14:bounceEnd="50000">
                                          <p:cBhvr>
                                            <p:cTn id="82" dur="2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0.00047 L -8.33333E-7 -0.46064 " pathEditMode="relative" rAng="0" ptsTypes="AA" p14:bounceEnd="50000">
                                          <p:cBhvr>
                                            <p:cTn id="84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0.00047 L 3.125E-6 -0.46064 " pathEditMode="relative" rAng="0" ptsTypes="AA" p14:bounceEnd="50000">
                                          <p:cBhvr>
                                            <p:cTn id="86" dur="2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accel="5000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-0.46111 " pathEditMode="relative" rAng="0" ptsTypes="AA" p14:bounceEnd="50000">
                                          <p:cBhvr>
                                            <p:cTn id="88" dur="20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26 -0.00139 L 0.00026 -0.4625 " pathEditMode="relative" rAng="0" ptsTypes="AA" p14:bounceEnd="50000">
                                          <p:cBhvr>
                                            <p:cTn id="90" dur="20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0" presetClass="path" presetSubtype="0" accel="5000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1.11022E-16 L -0.00039 -0.47778 " pathEditMode="relative" rAng="0" ptsTypes="AA" p14:bounceEnd="50000">
                                          <p:cBhvr>
                                            <p:cTn id="92" dur="2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3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0" presetClass="path" presetSubtype="0" accel="5000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4.81481E-6 L -2.08333E-6 -0.46111 " pathEditMode="relative" rAng="0" ptsTypes="AA" p14:bounceEnd="50000">
                                          <p:cBhvr>
                                            <p:cTn id="94" dur="2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96" dur="20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98" dur="2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100" dur="2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1"/>
                                </p:stCondLst>
                                <p:childTnLst>
                                  <p:par>
                                    <p:cTn id="102" presetID="22" presetClass="entr" presetSubtype="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1"/>
                                </p:stCondLst>
                                <p:childTnLst>
                                  <p:par>
                                    <p:cTn id="106" presetID="22" presetClass="entr" presetSubtype="8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0001"/>
                                </p:stCondLst>
                                <p:childTnLst>
                                  <p:par>
                                    <p:cTn id="110" presetID="0" presetClass="path" presetSubtype="0" fill="hold" grpId="3" nodeType="after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993 -1.28472 L -0.08126 -0.9993 " pathEditMode="relative" rAng="0" ptsTypes="AA" p14:bounceEnd="25000">
                                          <p:cBhvr>
                                            <p:cTn id="111" dur="20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3" y="1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fill="hold" grpId="1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993 -1.28472 L -0.08126 -0.9993 " pathEditMode="relative" rAng="0" ptsTypes="AA" p14:bounceEnd="25000">
                                          <p:cBhvr>
                                            <p:cTn id="113" dur="2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3" y="1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000" fill="hold"/>
                                            <p:tgtEl>
                                              <p:spTgt spid="288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0" fill="hold"/>
                                            <p:tgtEl>
                                              <p:spTgt spid="284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2000" fill="hold"/>
                                            <p:tgtEl>
                                              <p:spTgt spid="285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0" presetClass="path" presetSubtype="0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045 -1.28611 L -0.0818 -1.00046 " pathEditMode="relative" rAng="0" ptsTypes="AA" p14:bounceEnd="25000">
                                          <p:cBhvr>
                                            <p:cTn id="121" dur="2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4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0.00579 L -0.68651 -0.72106 " pathEditMode="relative" rAng="0" ptsTypes="AA">
                                          <p:cBhvr>
                                            <p:cTn id="123" dur="20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92" y="-3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0.00579 L -0.68646 -0.72106 " pathEditMode="relative" rAng="0" ptsTypes="AA">
                                          <p:cBhvr>
                                            <p:cTn id="125" dur="20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96" y="-3634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2001"/>
                                </p:stCondLst>
                                <p:childTnLst>
                                  <p:par>
                                    <p:cTn id="127" presetID="22" presetClass="entr" presetSubtype="1" fill="remove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9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501"/>
                                </p:stCondLst>
                                <p:childTnLst>
                                  <p:par>
                                    <p:cTn id="131" presetID="22" presetClass="entr" presetSubtype="8" fill="remove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3001"/>
                                </p:stCondLst>
                                <p:childTnLst>
                                  <p:par>
                                    <p:cTn id="135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000" fill="hold"/>
                                            <p:tgtEl>
                                              <p:spTgt spid="276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000" fill="hold"/>
                                            <p:tgtEl>
                                              <p:spTgt spid="27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8489 -0.71937 L -0.47916 -0.54415 " pathEditMode="relative" rAng="0" ptsTypes="AA" p14:bounceEnd="50000">
                                          <p:cBhvr>
                                            <p:cTn id="140" dur="20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86" y="87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fill="hold" grpId="4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8502 -0.71944 L -0.47929 -0.54421 " pathEditMode="relative" rAng="0" ptsTypes="AA" p14:bounceEnd="50000">
                                          <p:cBhvr>
                                            <p:cTn id="142" dur="20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86" y="8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-0.01134 L -1.13346 0.32199 " pathEditMode="relative" rAng="0" ptsTypes="AA">
                                          <p:cBhvr>
                                            <p:cTn id="144" dur="2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940" y="1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-0.01134 L -1.13346 0.32199 " pathEditMode="relative" rAng="0" ptsTypes="AA">
                                          <p:cBhvr>
                                            <p:cTn id="146" dur="2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940" y="166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5001"/>
                                </p:stCondLst>
                                <p:childTnLst>
                                  <p:par>
                                    <p:cTn id="148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5501"/>
                                </p:stCondLst>
                                <p:childTnLst>
                                  <p:par>
                                    <p:cTn id="152" presetID="22" presetClass="entr" presetSubtype="8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6001"/>
                                </p:stCondLst>
                                <p:childTnLst>
                                  <p:par>
                                    <p:cTn id="156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3372 0.32732 L -1.20481 0.15649 " pathEditMode="relative" rAng="0" ptsTypes="AA" p14:bounceEnd="50000">
                                          <p:cBhvr>
                                            <p:cTn id="157" dur="2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55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0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3372 0.32732 L -1.20481 0.15649 " pathEditMode="relative" rAng="0" ptsTypes="AA" p14:bounceEnd="50000">
                                          <p:cBhvr>
                                            <p:cTn id="159" dur="2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55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0" fill="hold"/>
                                            <p:tgtEl>
                                              <p:spTgt spid="280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200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77274 -0.44306 " pathEditMode="relative" ptsTypes="AA">
                                          <p:cBhvr>
                                            <p:cTn id="165" dur="20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77274 -0.44306 " pathEditMode="relative" ptsTypes="AA">
                                          <p:cBhvr>
                                            <p:cTn id="167" dur="20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8001"/>
                                </p:stCondLst>
                                <p:childTnLst>
                                  <p:par>
                                    <p:cTn id="169" presetID="22" presetClass="entr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1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8501"/>
                                </p:stCondLst>
                                <p:childTnLst>
                                  <p:par>
                                    <p:cTn id="173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19001"/>
                                </p:stCondLst>
                                <p:childTnLst>
                                  <p:par>
                                    <p:cTn id="177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8095 -0.44699 L 0.99283 -0.60394 " pathEditMode="relative" rAng="0" ptsTypes="AA" p14:bounceEnd="50000">
                                          <p:cBhvr>
                                            <p:cTn id="178" dur="20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94" y="-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fill="hold" grpId="3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8108 -0.44468 L 0.99296 -0.60163 " pathEditMode="relative" rAng="0" ptsTypes="AA" p14:bounceEnd="50000">
                                          <p:cBhvr>
                                            <p:cTn id="180" dur="20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94" y="-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2000" fill="hold"/>
                                            <p:tgtEl>
                                              <p:spTgt spid="28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4" dur="200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21001"/>
                                </p:stCondLst>
                                <p:childTnLst>
                                  <p:par>
                                    <p:cTn id="186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9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9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1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1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2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2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2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3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4" presetID="26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4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4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4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0" presetID="2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6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6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6" presetID="26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7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7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7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8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2" fill="hold">
                                <p:stCondLst>
                                  <p:cond delay="24801"/>
                                </p:stCondLst>
                                <p:childTnLst>
                                  <p:par>
                                    <p:cTn id="28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5" dur="20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26801"/>
                                </p:stCondLst>
                                <p:childTnLst>
                                  <p:par>
                                    <p:cTn id="2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9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2" dur="20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5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7" dur="2000"/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8" dur="2000"/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1" dur="2000"/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2" dur="2000"/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5" dur="2000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6" dur="2000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9" dur="2000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0" dur="2000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3" dur="2000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4" dur="2000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7" dur="2000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8" dur="2000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1" dur="2000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2" dur="2000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5" dur="2000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6" dur="2000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9" dur="2000"/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0" dur="2000"/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3" dur="2000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4" dur="2000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7" dur="2000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8" dur="2000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1" dur="2000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2" dur="2000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5" dur="20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6" dur="20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9" dur="20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0" dur="20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3" dur="20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4" dur="20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7" dur="20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8" dur="20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1" dur="20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2" dur="20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5" dur="20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6" dur="20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9" dur="20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0" dur="20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3" dur="20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4" dur="20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7" dur="20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8" dur="20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1" dur="20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2" dur="20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5" dur="2000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6" dur="2000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9" dur="20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0" dur="20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3" dur="20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4" dur="20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7" dur="2000"/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8" dur="2000"/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1" dur="2000"/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2" dur="2000"/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5" dur="20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6" dur="20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9" dur="20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0" dur="20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3" dur="2000"/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4" dur="2000"/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7" dur="2000"/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8" dur="2000"/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1" dur="2000"/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2" dur="2000"/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5" dur="2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6" dur="2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9" dur="2000"/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0" dur="2000"/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3" dur="2000"/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4" dur="2000"/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7" dur="2000"/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8" dur="2000"/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1" dur="2000"/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2" dur="2000"/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5" dur="2000"/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6" dur="2000"/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9" dur="2000"/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0" dur="2000"/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3" dur="2000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4" dur="2000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7" dur="2000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8" dur="2000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1" dur="2000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2" dur="2000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5" dur="2000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6" dur="2000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9" dur="20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0" dur="20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3" dur="2000"/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4" dur="2000"/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7" dur="2000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8" dur="2000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1" dur="2000"/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2" dur="2000"/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5" dur="2000"/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6" dur="2000"/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9" dur="2000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0" dur="2000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3" dur="2000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4" dur="2000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7" dur="2000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8" dur="2000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1" dur="2000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2" dur="2000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5" dur="2000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6" dur="2000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9" dur="2000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0" dur="2000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3" dur="2000"/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4" dur="2000"/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7" dur="2000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8" dur="2000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1" dur="2000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2" dur="2000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5" dur="2000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6" dur="2000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9" dur="2000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0" dur="2000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3" dur="2000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4" dur="2000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7" dur="2000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8" dur="2000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1" dur="2000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2" dur="2000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5" dur="2000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6" dur="2000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9" dur="2000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0" dur="2000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3" dur="2000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4" dur="2000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7" dur="2000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8" dur="2000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1" dur="2000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2" dur="2000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5" dur="2000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6" dur="2000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9" dur="2000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0" dur="2000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3" dur="2000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4" dur="2000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7" dur="2000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8" dur="2000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1" dur="2000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2" dur="2000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4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5" dur="2000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6" dur="2000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8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9" dur="2000"/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0" dur="2000"/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3" dur="2000"/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4" dur="2000"/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6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7" dur="2000"/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8" dur="2000"/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1" dur="2000"/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2" dur="2000"/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4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5" dur="2000"/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6" dur="2000"/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8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9" dur="2000"/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0" dur="2000"/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3" dur="2000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4" dur="2000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7" dur="2000"/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8" dur="2000"/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0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1" dur="2000"/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2" dur="2000"/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5" dur="2000"/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6" dur="2000"/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8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9" dur="2000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0" dur="2000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3" dur="2000"/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4" dur="2000"/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7" dur="2000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8" dur="2000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1" dur="2000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2" dur="2000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4" fill="hold">
                                <p:stCondLst>
                                  <p:cond delay="38801"/>
                                </p:stCondLst>
                                <p:childTnLst>
                                  <p:par>
                                    <p:cTn id="645" presetID="26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6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7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8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9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3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54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55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5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5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26" presetClass="exit" presetSubtype="0" fill="hold" grpId="4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64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5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2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73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7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7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7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1" presetID="26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2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3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4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5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9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90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1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9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9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9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26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0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1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3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08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09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1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1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7" presetID="26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18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9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0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1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5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26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27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2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3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26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6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7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8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9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3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44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45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4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4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5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3" presetID="26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4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5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6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7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1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62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63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6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6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6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1" presetID="26" presetClass="exit" presetSubtype="0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72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3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4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5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9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80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1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8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8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8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9" fill="hold">
                                <p:stCondLst>
                                  <p:cond delay="42801"/>
                                </p:stCondLst>
                                <p:childTnLst>
                                  <p:par>
                                    <p:cTn id="790" presetID="2" presetClass="exit" presetSubtype="4" accel="10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1" dur="100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2" dur="100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4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5" dur="10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6" dur="10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8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9" dur="1000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0" dur="1000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3" dur="1000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4" dur="1000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0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 isNarration="1">
                  <p:cMediaNode vol="80000" showWhenStopped="0">
                    <p:cTn id="8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4" grpId="2" animBg="1"/>
          <p:bldP spid="425" grpId="2" animBg="1"/>
          <p:bldP spid="426" grpId="2" animBg="1"/>
          <p:bldP spid="427" grpId="2" animBg="1"/>
          <p:bldP spid="428" grpId="2" animBg="1"/>
          <p:bldP spid="429" grpId="2" animBg="1"/>
          <p:bldP spid="430" grpId="2" animBg="1"/>
          <p:bldP spid="431" grpId="2" animBg="1"/>
          <p:bldP spid="432" grpId="2" animBg="1"/>
          <p:bldP spid="433" grpId="2" animBg="1"/>
          <p:bldP spid="434" grpId="2" animBg="1"/>
          <p:bldP spid="435" grpId="2" animBg="1"/>
          <p:bldP spid="436" grpId="2" animBg="1"/>
          <p:bldP spid="437" grpId="2" animBg="1"/>
          <p:bldP spid="438" grpId="2" animBg="1"/>
          <p:bldP spid="439" grpId="2" animBg="1"/>
          <p:bldP spid="440" grpId="2" animBg="1"/>
          <p:bldP spid="441" grpId="2" animBg="1"/>
          <p:bldP spid="442" grpId="2" animBg="1"/>
          <p:bldP spid="443" grpId="2" animBg="1"/>
          <p:bldP spid="444" grpId="2" animBg="1"/>
          <p:bldP spid="445" grpId="2" animBg="1"/>
          <p:bldP spid="446" grpId="2" animBg="1"/>
          <p:bldP spid="447" grpId="2" animBg="1"/>
          <p:bldP spid="448" grpId="2" animBg="1"/>
          <p:bldP spid="450" grpId="2" animBg="1"/>
          <p:bldP spid="453" grpId="2" animBg="1"/>
          <p:bldP spid="454" grpId="2" animBg="1"/>
          <p:bldP spid="455" grpId="2" animBg="1"/>
          <p:bldP spid="456" grpId="2" animBg="1"/>
          <p:bldP spid="457" grpId="2" animBg="1"/>
          <p:bldP spid="458" grpId="2" animBg="1"/>
          <p:bldP spid="459" grpId="2" animBg="1"/>
          <p:bldP spid="460" grpId="2" animBg="1"/>
          <p:bldP spid="461" grpId="2" animBg="1"/>
          <p:bldP spid="462" grpId="2" animBg="1"/>
          <p:bldP spid="463" grpId="2" animBg="1"/>
          <p:bldP spid="464" grpId="2" animBg="1"/>
          <p:bldP spid="465" grpId="2" animBg="1"/>
          <p:bldP spid="466" grpId="2" animBg="1"/>
          <p:bldP spid="467" grpId="2" animBg="1"/>
          <p:bldP spid="468" grpId="2" animBg="1"/>
          <p:bldP spid="469" grpId="2" animBg="1"/>
          <p:bldP spid="470" grpId="2" animBg="1"/>
          <p:bldP spid="471" grpId="2" animBg="1"/>
          <p:bldP spid="472" grpId="2" animBg="1"/>
          <p:bldP spid="473" grpId="2" animBg="1"/>
          <p:bldP spid="474" grpId="2" animBg="1"/>
          <p:bldP spid="475" grpId="2" animBg="1"/>
          <p:bldP spid="476" grpId="2" animBg="1"/>
          <p:bldP spid="477" grpId="2" animBg="1"/>
          <p:bldP spid="478" grpId="2" animBg="1"/>
          <p:bldP spid="479" grpId="2" animBg="1"/>
          <p:bldP spid="480" grpId="2" animBg="1"/>
          <p:bldP spid="481" grpId="2" animBg="1"/>
          <p:bldP spid="482" grpId="2" animBg="1"/>
          <p:bldP spid="483" grpId="2" animBg="1"/>
          <p:bldP spid="484" grpId="2" animBg="1"/>
          <p:bldP spid="485" grpId="2" animBg="1"/>
          <p:bldP spid="486" grpId="2" animBg="1"/>
          <p:bldP spid="487" grpId="2" animBg="1"/>
          <p:bldP spid="488" grpId="2" animBg="1"/>
          <p:bldP spid="489" grpId="2" animBg="1"/>
          <p:bldP spid="490" grpId="2" animBg="1"/>
          <p:bldP spid="491" grpId="2" animBg="1"/>
          <p:bldP spid="492" grpId="2" animBg="1"/>
          <p:bldP spid="493" grpId="2" animBg="1"/>
          <p:bldP spid="494" grpId="2" animBg="1"/>
          <p:bldP spid="495" grpId="2" animBg="1"/>
          <p:bldP spid="497" grpId="2" animBg="1"/>
          <p:bldP spid="498" grpId="2" animBg="1"/>
          <p:bldP spid="499" grpId="2" animBg="1"/>
          <p:bldP spid="500" grpId="2" animBg="1"/>
          <p:bldP spid="501" grpId="2" animBg="1"/>
          <p:bldP spid="502" grpId="2" animBg="1"/>
          <p:bldP spid="503" grpId="2" animBg="1"/>
          <p:bldP spid="504" grpId="2" animBg="1"/>
          <p:bldP spid="506" grpId="2" animBg="1"/>
          <p:bldP spid="507" grpId="2" animBg="1"/>
          <p:bldP spid="508" grpId="2" animBg="1"/>
          <p:bldP spid="509" grpId="2" animBg="1"/>
          <p:bldP spid="510" grpId="2" animBg="1"/>
          <p:bldP spid="511" grpId="2" animBg="1"/>
          <p:bldP spid="512" grpId="2" animBg="1"/>
          <p:bldP spid="513" grpId="2" animBg="1"/>
          <p:bldP spid="514" grpId="2" animBg="1"/>
          <p:bldP spid="515" grpId="2" animBg="1"/>
          <p:bldP spid="258" grpId="0" animBg="1"/>
          <p:bldP spid="260" grpId="0" animBg="1"/>
          <p:bldP spid="260" grpId="1" animBg="1"/>
          <p:bldP spid="260" grpId="2" animBg="1"/>
          <p:bldP spid="261" grpId="0" animBg="1"/>
          <p:bldP spid="261" grpId="1" animBg="1"/>
          <p:bldP spid="261" grpId="2" animBg="1"/>
          <p:bldP spid="262" grpId="0"/>
          <p:bldP spid="262" grpId="1"/>
          <p:bldP spid="262" grpId="2"/>
          <p:bldP spid="264" grpId="0" animBg="1"/>
          <p:bldP spid="264" grpId="1" animBg="1"/>
          <p:bldP spid="264" grpId="2" animBg="1"/>
          <p:bldP spid="264" grpId="3" animBg="1"/>
          <p:bldP spid="264" grpId="4" animBg="1"/>
          <p:bldP spid="266" grpId="0" animBg="1"/>
          <p:bldP spid="266" grpId="1" animBg="1"/>
          <p:bldP spid="266" grpId="2" animBg="1"/>
          <p:bldP spid="266" grpId="3" animBg="1"/>
          <p:bldP spid="266" grpId="4" animBg="1"/>
          <p:bldP spid="267" grpId="0" animBg="1"/>
          <p:bldP spid="267" grpId="1" animBg="1"/>
          <p:bldP spid="267" grpId="2" animBg="1"/>
          <p:bldP spid="268" grpId="0" animBg="1"/>
          <p:bldP spid="269" grpId="0" animBg="1"/>
          <p:bldP spid="270" grpId="0" animBg="1"/>
          <p:bldP spid="271" grpId="0" animBg="1"/>
          <p:bldP spid="271" grpId="1" animBg="1"/>
          <p:bldP spid="272" grpId="0" animBg="1"/>
          <p:bldP spid="272" grpId="1" animBg="1"/>
          <p:bldP spid="273" grpId="0" animBg="1"/>
          <p:bldP spid="273" grpId="1" animBg="1"/>
          <p:bldP spid="274" grpId="0" animBg="1"/>
          <p:bldP spid="274" grpId="1" animBg="1"/>
          <p:bldP spid="275" grpId="0" animBg="1"/>
          <p:bldP spid="275" grpId="1" animBg="1"/>
          <p:bldP spid="279" grpId="0" animBg="1"/>
          <p:bldP spid="279" grpId="1" animBg="1"/>
          <p:bldP spid="279" grpId="2" animBg="1"/>
          <p:bldP spid="279" grpId="3" animBg="1"/>
          <p:bldP spid="279" grpId="4" animBg="1"/>
          <p:bldP spid="283" grpId="0" animBg="1"/>
          <p:bldP spid="283" grpId="1" animBg="1"/>
          <p:bldP spid="283" grpId="2" animBg="1"/>
          <p:bldP spid="283" grpId="3" animBg="1"/>
          <p:bldP spid="283" grpId="4" animBg="1"/>
          <p:bldP spid="284" grpId="0" animBg="1"/>
          <p:bldP spid="284" grpId="1" animBg="1"/>
          <p:bldP spid="284" grpId="2" animBg="1"/>
          <p:bldP spid="288" grpId="0" animBg="1"/>
          <p:bldP spid="288" grpId="1" animBg="1"/>
          <p:bldP spid="288" grpId="2" animBg="1"/>
          <p:bldP spid="288" grpId="3" animBg="1"/>
          <p:bldP spid="288" grpId="4" animBg="1"/>
          <p:bldP spid="292" grpId="0" animBg="1"/>
          <p:bldP spid="292" grpId="1" animBg="1"/>
          <p:bldP spid="292" grpId="2" animBg="1"/>
          <p:bldP spid="292" grpId="3" animBg="1"/>
          <p:bldP spid="292" grpId="4" animBg="1"/>
          <p:bldP spid="293" grpId="0" animBg="1"/>
          <p:bldP spid="29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96296E-6 L 0.10169 0.00023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96296E-6 L -0.10508 -0.00046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6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0208 -0.00069 C -0.10208 0.09931 -0.05651 0.18079 -0.00104 0.18079 C 0.05508 0.18079 0.1 0.09931 0.1 -0.00069 C 0.1 -0.10162 0.05508 -0.18217 -0.00104 -0.18217 C -0.05651 -0.18217 -0.10208 -0.10162 -0.10208 -0.00069 Z " pathEditMode="relative" rAng="5400000" ptsTypes="AAAAA">
                                          <p:cBhvr>
                                            <p:cTn id="65" dur="2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10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065 0.00023 C 0.10013 -0.0993 0.05495 -0.18009 -0.00091 -0.18009 C -0.05677 -0.18009 -0.10182 -0.0993 -0.10195 0.00023 C -0.10195 0.1 -0.05677 0.18056 -0.00091 0.18056 C 0.05495 0.18056 0.10026 0.1 0.10065 0.00023 Z " pathEditMode="relative" rAng="16200000" ptsTypes="AAAAA">
                                          <p:cBhvr>
                                            <p:cTn id="67" dur="2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0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0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9" presetID="0" presetClass="path" presetSubtype="0" accel="5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0312 0.00047 L -0.10312 -0.46065 " pathEditMode="relative" rAng="0" ptsTypes="AA">
                                          <p:cBhvr>
                                            <p:cTn id="80" dur="2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195 0.00162 L 0.10195 -0.45949 " pathEditMode="relative" rAng="0" ptsTypes="AA">
                                          <p:cBhvr>
                                            <p:cTn id="82" dur="2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0.00047 L -8.33333E-7 -0.46064 " pathEditMode="relative" rAng="0" ptsTypes="AA">
                                          <p:cBhvr>
                                            <p:cTn id="84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0.00047 L 3.125E-6 -0.46064 " pathEditMode="relative" rAng="0" ptsTypes="AA">
                                          <p:cBhvr>
                                            <p:cTn id="86" dur="2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-0.46111 " pathEditMode="relative" rAng="0" ptsTypes="AA">
                                          <p:cBhvr>
                                            <p:cTn id="88" dur="20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26 -0.00139 L 0.00026 -0.4625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0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1.11022E-16 L -0.00039 -0.47778 " pathEditMode="relative" rAng="0" ptsTypes="AA">
                                          <p:cBhvr>
                                            <p:cTn id="92" dur="2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3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0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4.81481E-6 L -2.08333E-6 -0.46111 " pathEditMode="relative" rAng="0" ptsTypes="AA">
                                          <p:cBhvr>
                                            <p:cTn id="94" dur="2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96" dur="20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98" dur="2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6 L -0.02044 -1.28472 " pathEditMode="relative" rAng="0" ptsTypes="AA">
                                          <p:cBhvr>
                                            <p:cTn id="100" dur="2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9" y="-642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22" presetClass="entr" presetSubtype="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22" presetClass="entr" presetSubtype="8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0" presetID="0" presetClass="pat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993 -1.28472 L -0.08126 -0.9993 " pathEditMode="relative" rAng="0" ptsTypes="AA">
                                          <p:cBhvr>
                                            <p:cTn id="111" dur="20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3" y="1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993 -1.28472 L -0.08126 -0.9993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3" y="1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000" fill="hold"/>
                                            <p:tgtEl>
                                              <p:spTgt spid="288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0" fill="hold"/>
                                            <p:tgtEl>
                                              <p:spTgt spid="284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2000" fill="hold"/>
                                            <p:tgtEl>
                                              <p:spTgt spid="285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045 -1.28611 L -0.0818 -1.00046 " pathEditMode="relative" rAng="0" ptsTypes="AA">
                                          <p:cBhvr>
                                            <p:cTn id="121" dur="2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74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0.00579 L -0.68651 -0.72106 " pathEditMode="relative" rAng="0" ptsTypes="AA">
                                          <p:cBhvr>
                                            <p:cTn id="123" dur="20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92" y="-3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0.00579 L -0.68646 -0.72106 " pathEditMode="relative" rAng="0" ptsTypes="AA">
                                          <p:cBhvr>
                                            <p:cTn id="125" dur="20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96" y="-3634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27" presetID="22" presetClass="entr" presetSubtype="1" fill="remove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9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1" presetID="22" presetClass="entr" presetSubtype="8" fill="remove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5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000" fill="hold"/>
                                            <p:tgtEl>
                                              <p:spTgt spid="276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000" fill="hold"/>
                                            <p:tgtEl>
                                              <p:spTgt spid="27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8489 -0.71937 L -0.47916 -0.54415 " pathEditMode="relative" rAng="0" ptsTypes="AA">
                                          <p:cBhvr>
                                            <p:cTn id="140" dur="20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86" y="87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8502 -0.71944 L -0.47929 -0.54421 " pathEditMode="relative" rAng="0" ptsTypes="AA">
                                          <p:cBhvr>
                                            <p:cTn id="142" dur="20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86" y="8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-0.01134 L -1.13346 0.32199 " pathEditMode="relative" rAng="0" ptsTypes="AA">
                                          <p:cBhvr>
                                            <p:cTn id="144" dur="2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940" y="1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34 -0.01134 L -1.13346 0.32199 " pathEditMode="relative" rAng="0" ptsTypes="AA">
                                          <p:cBhvr>
                                            <p:cTn id="146" dur="2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940" y="166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48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52" presetID="22" presetClass="entr" presetSubtype="8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56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3372 0.32732 L -1.20481 0.15649 " pathEditMode="relative" rAng="0" ptsTypes="AA">
                                          <p:cBhvr>
                                            <p:cTn id="157" dur="2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55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3372 0.32732 L -1.20481 0.15649 " pathEditMode="relative" rAng="0" ptsTypes="AA">
                                          <p:cBhvr>
                                            <p:cTn id="159" dur="2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55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0" fill="hold"/>
                                            <p:tgtEl>
                                              <p:spTgt spid="280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200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77274 -0.44306 " pathEditMode="relative" ptsTypes="AA">
                                          <p:cBhvr>
                                            <p:cTn id="165" dur="20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77274 -0.44306 " pathEditMode="relative" ptsTypes="AA">
                                          <p:cBhvr>
                                            <p:cTn id="167" dur="20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8000"/>
                                </p:stCondLst>
                                <p:childTnLst>
                                  <p:par>
                                    <p:cTn id="169" presetID="22" presetClass="entr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1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173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19000"/>
                                </p:stCondLst>
                                <p:childTnLst>
                                  <p:par>
                                    <p:cTn id="177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8095 -0.44699 L 0.99283 -0.60394 " pathEditMode="relative" rAng="0" ptsTypes="AA">
                                          <p:cBhvr>
                                            <p:cTn id="178" dur="20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94" y="-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8108 -0.44468 L 0.99296 -0.60163 " pathEditMode="relative" rAng="0" ptsTypes="AA">
                                          <p:cBhvr>
                                            <p:cTn id="180" dur="20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94" y="-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2000" fill="hold"/>
                                            <p:tgtEl>
                                              <p:spTgt spid="28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6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4" dur="200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21000"/>
                                </p:stCondLst>
                                <p:childTnLst>
                                  <p:par>
                                    <p:cTn id="186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9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9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1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1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2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2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2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3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4" presetID="26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4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4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4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0" presetID="2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6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6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6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6" presetID="26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7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7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7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8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2" fill="hold">
                                <p:stCondLst>
                                  <p:cond delay="24800"/>
                                </p:stCondLst>
                                <p:childTnLst>
                                  <p:par>
                                    <p:cTn id="28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5" dur="20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26800"/>
                                </p:stCondLst>
                                <p:childTnLst>
                                  <p:par>
                                    <p:cTn id="2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9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2" dur="20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5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7" dur="2000"/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8" dur="2000"/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1" dur="2000"/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2" dur="2000"/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5" dur="2000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6" dur="2000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2" presetClass="exit" presetSubtype="1" repeatCount="5000" fill="remove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9" dur="2000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0" dur="2000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3" dur="2000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4" dur="2000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7" dur="2000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8" dur="2000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1" dur="2000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2" dur="2000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2" presetClass="exit" presetSubtype="1" repeatCount="5000" fill="remove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5" dur="2000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6" dur="2000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9" dur="2000"/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0" dur="2000"/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3" dur="2000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4" dur="2000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7" dur="2000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8" dur="2000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1" dur="2000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2" dur="2000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5" dur="20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6" dur="20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9" dur="20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0" dur="20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3" dur="20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4" dur="20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2" presetClass="exit" presetSubtype="1" repeatCount="5000" fill="remove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7" dur="20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8" dur="20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1" dur="20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2" dur="20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5" dur="20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6" dur="20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9" dur="20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0" dur="20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2" presetClass="exit" presetSubtype="1" repeatCount="5000" fill="remove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3" dur="20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4" dur="20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7" dur="20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8" dur="20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1" dur="20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2" dur="20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5" dur="2000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6" dur="2000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2" presetClass="exit" presetSubtype="1" repeatCount="5000" fill="remove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9" dur="20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0" dur="20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3" dur="20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4" dur="20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7" dur="2000"/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8" dur="2000"/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1" dur="2000"/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2" dur="2000"/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2" presetClass="exit" presetSubtype="1" repeatCount="5000" fill="remove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5" dur="20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6" dur="20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9" dur="20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0" dur="20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3" dur="2000"/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4" dur="2000"/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7" dur="2000"/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8" dur="2000"/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1" dur="2000"/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2" dur="2000"/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5" dur="2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6" dur="2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9" dur="2000"/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0" dur="2000"/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3" dur="2000"/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4" dur="2000"/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2" presetClass="exit" presetSubtype="1" repeatCount="5000" fill="remove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7" dur="2000"/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8" dur="2000"/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1" dur="2000"/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2" dur="2000"/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5" dur="2000"/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6" dur="2000"/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9" dur="2000"/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0" dur="2000"/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2" presetClass="exit" presetSubtype="1" repeatCount="5000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3" dur="2000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4" dur="2000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7" dur="2000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8" dur="2000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1" dur="2000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2" dur="2000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5" dur="2000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6" dur="2000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2" presetClass="exit" presetSubtype="1" repeatCount="5000" fill="remove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9" dur="20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0" dur="20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3" dur="2000"/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4" dur="2000"/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7" dur="2000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8" dur="2000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1" dur="2000"/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2" dur="2000"/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2" presetClass="exit" presetSubtype="1" repeatCount="5000" fill="remove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5" dur="2000"/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6" dur="2000"/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9" dur="2000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0" dur="2000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3" dur="2000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4" dur="2000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7" dur="2000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8" dur="2000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1" dur="2000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2" dur="2000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5" dur="2000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6" dur="2000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9" dur="2000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0" dur="2000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3" dur="2000"/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4" dur="2000"/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7" dur="2000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8" dur="2000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1" dur="2000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2" dur="2000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5" dur="2000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6" dur="2000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9" dur="2000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0" dur="2000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2" presetClass="exit" presetSubtype="1" repeatCount="5000" fill="remove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3" dur="2000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4" dur="2000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7" dur="2000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8" dur="2000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1" dur="2000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2" dur="2000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5" dur="2000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6" dur="2000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9" dur="2000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0" dur="2000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3" dur="2000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4" dur="2000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7" dur="2000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8" dur="2000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1" dur="2000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2" dur="2000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" presetID="2" presetClass="exit" presetSubtype="1" repeatCount="5000" fill="remove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5" dur="2000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6" dur="2000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9" dur="2000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0" dur="2000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3" dur="2000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4" dur="2000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7" dur="2000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8" dur="2000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1" dur="2000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2" dur="2000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4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5" dur="2000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6" dur="2000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8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9" dur="2000"/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0" dur="2000"/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3" dur="2000"/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4" dur="2000"/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6" presetID="2" presetClass="exit" presetSubtype="1" repeatCount="5000" fill="remove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7" dur="2000"/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8" dur="2000"/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2" presetClass="exit" presetSubtype="1" repeatCount="5000" fill="remove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1" dur="2000"/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2" dur="2000"/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4" presetID="2" presetClass="exit" presetSubtype="1" repeatCount="5000" fill="remove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5" dur="2000"/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6" dur="2000"/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8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9" dur="2000"/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0" dur="2000"/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3" dur="2000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4" dur="2000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7" dur="2000"/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8" dur="2000"/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0" presetID="2" presetClass="exit" presetSubtype="1" repeatCount="5000" fill="remove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1" dur="2000"/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2" dur="2000"/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" presetClass="exit" presetSubtype="1" repeatCount="5000" fill="remove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5" dur="2000"/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6" dur="2000"/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8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9" dur="2000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0" dur="2000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2" presetClass="exit" presetSubtype="1" repeatCount="5000" fill="remove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3" dur="2000"/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4" dur="2000"/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2" presetClass="exit" presetSubtype="1" repeatCount="5000" fill="remove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7" dur="2000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8" dur="2000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2" presetClass="exit" presetSubtype="1" repeatCount="5000" fill="remove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1" dur="2000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2" dur="2000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4" fill="hold">
                                <p:stCondLst>
                                  <p:cond delay="38800"/>
                                </p:stCondLst>
                                <p:childTnLst>
                                  <p:par>
                                    <p:cTn id="645" presetID="26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6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7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8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9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3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54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55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5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5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26" presetClass="exit" presetSubtype="0" fill="hold" grpId="4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64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5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2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73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7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7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7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1" presetID="26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2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3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4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5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9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90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1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9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9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9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26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0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1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3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08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09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1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1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7" presetID="26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18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9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0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1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5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26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27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2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3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26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6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7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8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9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3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44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45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4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4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5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3" presetID="26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4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5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6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7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1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62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63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6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6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6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6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1" presetID="26" presetClass="exit" presetSubtype="0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72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3" dur="1822" tmFilter="0,0; 0.14,0.31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4" dur="178">
                                              <p:stCondLst>
                                                <p:cond delay="182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5" dur="664" tmFilter="0.0,0.0;0.25,0.07;0.50,0.2;0.75,0.467;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26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52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78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103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15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9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236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70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97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31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2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3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11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10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65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3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3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35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3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22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1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-0.0123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-0.012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-0.01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-0.007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-0.00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9" dur="180" accel="50000">
                                              <p:stCondLst>
                                                <p:cond delay="18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ppt_h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80" dur="26">
                                              <p:stCondLst>
                                                <p:cond delay="62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1" dur="166" decel="50000">
                                              <p:stCondLst>
                                                <p:cond delay="646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8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8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8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9" fill="hold">
                                <p:stCondLst>
                                  <p:cond delay="42800"/>
                                </p:stCondLst>
                                <p:childTnLst>
                                  <p:par>
                                    <p:cTn id="790" presetID="2" presetClass="exit" presetSubtype="4" accel="10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1" dur="100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2" dur="1000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4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5" dur="10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6" dur="10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8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9" dur="1000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0" dur="1000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2" presetClass="exit" presetSubtype="4" ac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3" dur="1000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4" dur="1000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0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 isNarration="1">
                  <p:cMediaNode vol="80000" showWhenStopped="0">
                    <p:cTn id="8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4" grpId="2" animBg="1"/>
          <p:bldP spid="425" grpId="2" animBg="1"/>
          <p:bldP spid="426" grpId="2" animBg="1"/>
          <p:bldP spid="427" grpId="2" animBg="1"/>
          <p:bldP spid="428" grpId="2" animBg="1"/>
          <p:bldP spid="429" grpId="2" animBg="1"/>
          <p:bldP spid="430" grpId="2" animBg="1"/>
          <p:bldP spid="431" grpId="2" animBg="1"/>
          <p:bldP spid="432" grpId="2" animBg="1"/>
          <p:bldP spid="433" grpId="2" animBg="1"/>
          <p:bldP spid="434" grpId="2" animBg="1"/>
          <p:bldP spid="435" grpId="2" animBg="1"/>
          <p:bldP spid="436" grpId="2" animBg="1"/>
          <p:bldP spid="437" grpId="2" animBg="1"/>
          <p:bldP spid="438" grpId="2" animBg="1"/>
          <p:bldP spid="439" grpId="2" animBg="1"/>
          <p:bldP spid="440" grpId="2" animBg="1"/>
          <p:bldP spid="441" grpId="2" animBg="1"/>
          <p:bldP spid="442" grpId="2" animBg="1"/>
          <p:bldP spid="443" grpId="2" animBg="1"/>
          <p:bldP spid="444" grpId="2" animBg="1"/>
          <p:bldP spid="445" grpId="2" animBg="1"/>
          <p:bldP spid="446" grpId="2" animBg="1"/>
          <p:bldP spid="447" grpId="2" animBg="1"/>
          <p:bldP spid="448" grpId="2" animBg="1"/>
          <p:bldP spid="450" grpId="2" animBg="1"/>
          <p:bldP spid="453" grpId="2" animBg="1"/>
          <p:bldP spid="454" grpId="2" animBg="1"/>
          <p:bldP spid="455" grpId="2" animBg="1"/>
          <p:bldP spid="456" grpId="2" animBg="1"/>
          <p:bldP spid="457" grpId="2" animBg="1"/>
          <p:bldP spid="458" grpId="2" animBg="1"/>
          <p:bldP spid="459" grpId="2" animBg="1"/>
          <p:bldP spid="460" grpId="2" animBg="1"/>
          <p:bldP spid="461" grpId="2" animBg="1"/>
          <p:bldP spid="462" grpId="2" animBg="1"/>
          <p:bldP spid="463" grpId="2" animBg="1"/>
          <p:bldP spid="464" grpId="2" animBg="1"/>
          <p:bldP spid="465" grpId="2" animBg="1"/>
          <p:bldP spid="466" grpId="2" animBg="1"/>
          <p:bldP spid="467" grpId="2" animBg="1"/>
          <p:bldP spid="468" grpId="2" animBg="1"/>
          <p:bldP spid="469" grpId="2" animBg="1"/>
          <p:bldP spid="470" grpId="2" animBg="1"/>
          <p:bldP spid="471" grpId="2" animBg="1"/>
          <p:bldP spid="472" grpId="2" animBg="1"/>
          <p:bldP spid="473" grpId="2" animBg="1"/>
          <p:bldP spid="474" grpId="2" animBg="1"/>
          <p:bldP spid="475" grpId="2" animBg="1"/>
          <p:bldP spid="476" grpId="2" animBg="1"/>
          <p:bldP spid="477" grpId="2" animBg="1"/>
          <p:bldP spid="478" grpId="2" animBg="1"/>
          <p:bldP spid="479" grpId="2" animBg="1"/>
          <p:bldP spid="480" grpId="2" animBg="1"/>
          <p:bldP spid="481" grpId="2" animBg="1"/>
          <p:bldP spid="482" grpId="2" animBg="1"/>
          <p:bldP spid="483" grpId="2" animBg="1"/>
          <p:bldP spid="484" grpId="2" animBg="1"/>
          <p:bldP spid="485" grpId="2" animBg="1"/>
          <p:bldP spid="486" grpId="2" animBg="1"/>
          <p:bldP spid="487" grpId="2" animBg="1"/>
          <p:bldP spid="488" grpId="2" animBg="1"/>
          <p:bldP spid="489" grpId="2" animBg="1"/>
          <p:bldP spid="490" grpId="2" animBg="1"/>
          <p:bldP spid="491" grpId="2" animBg="1"/>
          <p:bldP spid="492" grpId="2" animBg="1"/>
          <p:bldP spid="493" grpId="2" animBg="1"/>
          <p:bldP spid="494" grpId="2" animBg="1"/>
          <p:bldP spid="495" grpId="2" animBg="1"/>
          <p:bldP spid="497" grpId="2" animBg="1"/>
          <p:bldP spid="498" grpId="2" animBg="1"/>
          <p:bldP spid="499" grpId="2" animBg="1"/>
          <p:bldP spid="500" grpId="2" animBg="1"/>
          <p:bldP spid="501" grpId="2" animBg="1"/>
          <p:bldP spid="502" grpId="2" animBg="1"/>
          <p:bldP spid="503" grpId="2" animBg="1"/>
          <p:bldP spid="504" grpId="2" animBg="1"/>
          <p:bldP spid="506" grpId="2" animBg="1"/>
          <p:bldP spid="507" grpId="2" animBg="1"/>
          <p:bldP spid="508" grpId="2" animBg="1"/>
          <p:bldP spid="509" grpId="2" animBg="1"/>
          <p:bldP spid="510" grpId="2" animBg="1"/>
          <p:bldP spid="511" grpId="2" animBg="1"/>
          <p:bldP spid="512" grpId="2" animBg="1"/>
          <p:bldP spid="513" grpId="2" animBg="1"/>
          <p:bldP spid="514" grpId="2" animBg="1"/>
          <p:bldP spid="515" grpId="2" animBg="1"/>
          <p:bldP spid="258" grpId="0" animBg="1"/>
          <p:bldP spid="260" grpId="0" animBg="1"/>
          <p:bldP spid="260" grpId="1" animBg="1"/>
          <p:bldP spid="260" grpId="2" animBg="1"/>
          <p:bldP spid="261" grpId="0" animBg="1"/>
          <p:bldP spid="261" grpId="1" animBg="1"/>
          <p:bldP spid="261" grpId="2" animBg="1"/>
          <p:bldP spid="262" grpId="0"/>
          <p:bldP spid="262" grpId="1"/>
          <p:bldP spid="262" grpId="2"/>
          <p:bldP spid="264" grpId="0" animBg="1"/>
          <p:bldP spid="264" grpId="1" animBg="1"/>
          <p:bldP spid="264" grpId="2" animBg="1"/>
          <p:bldP spid="264" grpId="3" animBg="1"/>
          <p:bldP spid="264" grpId="4" animBg="1"/>
          <p:bldP spid="266" grpId="0" animBg="1"/>
          <p:bldP spid="266" grpId="1" animBg="1"/>
          <p:bldP spid="266" grpId="2" animBg="1"/>
          <p:bldP spid="266" grpId="3" animBg="1"/>
          <p:bldP spid="266" grpId="4" animBg="1"/>
          <p:bldP spid="267" grpId="0" animBg="1"/>
          <p:bldP spid="267" grpId="1" animBg="1"/>
          <p:bldP spid="267" grpId="2" animBg="1"/>
          <p:bldP spid="268" grpId="0" animBg="1"/>
          <p:bldP spid="269" grpId="0" animBg="1"/>
          <p:bldP spid="270" grpId="0" animBg="1"/>
          <p:bldP spid="271" grpId="0" animBg="1"/>
          <p:bldP spid="271" grpId="1" animBg="1"/>
          <p:bldP spid="272" grpId="0" animBg="1"/>
          <p:bldP spid="272" grpId="1" animBg="1"/>
          <p:bldP spid="273" grpId="0" animBg="1"/>
          <p:bldP spid="273" grpId="1" animBg="1"/>
          <p:bldP spid="274" grpId="0" animBg="1"/>
          <p:bldP spid="274" grpId="1" animBg="1"/>
          <p:bldP spid="275" grpId="0" animBg="1"/>
          <p:bldP spid="275" grpId="1" animBg="1"/>
          <p:bldP spid="279" grpId="0" animBg="1"/>
          <p:bldP spid="279" grpId="1" animBg="1"/>
          <p:bldP spid="279" grpId="2" animBg="1"/>
          <p:bldP spid="279" grpId="3" animBg="1"/>
          <p:bldP spid="279" grpId="4" animBg="1"/>
          <p:bldP spid="283" grpId="0" animBg="1"/>
          <p:bldP spid="283" grpId="1" animBg="1"/>
          <p:bldP spid="283" grpId="2" animBg="1"/>
          <p:bldP spid="283" grpId="3" animBg="1"/>
          <p:bldP spid="283" grpId="4" animBg="1"/>
          <p:bldP spid="284" grpId="0" animBg="1"/>
          <p:bldP spid="284" grpId="1" animBg="1"/>
          <p:bldP spid="284" grpId="2" animBg="1"/>
          <p:bldP spid="288" grpId="0" animBg="1"/>
          <p:bldP spid="288" grpId="1" animBg="1"/>
          <p:bldP spid="288" grpId="2" animBg="1"/>
          <p:bldP spid="288" grpId="3" animBg="1"/>
          <p:bldP spid="288" grpId="4" animBg="1"/>
          <p:bldP spid="292" grpId="0" animBg="1"/>
          <p:bldP spid="292" grpId="1" animBg="1"/>
          <p:bldP spid="292" grpId="2" animBg="1"/>
          <p:bldP spid="292" grpId="3" animBg="1"/>
          <p:bldP spid="292" grpId="4" animBg="1"/>
          <p:bldP spid="293" grpId="0" animBg="1"/>
          <p:bldP spid="293" grpId="1" animBg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149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/>
          </p:cNvPicPr>
          <p:nvPr/>
        </p:nvPicPr>
        <p:blipFill rotWithShape="1">
          <a:blip r:embed="rId5"/>
          <a:srcRect l="21254" t="22465" r="24508" b="23209"/>
          <a:stretch/>
        </p:blipFill>
        <p:spPr>
          <a:xfrm>
            <a:off x="3846000" y="2358000"/>
            <a:ext cx="4500000" cy="4500000"/>
          </a:xfrm>
          <a:prstGeom prst="ellipse">
            <a:avLst/>
          </a:prstGeom>
        </p:spPr>
      </p:pic>
      <p:sp>
        <p:nvSpPr>
          <p:cNvPr id="78" name="Oval 16"/>
          <p:cNvSpPr>
            <a:spLocks noChangeArrowheads="1"/>
          </p:cNvSpPr>
          <p:nvPr/>
        </p:nvSpPr>
        <p:spPr bwMode="auto">
          <a:xfrm flipV="1">
            <a:off x="6111815" y="7806667"/>
            <a:ext cx="126574" cy="13356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14"/>
          <p:cNvSpPr>
            <a:spLocks noChangeArrowheads="1"/>
          </p:cNvSpPr>
          <p:nvPr/>
        </p:nvSpPr>
        <p:spPr bwMode="auto">
          <a:xfrm flipV="1">
            <a:off x="6528648" y="7446845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 flipV="1">
            <a:off x="5736128" y="7588686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14"/>
          <p:cNvSpPr>
            <a:spLocks noChangeArrowheads="1"/>
          </p:cNvSpPr>
          <p:nvPr/>
        </p:nvSpPr>
        <p:spPr bwMode="auto">
          <a:xfrm flipV="1">
            <a:off x="5815258" y="7651230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12"/>
          <p:cNvSpPr>
            <a:spLocks noChangeArrowheads="1"/>
          </p:cNvSpPr>
          <p:nvPr/>
        </p:nvSpPr>
        <p:spPr bwMode="auto">
          <a:xfrm flipV="1">
            <a:off x="6482985" y="7542255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12"/>
          <p:cNvSpPr>
            <a:spLocks noChangeArrowheads="1"/>
          </p:cNvSpPr>
          <p:nvPr/>
        </p:nvSpPr>
        <p:spPr bwMode="auto">
          <a:xfrm flipV="1">
            <a:off x="6622819" y="7863840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18"/>
          <p:cNvSpPr>
            <a:spLocks noChangeArrowheads="1"/>
          </p:cNvSpPr>
          <p:nvPr/>
        </p:nvSpPr>
        <p:spPr bwMode="auto">
          <a:xfrm flipV="1">
            <a:off x="6039658" y="7565427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14"/>
          <p:cNvSpPr>
            <a:spLocks noChangeArrowheads="1"/>
          </p:cNvSpPr>
          <p:nvPr/>
        </p:nvSpPr>
        <p:spPr bwMode="auto">
          <a:xfrm flipH="1" flipV="1">
            <a:off x="5725312" y="7891845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4"/>
          <p:cNvSpPr>
            <a:spLocks noChangeArrowheads="1"/>
          </p:cNvSpPr>
          <p:nvPr/>
        </p:nvSpPr>
        <p:spPr bwMode="auto">
          <a:xfrm flipV="1">
            <a:off x="6162885" y="7633950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4"/>
          <p:cNvSpPr>
            <a:spLocks noChangeArrowheads="1"/>
          </p:cNvSpPr>
          <p:nvPr/>
        </p:nvSpPr>
        <p:spPr bwMode="auto">
          <a:xfrm flipV="1">
            <a:off x="8262935" y="7575376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4"/>
          <p:cNvSpPr>
            <a:spLocks noChangeArrowheads="1"/>
          </p:cNvSpPr>
          <p:nvPr/>
        </p:nvSpPr>
        <p:spPr bwMode="auto">
          <a:xfrm flipV="1">
            <a:off x="6258666" y="7636047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4"/>
          <p:cNvSpPr>
            <a:spLocks noChangeArrowheads="1"/>
          </p:cNvSpPr>
          <p:nvPr/>
        </p:nvSpPr>
        <p:spPr bwMode="auto">
          <a:xfrm flipV="1">
            <a:off x="8244645" y="7531801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2"/>
          <p:cNvSpPr>
            <a:spLocks noChangeArrowheads="1"/>
          </p:cNvSpPr>
          <p:nvPr/>
        </p:nvSpPr>
        <p:spPr bwMode="auto">
          <a:xfrm flipV="1">
            <a:off x="7725497" y="7726680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4"/>
          <p:cNvSpPr>
            <a:spLocks noChangeArrowheads="1"/>
          </p:cNvSpPr>
          <p:nvPr/>
        </p:nvSpPr>
        <p:spPr bwMode="auto">
          <a:xfrm flipV="1">
            <a:off x="8228201" y="7708059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Oval 12"/>
          <p:cNvSpPr>
            <a:spLocks noChangeArrowheads="1"/>
          </p:cNvSpPr>
          <p:nvPr/>
        </p:nvSpPr>
        <p:spPr bwMode="auto">
          <a:xfrm flipH="1" flipV="1">
            <a:off x="5977459" y="7641650"/>
            <a:ext cx="164574" cy="17366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Oval 16"/>
          <p:cNvSpPr>
            <a:spLocks noChangeArrowheads="1"/>
          </p:cNvSpPr>
          <p:nvPr/>
        </p:nvSpPr>
        <p:spPr bwMode="auto">
          <a:xfrm flipV="1">
            <a:off x="5967719" y="7618796"/>
            <a:ext cx="126574" cy="13356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Oval 14"/>
          <p:cNvSpPr>
            <a:spLocks noChangeArrowheads="1"/>
          </p:cNvSpPr>
          <p:nvPr/>
        </p:nvSpPr>
        <p:spPr bwMode="auto">
          <a:xfrm flipV="1">
            <a:off x="5843950" y="7726680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12"/>
          <p:cNvSpPr>
            <a:spLocks noChangeArrowheads="1"/>
          </p:cNvSpPr>
          <p:nvPr/>
        </p:nvSpPr>
        <p:spPr bwMode="auto">
          <a:xfrm flipV="1">
            <a:off x="6203950" y="7513995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Oval 12"/>
          <p:cNvSpPr>
            <a:spLocks noChangeArrowheads="1"/>
          </p:cNvSpPr>
          <p:nvPr/>
        </p:nvSpPr>
        <p:spPr bwMode="auto">
          <a:xfrm flipV="1">
            <a:off x="6500688" y="7568034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Oval 14"/>
          <p:cNvSpPr>
            <a:spLocks noChangeArrowheads="1"/>
          </p:cNvSpPr>
          <p:nvPr/>
        </p:nvSpPr>
        <p:spPr bwMode="auto">
          <a:xfrm flipV="1">
            <a:off x="7943370" y="7594217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Oval 14"/>
          <p:cNvSpPr>
            <a:spLocks noChangeArrowheads="1"/>
          </p:cNvSpPr>
          <p:nvPr/>
        </p:nvSpPr>
        <p:spPr bwMode="auto">
          <a:xfrm flipV="1">
            <a:off x="6833768" y="7441330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16"/>
          <p:cNvSpPr>
            <a:spLocks noChangeArrowheads="1"/>
          </p:cNvSpPr>
          <p:nvPr/>
        </p:nvSpPr>
        <p:spPr bwMode="auto">
          <a:xfrm flipV="1">
            <a:off x="7452935" y="8050507"/>
            <a:ext cx="126574" cy="13356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14"/>
          <p:cNvSpPr>
            <a:spLocks noChangeArrowheads="1"/>
          </p:cNvSpPr>
          <p:nvPr/>
        </p:nvSpPr>
        <p:spPr bwMode="auto">
          <a:xfrm flipV="1">
            <a:off x="7077248" y="7832526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Oval 14"/>
          <p:cNvSpPr>
            <a:spLocks noChangeArrowheads="1"/>
          </p:cNvSpPr>
          <p:nvPr/>
        </p:nvSpPr>
        <p:spPr bwMode="auto">
          <a:xfrm flipV="1">
            <a:off x="7156378" y="7895070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Oval 16"/>
          <p:cNvSpPr>
            <a:spLocks noChangeArrowheads="1"/>
          </p:cNvSpPr>
          <p:nvPr/>
        </p:nvSpPr>
        <p:spPr bwMode="auto">
          <a:xfrm flipV="1">
            <a:off x="6937717" y="7667231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12"/>
          <p:cNvSpPr>
            <a:spLocks noChangeArrowheads="1"/>
          </p:cNvSpPr>
          <p:nvPr/>
        </p:nvSpPr>
        <p:spPr bwMode="auto">
          <a:xfrm flipV="1">
            <a:off x="7824105" y="7786095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Oval 18"/>
          <p:cNvSpPr>
            <a:spLocks noChangeArrowheads="1"/>
          </p:cNvSpPr>
          <p:nvPr/>
        </p:nvSpPr>
        <p:spPr bwMode="auto">
          <a:xfrm flipV="1">
            <a:off x="7380778" y="7809267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14"/>
          <p:cNvSpPr>
            <a:spLocks noChangeArrowheads="1"/>
          </p:cNvSpPr>
          <p:nvPr/>
        </p:nvSpPr>
        <p:spPr bwMode="auto">
          <a:xfrm flipH="1" flipV="1">
            <a:off x="7066432" y="8135685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14"/>
          <p:cNvSpPr>
            <a:spLocks noChangeArrowheads="1"/>
          </p:cNvSpPr>
          <p:nvPr/>
        </p:nvSpPr>
        <p:spPr bwMode="auto">
          <a:xfrm flipV="1">
            <a:off x="7504005" y="7877790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Oval 12"/>
          <p:cNvSpPr>
            <a:spLocks noChangeArrowheads="1"/>
          </p:cNvSpPr>
          <p:nvPr/>
        </p:nvSpPr>
        <p:spPr bwMode="auto">
          <a:xfrm flipV="1">
            <a:off x="7142689" y="7729444"/>
            <a:ext cx="217168" cy="22916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Oval 14"/>
          <p:cNvSpPr>
            <a:spLocks noChangeArrowheads="1"/>
          </p:cNvSpPr>
          <p:nvPr/>
        </p:nvSpPr>
        <p:spPr bwMode="auto">
          <a:xfrm flipV="1">
            <a:off x="7599786" y="7879887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Oval 18"/>
          <p:cNvSpPr>
            <a:spLocks noChangeArrowheads="1"/>
          </p:cNvSpPr>
          <p:nvPr/>
        </p:nvSpPr>
        <p:spPr bwMode="auto">
          <a:xfrm flipV="1">
            <a:off x="6823432" y="7768637"/>
            <a:ext cx="352694" cy="3721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Oval 18"/>
          <p:cNvSpPr>
            <a:spLocks noChangeArrowheads="1"/>
          </p:cNvSpPr>
          <p:nvPr/>
        </p:nvSpPr>
        <p:spPr bwMode="auto">
          <a:xfrm>
            <a:off x="6955815" y="7907845"/>
            <a:ext cx="404724" cy="4270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14"/>
          <p:cNvSpPr>
            <a:spLocks noChangeArrowheads="1"/>
          </p:cNvSpPr>
          <p:nvPr/>
        </p:nvSpPr>
        <p:spPr bwMode="auto">
          <a:xfrm flipH="1" flipV="1">
            <a:off x="7886034" y="7723124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Oval 12"/>
          <p:cNvSpPr>
            <a:spLocks noChangeArrowheads="1"/>
          </p:cNvSpPr>
          <p:nvPr/>
        </p:nvSpPr>
        <p:spPr bwMode="auto">
          <a:xfrm flipV="1">
            <a:off x="6382613" y="7688305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12"/>
          <p:cNvSpPr>
            <a:spLocks noChangeArrowheads="1"/>
          </p:cNvSpPr>
          <p:nvPr/>
        </p:nvSpPr>
        <p:spPr bwMode="auto">
          <a:xfrm flipH="1" flipV="1">
            <a:off x="7318579" y="7885490"/>
            <a:ext cx="164574" cy="17366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14"/>
          <p:cNvSpPr>
            <a:spLocks noChangeArrowheads="1"/>
          </p:cNvSpPr>
          <p:nvPr/>
        </p:nvSpPr>
        <p:spPr bwMode="auto">
          <a:xfrm flipH="1" flipV="1">
            <a:off x="7546670" y="7681140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Oval 16"/>
          <p:cNvSpPr>
            <a:spLocks noChangeArrowheads="1"/>
          </p:cNvSpPr>
          <p:nvPr/>
        </p:nvSpPr>
        <p:spPr bwMode="auto">
          <a:xfrm flipV="1">
            <a:off x="7308839" y="7862636"/>
            <a:ext cx="126574" cy="13356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Oval 12"/>
          <p:cNvSpPr>
            <a:spLocks noChangeArrowheads="1"/>
          </p:cNvSpPr>
          <p:nvPr/>
        </p:nvSpPr>
        <p:spPr bwMode="auto">
          <a:xfrm flipV="1">
            <a:off x="7841808" y="7811874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18"/>
          <p:cNvSpPr>
            <a:spLocks noChangeArrowheads="1"/>
          </p:cNvSpPr>
          <p:nvPr/>
        </p:nvSpPr>
        <p:spPr bwMode="auto">
          <a:xfrm>
            <a:off x="4842564" y="7636120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8"/>
          <p:cNvSpPr>
            <a:spLocks noChangeArrowheads="1"/>
          </p:cNvSpPr>
          <p:nvPr/>
        </p:nvSpPr>
        <p:spPr bwMode="auto">
          <a:xfrm flipV="1">
            <a:off x="4172928" y="7359753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4"/>
          <p:cNvSpPr>
            <a:spLocks noChangeArrowheads="1"/>
          </p:cNvSpPr>
          <p:nvPr/>
        </p:nvSpPr>
        <p:spPr bwMode="auto">
          <a:xfrm flipV="1">
            <a:off x="9375277" y="7491689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4"/>
          <p:cNvSpPr>
            <a:spLocks noChangeArrowheads="1"/>
          </p:cNvSpPr>
          <p:nvPr/>
        </p:nvSpPr>
        <p:spPr bwMode="auto">
          <a:xfrm flipV="1">
            <a:off x="3686610" y="7431606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auto">
          <a:xfrm flipV="1">
            <a:off x="3600661" y="7345851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8"/>
          <p:cNvSpPr>
            <a:spLocks noChangeArrowheads="1"/>
          </p:cNvSpPr>
          <p:nvPr/>
        </p:nvSpPr>
        <p:spPr bwMode="auto">
          <a:xfrm flipV="1">
            <a:off x="3713442" y="7066164"/>
            <a:ext cx="568540" cy="59993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14"/>
          <p:cNvSpPr>
            <a:spLocks noChangeArrowheads="1"/>
          </p:cNvSpPr>
          <p:nvPr/>
        </p:nvSpPr>
        <p:spPr bwMode="auto">
          <a:xfrm flipH="1" flipV="1">
            <a:off x="4045618" y="7519916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14"/>
          <p:cNvSpPr>
            <a:spLocks noChangeArrowheads="1"/>
          </p:cNvSpPr>
          <p:nvPr/>
        </p:nvSpPr>
        <p:spPr bwMode="auto">
          <a:xfrm flipH="1" flipV="1">
            <a:off x="8826634" y="7265938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14"/>
          <p:cNvSpPr>
            <a:spLocks noChangeArrowheads="1"/>
          </p:cNvSpPr>
          <p:nvPr/>
        </p:nvSpPr>
        <p:spPr bwMode="auto">
          <a:xfrm flipV="1">
            <a:off x="8202882" y="7209643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16"/>
          <p:cNvSpPr>
            <a:spLocks noChangeArrowheads="1"/>
          </p:cNvSpPr>
          <p:nvPr/>
        </p:nvSpPr>
        <p:spPr bwMode="auto">
          <a:xfrm flipV="1">
            <a:off x="9235746" y="7326394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14"/>
          <p:cNvSpPr>
            <a:spLocks noChangeArrowheads="1"/>
          </p:cNvSpPr>
          <p:nvPr/>
        </p:nvSpPr>
        <p:spPr bwMode="auto">
          <a:xfrm flipV="1">
            <a:off x="9247977" y="7116400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12"/>
          <p:cNvSpPr>
            <a:spLocks noChangeArrowheads="1"/>
          </p:cNvSpPr>
          <p:nvPr/>
        </p:nvSpPr>
        <p:spPr bwMode="auto">
          <a:xfrm flipV="1">
            <a:off x="8346065" y="6586437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12"/>
          <p:cNvSpPr>
            <a:spLocks noChangeArrowheads="1"/>
          </p:cNvSpPr>
          <p:nvPr/>
        </p:nvSpPr>
        <p:spPr bwMode="auto">
          <a:xfrm flipV="1">
            <a:off x="8867434" y="7324918"/>
            <a:ext cx="149780" cy="15805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14"/>
          <p:cNvSpPr>
            <a:spLocks noChangeArrowheads="1"/>
          </p:cNvSpPr>
          <p:nvPr/>
        </p:nvSpPr>
        <p:spPr bwMode="auto">
          <a:xfrm flipV="1">
            <a:off x="9114780" y="7148401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Oval 14"/>
          <p:cNvSpPr>
            <a:spLocks noChangeArrowheads="1"/>
          </p:cNvSpPr>
          <p:nvPr/>
        </p:nvSpPr>
        <p:spPr bwMode="auto">
          <a:xfrm flipH="1" flipV="1">
            <a:off x="4627851" y="7531747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16"/>
          <p:cNvSpPr>
            <a:spLocks noChangeArrowheads="1"/>
          </p:cNvSpPr>
          <p:nvPr/>
        </p:nvSpPr>
        <p:spPr bwMode="auto">
          <a:xfrm flipV="1">
            <a:off x="3813517" y="7697711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14"/>
          <p:cNvSpPr>
            <a:spLocks noChangeArrowheads="1"/>
          </p:cNvSpPr>
          <p:nvPr/>
        </p:nvSpPr>
        <p:spPr bwMode="auto">
          <a:xfrm flipV="1">
            <a:off x="4994331" y="7461313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12"/>
          <p:cNvSpPr>
            <a:spLocks noChangeArrowheads="1"/>
          </p:cNvSpPr>
          <p:nvPr/>
        </p:nvSpPr>
        <p:spPr bwMode="auto">
          <a:xfrm flipV="1">
            <a:off x="8282724" y="7028741"/>
            <a:ext cx="584710" cy="61699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Oval 14"/>
          <p:cNvSpPr>
            <a:spLocks noChangeArrowheads="1"/>
          </p:cNvSpPr>
          <p:nvPr/>
        </p:nvSpPr>
        <p:spPr bwMode="auto">
          <a:xfrm flipV="1">
            <a:off x="3692551" y="7519718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18"/>
          <p:cNvSpPr>
            <a:spLocks noChangeArrowheads="1"/>
          </p:cNvSpPr>
          <p:nvPr/>
        </p:nvSpPr>
        <p:spPr bwMode="auto">
          <a:xfrm>
            <a:off x="8749864" y="7590706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14"/>
          <p:cNvSpPr>
            <a:spLocks noChangeArrowheads="1"/>
          </p:cNvSpPr>
          <p:nvPr/>
        </p:nvSpPr>
        <p:spPr bwMode="auto">
          <a:xfrm flipV="1">
            <a:off x="8932588" y="7490194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18"/>
          <p:cNvSpPr>
            <a:spLocks noChangeArrowheads="1"/>
          </p:cNvSpPr>
          <p:nvPr/>
        </p:nvSpPr>
        <p:spPr bwMode="auto">
          <a:xfrm flipV="1">
            <a:off x="8270015" y="7620196"/>
            <a:ext cx="301182" cy="3178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14"/>
          <p:cNvSpPr>
            <a:spLocks noChangeArrowheads="1"/>
          </p:cNvSpPr>
          <p:nvPr/>
        </p:nvSpPr>
        <p:spPr bwMode="auto">
          <a:xfrm flipV="1">
            <a:off x="7760512" y="7176078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4"/>
          <p:cNvSpPr>
            <a:spLocks noChangeArrowheads="1"/>
          </p:cNvSpPr>
          <p:nvPr/>
        </p:nvSpPr>
        <p:spPr bwMode="auto">
          <a:xfrm flipV="1">
            <a:off x="8160017" y="7180110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4"/>
          <p:cNvSpPr>
            <a:spLocks noChangeArrowheads="1"/>
          </p:cNvSpPr>
          <p:nvPr/>
        </p:nvSpPr>
        <p:spPr bwMode="auto">
          <a:xfrm flipV="1">
            <a:off x="8488171" y="7804176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2"/>
          <p:cNvSpPr>
            <a:spLocks noChangeArrowheads="1"/>
          </p:cNvSpPr>
          <p:nvPr/>
        </p:nvSpPr>
        <p:spPr bwMode="auto">
          <a:xfrm flipV="1">
            <a:off x="4018489" y="7759924"/>
            <a:ext cx="217168" cy="22916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8"/>
          <p:cNvSpPr>
            <a:spLocks noChangeArrowheads="1"/>
          </p:cNvSpPr>
          <p:nvPr/>
        </p:nvSpPr>
        <p:spPr bwMode="auto">
          <a:xfrm flipV="1">
            <a:off x="8539996" y="7372954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2"/>
          <p:cNvSpPr>
            <a:spLocks noChangeArrowheads="1"/>
          </p:cNvSpPr>
          <p:nvPr/>
        </p:nvSpPr>
        <p:spPr bwMode="auto">
          <a:xfrm flipV="1">
            <a:off x="4340756" y="7650650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6"/>
          <p:cNvSpPr>
            <a:spLocks noChangeArrowheads="1"/>
          </p:cNvSpPr>
          <p:nvPr/>
        </p:nvSpPr>
        <p:spPr bwMode="auto">
          <a:xfrm flipV="1">
            <a:off x="8263673" y="7412493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8"/>
          <p:cNvSpPr>
            <a:spLocks noChangeArrowheads="1"/>
          </p:cNvSpPr>
          <p:nvPr/>
        </p:nvSpPr>
        <p:spPr bwMode="auto">
          <a:xfrm flipV="1">
            <a:off x="5482312" y="7524797"/>
            <a:ext cx="352694" cy="3721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18"/>
          <p:cNvSpPr>
            <a:spLocks noChangeArrowheads="1"/>
          </p:cNvSpPr>
          <p:nvPr/>
        </p:nvSpPr>
        <p:spPr bwMode="auto">
          <a:xfrm flipV="1">
            <a:off x="4532235" y="7467536"/>
            <a:ext cx="126478" cy="1334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14"/>
          <p:cNvSpPr>
            <a:spLocks noChangeArrowheads="1"/>
          </p:cNvSpPr>
          <p:nvPr/>
        </p:nvSpPr>
        <p:spPr bwMode="auto">
          <a:xfrm flipV="1">
            <a:off x="3737322" y="7582089"/>
            <a:ext cx="278654" cy="25668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4"/>
          <p:cNvSpPr>
            <a:spLocks noChangeArrowheads="1"/>
          </p:cNvSpPr>
          <p:nvPr/>
        </p:nvSpPr>
        <p:spPr bwMode="auto">
          <a:xfrm flipV="1">
            <a:off x="3686024" y="7354881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4"/>
          <p:cNvSpPr>
            <a:spLocks noChangeArrowheads="1"/>
          </p:cNvSpPr>
          <p:nvPr/>
        </p:nvSpPr>
        <p:spPr bwMode="auto">
          <a:xfrm flipH="1" flipV="1">
            <a:off x="8867434" y="7575681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6"/>
          <p:cNvSpPr>
            <a:spLocks noChangeArrowheads="1"/>
          </p:cNvSpPr>
          <p:nvPr/>
        </p:nvSpPr>
        <p:spPr bwMode="auto">
          <a:xfrm flipV="1">
            <a:off x="8732770" y="7518906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8"/>
          <p:cNvSpPr>
            <a:spLocks noChangeArrowheads="1"/>
          </p:cNvSpPr>
          <p:nvPr/>
        </p:nvSpPr>
        <p:spPr bwMode="auto">
          <a:xfrm flipV="1">
            <a:off x="8272424" y="7380946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8"/>
          <p:cNvSpPr>
            <a:spLocks noChangeArrowheads="1"/>
          </p:cNvSpPr>
          <p:nvPr/>
        </p:nvSpPr>
        <p:spPr bwMode="auto">
          <a:xfrm flipH="1">
            <a:off x="4612429" y="7552876"/>
            <a:ext cx="246258" cy="25985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4"/>
          <p:cNvSpPr>
            <a:spLocks noChangeArrowheads="1"/>
          </p:cNvSpPr>
          <p:nvPr/>
        </p:nvSpPr>
        <p:spPr bwMode="auto">
          <a:xfrm flipV="1">
            <a:off x="4402826" y="7665294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6"/>
          <p:cNvSpPr>
            <a:spLocks noChangeArrowheads="1"/>
          </p:cNvSpPr>
          <p:nvPr/>
        </p:nvSpPr>
        <p:spPr bwMode="auto">
          <a:xfrm flipV="1">
            <a:off x="3615939" y="7370142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2"/>
          <p:cNvSpPr>
            <a:spLocks noChangeArrowheads="1"/>
          </p:cNvSpPr>
          <p:nvPr/>
        </p:nvSpPr>
        <p:spPr bwMode="auto">
          <a:xfrm flipV="1">
            <a:off x="3904356" y="7369705"/>
            <a:ext cx="323944" cy="34183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2"/>
          <p:cNvSpPr>
            <a:spLocks noChangeArrowheads="1"/>
          </p:cNvSpPr>
          <p:nvPr/>
        </p:nvSpPr>
        <p:spPr bwMode="auto">
          <a:xfrm flipV="1">
            <a:off x="4316877" y="7579539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6"/>
          <p:cNvSpPr>
            <a:spLocks noChangeArrowheads="1"/>
          </p:cNvSpPr>
          <p:nvPr/>
        </p:nvSpPr>
        <p:spPr bwMode="auto">
          <a:xfrm flipV="1">
            <a:off x="4966803" y="7295381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14"/>
          <p:cNvSpPr>
            <a:spLocks noChangeArrowheads="1"/>
          </p:cNvSpPr>
          <p:nvPr/>
        </p:nvSpPr>
        <p:spPr bwMode="auto">
          <a:xfrm flipV="1">
            <a:off x="4853733" y="7153401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18"/>
          <p:cNvSpPr>
            <a:spLocks noChangeArrowheads="1"/>
          </p:cNvSpPr>
          <p:nvPr/>
        </p:nvSpPr>
        <p:spPr bwMode="auto">
          <a:xfrm flipV="1">
            <a:off x="7812938" y="7087357"/>
            <a:ext cx="568540" cy="59993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18"/>
          <p:cNvSpPr>
            <a:spLocks noChangeArrowheads="1"/>
          </p:cNvSpPr>
          <p:nvPr/>
        </p:nvSpPr>
        <p:spPr bwMode="auto">
          <a:xfrm>
            <a:off x="5614695" y="7664005"/>
            <a:ext cx="404724" cy="4270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14"/>
          <p:cNvSpPr>
            <a:spLocks noChangeArrowheads="1"/>
          </p:cNvSpPr>
          <p:nvPr/>
        </p:nvSpPr>
        <p:spPr bwMode="auto">
          <a:xfrm flipV="1">
            <a:off x="3901015" y="6975794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 flipH="1" flipV="1">
            <a:off x="4761834" y="7753604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16"/>
          <p:cNvSpPr>
            <a:spLocks noChangeArrowheads="1"/>
          </p:cNvSpPr>
          <p:nvPr/>
        </p:nvSpPr>
        <p:spPr bwMode="auto">
          <a:xfrm flipV="1">
            <a:off x="2647703" y="7757819"/>
            <a:ext cx="271849" cy="32790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16"/>
          <p:cNvSpPr>
            <a:spLocks noChangeArrowheads="1"/>
          </p:cNvSpPr>
          <p:nvPr/>
        </p:nvSpPr>
        <p:spPr bwMode="auto">
          <a:xfrm flipV="1">
            <a:off x="7764545" y="7048414"/>
            <a:ext cx="642778" cy="67826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12"/>
          <p:cNvSpPr>
            <a:spLocks noChangeArrowheads="1"/>
          </p:cNvSpPr>
          <p:nvPr/>
        </p:nvSpPr>
        <p:spPr bwMode="auto">
          <a:xfrm flipV="1">
            <a:off x="3816944" y="6955064"/>
            <a:ext cx="731244" cy="771616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12"/>
          <p:cNvSpPr>
            <a:spLocks noChangeArrowheads="1"/>
          </p:cNvSpPr>
          <p:nvPr/>
        </p:nvSpPr>
        <p:spPr bwMode="auto">
          <a:xfrm flipV="1">
            <a:off x="5251055" y="7310588"/>
            <a:ext cx="524302" cy="55325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Oval 14"/>
          <p:cNvSpPr>
            <a:spLocks noChangeArrowheads="1"/>
          </p:cNvSpPr>
          <p:nvPr/>
        </p:nvSpPr>
        <p:spPr bwMode="auto">
          <a:xfrm flipV="1">
            <a:off x="4906666" y="7598460"/>
            <a:ext cx="226152" cy="23863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12"/>
          <p:cNvSpPr>
            <a:spLocks noChangeArrowheads="1"/>
          </p:cNvSpPr>
          <p:nvPr/>
        </p:nvSpPr>
        <p:spPr bwMode="auto">
          <a:xfrm flipV="1">
            <a:off x="3258413" y="7718785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12"/>
          <p:cNvSpPr>
            <a:spLocks noChangeArrowheads="1"/>
          </p:cNvSpPr>
          <p:nvPr/>
        </p:nvSpPr>
        <p:spPr bwMode="auto">
          <a:xfrm flipV="1">
            <a:off x="2756091" y="7201442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14"/>
          <p:cNvSpPr>
            <a:spLocks noChangeArrowheads="1"/>
          </p:cNvSpPr>
          <p:nvPr/>
        </p:nvSpPr>
        <p:spPr bwMode="auto">
          <a:xfrm flipH="1" flipV="1">
            <a:off x="2818693" y="7091304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16"/>
          <p:cNvSpPr>
            <a:spLocks noChangeArrowheads="1"/>
          </p:cNvSpPr>
          <p:nvPr/>
        </p:nvSpPr>
        <p:spPr bwMode="auto">
          <a:xfrm flipV="1">
            <a:off x="4822144" y="7386221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12"/>
          <p:cNvSpPr>
            <a:spLocks noChangeArrowheads="1"/>
          </p:cNvSpPr>
          <p:nvPr/>
        </p:nvSpPr>
        <p:spPr bwMode="auto">
          <a:xfrm flipV="1">
            <a:off x="3798929" y="7364407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14"/>
          <p:cNvSpPr>
            <a:spLocks noChangeArrowheads="1"/>
          </p:cNvSpPr>
          <p:nvPr/>
        </p:nvSpPr>
        <p:spPr bwMode="auto">
          <a:xfrm flipV="1">
            <a:off x="3723839" y="7169966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12"/>
          <p:cNvSpPr>
            <a:spLocks noChangeArrowheads="1"/>
          </p:cNvSpPr>
          <p:nvPr/>
        </p:nvSpPr>
        <p:spPr bwMode="auto">
          <a:xfrm flipV="1">
            <a:off x="8440252" y="7671843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14"/>
          <p:cNvSpPr>
            <a:spLocks noChangeArrowheads="1"/>
          </p:cNvSpPr>
          <p:nvPr/>
        </p:nvSpPr>
        <p:spPr bwMode="auto">
          <a:xfrm flipV="1">
            <a:off x="6823626" y="7288996"/>
            <a:ext cx="588094" cy="62056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Oval 14"/>
          <p:cNvSpPr>
            <a:spLocks noChangeArrowheads="1"/>
          </p:cNvSpPr>
          <p:nvPr/>
        </p:nvSpPr>
        <p:spPr bwMode="auto">
          <a:xfrm flipV="1">
            <a:off x="5501594" y="6945844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14"/>
          <p:cNvSpPr>
            <a:spLocks noChangeArrowheads="1"/>
          </p:cNvSpPr>
          <p:nvPr/>
        </p:nvSpPr>
        <p:spPr bwMode="auto">
          <a:xfrm flipV="1">
            <a:off x="4217562" y="6653377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Oval 18"/>
          <p:cNvSpPr>
            <a:spLocks noChangeArrowheads="1"/>
          </p:cNvSpPr>
          <p:nvPr/>
        </p:nvSpPr>
        <p:spPr bwMode="auto">
          <a:xfrm>
            <a:off x="8602696" y="7615329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Oval 18"/>
          <p:cNvSpPr>
            <a:spLocks noChangeArrowheads="1"/>
          </p:cNvSpPr>
          <p:nvPr/>
        </p:nvSpPr>
        <p:spPr bwMode="auto">
          <a:xfrm flipV="1">
            <a:off x="4549780" y="7551457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Oval 14"/>
          <p:cNvSpPr>
            <a:spLocks noChangeArrowheads="1"/>
          </p:cNvSpPr>
          <p:nvPr/>
        </p:nvSpPr>
        <p:spPr bwMode="auto">
          <a:xfrm flipH="1" flipV="1">
            <a:off x="4422470" y="7711620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Oval 14"/>
          <p:cNvSpPr>
            <a:spLocks noChangeArrowheads="1"/>
          </p:cNvSpPr>
          <p:nvPr/>
        </p:nvSpPr>
        <p:spPr bwMode="auto">
          <a:xfrm flipV="1">
            <a:off x="5673564" y="7726680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14"/>
          <p:cNvSpPr>
            <a:spLocks noChangeArrowheads="1"/>
          </p:cNvSpPr>
          <p:nvPr/>
        </p:nvSpPr>
        <p:spPr bwMode="auto">
          <a:xfrm flipV="1">
            <a:off x="3808952" y="7675135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Oval 14"/>
          <p:cNvSpPr>
            <a:spLocks noChangeArrowheads="1"/>
          </p:cNvSpPr>
          <p:nvPr/>
        </p:nvSpPr>
        <p:spPr bwMode="auto">
          <a:xfrm flipH="1" flipV="1">
            <a:off x="4483755" y="7343876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6"/>
          <p:cNvSpPr>
            <a:spLocks noChangeArrowheads="1"/>
          </p:cNvSpPr>
          <p:nvPr/>
        </p:nvSpPr>
        <p:spPr bwMode="auto">
          <a:xfrm flipV="1">
            <a:off x="9004815" y="7380885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12"/>
          <p:cNvSpPr>
            <a:spLocks noChangeArrowheads="1"/>
          </p:cNvSpPr>
          <p:nvPr/>
        </p:nvSpPr>
        <p:spPr bwMode="auto">
          <a:xfrm flipV="1">
            <a:off x="4555809" y="7628704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14"/>
          <p:cNvSpPr>
            <a:spLocks noChangeArrowheads="1"/>
          </p:cNvSpPr>
          <p:nvPr/>
        </p:nvSpPr>
        <p:spPr bwMode="auto">
          <a:xfrm flipV="1">
            <a:off x="8754463" y="7440522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Oval 14"/>
          <p:cNvSpPr>
            <a:spLocks noChangeArrowheads="1"/>
          </p:cNvSpPr>
          <p:nvPr/>
        </p:nvSpPr>
        <p:spPr bwMode="auto">
          <a:xfrm flipV="1">
            <a:off x="8883849" y="7202892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Oval 18"/>
          <p:cNvSpPr>
            <a:spLocks noChangeArrowheads="1"/>
          </p:cNvSpPr>
          <p:nvPr/>
        </p:nvSpPr>
        <p:spPr bwMode="auto">
          <a:xfrm>
            <a:off x="8605768" y="7402835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Oval 14"/>
          <p:cNvSpPr>
            <a:spLocks noChangeArrowheads="1"/>
          </p:cNvSpPr>
          <p:nvPr/>
        </p:nvSpPr>
        <p:spPr bwMode="auto">
          <a:xfrm flipV="1">
            <a:off x="8344075" y="7616305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18"/>
          <p:cNvSpPr>
            <a:spLocks noChangeArrowheads="1"/>
          </p:cNvSpPr>
          <p:nvPr/>
        </p:nvSpPr>
        <p:spPr bwMode="auto">
          <a:xfrm flipV="1">
            <a:off x="4548188" y="7581761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Oval 16"/>
          <p:cNvSpPr>
            <a:spLocks noChangeArrowheads="1"/>
          </p:cNvSpPr>
          <p:nvPr/>
        </p:nvSpPr>
        <p:spPr bwMode="auto">
          <a:xfrm flipV="1">
            <a:off x="8119577" y="7224622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18"/>
          <p:cNvSpPr>
            <a:spLocks noChangeArrowheads="1"/>
          </p:cNvSpPr>
          <p:nvPr/>
        </p:nvSpPr>
        <p:spPr bwMode="auto">
          <a:xfrm flipV="1">
            <a:off x="4388139" y="7279665"/>
            <a:ext cx="126478" cy="1334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任意多边形 209"/>
          <p:cNvSpPr>
            <a:spLocks noChangeAspect="1"/>
          </p:cNvSpPr>
          <p:nvPr/>
        </p:nvSpPr>
        <p:spPr>
          <a:xfrm>
            <a:off x="-4163319" y="-2044382"/>
            <a:ext cx="20523518" cy="13291502"/>
          </a:xfrm>
          <a:custGeom>
            <a:avLst/>
            <a:gdLst>
              <a:gd name="connsiteX0" fmla="*/ 0 w 20523518"/>
              <a:gd name="connsiteY0" fmla="*/ 0 h 13291502"/>
              <a:gd name="connsiteX1" fmla="*/ 20523518 w 20523518"/>
              <a:gd name="connsiteY1" fmla="*/ 0 h 13291502"/>
              <a:gd name="connsiteX2" fmla="*/ 20523518 w 20523518"/>
              <a:gd name="connsiteY2" fmla="*/ 13291502 h 13291502"/>
              <a:gd name="connsiteX3" fmla="*/ 0 w 20523518"/>
              <a:gd name="connsiteY3" fmla="*/ 13291502 h 13291502"/>
              <a:gd name="connsiteX4" fmla="*/ 0 w 20523518"/>
              <a:gd name="connsiteY4" fmla="*/ 0 h 13291502"/>
              <a:gd name="connsiteX5" fmla="*/ 10261759 w 20523518"/>
              <a:gd name="connsiteY5" fmla="*/ 4395751 h 13291502"/>
              <a:gd name="connsiteX6" fmla="*/ 8011759 w 20523518"/>
              <a:gd name="connsiteY6" fmla="*/ 6645751 h 13291502"/>
              <a:gd name="connsiteX7" fmla="*/ 10261759 w 20523518"/>
              <a:gd name="connsiteY7" fmla="*/ 8895751 h 13291502"/>
              <a:gd name="connsiteX8" fmla="*/ 12511759 w 20523518"/>
              <a:gd name="connsiteY8" fmla="*/ 6645751 h 13291502"/>
              <a:gd name="connsiteX9" fmla="*/ 10261759 w 20523518"/>
              <a:gd name="connsiteY9" fmla="*/ 4395751 h 13291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523518" h="13291502">
                <a:moveTo>
                  <a:pt x="0" y="0"/>
                </a:moveTo>
                <a:lnTo>
                  <a:pt x="20523518" y="0"/>
                </a:lnTo>
                <a:lnTo>
                  <a:pt x="20523518" y="13291502"/>
                </a:lnTo>
                <a:lnTo>
                  <a:pt x="0" y="13291502"/>
                </a:lnTo>
                <a:lnTo>
                  <a:pt x="0" y="0"/>
                </a:lnTo>
                <a:close/>
                <a:moveTo>
                  <a:pt x="10261759" y="4395751"/>
                </a:moveTo>
                <a:cubicBezTo>
                  <a:pt x="9019118" y="4395751"/>
                  <a:pt x="8011759" y="5403110"/>
                  <a:pt x="8011759" y="6645751"/>
                </a:cubicBezTo>
                <a:cubicBezTo>
                  <a:pt x="8011759" y="7888392"/>
                  <a:pt x="9019118" y="8895751"/>
                  <a:pt x="10261759" y="8895751"/>
                </a:cubicBezTo>
                <a:cubicBezTo>
                  <a:pt x="11504400" y="8895751"/>
                  <a:pt x="12511759" y="7888392"/>
                  <a:pt x="12511759" y="6645751"/>
                </a:cubicBezTo>
                <a:cubicBezTo>
                  <a:pt x="12511759" y="5403110"/>
                  <a:pt x="11504400" y="4395751"/>
                  <a:pt x="10261759" y="43957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0" y="0"/>
            <a:ext cx="12192000" cy="21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sx="1000" sy="1000" algn="ctr" rotWithShape="0">
              <a:srgbClr val="C9CACA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2" name="图片 211"/>
          <p:cNvPicPr>
            <a:picLocks noChangeAspect="1"/>
          </p:cNvPicPr>
          <p:nvPr/>
        </p:nvPicPr>
        <p:blipFill rotWithShape="1">
          <a:blip r:embed="rId6"/>
          <a:srcRect l="17743" t="2164" r="17594" b="2355"/>
          <a:stretch/>
        </p:blipFill>
        <p:spPr>
          <a:xfrm>
            <a:off x="-98049" y="-9057"/>
            <a:ext cx="12290049" cy="6954982"/>
          </a:xfrm>
          <a:custGeom>
            <a:avLst/>
            <a:gdLst>
              <a:gd name="connsiteX0" fmla="*/ 0 w 12219709"/>
              <a:gd name="connsiteY0" fmla="*/ 0 h 6954982"/>
              <a:gd name="connsiteX1" fmla="*/ 12219709 w 12219709"/>
              <a:gd name="connsiteY1" fmla="*/ 0 h 6954982"/>
              <a:gd name="connsiteX2" fmla="*/ 12219709 w 12219709"/>
              <a:gd name="connsiteY2" fmla="*/ 6954982 h 6954982"/>
              <a:gd name="connsiteX3" fmla="*/ 0 w 12219709"/>
              <a:gd name="connsiteY3" fmla="*/ 6954982 h 6954982"/>
              <a:gd name="connsiteX4" fmla="*/ 0 w 12219709"/>
              <a:gd name="connsiteY4" fmla="*/ 0 h 6954982"/>
              <a:gd name="connsiteX5" fmla="*/ 6206649 w 12219709"/>
              <a:gd name="connsiteY5" fmla="*/ 2420034 h 6954982"/>
              <a:gd name="connsiteX6" fmla="*/ 3956649 w 12219709"/>
              <a:gd name="connsiteY6" fmla="*/ 4670034 h 6954982"/>
              <a:gd name="connsiteX7" fmla="*/ 6206649 w 12219709"/>
              <a:gd name="connsiteY7" fmla="*/ 6920034 h 6954982"/>
              <a:gd name="connsiteX8" fmla="*/ 8456649 w 12219709"/>
              <a:gd name="connsiteY8" fmla="*/ 4670034 h 6954982"/>
              <a:gd name="connsiteX9" fmla="*/ 6206649 w 12219709"/>
              <a:gd name="connsiteY9" fmla="*/ 2420034 h 695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19709" h="6954982">
                <a:moveTo>
                  <a:pt x="0" y="0"/>
                </a:moveTo>
                <a:lnTo>
                  <a:pt x="12219709" y="0"/>
                </a:lnTo>
                <a:lnTo>
                  <a:pt x="12219709" y="6954982"/>
                </a:lnTo>
                <a:lnTo>
                  <a:pt x="0" y="6954982"/>
                </a:lnTo>
                <a:lnTo>
                  <a:pt x="0" y="0"/>
                </a:lnTo>
                <a:close/>
                <a:moveTo>
                  <a:pt x="6206649" y="2420034"/>
                </a:moveTo>
                <a:cubicBezTo>
                  <a:pt x="4964008" y="2420034"/>
                  <a:pt x="3956649" y="3427393"/>
                  <a:pt x="3956649" y="4670034"/>
                </a:cubicBezTo>
                <a:cubicBezTo>
                  <a:pt x="3956649" y="5912675"/>
                  <a:pt x="4964008" y="6920034"/>
                  <a:pt x="6206649" y="6920034"/>
                </a:cubicBezTo>
                <a:cubicBezTo>
                  <a:pt x="7449290" y="6920034"/>
                  <a:pt x="8456649" y="5912675"/>
                  <a:pt x="8456649" y="4670034"/>
                </a:cubicBezTo>
                <a:cubicBezTo>
                  <a:pt x="8456649" y="3427393"/>
                  <a:pt x="7449290" y="2420034"/>
                  <a:pt x="6206649" y="2420034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4442861" y="3994485"/>
            <a:ext cx="33062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谢谢欣赏</a:t>
            </a:r>
            <a:endParaRPr lang="zh-CN" altLang="en-US" sz="6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9" name="音频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692380" y="6858000"/>
            <a:ext cx="609600" cy="609600"/>
          </a:xfrm>
          <a:prstGeom prst="rect">
            <a:avLst/>
          </a:prstGeom>
        </p:spPr>
      </p:pic>
      <p:grpSp>
        <p:nvGrpSpPr>
          <p:cNvPr id="296" name="组合 295"/>
          <p:cNvGrpSpPr/>
          <p:nvPr/>
        </p:nvGrpSpPr>
        <p:grpSpPr>
          <a:xfrm>
            <a:off x="4403125" y="-2682188"/>
            <a:ext cx="3385751" cy="6205559"/>
            <a:chOff x="4403125" y="-914401"/>
            <a:chExt cx="3385751" cy="7098531"/>
          </a:xfrm>
        </p:grpSpPr>
        <p:grpSp>
          <p:nvGrpSpPr>
            <p:cNvPr id="295" name="组合 294"/>
            <p:cNvGrpSpPr/>
            <p:nvPr/>
          </p:nvGrpSpPr>
          <p:grpSpPr>
            <a:xfrm>
              <a:off x="5927997" y="2074032"/>
              <a:ext cx="459802" cy="4110098"/>
              <a:chOff x="10018912" y="-1119933"/>
              <a:chExt cx="319391" cy="2854990"/>
            </a:xfrm>
          </p:grpSpPr>
          <p:sp>
            <p:nvSpPr>
              <p:cNvPr id="265" name="Freeform 42"/>
              <p:cNvSpPr>
                <a:spLocks/>
              </p:cNvSpPr>
              <p:nvPr/>
            </p:nvSpPr>
            <p:spPr bwMode="auto">
              <a:xfrm>
                <a:off x="10045800" y="1039258"/>
                <a:ext cx="292503" cy="695799"/>
              </a:xfrm>
              <a:custGeom>
                <a:avLst/>
                <a:gdLst>
                  <a:gd name="T0" fmla="*/ 56 w 111"/>
                  <a:gd name="T1" fmla="*/ 0 h 264"/>
                  <a:gd name="T2" fmla="*/ 46 w 111"/>
                  <a:gd name="T3" fmla="*/ 4 h 264"/>
                  <a:gd name="T4" fmla="*/ 4 w 111"/>
                  <a:gd name="T5" fmla="*/ 47 h 264"/>
                  <a:gd name="T6" fmla="*/ 0 w 111"/>
                  <a:gd name="T7" fmla="*/ 56 h 264"/>
                  <a:gd name="T8" fmla="*/ 0 w 111"/>
                  <a:gd name="T9" fmla="*/ 58 h 264"/>
                  <a:gd name="T10" fmla="*/ 0 w 111"/>
                  <a:gd name="T11" fmla="*/ 251 h 264"/>
                  <a:gd name="T12" fmla="*/ 14 w 111"/>
                  <a:gd name="T13" fmla="*/ 264 h 264"/>
                  <a:gd name="T14" fmla="*/ 98 w 111"/>
                  <a:gd name="T15" fmla="*/ 264 h 264"/>
                  <a:gd name="T16" fmla="*/ 111 w 111"/>
                  <a:gd name="T17" fmla="*/ 251 h 264"/>
                  <a:gd name="T18" fmla="*/ 111 w 111"/>
                  <a:gd name="T19" fmla="*/ 58 h 264"/>
                  <a:gd name="T20" fmla="*/ 111 w 111"/>
                  <a:gd name="T21" fmla="*/ 56 h 264"/>
                  <a:gd name="T22" fmla="*/ 107 w 111"/>
                  <a:gd name="T23" fmla="*/ 47 h 264"/>
                  <a:gd name="T24" fmla="*/ 65 w 111"/>
                  <a:gd name="T25" fmla="*/ 4 h 264"/>
                  <a:gd name="T26" fmla="*/ 56 w 111"/>
                  <a:gd name="T2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" h="264">
                    <a:moveTo>
                      <a:pt x="56" y="0"/>
                    </a:moveTo>
                    <a:cubicBezTo>
                      <a:pt x="52" y="0"/>
                      <a:pt x="49" y="2"/>
                      <a:pt x="46" y="4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1" y="49"/>
                      <a:pt x="0" y="53"/>
                      <a:pt x="0" y="56"/>
                    </a:cubicBezTo>
                    <a:cubicBezTo>
                      <a:pt x="0" y="57"/>
                      <a:pt x="0" y="58"/>
                      <a:pt x="0" y="58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8"/>
                      <a:pt x="6" y="264"/>
                      <a:pt x="14" y="264"/>
                    </a:cubicBezTo>
                    <a:cubicBezTo>
                      <a:pt x="98" y="264"/>
                      <a:pt x="98" y="264"/>
                      <a:pt x="98" y="264"/>
                    </a:cubicBezTo>
                    <a:cubicBezTo>
                      <a:pt x="105" y="264"/>
                      <a:pt x="111" y="258"/>
                      <a:pt x="111" y="251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1" y="58"/>
                      <a:pt x="111" y="57"/>
                      <a:pt x="111" y="56"/>
                    </a:cubicBezTo>
                    <a:cubicBezTo>
                      <a:pt x="111" y="53"/>
                      <a:pt x="110" y="49"/>
                      <a:pt x="107" y="47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2" y="2"/>
                      <a:pt x="59" y="0"/>
                      <a:pt x="5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3"/>
              <p:cNvSpPr>
                <a:spLocks/>
              </p:cNvSpPr>
              <p:nvPr/>
            </p:nvSpPr>
            <p:spPr bwMode="auto">
              <a:xfrm>
                <a:off x="10018912" y="1011044"/>
                <a:ext cx="292503" cy="698015"/>
              </a:xfrm>
              <a:custGeom>
                <a:avLst/>
                <a:gdLst>
                  <a:gd name="T0" fmla="*/ 0 w 111"/>
                  <a:gd name="T1" fmla="*/ 57 h 265"/>
                  <a:gd name="T2" fmla="*/ 4 w 111"/>
                  <a:gd name="T3" fmla="*/ 47 h 265"/>
                  <a:gd name="T4" fmla="*/ 46 w 111"/>
                  <a:gd name="T5" fmla="*/ 5 h 265"/>
                  <a:gd name="T6" fmla="*/ 65 w 111"/>
                  <a:gd name="T7" fmla="*/ 5 h 265"/>
                  <a:gd name="T8" fmla="*/ 107 w 111"/>
                  <a:gd name="T9" fmla="*/ 47 h 265"/>
                  <a:gd name="T10" fmla="*/ 111 w 111"/>
                  <a:gd name="T11" fmla="*/ 57 h 265"/>
                  <a:gd name="T12" fmla="*/ 111 w 111"/>
                  <a:gd name="T13" fmla="*/ 59 h 265"/>
                  <a:gd name="T14" fmla="*/ 111 w 111"/>
                  <a:gd name="T15" fmla="*/ 251 h 265"/>
                  <a:gd name="T16" fmla="*/ 97 w 111"/>
                  <a:gd name="T17" fmla="*/ 265 h 265"/>
                  <a:gd name="T18" fmla="*/ 13 w 111"/>
                  <a:gd name="T19" fmla="*/ 265 h 265"/>
                  <a:gd name="T20" fmla="*/ 0 w 111"/>
                  <a:gd name="T21" fmla="*/ 251 h 265"/>
                  <a:gd name="T22" fmla="*/ 0 w 111"/>
                  <a:gd name="T23" fmla="*/ 59 h 265"/>
                  <a:gd name="T24" fmla="*/ 0 w 111"/>
                  <a:gd name="T25" fmla="*/ 5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265">
                    <a:moveTo>
                      <a:pt x="0" y="57"/>
                    </a:moveTo>
                    <a:cubicBezTo>
                      <a:pt x="0" y="53"/>
                      <a:pt x="1" y="50"/>
                      <a:pt x="4" y="47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1" y="0"/>
                      <a:pt x="59" y="0"/>
                      <a:pt x="65" y="5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10" y="50"/>
                      <a:pt x="111" y="53"/>
                      <a:pt x="111" y="57"/>
                    </a:cubicBezTo>
                    <a:cubicBezTo>
                      <a:pt x="111" y="58"/>
                      <a:pt x="111" y="58"/>
                      <a:pt x="111" y="59"/>
                    </a:cubicBezTo>
                    <a:cubicBezTo>
                      <a:pt x="111" y="251"/>
                      <a:pt x="111" y="251"/>
                      <a:pt x="111" y="251"/>
                    </a:cubicBezTo>
                    <a:cubicBezTo>
                      <a:pt x="111" y="259"/>
                      <a:pt x="105" y="265"/>
                      <a:pt x="97" y="265"/>
                    </a:cubicBezTo>
                    <a:cubicBezTo>
                      <a:pt x="13" y="265"/>
                      <a:pt x="13" y="265"/>
                      <a:pt x="13" y="265"/>
                    </a:cubicBezTo>
                    <a:cubicBezTo>
                      <a:pt x="6" y="265"/>
                      <a:pt x="0" y="259"/>
                      <a:pt x="0" y="25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8"/>
                      <a:pt x="0" y="58"/>
                      <a:pt x="0" y="5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altLang="zh-CN" sz="20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作品</a:t>
                </a:r>
                <a:endParaRPr lang="zh-CN" altLang="en-US" sz="20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  <a:p>
                <a:endParaRPr lang="en-US" altLang="zh-CN" sz="2000" dirty="0" smtClean="0"/>
              </a:p>
            </p:txBody>
          </p:sp>
          <p:sp>
            <p:nvSpPr>
              <p:cNvPr id="267" name="Oval 44"/>
              <p:cNvSpPr>
                <a:spLocks noChangeArrowheads="1"/>
              </p:cNvSpPr>
              <p:nvPr/>
            </p:nvSpPr>
            <p:spPr bwMode="auto">
              <a:xfrm>
                <a:off x="10141676" y="1058196"/>
                <a:ext cx="44319" cy="47643"/>
              </a:xfrm>
              <a:prstGeom prst="ellipse">
                <a:avLst/>
              </a:prstGeom>
              <a:solidFill>
                <a:srgbClr val="E6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5"/>
              <p:cNvSpPr>
                <a:spLocks noEditPoints="1"/>
              </p:cNvSpPr>
              <p:nvPr/>
            </p:nvSpPr>
            <p:spPr bwMode="auto">
              <a:xfrm flipH="1">
                <a:off x="10147613" y="-1119933"/>
                <a:ext cx="31758" cy="2191687"/>
              </a:xfrm>
              <a:custGeom>
                <a:avLst/>
                <a:gdLst>
                  <a:gd name="T0" fmla="*/ 8 w 8"/>
                  <a:gd name="T1" fmla="*/ 597 h 597"/>
                  <a:gd name="T2" fmla="*/ 8 w 8"/>
                  <a:gd name="T3" fmla="*/ 542 h 597"/>
                  <a:gd name="T4" fmla="*/ 0 w 8"/>
                  <a:gd name="T5" fmla="*/ 542 h 597"/>
                  <a:gd name="T6" fmla="*/ 0 w 8"/>
                  <a:gd name="T7" fmla="*/ 597 h 597"/>
                  <a:gd name="T8" fmla="*/ 8 w 8"/>
                  <a:gd name="T9" fmla="*/ 597 h 597"/>
                  <a:gd name="T10" fmla="*/ 8 w 8"/>
                  <a:gd name="T11" fmla="*/ 487 h 597"/>
                  <a:gd name="T12" fmla="*/ 8 w 8"/>
                  <a:gd name="T13" fmla="*/ 433 h 597"/>
                  <a:gd name="T14" fmla="*/ 0 w 8"/>
                  <a:gd name="T15" fmla="*/ 433 h 597"/>
                  <a:gd name="T16" fmla="*/ 0 w 8"/>
                  <a:gd name="T17" fmla="*/ 487 h 597"/>
                  <a:gd name="T18" fmla="*/ 8 w 8"/>
                  <a:gd name="T19" fmla="*/ 487 h 597"/>
                  <a:gd name="T20" fmla="*/ 8 w 8"/>
                  <a:gd name="T21" fmla="*/ 381 h 597"/>
                  <a:gd name="T22" fmla="*/ 8 w 8"/>
                  <a:gd name="T23" fmla="*/ 326 h 597"/>
                  <a:gd name="T24" fmla="*/ 0 w 8"/>
                  <a:gd name="T25" fmla="*/ 326 h 597"/>
                  <a:gd name="T26" fmla="*/ 0 w 8"/>
                  <a:gd name="T27" fmla="*/ 381 h 597"/>
                  <a:gd name="T28" fmla="*/ 8 w 8"/>
                  <a:gd name="T29" fmla="*/ 381 h 597"/>
                  <a:gd name="T30" fmla="*/ 8 w 8"/>
                  <a:gd name="T31" fmla="*/ 271 h 597"/>
                  <a:gd name="T32" fmla="*/ 8 w 8"/>
                  <a:gd name="T33" fmla="*/ 217 h 597"/>
                  <a:gd name="T34" fmla="*/ 0 w 8"/>
                  <a:gd name="T35" fmla="*/ 217 h 597"/>
                  <a:gd name="T36" fmla="*/ 0 w 8"/>
                  <a:gd name="T37" fmla="*/ 271 h 597"/>
                  <a:gd name="T38" fmla="*/ 8 w 8"/>
                  <a:gd name="T39" fmla="*/ 271 h 597"/>
                  <a:gd name="T40" fmla="*/ 8 w 8"/>
                  <a:gd name="T41" fmla="*/ 162 h 597"/>
                  <a:gd name="T42" fmla="*/ 8 w 8"/>
                  <a:gd name="T43" fmla="*/ 107 h 597"/>
                  <a:gd name="T44" fmla="*/ 0 w 8"/>
                  <a:gd name="T45" fmla="*/ 107 h 597"/>
                  <a:gd name="T46" fmla="*/ 0 w 8"/>
                  <a:gd name="T47" fmla="*/ 162 h 597"/>
                  <a:gd name="T48" fmla="*/ 8 w 8"/>
                  <a:gd name="T49" fmla="*/ 162 h 597"/>
                  <a:gd name="T50" fmla="*/ 8 w 8"/>
                  <a:gd name="T51" fmla="*/ 55 h 597"/>
                  <a:gd name="T52" fmla="*/ 8 w 8"/>
                  <a:gd name="T53" fmla="*/ 0 h 597"/>
                  <a:gd name="T54" fmla="*/ 0 w 8"/>
                  <a:gd name="T55" fmla="*/ 0 h 597"/>
                  <a:gd name="T56" fmla="*/ 0 w 8"/>
                  <a:gd name="T57" fmla="*/ 55 h 597"/>
                  <a:gd name="T58" fmla="*/ 8 w 8"/>
                  <a:gd name="T59" fmla="*/ 55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" h="597">
                    <a:moveTo>
                      <a:pt x="8" y="597"/>
                    </a:moveTo>
                    <a:lnTo>
                      <a:pt x="8" y="542"/>
                    </a:lnTo>
                    <a:lnTo>
                      <a:pt x="0" y="542"/>
                    </a:lnTo>
                    <a:lnTo>
                      <a:pt x="0" y="597"/>
                    </a:lnTo>
                    <a:lnTo>
                      <a:pt x="8" y="597"/>
                    </a:lnTo>
                    <a:close/>
                    <a:moveTo>
                      <a:pt x="8" y="487"/>
                    </a:moveTo>
                    <a:lnTo>
                      <a:pt x="8" y="433"/>
                    </a:lnTo>
                    <a:lnTo>
                      <a:pt x="0" y="433"/>
                    </a:lnTo>
                    <a:lnTo>
                      <a:pt x="0" y="487"/>
                    </a:lnTo>
                    <a:lnTo>
                      <a:pt x="8" y="487"/>
                    </a:lnTo>
                    <a:close/>
                    <a:moveTo>
                      <a:pt x="8" y="381"/>
                    </a:moveTo>
                    <a:lnTo>
                      <a:pt x="8" y="326"/>
                    </a:lnTo>
                    <a:lnTo>
                      <a:pt x="0" y="326"/>
                    </a:lnTo>
                    <a:lnTo>
                      <a:pt x="0" y="381"/>
                    </a:lnTo>
                    <a:lnTo>
                      <a:pt x="8" y="381"/>
                    </a:lnTo>
                    <a:close/>
                    <a:moveTo>
                      <a:pt x="8" y="271"/>
                    </a:moveTo>
                    <a:lnTo>
                      <a:pt x="8" y="217"/>
                    </a:lnTo>
                    <a:lnTo>
                      <a:pt x="0" y="217"/>
                    </a:lnTo>
                    <a:lnTo>
                      <a:pt x="0" y="271"/>
                    </a:lnTo>
                    <a:lnTo>
                      <a:pt x="8" y="271"/>
                    </a:lnTo>
                    <a:close/>
                    <a:moveTo>
                      <a:pt x="8" y="162"/>
                    </a:moveTo>
                    <a:lnTo>
                      <a:pt x="8" y="107"/>
                    </a:lnTo>
                    <a:lnTo>
                      <a:pt x="0" y="107"/>
                    </a:lnTo>
                    <a:lnTo>
                      <a:pt x="0" y="162"/>
                    </a:lnTo>
                    <a:lnTo>
                      <a:pt x="8" y="162"/>
                    </a:lnTo>
                    <a:close/>
                    <a:moveTo>
                      <a:pt x="8" y="55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55"/>
                    </a:lnTo>
                    <a:lnTo>
                      <a:pt x="8" y="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3" name="圆角矩形 292"/>
            <p:cNvSpPr/>
            <p:nvPr/>
          </p:nvSpPr>
          <p:spPr>
            <a:xfrm>
              <a:off x="4403125" y="-914401"/>
              <a:ext cx="3385751" cy="3015049"/>
            </a:xfrm>
            <a:prstGeom prst="roundRect">
              <a:avLst/>
            </a:prstGeom>
            <a:gradFill flip="none" rotWithShape="1">
              <a:gsLst>
                <a:gs pos="5000">
                  <a:schemeClr val="bg1">
                    <a:alpha val="5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549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6778">
        <p14:vortex dir="r"/>
      </p:transition>
    </mc:Choice>
    <mc:Fallback xmlns="">
      <p:transition spd="slow" advTm="167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2" presetClass="exit" presetSubtype="1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repeatCount="5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1" repeatCount="5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repeatCount="5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repeatCount="5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" repeatCount="5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" repeatCount="5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1" repeatCount="5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1" repeatCount="5000" fill="remove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repeatCount="5000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1" repeatCount="5000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2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2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2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2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1" repeatCount="5000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1" repeatCount="5000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1" repeatCount="5000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2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2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2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2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2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2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2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2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2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2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xit" presetSubtype="1" repeatCount="5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1" repeatCount="5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" presetClass="exit" presetSubtype="1" repeatCount="5000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2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" presetClass="exit" presetSubtype="1" repeatCount="5000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2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2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2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2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2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2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2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1" repeatCount="5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2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2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1" repeatCount="5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2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2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1" repeatCount="5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2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2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xit" presetSubtype="1" repeatCount="5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2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2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" presetClass="exit" presetSubtype="1" repeatCount="5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2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2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1" repeatCount="5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2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2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" presetClass="exit" presetSubtype="1" repeatCount="5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9" dur="2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2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2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2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2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2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2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2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" presetClass="exit" presetSubtype="1" repeatCount="5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2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2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" presetClass="exit" presetSubtype="1" repeatCount="5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2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2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1" repeatCount="5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2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2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" presetClass="exit" presetSubtype="1" repeatCount="5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1" repeatCount="5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1" repeatCount="5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" presetClass="exit" presetSubtype="1" repeatCount="5000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2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2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2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2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2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2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2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2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3" dur="2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2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2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2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" presetClass="exit" presetSubtype="1" repeatCount="5000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1" dur="2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2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2" presetClass="exit" presetSubtype="1" repeatCount="5000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5" dur="2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2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9" dur="2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2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3" dur="2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2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2" presetClass="exit" presetSubtype="1" repeatCount="5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2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2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" presetClass="exit" presetSubtype="1" repeatCount="5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1" dur="2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2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5" dur="2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2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9" dur="2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2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3" dur="2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2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2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2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1" dur="2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2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5" dur="2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2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9" dur="2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2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2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2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2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2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1" dur="20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20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5" dur="2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2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9" dur="2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2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3" dur="2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2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7" dur="2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2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1" dur="2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2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2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2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2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2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3" dur="2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2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2" presetClass="exit" presetSubtype="1" repeatCount="5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7" dur="2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2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1" dur="2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2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20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20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2" presetClass="exit" presetSubtype="1" repeatCount="5000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9" dur="20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20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3" dur="2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2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" presetClass="exit" presetSubtype="1" repeatCount="5000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7" dur="2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2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" presetClass="exit" presetSubtype="1" repeatCount="5000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1" dur="2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2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2" presetClass="exit" presetSubtype="1" repeatCount="5000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2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2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9" dur="2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2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2" presetClass="exit" presetSubtype="1" repeatCount="5000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2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2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7" dur="20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20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2" presetClass="exit" presetSubtype="1" repeatCount="5000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1" dur="2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2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2" presetClass="exit" presetSubtype="1" repeatCount="5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5" dur="2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2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9" dur="2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2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" presetClass="exit" presetSubtype="1" repeatCount="5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2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2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" presetClass="exit" presetSubtype="1" repeatCount="5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7" dur="2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2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1" dur="2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2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2" presetClass="exit" presetSubtype="1" repeatCount="5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5" dur="2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2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2" presetClass="exit" presetSubtype="1" repeatCount="5000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2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2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2001"/>
                            </p:stCondLst>
                            <p:childTnLst>
                              <p:par>
                                <p:cTn id="4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8" grpId="0" animBg="1"/>
      <p:bldP spid="79" grpId="0" animBg="1"/>
      <p:bldP spid="87" grpId="0" animBg="1"/>
      <p:bldP spid="89" grpId="0" animBg="1"/>
      <p:bldP spid="91" grpId="0" animBg="1"/>
      <p:bldP spid="94" grpId="0" animBg="1"/>
      <p:bldP spid="97" grpId="0" animBg="1"/>
      <p:bldP spid="100" grpId="0" animBg="1"/>
      <p:bldP spid="104" grpId="0" animBg="1"/>
      <p:bldP spid="106" grpId="0" animBg="1"/>
      <p:bldP spid="110" grpId="0" animBg="1"/>
      <p:bldP spid="115" grpId="0" animBg="1"/>
      <p:bldP spid="118" grpId="0" animBg="1"/>
      <p:bldP spid="119" grpId="0" animBg="1"/>
      <p:bldP spid="147" grpId="0" animBg="1"/>
      <p:bldP spid="151" grpId="0" animBg="1"/>
      <p:bldP spid="155" grpId="0" animBg="1"/>
      <p:bldP spid="159" grpId="0" animBg="1"/>
      <p:bldP spid="164" grpId="0" animBg="1"/>
      <p:bldP spid="166" grpId="0" animBg="1"/>
      <p:bldP spid="168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8" grpId="0" animBg="1"/>
      <p:bldP spid="90" grpId="0" animBg="1"/>
      <p:bldP spid="92" grpId="0" animBg="1"/>
      <p:bldP spid="93" grpId="0" animBg="1"/>
      <p:bldP spid="95" grpId="0" animBg="1"/>
      <p:bldP spid="96" grpId="0" animBg="1"/>
      <p:bldP spid="98" grpId="0" animBg="1"/>
      <p:bldP spid="99" grpId="0" animBg="1"/>
      <p:bldP spid="101" grpId="0" animBg="1"/>
      <p:bldP spid="102" grpId="0" animBg="1"/>
      <p:bldP spid="103" grpId="0" animBg="1"/>
      <p:bldP spid="105" grpId="0" animBg="1"/>
      <p:bldP spid="107" grpId="0" animBg="1"/>
      <p:bldP spid="108" grpId="0" animBg="1"/>
      <p:bldP spid="109" grpId="0" animBg="1"/>
      <p:bldP spid="111" grpId="0" animBg="1"/>
      <p:bldP spid="112" grpId="0" animBg="1"/>
      <p:bldP spid="113" grpId="0" animBg="1"/>
      <p:bldP spid="114" grpId="0" animBg="1"/>
      <p:bldP spid="116" grpId="0" animBg="1"/>
      <p:bldP spid="117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6" grpId="0" animBg="1"/>
      <p:bldP spid="157" grpId="0" animBg="1"/>
      <p:bldP spid="158" grpId="0" animBg="1"/>
      <p:bldP spid="160" grpId="0" animBg="1"/>
      <p:bldP spid="161" grpId="0" animBg="1"/>
      <p:bldP spid="162" grpId="0" animBg="1"/>
      <p:bldP spid="163" grpId="0" animBg="1"/>
      <p:bldP spid="165" grpId="0" animBg="1"/>
      <p:bldP spid="167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14"/>
          <p:cNvSpPr>
            <a:spLocks noChangeArrowheads="1"/>
          </p:cNvSpPr>
          <p:nvPr/>
        </p:nvSpPr>
        <p:spPr bwMode="auto">
          <a:xfrm flipV="1">
            <a:off x="11429198" y="7156404"/>
            <a:ext cx="762802" cy="80491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6"/>
          <p:cNvSpPr>
            <a:spLocks noChangeArrowheads="1"/>
          </p:cNvSpPr>
          <p:nvPr/>
        </p:nvSpPr>
        <p:spPr bwMode="auto">
          <a:xfrm flipV="1">
            <a:off x="11318597" y="7362503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8"/>
          <p:cNvSpPr>
            <a:spLocks noChangeArrowheads="1"/>
          </p:cNvSpPr>
          <p:nvPr/>
        </p:nvSpPr>
        <p:spPr bwMode="auto">
          <a:xfrm flipV="1">
            <a:off x="10861936" y="7587899"/>
            <a:ext cx="360000" cy="379877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 flipV="1">
            <a:off x="11243253" y="7649486"/>
            <a:ext cx="214024" cy="21958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 flipV="1">
            <a:off x="10861641" y="6858000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 flipV="1">
            <a:off x="11404763" y="7730226"/>
            <a:ext cx="340306" cy="35909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10852684" y="7199634"/>
            <a:ext cx="424762" cy="448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auto">
          <a:xfrm flipV="1">
            <a:off x="11173038" y="7364067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 flipH="1" flipV="1">
            <a:off x="11269344" y="7177275"/>
            <a:ext cx="154858" cy="1634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 flipH="1">
            <a:off x="684824" y="7239961"/>
            <a:ext cx="246258" cy="25985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 flipV="1">
            <a:off x="1128287" y="7792013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 flipV="1">
            <a:off x="884370" y="7873430"/>
            <a:ext cx="694306" cy="73264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 flipV="1">
            <a:off x="1416704" y="7791576"/>
            <a:ext cx="323944" cy="34183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 flipV="1">
            <a:off x="1039198" y="6982466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4"/>
          <p:cNvSpPr>
            <a:spLocks noChangeArrowheads="1"/>
          </p:cNvSpPr>
          <p:nvPr/>
        </p:nvSpPr>
        <p:spPr bwMode="auto">
          <a:xfrm flipV="1">
            <a:off x="926128" y="6840486"/>
            <a:ext cx="251064" cy="2649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8"/>
          <p:cNvSpPr>
            <a:spLocks noChangeArrowheads="1"/>
          </p:cNvSpPr>
          <p:nvPr/>
        </p:nvSpPr>
        <p:spPr bwMode="auto">
          <a:xfrm>
            <a:off x="1335176" y="7329375"/>
            <a:ext cx="404724" cy="4270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 flipV="1">
            <a:off x="1413363" y="7397665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16"/>
          <p:cNvSpPr>
            <a:spLocks noChangeArrowheads="1"/>
          </p:cNvSpPr>
          <p:nvPr/>
        </p:nvSpPr>
        <p:spPr bwMode="auto">
          <a:xfrm flipV="1">
            <a:off x="160051" y="8179690"/>
            <a:ext cx="271849" cy="32790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 flipV="1">
            <a:off x="201973" y="7783387"/>
            <a:ext cx="642778" cy="67826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 flipV="1">
            <a:off x="138723" y="6709065"/>
            <a:ext cx="731244" cy="771616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2"/>
          <p:cNvSpPr>
            <a:spLocks noChangeArrowheads="1"/>
          </p:cNvSpPr>
          <p:nvPr/>
        </p:nvSpPr>
        <p:spPr bwMode="auto">
          <a:xfrm flipV="1">
            <a:off x="568843" y="7508734"/>
            <a:ext cx="524302" cy="55325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4"/>
          <p:cNvSpPr>
            <a:spLocks noChangeArrowheads="1"/>
          </p:cNvSpPr>
          <p:nvPr/>
        </p:nvSpPr>
        <p:spPr bwMode="auto">
          <a:xfrm flipV="1">
            <a:off x="979061" y="7285545"/>
            <a:ext cx="226152" cy="23863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 flipV="1">
            <a:off x="770761" y="8140656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12"/>
          <p:cNvSpPr>
            <a:spLocks noChangeArrowheads="1"/>
          </p:cNvSpPr>
          <p:nvPr/>
        </p:nvSpPr>
        <p:spPr bwMode="auto">
          <a:xfrm flipV="1">
            <a:off x="268439" y="7623313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14"/>
          <p:cNvSpPr>
            <a:spLocks noChangeArrowheads="1"/>
          </p:cNvSpPr>
          <p:nvPr/>
        </p:nvSpPr>
        <p:spPr bwMode="auto">
          <a:xfrm flipH="1" flipV="1">
            <a:off x="331041" y="7513175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16"/>
          <p:cNvSpPr>
            <a:spLocks noChangeArrowheads="1"/>
          </p:cNvSpPr>
          <p:nvPr/>
        </p:nvSpPr>
        <p:spPr bwMode="auto">
          <a:xfrm flipV="1">
            <a:off x="894539" y="7073306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12"/>
          <p:cNvSpPr>
            <a:spLocks noChangeArrowheads="1"/>
          </p:cNvSpPr>
          <p:nvPr/>
        </p:nvSpPr>
        <p:spPr bwMode="auto">
          <a:xfrm flipV="1">
            <a:off x="1311277" y="7786278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 flipV="1">
            <a:off x="1236187" y="7591837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14"/>
          <p:cNvSpPr>
            <a:spLocks noChangeArrowheads="1"/>
          </p:cNvSpPr>
          <p:nvPr/>
        </p:nvSpPr>
        <p:spPr bwMode="auto">
          <a:xfrm flipV="1">
            <a:off x="0" y="7715328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4"/>
          <p:cNvSpPr>
            <a:spLocks noChangeArrowheads="1"/>
          </p:cNvSpPr>
          <p:nvPr/>
        </p:nvSpPr>
        <p:spPr bwMode="auto">
          <a:xfrm flipV="1">
            <a:off x="12277308" y="7687928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14"/>
          <p:cNvSpPr>
            <a:spLocks noChangeArrowheads="1"/>
          </p:cNvSpPr>
          <p:nvPr/>
        </p:nvSpPr>
        <p:spPr bwMode="auto">
          <a:xfrm flipH="1" flipV="1">
            <a:off x="11728665" y="7462177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 flipV="1">
            <a:off x="12156473" y="7905132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 flipV="1">
            <a:off x="12137777" y="7522633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 flipV="1">
            <a:off x="12150008" y="7312639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12"/>
          <p:cNvSpPr>
            <a:spLocks noChangeArrowheads="1"/>
          </p:cNvSpPr>
          <p:nvPr/>
        </p:nvSpPr>
        <p:spPr bwMode="auto">
          <a:xfrm flipV="1">
            <a:off x="11933896" y="7605636"/>
            <a:ext cx="403112" cy="42537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 flipV="1">
            <a:off x="11769465" y="7521157"/>
            <a:ext cx="149780" cy="15805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 flipV="1">
            <a:off x="12016811" y="7344640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 flipV="1">
            <a:off x="11184755" y="7224980"/>
            <a:ext cx="584710" cy="61699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18"/>
          <p:cNvSpPr>
            <a:spLocks noChangeArrowheads="1"/>
          </p:cNvSpPr>
          <p:nvPr/>
        </p:nvSpPr>
        <p:spPr bwMode="auto">
          <a:xfrm flipV="1">
            <a:off x="10541889" y="7823491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14"/>
          <p:cNvSpPr>
            <a:spLocks noChangeArrowheads="1"/>
          </p:cNvSpPr>
          <p:nvPr/>
        </p:nvSpPr>
        <p:spPr bwMode="auto">
          <a:xfrm flipV="1">
            <a:off x="9868535" y="8061599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8"/>
          <p:cNvSpPr>
            <a:spLocks noChangeArrowheads="1"/>
          </p:cNvSpPr>
          <p:nvPr/>
        </p:nvSpPr>
        <p:spPr bwMode="auto">
          <a:xfrm flipV="1">
            <a:off x="11172046" y="7816435"/>
            <a:ext cx="301182" cy="3178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 flipH="1" flipV="1">
            <a:off x="10227543" y="8149909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14"/>
          <p:cNvSpPr>
            <a:spLocks noChangeArrowheads="1"/>
          </p:cNvSpPr>
          <p:nvPr/>
        </p:nvSpPr>
        <p:spPr bwMode="auto">
          <a:xfrm flipV="1">
            <a:off x="10662543" y="7372317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 flipV="1">
            <a:off x="11062048" y="7376349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4"/>
          <p:cNvSpPr>
            <a:spLocks noChangeArrowheads="1"/>
          </p:cNvSpPr>
          <p:nvPr/>
        </p:nvSpPr>
        <p:spPr bwMode="auto">
          <a:xfrm flipV="1">
            <a:off x="10665116" y="7892014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2"/>
          <p:cNvSpPr>
            <a:spLocks noChangeArrowheads="1"/>
          </p:cNvSpPr>
          <p:nvPr/>
        </p:nvSpPr>
        <p:spPr bwMode="auto">
          <a:xfrm flipV="1">
            <a:off x="10303800" y="7743668"/>
            <a:ext cx="217168" cy="229160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14"/>
          <p:cNvSpPr>
            <a:spLocks noChangeArrowheads="1"/>
          </p:cNvSpPr>
          <p:nvPr/>
        </p:nvSpPr>
        <p:spPr bwMode="auto">
          <a:xfrm flipV="1">
            <a:off x="11164966" y="7771615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8"/>
          <p:cNvSpPr>
            <a:spLocks noChangeArrowheads="1"/>
          </p:cNvSpPr>
          <p:nvPr/>
        </p:nvSpPr>
        <p:spPr bwMode="auto">
          <a:xfrm flipV="1">
            <a:off x="9984543" y="7782861"/>
            <a:ext cx="352694" cy="3721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14"/>
          <p:cNvSpPr>
            <a:spLocks noChangeArrowheads="1"/>
          </p:cNvSpPr>
          <p:nvPr/>
        </p:nvSpPr>
        <p:spPr bwMode="auto">
          <a:xfrm flipV="1">
            <a:off x="10022633" y="7565833"/>
            <a:ext cx="278654" cy="25668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14"/>
          <p:cNvSpPr>
            <a:spLocks noChangeArrowheads="1"/>
          </p:cNvSpPr>
          <p:nvPr/>
        </p:nvSpPr>
        <p:spPr bwMode="auto">
          <a:xfrm flipV="1">
            <a:off x="11146676" y="7728040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14"/>
          <p:cNvSpPr>
            <a:spLocks noChangeArrowheads="1"/>
          </p:cNvSpPr>
          <p:nvPr/>
        </p:nvSpPr>
        <p:spPr bwMode="auto">
          <a:xfrm flipH="1" flipV="1">
            <a:off x="11769465" y="7771920"/>
            <a:ext cx="252542" cy="26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16"/>
          <p:cNvSpPr>
            <a:spLocks noChangeArrowheads="1"/>
          </p:cNvSpPr>
          <p:nvPr/>
        </p:nvSpPr>
        <p:spPr bwMode="auto">
          <a:xfrm flipV="1">
            <a:off x="11634801" y="7715145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12"/>
          <p:cNvSpPr>
            <a:spLocks noChangeArrowheads="1"/>
          </p:cNvSpPr>
          <p:nvPr/>
        </p:nvSpPr>
        <p:spPr bwMode="auto">
          <a:xfrm flipV="1">
            <a:off x="10581808" y="7658163"/>
            <a:ext cx="180488" cy="19045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14"/>
          <p:cNvSpPr>
            <a:spLocks noChangeArrowheads="1"/>
          </p:cNvSpPr>
          <p:nvPr/>
        </p:nvSpPr>
        <p:spPr bwMode="auto">
          <a:xfrm flipV="1">
            <a:off x="11130232" y="7904298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18"/>
          <p:cNvSpPr>
            <a:spLocks noChangeArrowheads="1"/>
          </p:cNvSpPr>
          <p:nvPr/>
        </p:nvSpPr>
        <p:spPr bwMode="auto">
          <a:xfrm>
            <a:off x="2023143" y="8191587"/>
            <a:ext cx="178510" cy="1883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 flipV="1">
            <a:off x="1353507" y="7915220"/>
            <a:ext cx="269631" cy="28983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auto">
          <a:xfrm flipV="1">
            <a:off x="867189" y="7987073"/>
            <a:ext cx="224112" cy="236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12"/>
          <p:cNvSpPr>
            <a:spLocks noChangeArrowheads="1"/>
          </p:cNvSpPr>
          <p:nvPr/>
        </p:nvSpPr>
        <p:spPr bwMode="auto">
          <a:xfrm flipV="1">
            <a:off x="781240" y="7901318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16"/>
          <p:cNvSpPr>
            <a:spLocks noChangeArrowheads="1"/>
          </p:cNvSpPr>
          <p:nvPr/>
        </p:nvSpPr>
        <p:spPr bwMode="auto">
          <a:xfrm flipV="1">
            <a:off x="0" y="7913195"/>
            <a:ext cx="360000" cy="379877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18"/>
          <p:cNvSpPr>
            <a:spLocks noChangeArrowheads="1"/>
          </p:cNvSpPr>
          <p:nvPr/>
        </p:nvSpPr>
        <p:spPr bwMode="auto">
          <a:xfrm flipV="1">
            <a:off x="894021" y="7621631"/>
            <a:ext cx="568540" cy="59993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18"/>
          <p:cNvSpPr>
            <a:spLocks noChangeArrowheads="1"/>
          </p:cNvSpPr>
          <p:nvPr/>
        </p:nvSpPr>
        <p:spPr bwMode="auto">
          <a:xfrm>
            <a:off x="295978" y="8260104"/>
            <a:ext cx="404724" cy="42706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4"/>
          <p:cNvSpPr>
            <a:spLocks noChangeArrowheads="1"/>
          </p:cNvSpPr>
          <p:nvPr/>
        </p:nvSpPr>
        <p:spPr bwMode="auto">
          <a:xfrm flipH="1" flipV="1">
            <a:off x="1226197" y="8075383"/>
            <a:ext cx="96406" cy="1017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14"/>
          <p:cNvSpPr>
            <a:spLocks noChangeArrowheads="1"/>
          </p:cNvSpPr>
          <p:nvPr/>
        </p:nvSpPr>
        <p:spPr bwMode="auto">
          <a:xfrm flipV="1">
            <a:off x="1606107" y="7743268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4"/>
          <p:cNvSpPr>
            <a:spLocks noChangeArrowheads="1"/>
          </p:cNvSpPr>
          <p:nvPr/>
        </p:nvSpPr>
        <p:spPr bwMode="auto">
          <a:xfrm flipV="1">
            <a:off x="10734033" y="7485623"/>
            <a:ext cx="148626" cy="15683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 flipV="1">
            <a:off x="10594502" y="7320328"/>
            <a:ext cx="134664" cy="14210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4"/>
          <p:cNvSpPr>
            <a:spLocks noChangeArrowheads="1"/>
          </p:cNvSpPr>
          <p:nvPr/>
        </p:nvSpPr>
        <p:spPr bwMode="auto">
          <a:xfrm flipV="1">
            <a:off x="10344150" y="7379965"/>
            <a:ext cx="330626" cy="34888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4"/>
          <p:cNvSpPr>
            <a:spLocks noChangeArrowheads="1"/>
          </p:cNvSpPr>
          <p:nvPr/>
        </p:nvSpPr>
        <p:spPr bwMode="auto">
          <a:xfrm flipV="1">
            <a:off x="10473536" y="7142335"/>
            <a:ext cx="107740" cy="11368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2"/>
          <p:cNvSpPr>
            <a:spLocks noChangeArrowheads="1"/>
          </p:cNvSpPr>
          <p:nvPr/>
        </p:nvSpPr>
        <p:spPr bwMode="auto">
          <a:xfrm flipV="1">
            <a:off x="1521335" y="8206117"/>
            <a:ext cx="153726" cy="162214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14"/>
          <p:cNvSpPr>
            <a:spLocks noChangeArrowheads="1"/>
          </p:cNvSpPr>
          <p:nvPr/>
        </p:nvSpPr>
        <p:spPr bwMode="auto">
          <a:xfrm flipV="1">
            <a:off x="10467009" y="6977498"/>
            <a:ext cx="530386" cy="55967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14"/>
          <p:cNvSpPr>
            <a:spLocks noChangeArrowheads="1"/>
          </p:cNvSpPr>
          <p:nvPr/>
        </p:nvSpPr>
        <p:spPr bwMode="auto">
          <a:xfrm flipV="1">
            <a:off x="179029" y="7732232"/>
            <a:ext cx="588094" cy="62056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14"/>
          <p:cNvSpPr>
            <a:spLocks noChangeArrowheads="1"/>
          </p:cNvSpPr>
          <p:nvPr/>
        </p:nvSpPr>
        <p:spPr bwMode="auto">
          <a:xfrm flipV="1">
            <a:off x="534791" y="7563658"/>
            <a:ext cx="360000" cy="37987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12"/>
          <p:cNvSpPr>
            <a:spLocks noChangeArrowheads="1"/>
          </p:cNvSpPr>
          <p:nvPr/>
        </p:nvSpPr>
        <p:spPr bwMode="auto">
          <a:xfrm flipH="1" flipV="1">
            <a:off x="658742" y="8237749"/>
            <a:ext cx="164574" cy="173662"/>
          </a:xfrm>
          <a:prstGeom prst="ellipse">
            <a:avLst/>
          </a:prstGeom>
          <a:solidFill>
            <a:srgbClr val="194F82">
              <a:alpha val="50000"/>
            </a:srgbClr>
          </a:solidFill>
          <a:ln>
            <a:noFill/>
          </a:ln>
          <a:effectLst>
            <a:outerShdw sx="1000" sy="1000" algn="ctr" rotWithShape="0">
              <a:prstClr val="black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0" y="0"/>
            <a:ext cx="12160024" cy="6858000"/>
          </a:xfrm>
          <a:prstGeom prst="parallelogram">
            <a:avLst>
              <a:gd name="adj" fmla="val 2761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7743" t="2164" r="17594" b="2355"/>
          <a:stretch/>
        </p:blipFill>
        <p:spPr>
          <a:xfrm rot="21258667">
            <a:off x="-344165" y="-778838"/>
            <a:ext cx="12829200" cy="8248153"/>
          </a:xfrm>
          <a:prstGeom prst="rect">
            <a:avLst/>
          </a:prstGeom>
        </p:spPr>
      </p:pic>
      <p:sp>
        <p:nvSpPr>
          <p:cNvPr id="89" name="Freeform 5"/>
          <p:cNvSpPr>
            <a:spLocks noEditPoints="1"/>
          </p:cNvSpPr>
          <p:nvPr/>
        </p:nvSpPr>
        <p:spPr bwMode="auto">
          <a:xfrm>
            <a:off x="5346701" y="725488"/>
            <a:ext cx="2079625" cy="5948363"/>
          </a:xfrm>
          <a:custGeom>
            <a:avLst/>
            <a:gdLst>
              <a:gd name="T0" fmla="*/ 108 w 215"/>
              <a:gd name="T1" fmla="*/ 0 h 616"/>
              <a:gd name="T2" fmla="*/ 156 w 215"/>
              <a:gd name="T3" fmla="*/ 48 h 616"/>
              <a:gd name="T4" fmla="*/ 108 w 215"/>
              <a:gd name="T5" fmla="*/ 97 h 616"/>
              <a:gd name="T6" fmla="*/ 59 w 215"/>
              <a:gd name="T7" fmla="*/ 48 h 616"/>
              <a:gd name="T8" fmla="*/ 108 w 215"/>
              <a:gd name="T9" fmla="*/ 0 h 616"/>
              <a:gd name="T10" fmla="*/ 215 w 215"/>
              <a:gd name="T11" fmla="*/ 185 h 616"/>
              <a:gd name="T12" fmla="*/ 215 w 215"/>
              <a:gd name="T13" fmla="*/ 172 h 616"/>
              <a:gd name="T14" fmla="*/ 156 w 215"/>
              <a:gd name="T15" fmla="*/ 112 h 616"/>
              <a:gd name="T16" fmla="*/ 59 w 215"/>
              <a:gd name="T17" fmla="*/ 112 h 616"/>
              <a:gd name="T18" fmla="*/ 0 w 215"/>
              <a:gd name="T19" fmla="*/ 172 h 616"/>
              <a:gd name="T20" fmla="*/ 0 w 215"/>
              <a:gd name="T21" fmla="*/ 185 h 616"/>
              <a:gd name="T22" fmla="*/ 0 w 215"/>
              <a:gd name="T23" fmla="*/ 185 h 616"/>
              <a:gd name="T24" fmla="*/ 0 w 215"/>
              <a:gd name="T25" fmla="*/ 342 h 616"/>
              <a:gd name="T26" fmla="*/ 17 w 215"/>
              <a:gd name="T27" fmla="*/ 359 h 616"/>
              <a:gd name="T28" fmla="*/ 35 w 215"/>
              <a:gd name="T29" fmla="*/ 342 h 616"/>
              <a:gd name="T30" fmla="*/ 35 w 215"/>
              <a:gd name="T31" fmla="*/ 185 h 616"/>
              <a:gd name="T32" fmla="*/ 52 w 215"/>
              <a:gd name="T33" fmla="*/ 185 h 616"/>
              <a:gd name="T34" fmla="*/ 52 w 215"/>
              <a:gd name="T35" fmla="*/ 334 h 616"/>
              <a:gd name="T36" fmla="*/ 52 w 215"/>
              <a:gd name="T37" fmla="*/ 338 h 616"/>
              <a:gd name="T38" fmla="*/ 52 w 215"/>
              <a:gd name="T39" fmla="*/ 592 h 616"/>
              <a:gd name="T40" fmla="*/ 76 w 215"/>
              <a:gd name="T41" fmla="*/ 616 h 616"/>
              <a:gd name="T42" fmla="*/ 101 w 215"/>
              <a:gd name="T43" fmla="*/ 592 h 616"/>
              <a:gd name="T44" fmla="*/ 101 w 215"/>
              <a:gd name="T45" fmla="*/ 351 h 616"/>
              <a:gd name="T46" fmla="*/ 115 w 215"/>
              <a:gd name="T47" fmla="*/ 351 h 616"/>
              <a:gd name="T48" fmla="*/ 115 w 215"/>
              <a:gd name="T49" fmla="*/ 592 h 616"/>
              <a:gd name="T50" fmla="*/ 140 w 215"/>
              <a:gd name="T51" fmla="*/ 616 h 616"/>
              <a:gd name="T52" fmla="*/ 165 w 215"/>
              <a:gd name="T53" fmla="*/ 592 h 616"/>
              <a:gd name="T54" fmla="*/ 165 w 215"/>
              <a:gd name="T55" fmla="*/ 338 h 616"/>
              <a:gd name="T56" fmla="*/ 164 w 215"/>
              <a:gd name="T57" fmla="*/ 335 h 616"/>
              <a:gd name="T58" fmla="*/ 164 w 215"/>
              <a:gd name="T59" fmla="*/ 185 h 616"/>
              <a:gd name="T60" fmla="*/ 179 w 215"/>
              <a:gd name="T61" fmla="*/ 185 h 616"/>
              <a:gd name="T62" fmla="*/ 179 w 215"/>
              <a:gd name="T63" fmla="*/ 342 h 616"/>
              <a:gd name="T64" fmla="*/ 197 w 215"/>
              <a:gd name="T65" fmla="*/ 359 h 616"/>
              <a:gd name="T66" fmla="*/ 215 w 215"/>
              <a:gd name="T67" fmla="*/ 342 h 616"/>
              <a:gd name="T68" fmla="*/ 215 w 215"/>
              <a:gd name="T69" fmla="*/ 185 h 616"/>
              <a:gd name="T70" fmla="*/ 215 w 215"/>
              <a:gd name="T71" fmla="*/ 18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5" h="616">
                <a:moveTo>
                  <a:pt x="108" y="0"/>
                </a:moveTo>
                <a:cubicBezTo>
                  <a:pt x="134" y="0"/>
                  <a:pt x="156" y="22"/>
                  <a:pt x="156" y="48"/>
                </a:cubicBezTo>
                <a:cubicBezTo>
                  <a:pt x="156" y="75"/>
                  <a:pt x="134" y="97"/>
                  <a:pt x="108" y="97"/>
                </a:cubicBezTo>
                <a:cubicBezTo>
                  <a:pt x="81" y="97"/>
                  <a:pt x="59" y="75"/>
                  <a:pt x="59" y="48"/>
                </a:cubicBezTo>
                <a:cubicBezTo>
                  <a:pt x="59" y="22"/>
                  <a:pt x="81" y="0"/>
                  <a:pt x="108" y="0"/>
                </a:cubicBezTo>
                <a:moveTo>
                  <a:pt x="215" y="185"/>
                </a:moveTo>
                <a:cubicBezTo>
                  <a:pt x="215" y="172"/>
                  <a:pt x="215" y="172"/>
                  <a:pt x="215" y="172"/>
                </a:cubicBezTo>
                <a:cubicBezTo>
                  <a:pt x="215" y="139"/>
                  <a:pt x="189" y="112"/>
                  <a:pt x="156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26" y="112"/>
                  <a:pt x="0" y="139"/>
                  <a:pt x="0" y="17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351"/>
                  <a:pt x="8" y="359"/>
                  <a:pt x="17" y="359"/>
                </a:cubicBezTo>
                <a:cubicBezTo>
                  <a:pt x="27" y="359"/>
                  <a:pt x="35" y="351"/>
                  <a:pt x="35" y="342"/>
                </a:cubicBezTo>
                <a:cubicBezTo>
                  <a:pt x="35" y="185"/>
                  <a:pt x="35" y="185"/>
                  <a:pt x="35" y="185"/>
                </a:cubicBezTo>
                <a:cubicBezTo>
                  <a:pt x="52" y="185"/>
                  <a:pt x="52" y="185"/>
                  <a:pt x="52" y="185"/>
                </a:cubicBezTo>
                <a:cubicBezTo>
                  <a:pt x="52" y="334"/>
                  <a:pt x="52" y="334"/>
                  <a:pt x="52" y="334"/>
                </a:cubicBezTo>
                <a:cubicBezTo>
                  <a:pt x="52" y="336"/>
                  <a:pt x="52" y="337"/>
                  <a:pt x="52" y="338"/>
                </a:cubicBezTo>
                <a:cubicBezTo>
                  <a:pt x="52" y="592"/>
                  <a:pt x="52" y="592"/>
                  <a:pt x="52" y="592"/>
                </a:cubicBezTo>
                <a:cubicBezTo>
                  <a:pt x="52" y="605"/>
                  <a:pt x="63" y="616"/>
                  <a:pt x="76" y="616"/>
                </a:cubicBezTo>
                <a:cubicBezTo>
                  <a:pt x="90" y="616"/>
                  <a:pt x="101" y="605"/>
                  <a:pt x="101" y="592"/>
                </a:cubicBezTo>
                <a:cubicBezTo>
                  <a:pt x="101" y="351"/>
                  <a:pt x="101" y="351"/>
                  <a:pt x="101" y="351"/>
                </a:cubicBezTo>
                <a:cubicBezTo>
                  <a:pt x="115" y="351"/>
                  <a:pt x="115" y="351"/>
                  <a:pt x="115" y="351"/>
                </a:cubicBezTo>
                <a:cubicBezTo>
                  <a:pt x="115" y="592"/>
                  <a:pt x="115" y="592"/>
                  <a:pt x="115" y="592"/>
                </a:cubicBezTo>
                <a:cubicBezTo>
                  <a:pt x="115" y="605"/>
                  <a:pt x="126" y="616"/>
                  <a:pt x="140" y="616"/>
                </a:cubicBezTo>
                <a:cubicBezTo>
                  <a:pt x="154" y="616"/>
                  <a:pt x="165" y="605"/>
                  <a:pt x="165" y="592"/>
                </a:cubicBezTo>
                <a:cubicBezTo>
                  <a:pt x="165" y="338"/>
                  <a:pt x="165" y="338"/>
                  <a:pt x="165" y="338"/>
                </a:cubicBezTo>
                <a:cubicBezTo>
                  <a:pt x="165" y="337"/>
                  <a:pt x="165" y="336"/>
                  <a:pt x="164" y="335"/>
                </a:cubicBezTo>
                <a:cubicBezTo>
                  <a:pt x="164" y="185"/>
                  <a:pt x="164" y="185"/>
                  <a:pt x="164" y="185"/>
                </a:cubicBezTo>
                <a:cubicBezTo>
                  <a:pt x="179" y="185"/>
                  <a:pt x="179" y="185"/>
                  <a:pt x="179" y="185"/>
                </a:cubicBezTo>
                <a:cubicBezTo>
                  <a:pt x="179" y="342"/>
                  <a:pt x="179" y="342"/>
                  <a:pt x="179" y="342"/>
                </a:cubicBezTo>
                <a:cubicBezTo>
                  <a:pt x="179" y="351"/>
                  <a:pt x="187" y="359"/>
                  <a:pt x="197" y="359"/>
                </a:cubicBezTo>
                <a:cubicBezTo>
                  <a:pt x="207" y="359"/>
                  <a:pt x="215" y="351"/>
                  <a:pt x="215" y="342"/>
                </a:cubicBezTo>
                <a:cubicBezTo>
                  <a:pt x="215" y="185"/>
                  <a:pt x="215" y="185"/>
                  <a:pt x="215" y="185"/>
                </a:cubicBezTo>
                <a:cubicBezTo>
                  <a:pt x="215" y="185"/>
                  <a:pt x="215" y="185"/>
                  <a:pt x="215" y="185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5346701" y="2927350"/>
            <a:ext cx="2079625" cy="636588"/>
          </a:xfrm>
          <a:custGeom>
            <a:avLst/>
            <a:gdLst>
              <a:gd name="T0" fmla="*/ 0 w 1310"/>
              <a:gd name="T1" fmla="*/ 0 h 401"/>
              <a:gd name="T2" fmla="*/ 213 w 1310"/>
              <a:gd name="T3" fmla="*/ 0 h 401"/>
              <a:gd name="T4" fmla="*/ 213 w 1310"/>
              <a:gd name="T5" fmla="*/ 401 h 401"/>
              <a:gd name="T6" fmla="*/ 0 w 1310"/>
              <a:gd name="T7" fmla="*/ 401 h 401"/>
              <a:gd name="T8" fmla="*/ 0 w 1310"/>
              <a:gd name="T9" fmla="*/ 0 h 401"/>
              <a:gd name="T10" fmla="*/ 317 w 1310"/>
              <a:gd name="T11" fmla="*/ 0 h 401"/>
              <a:gd name="T12" fmla="*/ 999 w 1310"/>
              <a:gd name="T13" fmla="*/ 0 h 401"/>
              <a:gd name="T14" fmla="*/ 999 w 1310"/>
              <a:gd name="T15" fmla="*/ 401 h 401"/>
              <a:gd name="T16" fmla="*/ 317 w 1310"/>
              <a:gd name="T17" fmla="*/ 401 h 401"/>
              <a:gd name="T18" fmla="*/ 317 w 1310"/>
              <a:gd name="T19" fmla="*/ 0 h 401"/>
              <a:gd name="T20" fmla="*/ 1090 w 1310"/>
              <a:gd name="T21" fmla="*/ 0 h 401"/>
              <a:gd name="T22" fmla="*/ 1310 w 1310"/>
              <a:gd name="T23" fmla="*/ 0 h 401"/>
              <a:gd name="T24" fmla="*/ 1310 w 1310"/>
              <a:gd name="T25" fmla="*/ 401 h 401"/>
              <a:gd name="T26" fmla="*/ 1090 w 1310"/>
              <a:gd name="T27" fmla="*/ 401 h 401"/>
              <a:gd name="T28" fmla="*/ 1090 w 1310"/>
              <a:gd name="T29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0" h="401">
                <a:moveTo>
                  <a:pt x="0" y="0"/>
                </a:moveTo>
                <a:lnTo>
                  <a:pt x="213" y="0"/>
                </a:lnTo>
                <a:lnTo>
                  <a:pt x="213" y="401"/>
                </a:lnTo>
                <a:lnTo>
                  <a:pt x="0" y="401"/>
                </a:lnTo>
                <a:lnTo>
                  <a:pt x="0" y="0"/>
                </a:lnTo>
                <a:close/>
                <a:moveTo>
                  <a:pt x="317" y="0"/>
                </a:moveTo>
                <a:lnTo>
                  <a:pt x="999" y="0"/>
                </a:lnTo>
                <a:lnTo>
                  <a:pt x="999" y="401"/>
                </a:lnTo>
                <a:lnTo>
                  <a:pt x="317" y="401"/>
                </a:lnTo>
                <a:lnTo>
                  <a:pt x="317" y="0"/>
                </a:lnTo>
                <a:close/>
                <a:moveTo>
                  <a:pt x="1090" y="0"/>
                </a:moveTo>
                <a:lnTo>
                  <a:pt x="1310" y="0"/>
                </a:lnTo>
                <a:lnTo>
                  <a:pt x="1310" y="401"/>
                </a:lnTo>
                <a:lnTo>
                  <a:pt x="1090" y="401"/>
                </a:lnTo>
                <a:lnTo>
                  <a:pt x="1090" y="0"/>
                </a:lnTo>
                <a:close/>
              </a:path>
            </a:pathLst>
          </a:custGeom>
          <a:solidFill>
            <a:srgbClr val="E738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7"/>
          <p:cNvSpPr>
            <a:spLocks noEditPoints="1"/>
          </p:cNvSpPr>
          <p:nvPr/>
        </p:nvSpPr>
        <p:spPr bwMode="auto">
          <a:xfrm>
            <a:off x="5346701" y="2927350"/>
            <a:ext cx="2079625" cy="636588"/>
          </a:xfrm>
          <a:custGeom>
            <a:avLst/>
            <a:gdLst>
              <a:gd name="T0" fmla="*/ 0 w 1310"/>
              <a:gd name="T1" fmla="*/ 0 h 401"/>
              <a:gd name="T2" fmla="*/ 213 w 1310"/>
              <a:gd name="T3" fmla="*/ 0 h 401"/>
              <a:gd name="T4" fmla="*/ 213 w 1310"/>
              <a:gd name="T5" fmla="*/ 401 h 401"/>
              <a:gd name="T6" fmla="*/ 0 w 1310"/>
              <a:gd name="T7" fmla="*/ 401 h 401"/>
              <a:gd name="T8" fmla="*/ 0 w 1310"/>
              <a:gd name="T9" fmla="*/ 0 h 401"/>
              <a:gd name="T10" fmla="*/ 317 w 1310"/>
              <a:gd name="T11" fmla="*/ 0 h 401"/>
              <a:gd name="T12" fmla="*/ 999 w 1310"/>
              <a:gd name="T13" fmla="*/ 0 h 401"/>
              <a:gd name="T14" fmla="*/ 999 w 1310"/>
              <a:gd name="T15" fmla="*/ 401 h 401"/>
              <a:gd name="T16" fmla="*/ 317 w 1310"/>
              <a:gd name="T17" fmla="*/ 401 h 401"/>
              <a:gd name="T18" fmla="*/ 317 w 1310"/>
              <a:gd name="T19" fmla="*/ 0 h 401"/>
              <a:gd name="T20" fmla="*/ 1090 w 1310"/>
              <a:gd name="T21" fmla="*/ 0 h 401"/>
              <a:gd name="T22" fmla="*/ 1310 w 1310"/>
              <a:gd name="T23" fmla="*/ 0 h 401"/>
              <a:gd name="T24" fmla="*/ 1310 w 1310"/>
              <a:gd name="T25" fmla="*/ 401 h 401"/>
              <a:gd name="T26" fmla="*/ 1090 w 1310"/>
              <a:gd name="T27" fmla="*/ 401 h 401"/>
              <a:gd name="T28" fmla="*/ 1090 w 1310"/>
              <a:gd name="T29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0" h="401">
                <a:moveTo>
                  <a:pt x="0" y="0"/>
                </a:moveTo>
                <a:lnTo>
                  <a:pt x="213" y="0"/>
                </a:lnTo>
                <a:lnTo>
                  <a:pt x="213" y="401"/>
                </a:lnTo>
                <a:lnTo>
                  <a:pt x="0" y="401"/>
                </a:lnTo>
                <a:lnTo>
                  <a:pt x="0" y="0"/>
                </a:lnTo>
                <a:moveTo>
                  <a:pt x="317" y="0"/>
                </a:moveTo>
                <a:lnTo>
                  <a:pt x="999" y="0"/>
                </a:lnTo>
                <a:lnTo>
                  <a:pt x="999" y="401"/>
                </a:lnTo>
                <a:lnTo>
                  <a:pt x="317" y="401"/>
                </a:lnTo>
                <a:lnTo>
                  <a:pt x="317" y="0"/>
                </a:lnTo>
                <a:moveTo>
                  <a:pt x="1090" y="0"/>
                </a:moveTo>
                <a:lnTo>
                  <a:pt x="1310" y="0"/>
                </a:lnTo>
                <a:lnTo>
                  <a:pt x="1310" y="401"/>
                </a:lnTo>
                <a:lnTo>
                  <a:pt x="1090" y="401"/>
                </a:lnTo>
                <a:lnTo>
                  <a:pt x="10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"/>
          <p:cNvSpPr>
            <a:spLocks noEditPoints="1"/>
          </p:cNvSpPr>
          <p:nvPr/>
        </p:nvSpPr>
        <p:spPr bwMode="auto">
          <a:xfrm>
            <a:off x="5346701" y="3341688"/>
            <a:ext cx="2079625" cy="1274763"/>
          </a:xfrm>
          <a:custGeom>
            <a:avLst/>
            <a:gdLst>
              <a:gd name="T0" fmla="*/ 0 w 215"/>
              <a:gd name="T1" fmla="*/ 0 h 132"/>
              <a:gd name="T2" fmla="*/ 35 w 215"/>
              <a:gd name="T3" fmla="*/ 0 h 132"/>
              <a:gd name="T4" fmla="*/ 35 w 215"/>
              <a:gd name="T5" fmla="*/ 71 h 132"/>
              <a:gd name="T6" fmla="*/ 17 w 215"/>
              <a:gd name="T7" fmla="*/ 88 h 132"/>
              <a:gd name="T8" fmla="*/ 0 w 215"/>
              <a:gd name="T9" fmla="*/ 71 h 132"/>
              <a:gd name="T10" fmla="*/ 0 w 215"/>
              <a:gd name="T11" fmla="*/ 0 h 132"/>
              <a:gd name="T12" fmla="*/ 52 w 215"/>
              <a:gd name="T13" fmla="*/ 0 h 132"/>
              <a:gd name="T14" fmla="*/ 164 w 215"/>
              <a:gd name="T15" fmla="*/ 0 h 132"/>
              <a:gd name="T16" fmla="*/ 164 w 215"/>
              <a:gd name="T17" fmla="*/ 64 h 132"/>
              <a:gd name="T18" fmla="*/ 165 w 215"/>
              <a:gd name="T19" fmla="*/ 67 h 132"/>
              <a:gd name="T20" fmla="*/ 165 w 215"/>
              <a:gd name="T21" fmla="*/ 132 h 132"/>
              <a:gd name="T22" fmla="*/ 115 w 215"/>
              <a:gd name="T23" fmla="*/ 132 h 132"/>
              <a:gd name="T24" fmla="*/ 115 w 215"/>
              <a:gd name="T25" fmla="*/ 80 h 132"/>
              <a:gd name="T26" fmla="*/ 101 w 215"/>
              <a:gd name="T27" fmla="*/ 80 h 132"/>
              <a:gd name="T28" fmla="*/ 101 w 215"/>
              <a:gd name="T29" fmla="*/ 132 h 132"/>
              <a:gd name="T30" fmla="*/ 52 w 215"/>
              <a:gd name="T31" fmla="*/ 132 h 132"/>
              <a:gd name="T32" fmla="*/ 52 w 215"/>
              <a:gd name="T33" fmla="*/ 67 h 132"/>
              <a:gd name="T34" fmla="*/ 52 w 215"/>
              <a:gd name="T35" fmla="*/ 63 h 132"/>
              <a:gd name="T36" fmla="*/ 52 w 215"/>
              <a:gd name="T37" fmla="*/ 0 h 132"/>
              <a:gd name="T38" fmla="*/ 179 w 215"/>
              <a:gd name="T39" fmla="*/ 0 h 132"/>
              <a:gd name="T40" fmla="*/ 215 w 215"/>
              <a:gd name="T41" fmla="*/ 0 h 132"/>
              <a:gd name="T42" fmla="*/ 215 w 215"/>
              <a:gd name="T43" fmla="*/ 71 h 132"/>
              <a:gd name="T44" fmla="*/ 197 w 215"/>
              <a:gd name="T45" fmla="*/ 88 h 132"/>
              <a:gd name="T46" fmla="*/ 179 w 215"/>
              <a:gd name="T47" fmla="*/ 71 h 132"/>
              <a:gd name="T48" fmla="*/ 179 w 215"/>
              <a:gd name="T4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5" h="132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80"/>
                  <a:pt x="27" y="88"/>
                  <a:pt x="17" y="88"/>
                </a:cubicBezTo>
                <a:cubicBezTo>
                  <a:pt x="8" y="88"/>
                  <a:pt x="0" y="80"/>
                  <a:pt x="0" y="71"/>
                </a:cubicBezTo>
                <a:cubicBezTo>
                  <a:pt x="0" y="0"/>
                  <a:pt x="0" y="0"/>
                  <a:pt x="0" y="0"/>
                </a:cubicBezTo>
                <a:moveTo>
                  <a:pt x="52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5" y="65"/>
                  <a:pt x="165" y="66"/>
                  <a:pt x="165" y="67"/>
                </a:cubicBezTo>
                <a:cubicBezTo>
                  <a:pt x="165" y="132"/>
                  <a:pt x="165" y="132"/>
                  <a:pt x="165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6"/>
                  <a:pt x="52" y="65"/>
                  <a:pt x="52" y="63"/>
                </a:cubicBezTo>
                <a:cubicBezTo>
                  <a:pt x="52" y="0"/>
                  <a:pt x="52" y="0"/>
                  <a:pt x="52" y="0"/>
                </a:cubicBezTo>
                <a:moveTo>
                  <a:pt x="179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5" y="71"/>
                  <a:pt x="215" y="71"/>
                  <a:pt x="215" y="71"/>
                </a:cubicBezTo>
                <a:cubicBezTo>
                  <a:pt x="215" y="80"/>
                  <a:pt x="207" y="88"/>
                  <a:pt x="197" y="88"/>
                </a:cubicBezTo>
                <a:cubicBezTo>
                  <a:pt x="187" y="88"/>
                  <a:pt x="179" y="80"/>
                  <a:pt x="179" y="71"/>
                </a:cubicBezTo>
                <a:cubicBezTo>
                  <a:pt x="179" y="0"/>
                  <a:pt x="179" y="0"/>
                  <a:pt x="179" y="0"/>
                </a:cubicBezTo>
              </a:path>
            </a:pathLst>
          </a:custGeom>
          <a:solidFill>
            <a:srgbClr val="CAC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"/>
          <p:cNvSpPr>
            <a:spLocks noEditPoints="1"/>
          </p:cNvSpPr>
          <p:nvPr/>
        </p:nvSpPr>
        <p:spPr bwMode="auto">
          <a:xfrm>
            <a:off x="5849938" y="4491038"/>
            <a:ext cx="1092200" cy="434975"/>
          </a:xfrm>
          <a:custGeom>
            <a:avLst/>
            <a:gdLst>
              <a:gd name="T0" fmla="*/ 0 w 688"/>
              <a:gd name="T1" fmla="*/ 0 h 274"/>
              <a:gd name="T2" fmla="*/ 298 w 688"/>
              <a:gd name="T3" fmla="*/ 0 h 274"/>
              <a:gd name="T4" fmla="*/ 298 w 688"/>
              <a:gd name="T5" fmla="*/ 274 h 274"/>
              <a:gd name="T6" fmla="*/ 0 w 688"/>
              <a:gd name="T7" fmla="*/ 274 h 274"/>
              <a:gd name="T8" fmla="*/ 0 w 688"/>
              <a:gd name="T9" fmla="*/ 0 h 274"/>
              <a:gd name="T10" fmla="*/ 383 w 688"/>
              <a:gd name="T11" fmla="*/ 0 h 274"/>
              <a:gd name="T12" fmla="*/ 688 w 688"/>
              <a:gd name="T13" fmla="*/ 0 h 274"/>
              <a:gd name="T14" fmla="*/ 688 w 688"/>
              <a:gd name="T15" fmla="*/ 274 h 274"/>
              <a:gd name="T16" fmla="*/ 383 w 688"/>
              <a:gd name="T17" fmla="*/ 274 h 274"/>
              <a:gd name="T18" fmla="*/ 383 w 688"/>
              <a:gd name="T1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8" h="274">
                <a:moveTo>
                  <a:pt x="0" y="0"/>
                </a:moveTo>
                <a:lnTo>
                  <a:pt x="298" y="0"/>
                </a:lnTo>
                <a:lnTo>
                  <a:pt x="298" y="274"/>
                </a:lnTo>
                <a:lnTo>
                  <a:pt x="0" y="274"/>
                </a:lnTo>
                <a:lnTo>
                  <a:pt x="0" y="0"/>
                </a:lnTo>
                <a:close/>
                <a:moveTo>
                  <a:pt x="383" y="0"/>
                </a:moveTo>
                <a:lnTo>
                  <a:pt x="688" y="0"/>
                </a:lnTo>
                <a:lnTo>
                  <a:pt x="688" y="274"/>
                </a:lnTo>
                <a:lnTo>
                  <a:pt x="383" y="274"/>
                </a:lnTo>
                <a:lnTo>
                  <a:pt x="383" y="0"/>
                </a:lnTo>
                <a:close/>
              </a:path>
            </a:pathLst>
          </a:custGeom>
          <a:solidFill>
            <a:srgbClr val="ED0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0"/>
          <p:cNvSpPr>
            <a:spLocks noEditPoints="1"/>
          </p:cNvSpPr>
          <p:nvPr/>
        </p:nvSpPr>
        <p:spPr bwMode="auto">
          <a:xfrm>
            <a:off x="5849938" y="4656138"/>
            <a:ext cx="1092200" cy="423863"/>
          </a:xfrm>
          <a:custGeom>
            <a:avLst/>
            <a:gdLst>
              <a:gd name="T0" fmla="*/ 0 w 688"/>
              <a:gd name="T1" fmla="*/ 0 h 267"/>
              <a:gd name="T2" fmla="*/ 298 w 688"/>
              <a:gd name="T3" fmla="*/ 0 h 267"/>
              <a:gd name="T4" fmla="*/ 298 w 688"/>
              <a:gd name="T5" fmla="*/ 267 h 267"/>
              <a:gd name="T6" fmla="*/ 0 w 688"/>
              <a:gd name="T7" fmla="*/ 267 h 267"/>
              <a:gd name="T8" fmla="*/ 0 w 688"/>
              <a:gd name="T9" fmla="*/ 0 h 267"/>
              <a:gd name="T10" fmla="*/ 383 w 688"/>
              <a:gd name="T11" fmla="*/ 0 h 267"/>
              <a:gd name="T12" fmla="*/ 688 w 688"/>
              <a:gd name="T13" fmla="*/ 0 h 267"/>
              <a:gd name="T14" fmla="*/ 688 w 688"/>
              <a:gd name="T15" fmla="*/ 267 h 267"/>
              <a:gd name="T16" fmla="*/ 383 w 688"/>
              <a:gd name="T17" fmla="*/ 267 h 267"/>
              <a:gd name="T18" fmla="*/ 383 w 688"/>
              <a:gd name="T1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8" h="267">
                <a:moveTo>
                  <a:pt x="0" y="0"/>
                </a:moveTo>
                <a:lnTo>
                  <a:pt x="298" y="0"/>
                </a:lnTo>
                <a:lnTo>
                  <a:pt x="298" y="267"/>
                </a:lnTo>
                <a:lnTo>
                  <a:pt x="0" y="267"/>
                </a:lnTo>
                <a:lnTo>
                  <a:pt x="0" y="0"/>
                </a:lnTo>
                <a:close/>
                <a:moveTo>
                  <a:pt x="383" y="0"/>
                </a:moveTo>
                <a:lnTo>
                  <a:pt x="688" y="0"/>
                </a:lnTo>
                <a:lnTo>
                  <a:pt x="688" y="267"/>
                </a:lnTo>
                <a:lnTo>
                  <a:pt x="383" y="267"/>
                </a:lnTo>
                <a:lnTo>
                  <a:pt x="383" y="0"/>
                </a:lnTo>
                <a:close/>
              </a:path>
            </a:pathLst>
          </a:custGeom>
          <a:solidFill>
            <a:srgbClr val="CAC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1"/>
          <p:cNvSpPr>
            <a:spLocks noEditPoints="1"/>
          </p:cNvSpPr>
          <p:nvPr/>
        </p:nvSpPr>
        <p:spPr bwMode="auto">
          <a:xfrm>
            <a:off x="5849938" y="4857750"/>
            <a:ext cx="1092200" cy="685800"/>
          </a:xfrm>
          <a:custGeom>
            <a:avLst/>
            <a:gdLst>
              <a:gd name="T0" fmla="*/ 0 w 688"/>
              <a:gd name="T1" fmla="*/ 0 h 432"/>
              <a:gd name="T2" fmla="*/ 298 w 688"/>
              <a:gd name="T3" fmla="*/ 0 h 432"/>
              <a:gd name="T4" fmla="*/ 298 w 688"/>
              <a:gd name="T5" fmla="*/ 432 h 432"/>
              <a:gd name="T6" fmla="*/ 0 w 688"/>
              <a:gd name="T7" fmla="*/ 432 h 432"/>
              <a:gd name="T8" fmla="*/ 0 w 688"/>
              <a:gd name="T9" fmla="*/ 0 h 432"/>
              <a:gd name="T10" fmla="*/ 383 w 688"/>
              <a:gd name="T11" fmla="*/ 0 h 432"/>
              <a:gd name="T12" fmla="*/ 688 w 688"/>
              <a:gd name="T13" fmla="*/ 0 h 432"/>
              <a:gd name="T14" fmla="*/ 688 w 688"/>
              <a:gd name="T15" fmla="*/ 432 h 432"/>
              <a:gd name="T16" fmla="*/ 383 w 688"/>
              <a:gd name="T17" fmla="*/ 432 h 432"/>
              <a:gd name="T18" fmla="*/ 383 w 688"/>
              <a:gd name="T19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8" h="432">
                <a:moveTo>
                  <a:pt x="0" y="0"/>
                </a:moveTo>
                <a:lnTo>
                  <a:pt x="298" y="0"/>
                </a:lnTo>
                <a:lnTo>
                  <a:pt x="298" y="432"/>
                </a:lnTo>
                <a:lnTo>
                  <a:pt x="0" y="432"/>
                </a:lnTo>
                <a:lnTo>
                  <a:pt x="0" y="0"/>
                </a:lnTo>
                <a:close/>
                <a:moveTo>
                  <a:pt x="383" y="0"/>
                </a:moveTo>
                <a:lnTo>
                  <a:pt x="688" y="0"/>
                </a:lnTo>
                <a:lnTo>
                  <a:pt x="688" y="432"/>
                </a:lnTo>
                <a:lnTo>
                  <a:pt x="383" y="432"/>
                </a:lnTo>
                <a:lnTo>
                  <a:pt x="383" y="0"/>
                </a:lnTo>
                <a:close/>
              </a:path>
            </a:pathLst>
          </a:custGeom>
          <a:solidFill>
            <a:srgbClr val="194F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2"/>
          <p:cNvSpPr>
            <a:spLocks noEditPoints="1"/>
          </p:cNvSpPr>
          <p:nvPr/>
        </p:nvSpPr>
        <p:spPr bwMode="auto">
          <a:xfrm>
            <a:off x="5849938" y="5467350"/>
            <a:ext cx="1092200" cy="1206500"/>
          </a:xfrm>
          <a:custGeom>
            <a:avLst/>
            <a:gdLst>
              <a:gd name="T0" fmla="*/ 0 w 113"/>
              <a:gd name="T1" fmla="*/ 0 h 125"/>
              <a:gd name="T2" fmla="*/ 49 w 113"/>
              <a:gd name="T3" fmla="*/ 0 h 125"/>
              <a:gd name="T4" fmla="*/ 49 w 113"/>
              <a:gd name="T5" fmla="*/ 101 h 125"/>
              <a:gd name="T6" fmla="*/ 24 w 113"/>
              <a:gd name="T7" fmla="*/ 125 h 125"/>
              <a:gd name="T8" fmla="*/ 0 w 113"/>
              <a:gd name="T9" fmla="*/ 101 h 125"/>
              <a:gd name="T10" fmla="*/ 0 w 113"/>
              <a:gd name="T11" fmla="*/ 0 h 125"/>
              <a:gd name="T12" fmla="*/ 63 w 113"/>
              <a:gd name="T13" fmla="*/ 0 h 125"/>
              <a:gd name="T14" fmla="*/ 113 w 113"/>
              <a:gd name="T15" fmla="*/ 0 h 125"/>
              <a:gd name="T16" fmla="*/ 113 w 113"/>
              <a:gd name="T17" fmla="*/ 101 h 125"/>
              <a:gd name="T18" fmla="*/ 88 w 113"/>
              <a:gd name="T19" fmla="*/ 125 h 125"/>
              <a:gd name="T20" fmla="*/ 63 w 113"/>
              <a:gd name="T21" fmla="*/ 101 h 125"/>
              <a:gd name="T22" fmla="*/ 63 w 113"/>
              <a:gd name="T2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" h="125">
                <a:moveTo>
                  <a:pt x="0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114"/>
                  <a:pt x="38" y="125"/>
                  <a:pt x="24" y="125"/>
                </a:cubicBezTo>
                <a:cubicBezTo>
                  <a:pt x="11" y="125"/>
                  <a:pt x="0" y="114"/>
                  <a:pt x="0" y="101"/>
                </a:cubicBezTo>
                <a:lnTo>
                  <a:pt x="0" y="0"/>
                </a:lnTo>
                <a:close/>
                <a:moveTo>
                  <a:pt x="6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101"/>
                  <a:pt x="113" y="101"/>
                  <a:pt x="113" y="101"/>
                </a:cubicBezTo>
                <a:cubicBezTo>
                  <a:pt x="113" y="114"/>
                  <a:pt x="102" y="125"/>
                  <a:pt x="88" y="125"/>
                </a:cubicBezTo>
                <a:cubicBezTo>
                  <a:pt x="74" y="125"/>
                  <a:pt x="63" y="114"/>
                  <a:pt x="63" y="101"/>
                </a:cubicBezTo>
                <a:lnTo>
                  <a:pt x="63" y="0"/>
                </a:lnTo>
                <a:close/>
              </a:path>
            </a:pathLst>
          </a:custGeom>
          <a:solidFill>
            <a:srgbClr val="A728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3"/>
          <p:cNvSpPr>
            <a:spLocks noEditPoints="1"/>
          </p:cNvSpPr>
          <p:nvPr/>
        </p:nvSpPr>
        <p:spPr bwMode="auto">
          <a:xfrm>
            <a:off x="3595688" y="2714625"/>
            <a:ext cx="2041525" cy="1062038"/>
          </a:xfrm>
          <a:custGeom>
            <a:avLst/>
            <a:gdLst>
              <a:gd name="T0" fmla="*/ 211 w 211"/>
              <a:gd name="T1" fmla="*/ 105 h 110"/>
              <a:gd name="T2" fmla="*/ 201 w 211"/>
              <a:gd name="T3" fmla="*/ 105 h 110"/>
              <a:gd name="T4" fmla="*/ 202 w 211"/>
              <a:gd name="T5" fmla="*/ 98 h 110"/>
              <a:gd name="T6" fmla="*/ 204 w 211"/>
              <a:gd name="T7" fmla="*/ 97 h 110"/>
              <a:gd name="T8" fmla="*/ 206 w 211"/>
              <a:gd name="T9" fmla="*/ 100 h 110"/>
              <a:gd name="T10" fmla="*/ 162 w 211"/>
              <a:gd name="T11" fmla="*/ 0 h 110"/>
              <a:gd name="T12" fmla="*/ 164 w 211"/>
              <a:gd name="T13" fmla="*/ 3 h 110"/>
              <a:gd name="T14" fmla="*/ 162 w 211"/>
              <a:gd name="T15" fmla="*/ 4 h 110"/>
              <a:gd name="T16" fmla="*/ 1 w 211"/>
              <a:gd name="T17" fmla="*/ 2 h 110"/>
              <a:gd name="T18" fmla="*/ 1 w 211"/>
              <a:gd name="T19" fmla="*/ 0 h 110"/>
              <a:gd name="T20" fmla="*/ 165 w 211"/>
              <a:gd name="T21" fmla="*/ 11 h 110"/>
              <a:gd name="T22" fmla="*/ 167 w 211"/>
              <a:gd name="T23" fmla="*/ 11 h 110"/>
              <a:gd name="T24" fmla="*/ 164 w 211"/>
              <a:gd name="T25" fmla="*/ 8 h 110"/>
              <a:gd name="T26" fmla="*/ 168 w 211"/>
              <a:gd name="T27" fmla="*/ 19 h 110"/>
              <a:gd name="T28" fmla="*/ 170 w 211"/>
              <a:gd name="T29" fmla="*/ 18 h 110"/>
              <a:gd name="T30" fmla="*/ 169 w 211"/>
              <a:gd name="T31" fmla="*/ 15 h 110"/>
              <a:gd name="T32" fmla="*/ 168 w 211"/>
              <a:gd name="T33" fmla="*/ 19 h 110"/>
              <a:gd name="T34" fmla="*/ 172 w 211"/>
              <a:gd name="T35" fmla="*/ 26 h 110"/>
              <a:gd name="T36" fmla="*/ 172 w 211"/>
              <a:gd name="T37" fmla="*/ 23 h 110"/>
              <a:gd name="T38" fmla="*/ 170 w 211"/>
              <a:gd name="T39" fmla="*/ 23 h 110"/>
              <a:gd name="T40" fmla="*/ 175 w 211"/>
              <a:gd name="T41" fmla="*/ 34 h 110"/>
              <a:gd name="T42" fmla="*/ 176 w 211"/>
              <a:gd name="T43" fmla="*/ 33 h 110"/>
              <a:gd name="T44" fmla="*/ 175 w 211"/>
              <a:gd name="T45" fmla="*/ 30 h 110"/>
              <a:gd name="T46" fmla="*/ 175 w 211"/>
              <a:gd name="T47" fmla="*/ 34 h 110"/>
              <a:gd name="T48" fmla="*/ 178 w 211"/>
              <a:gd name="T49" fmla="*/ 41 h 110"/>
              <a:gd name="T50" fmla="*/ 178 w 211"/>
              <a:gd name="T51" fmla="*/ 37 h 110"/>
              <a:gd name="T52" fmla="*/ 177 w 211"/>
              <a:gd name="T53" fmla="*/ 38 h 110"/>
              <a:gd name="T54" fmla="*/ 181 w 211"/>
              <a:gd name="T55" fmla="*/ 49 h 110"/>
              <a:gd name="T56" fmla="*/ 183 w 211"/>
              <a:gd name="T57" fmla="*/ 48 h 110"/>
              <a:gd name="T58" fmla="*/ 181 w 211"/>
              <a:gd name="T59" fmla="*/ 45 h 110"/>
              <a:gd name="T60" fmla="*/ 181 w 211"/>
              <a:gd name="T61" fmla="*/ 49 h 110"/>
              <a:gd name="T62" fmla="*/ 185 w 211"/>
              <a:gd name="T63" fmla="*/ 56 h 110"/>
              <a:gd name="T64" fmla="*/ 185 w 211"/>
              <a:gd name="T65" fmla="*/ 52 h 110"/>
              <a:gd name="T66" fmla="*/ 183 w 211"/>
              <a:gd name="T67" fmla="*/ 53 h 110"/>
              <a:gd name="T68" fmla="*/ 188 w 211"/>
              <a:gd name="T69" fmla="*/ 63 h 110"/>
              <a:gd name="T70" fmla="*/ 189 w 211"/>
              <a:gd name="T71" fmla="*/ 63 h 110"/>
              <a:gd name="T72" fmla="*/ 188 w 211"/>
              <a:gd name="T73" fmla="*/ 60 h 110"/>
              <a:gd name="T74" fmla="*/ 188 w 211"/>
              <a:gd name="T75" fmla="*/ 63 h 110"/>
              <a:gd name="T76" fmla="*/ 191 w 211"/>
              <a:gd name="T77" fmla="*/ 71 h 110"/>
              <a:gd name="T78" fmla="*/ 191 w 211"/>
              <a:gd name="T79" fmla="*/ 67 h 110"/>
              <a:gd name="T80" fmla="*/ 191 w 211"/>
              <a:gd name="T81" fmla="*/ 71 h 110"/>
              <a:gd name="T82" fmla="*/ 194 w 211"/>
              <a:gd name="T83" fmla="*/ 78 h 110"/>
              <a:gd name="T84" fmla="*/ 194 w 211"/>
              <a:gd name="T85" fmla="*/ 75 h 110"/>
              <a:gd name="T86" fmla="*/ 193 w 211"/>
              <a:gd name="T87" fmla="*/ 75 h 110"/>
              <a:gd name="T88" fmla="*/ 197 w 211"/>
              <a:gd name="T89" fmla="*/ 86 h 110"/>
              <a:gd name="T90" fmla="*/ 199 w 211"/>
              <a:gd name="T91" fmla="*/ 85 h 110"/>
              <a:gd name="T92" fmla="*/ 197 w 211"/>
              <a:gd name="T93" fmla="*/ 82 h 110"/>
              <a:gd name="T94" fmla="*/ 197 w 211"/>
              <a:gd name="T95" fmla="*/ 86 h 110"/>
              <a:gd name="T96" fmla="*/ 200 w 211"/>
              <a:gd name="T97" fmla="*/ 93 h 110"/>
              <a:gd name="T98" fmla="*/ 201 w 211"/>
              <a:gd name="T99" fmla="*/ 90 h 110"/>
              <a:gd name="T100" fmla="*/ 199 w 211"/>
              <a:gd name="T101" fmla="*/ 90 h 110"/>
              <a:gd name="T102" fmla="*/ 206 w 211"/>
              <a:gd name="T103" fmla="*/ 101 h 110"/>
              <a:gd name="T104" fmla="*/ 206 w 211"/>
              <a:gd name="T105" fmla="*/ 108 h 110"/>
              <a:gd name="T106" fmla="*/ 206 w 211"/>
              <a:gd name="T107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1" h="110">
                <a:moveTo>
                  <a:pt x="206" y="100"/>
                </a:moveTo>
                <a:cubicBezTo>
                  <a:pt x="209" y="100"/>
                  <a:pt x="211" y="102"/>
                  <a:pt x="211" y="105"/>
                </a:cubicBezTo>
                <a:cubicBezTo>
                  <a:pt x="211" y="108"/>
                  <a:pt x="209" y="110"/>
                  <a:pt x="206" y="110"/>
                </a:cubicBezTo>
                <a:cubicBezTo>
                  <a:pt x="203" y="110"/>
                  <a:pt x="201" y="108"/>
                  <a:pt x="201" y="105"/>
                </a:cubicBezTo>
                <a:cubicBezTo>
                  <a:pt x="201" y="103"/>
                  <a:pt x="202" y="101"/>
                  <a:pt x="203" y="100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2" y="97"/>
                  <a:pt x="203" y="96"/>
                  <a:pt x="204" y="97"/>
                </a:cubicBezTo>
                <a:cubicBezTo>
                  <a:pt x="204" y="97"/>
                  <a:pt x="204" y="97"/>
                  <a:pt x="204" y="97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5" y="100"/>
                  <a:pt x="206" y="100"/>
                  <a:pt x="206" y="100"/>
                </a:cubicBezTo>
                <a:close/>
                <a:moveTo>
                  <a:pt x="162" y="0"/>
                </a:moveTo>
                <a:cubicBezTo>
                  <a:pt x="162" y="0"/>
                  <a:pt x="162" y="0"/>
                  <a:pt x="162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4" y="3"/>
                  <a:pt x="164" y="3"/>
                  <a:pt x="164" y="3"/>
                </a:cubicBezTo>
                <a:cubicBezTo>
                  <a:pt x="164" y="4"/>
                  <a:pt x="163" y="5"/>
                  <a:pt x="162" y="4"/>
                </a:cubicBezTo>
                <a:cubicBezTo>
                  <a:pt x="162" y="4"/>
                  <a:pt x="162" y="4"/>
                  <a:pt x="162" y="4"/>
                </a:cubicBezTo>
                <a:cubicBezTo>
                  <a:pt x="161" y="2"/>
                  <a:pt x="161" y="2"/>
                  <a:pt x="16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62" y="0"/>
                </a:lnTo>
                <a:close/>
                <a:moveTo>
                  <a:pt x="165" y="11"/>
                </a:moveTo>
                <a:cubicBezTo>
                  <a:pt x="165" y="11"/>
                  <a:pt x="165" y="11"/>
                  <a:pt x="165" y="11"/>
                </a:cubicBezTo>
                <a:cubicBezTo>
                  <a:pt x="166" y="12"/>
                  <a:pt x="167" y="11"/>
                  <a:pt x="167" y="11"/>
                </a:cubicBezTo>
                <a:cubicBezTo>
                  <a:pt x="165" y="8"/>
                  <a:pt x="165" y="8"/>
                  <a:pt x="165" y="8"/>
                </a:cubicBezTo>
                <a:cubicBezTo>
                  <a:pt x="165" y="7"/>
                  <a:pt x="164" y="7"/>
                  <a:pt x="164" y="8"/>
                </a:cubicBezTo>
                <a:lnTo>
                  <a:pt x="165" y="11"/>
                </a:lnTo>
                <a:close/>
                <a:moveTo>
                  <a:pt x="168" y="19"/>
                </a:moveTo>
                <a:cubicBezTo>
                  <a:pt x="169" y="19"/>
                  <a:pt x="169" y="19"/>
                  <a:pt x="169" y="19"/>
                </a:cubicBezTo>
                <a:cubicBezTo>
                  <a:pt x="169" y="20"/>
                  <a:pt x="170" y="19"/>
                  <a:pt x="170" y="18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8" y="14"/>
                  <a:pt x="167" y="15"/>
                  <a:pt x="167" y="16"/>
                </a:cubicBezTo>
                <a:lnTo>
                  <a:pt x="168" y="19"/>
                </a:lnTo>
                <a:close/>
                <a:moveTo>
                  <a:pt x="172" y="26"/>
                </a:moveTo>
                <a:cubicBezTo>
                  <a:pt x="172" y="26"/>
                  <a:pt x="172" y="26"/>
                  <a:pt x="172" y="26"/>
                </a:cubicBezTo>
                <a:cubicBezTo>
                  <a:pt x="172" y="27"/>
                  <a:pt x="174" y="26"/>
                  <a:pt x="173" y="25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1" y="22"/>
                  <a:pt x="170" y="22"/>
                  <a:pt x="170" y="23"/>
                </a:cubicBezTo>
                <a:lnTo>
                  <a:pt x="172" y="26"/>
                </a:lnTo>
                <a:close/>
                <a:moveTo>
                  <a:pt x="175" y="34"/>
                </a:moveTo>
                <a:cubicBezTo>
                  <a:pt x="175" y="34"/>
                  <a:pt x="175" y="34"/>
                  <a:pt x="175" y="34"/>
                </a:cubicBezTo>
                <a:cubicBezTo>
                  <a:pt x="175" y="35"/>
                  <a:pt x="177" y="34"/>
                  <a:pt x="176" y="33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29"/>
                  <a:pt x="173" y="30"/>
                  <a:pt x="174" y="31"/>
                </a:cubicBezTo>
                <a:lnTo>
                  <a:pt x="175" y="34"/>
                </a:lnTo>
                <a:close/>
                <a:moveTo>
                  <a:pt x="178" y="41"/>
                </a:moveTo>
                <a:cubicBezTo>
                  <a:pt x="178" y="41"/>
                  <a:pt x="178" y="41"/>
                  <a:pt x="178" y="41"/>
                </a:cubicBezTo>
                <a:cubicBezTo>
                  <a:pt x="179" y="42"/>
                  <a:pt x="180" y="41"/>
                  <a:pt x="180" y="40"/>
                </a:cubicBezTo>
                <a:cubicBezTo>
                  <a:pt x="178" y="37"/>
                  <a:pt x="178" y="37"/>
                  <a:pt x="178" y="37"/>
                </a:cubicBezTo>
                <a:cubicBezTo>
                  <a:pt x="178" y="37"/>
                  <a:pt x="178" y="37"/>
                  <a:pt x="178" y="37"/>
                </a:cubicBezTo>
                <a:cubicBezTo>
                  <a:pt x="178" y="36"/>
                  <a:pt x="176" y="37"/>
                  <a:pt x="177" y="38"/>
                </a:cubicBezTo>
                <a:lnTo>
                  <a:pt x="178" y="41"/>
                </a:lnTo>
                <a:close/>
                <a:moveTo>
                  <a:pt x="181" y="49"/>
                </a:moveTo>
                <a:cubicBezTo>
                  <a:pt x="181" y="49"/>
                  <a:pt x="181" y="49"/>
                  <a:pt x="181" y="49"/>
                </a:cubicBezTo>
                <a:cubicBezTo>
                  <a:pt x="182" y="49"/>
                  <a:pt x="183" y="49"/>
                  <a:pt x="183" y="48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1" y="44"/>
                  <a:pt x="180" y="45"/>
                  <a:pt x="180" y="46"/>
                </a:cubicBezTo>
                <a:lnTo>
                  <a:pt x="181" y="49"/>
                </a:lnTo>
                <a:close/>
                <a:moveTo>
                  <a:pt x="184" y="56"/>
                </a:moveTo>
                <a:cubicBezTo>
                  <a:pt x="185" y="56"/>
                  <a:pt x="185" y="56"/>
                  <a:pt x="185" y="56"/>
                </a:cubicBezTo>
                <a:cubicBezTo>
                  <a:pt x="185" y="57"/>
                  <a:pt x="186" y="56"/>
                  <a:pt x="186" y="55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4" y="51"/>
                  <a:pt x="183" y="52"/>
                  <a:pt x="183" y="53"/>
                </a:cubicBezTo>
                <a:lnTo>
                  <a:pt x="184" y="56"/>
                </a:lnTo>
                <a:close/>
                <a:moveTo>
                  <a:pt x="188" y="63"/>
                </a:moveTo>
                <a:cubicBezTo>
                  <a:pt x="188" y="64"/>
                  <a:pt x="188" y="64"/>
                  <a:pt x="188" y="64"/>
                </a:cubicBezTo>
                <a:cubicBezTo>
                  <a:pt x="188" y="64"/>
                  <a:pt x="190" y="64"/>
                  <a:pt x="189" y="63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87" y="59"/>
                  <a:pt x="186" y="60"/>
                  <a:pt x="186" y="60"/>
                </a:cubicBezTo>
                <a:lnTo>
                  <a:pt x="188" y="63"/>
                </a:lnTo>
                <a:close/>
                <a:moveTo>
                  <a:pt x="191" y="71"/>
                </a:moveTo>
                <a:cubicBezTo>
                  <a:pt x="191" y="71"/>
                  <a:pt x="191" y="71"/>
                  <a:pt x="191" y="71"/>
                </a:cubicBezTo>
                <a:cubicBezTo>
                  <a:pt x="191" y="72"/>
                  <a:pt x="193" y="71"/>
                  <a:pt x="192" y="70"/>
                </a:cubicBezTo>
                <a:cubicBezTo>
                  <a:pt x="191" y="67"/>
                  <a:pt x="191" y="67"/>
                  <a:pt x="191" y="67"/>
                </a:cubicBezTo>
                <a:cubicBezTo>
                  <a:pt x="190" y="66"/>
                  <a:pt x="189" y="67"/>
                  <a:pt x="190" y="68"/>
                </a:cubicBezTo>
                <a:lnTo>
                  <a:pt x="191" y="71"/>
                </a:lnTo>
                <a:close/>
                <a:moveTo>
                  <a:pt x="194" y="78"/>
                </a:moveTo>
                <a:cubicBezTo>
                  <a:pt x="194" y="78"/>
                  <a:pt x="194" y="78"/>
                  <a:pt x="194" y="78"/>
                </a:cubicBezTo>
                <a:cubicBezTo>
                  <a:pt x="195" y="79"/>
                  <a:pt x="196" y="79"/>
                  <a:pt x="196" y="78"/>
                </a:cubicBezTo>
                <a:cubicBezTo>
                  <a:pt x="194" y="75"/>
                  <a:pt x="194" y="75"/>
                  <a:pt x="194" y="75"/>
                </a:cubicBezTo>
                <a:cubicBezTo>
                  <a:pt x="194" y="75"/>
                  <a:pt x="194" y="75"/>
                  <a:pt x="194" y="75"/>
                </a:cubicBezTo>
                <a:cubicBezTo>
                  <a:pt x="194" y="74"/>
                  <a:pt x="192" y="74"/>
                  <a:pt x="193" y="75"/>
                </a:cubicBezTo>
                <a:lnTo>
                  <a:pt x="194" y="78"/>
                </a:lnTo>
                <a:close/>
                <a:moveTo>
                  <a:pt x="197" y="86"/>
                </a:moveTo>
                <a:cubicBezTo>
                  <a:pt x="197" y="86"/>
                  <a:pt x="197" y="86"/>
                  <a:pt x="197" y="86"/>
                </a:cubicBezTo>
                <a:cubicBezTo>
                  <a:pt x="198" y="87"/>
                  <a:pt x="199" y="86"/>
                  <a:pt x="199" y="85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7" y="81"/>
                  <a:pt x="196" y="82"/>
                  <a:pt x="196" y="83"/>
                </a:cubicBezTo>
                <a:lnTo>
                  <a:pt x="197" y="86"/>
                </a:lnTo>
                <a:close/>
                <a:moveTo>
                  <a:pt x="200" y="93"/>
                </a:moveTo>
                <a:cubicBezTo>
                  <a:pt x="200" y="93"/>
                  <a:pt x="200" y="93"/>
                  <a:pt x="200" y="93"/>
                </a:cubicBezTo>
                <a:cubicBezTo>
                  <a:pt x="201" y="94"/>
                  <a:pt x="202" y="94"/>
                  <a:pt x="202" y="93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9"/>
                  <a:pt x="199" y="89"/>
                  <a:pt x="199" y="90"/>
                </a:cubicBezTo>
                <a:lnTo>
                  <a:pt x="200" y="93"/>
                </a:lnTo>
                <a:close/>
                <a:moveTo>
                  <a:pt x="206" y="101"/>
                </a:moveTo>
                <a:cubicBezTo>
                  <a:pt x="204" y="101"/>
                  <a:pt x="203" y="103"/>
                  <a:pt x="203" y="105"/>
                </a:cubicBezTo>
                <a:cubicBezTo>
                  <a:pt x="203" y="107"/>
                  <a:pt x="204" y="108"/>
                  <a:pt x="206" y="108"/>
                </a:cubicBezTo>
                <a:cubicBezTo>
                  <a:pt x="208" y="108"/>
                  <a:pt x="210" y="107"/>
                  <a:pt x="210" y="105"/>
                </a:cubicBezTo>
                <a:cubicBezTo>
                  <a:pt x="210" y="103"/>
                  <a:pt x="208" y="101"/>
                  <a:pt x="206" y="101"/>
                </a:cubicBezTo>
                <a:close/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4"/>
          <p:cNvSpPr>
            <a:spLocks noEditPoints="1"/>
          </p:cNvSpPr>
          <p:nvPr/>
        </p:nvSpPr>
        <p:spPr bwMode="auto">
          <a:xfrm>
            <a:off x="3944938" y="2163763"/>
            <a:ext cx="2184400" cy="1062038"/>
          </a:xfrm>
          <a:custGeom>
            <a:avLst/>
            <a:gdLst>
              <a:gd name="T0" fmla="*/ 226 w 226"/>
              <a:gd name="T1" fmla="*/ 105 h 110"/>
              <a:gd name="T2" fmla="*/ 216 w 226"/>
              <a:gd name="T3" fmla="*/ 105 h 110"/>
              <a:gd name="T4" fmla="*/ 217 w 226"/>
              <a:gd name="T5" fmla="*/ 98 h 110"/>
              <a:gd name="T6" fmla="*/ 218 w 226"/>
              <a:gd name="T7" fmla="*/ 97 h 110"/>
              <a:gd name="T8" fmla="*/ 221 w 226"/>
              <a:gd name="T9" fmla="*/ 99 h 110"/>
              <a:gd name="T10" fmla="*/ 177 w 226"/>
              <a:gd name="T11" fmla="*/ 0 h 110"/>
              <a:gd name="T12" fmla="*/ 178 w 226"/>
              <a:gd name="T13" fmla="*/ 3 h 110"/>
              <a:gd name="T14" fmla="*/ 177 w 226"/>
              <a:gd name="T15" fmla="*/ 4 h 110"/>
              <a:gd name="T16" fmla="*/ 1 w 226"/>
              <a:gd name="T17" fmla="*/ 1 h 110"/>
              <a:gd name="T18" fmla="*/ 1 w 226"/>
              <a:gd name="T19" fmla="*/ 0 h 110"/>
              <a:gd name="T20" fmla="*/ 180 w 226"/>
              <a:gd name="T21" fmla="*/ 11 h 110"/>
              <a:gd name="T22" fmla="*/ 181 w 226"/>
              <a:gd name="T23" fmla="*/ 10 h 110"/>
              <a:gd name="T24" fmla="*/ 180 w 226"/>
              <a:gd name="T25" fmla="*/ 7 h 110"/>
              <a:gd name="T26" fmla="*/ 180 w 226"/>
              <a:gd name="T27" fmla="*/ 11 h 110"/>
              <a:gd name="T28" fmla="*/ 183 w 226"/>
              <a:gd name="T29" fmla="*/ 19 h 110"/>
              <a:gd name="T30" fmla="*/ 183 w 226"/>
              <a:gd name="T31" fmla="*/ 15 h 110"/>
              <a:gd name="T32" fmla="*/ 182 w 226"/>
              <a:gd name="T33" fmla="*/ 15 h 110"/>
              <a:gd name="T34" fmla="*/ 186 w 226"/>
              <a:gd name="T35" fmla="*/ 26 h 110"/>
              <a:gd name="T36" fmla="*/ 188 w 226"/>
              <a:gd name="T37" fmla="*/ 25 h 110"/>
              <a:gd name="T38" fmla="*/ 186 w 226"/>
              <a:gd name="T39" fmla="*/ 22 h 110"/>
              <a:gd name="T40" fmla="*/ 186 w 226"/>
              <a:gd name="T41" fmla="*/ 26 h 110"/>
              <a:gd name="T42" fmla="*/ 189 w 226"/>
              <a:gd name="T43" fmla="*/ 33 h 110"/>
              <a:gd name="T44" fmla="*/ 190 w 226"/>
              <a:gd name="T45" fmla="*/ 30 h 110"/>
              <a:gd name="T46" fmla="*/ 188 w 226"/>
              <a:gd name="T47" fmla="*/ 30 h 110"/>
              <a:gd name="T48" fmla="*/ 193 w 226"/>
              <a:gd name="T49" fmla="*/ 41 h 110"/>
              <a:gd name="T50" fmla="*/ 194 w 226"/>
              <a:gd name="T51" fmla="*/ 40 h 110"/>
              <a:gd name="T52" fmla="*/ 193 w 226"/>
              <a:gd name="T53" fmla="*/ 37 h 110"/>
              <a:gd name="T54" fmla="*/ 193 w 226"/>
              <a:gd name="T55" fmla="*/ 41 h 110"/>
              <a:gd name="T56" fmla="*/ 196 w 226"/>
              <a:gd name="T57" fmla="*/ 48 h 110"/>
              <a:gd name="T58" fmla="*/ 196 w 226"/>
              <a:gd name="T59" fmla="*/ 45 h 110"/>
              <a:gd name="T60" fmla="*/ 194 w 226"/>
              <a:gd name="T61" fmla="*/ 45 h 110"/>
              <a:gd name="T62" fmla="*/ 199 w 226"/>
              <a:gd name="T63" fmla="*/ 56 h 110"/>
              <a:gd name="T64" fmla="*/ 200 w 226"/>
              <a:gd name="T65" fmla="*/ 55 h 110"/>
              <a:gd name="T66" fmla="*/ 199 w 226"/>
              <a:gd name="T67" fmla="*/ 52 h 110"/>
              <a:gd name="T68" fmla="*/ 199 w 226"/>
              <a:gd name="T69" fmla="*/ 56 h 110"/>
              <a:gd name="T70" fmla="*/ 202 w 226"/>
              <a:gd name="T71" fmla="*/ 63 h 110"/>
              <a:gd name="T72" fmla="*/ 202 w 226"/>
              <a:gd name="T73" fmla="*/ 60 h 110"/>
              <a:gd name="T74" fmla="*/ 201 w 226"/>
              <a:gd name="T75" fmla="*/ 60 h 110"/>
              <a:gd name="T76" fmla="*/ 205 w 226"/>
              <a:gd name="T77" fmla="*/ 71 h 110"/>
              <a:gd name="T78" fmla="*/ 207 w 226"/>
              <a:gd name="T79" fmla="*/ 70 h 110"/>
              <a:gd name="T80" fmla="*/ 206 w 226"/>
              <a:gd name="T81" fmla="*/ 67 h 110"/>
              <a:gd name="T82" fmla="*/ 205 w 226"/>
              <a:gd name="T83" fmla="*/ 71 h 110"/>
              <a:gd name="T84" fmla="*/ 209 w 226"/>
              <a:gd name="T85" fmla="*/ 78 h 110"/>
              <a:gd name="T86" fmla="*/ 209 w 226"/>
              <a:gd name="T87" fmla="*/ 75 h 110"/>
              <a:gd name="T88" fmla="*/ 207 w 226"/>
              <a:gd name="T89" fmla="*/ 75 h 110"/>
              <a:gd name="T90" fmla="*/ 212 w 226"/>
              <a:gd name="T91" fmla="*/ 86 h 110"/>
              <a:gd name="T92" fmla="*/ 213 w 226"/>
              <a:gd name="T93" fmla="*/ 85 h 110"/>
              <a:gd name="T94" fmla="*/ 212 w 226"/>
              <a:gd name="T95" fmla="*/ 82 h 110"/>
              <a:gd name="T96" fmla="*/ 212 w 226"/>
              <a:gd name="T97" fmla="*/ 86 h 110"/>
              <a:gd name="T98" fmla="*/ 215 w 226"/>
              <a:gd name="T99" fmla="*/ 93 h 110"/>
              <a:gd name="T100" fmla="*/ 215 w 226"/>
              <a:gd name="T101" fmla="*/ 90 h 110"/>
              <a:gd name="T102" fmla="*/ 214 w 226"/>
              <a:gd name="T103" fmla="*/ 90 h 110"/>
              <a:gd name="T104" fmla="*/ 221 w 226"/>
              <a:gd name="T105" fmla="*/ 101 h 110"/>
              <a:gd name="T106" fmla="*/ 221 w 226"/>
              <a:gd name="T107" fmla="*/ 108 h 110"/>
              <a:gd name="T108" fmla="*/ 221 w 226"/>
              <a:gd name="T109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" h="110">
                <a:moveTo>
                  <a:pt x="221" y="99"/>
                </a:moveTo>
                <a:cubicBezTo>
                  <a:pt x="223" y="99"/>
                  <a:pt x="226" y="102"/>
                  <a:pt x="226" y="105"/>
                </a:cubicBezTo>
                <a:cubicBezTo>
                  <a:pt x="226" y="107"/>
                  <a:pt x="223" y="110"/>
                  <a:pt x="221" y="110"/>
                </a:cubicBezTo>
                <a:cubicBezTo>
                  <a:pt x="218" y="110"/>
                  <a:pt x="216" y="107"/>
                  <a:pt x="216" y="105"/>
                </a:cubicBezTo>
                <a:cubicBezTo>
                  <a:pt x="216" y="103"/>
                  <a:pt x="217" y="101"/>
                  <a:pt x="218" y="100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17" y="97"/>
                  <a:pt x="218" y="96"/>
                  <a:pt x="218" y="97"/>
                </a:cubicBezTo>
                <a:cubicBezTo>
                  <a:pt x="218" y="97"/>
                  <a:pt x="218" y="97"/>
                  <a:pt x="218" y="97"/>
                </a:cubicBezTo>
                <a:cubicBezTo>
                  <a:pt x="219" y="100"/>
                  <a:pt x="219" y="100"/>
                  <a:pt x="219" y="100"/>
                </a:cubicBezTo>
                <a:cubicBezTo>
                  <a:pt x="220" y="100"/>
                  <a:pt x="220" y="99"/>
                  <a:pt x="221" y="99"/>
                </a:cubicBezTo>
                <a:moveTo>
                  <a:pt x="176" y="0"/>
                </a:moveTo>
                <a:cubicBezTo>
                  <a:pt x="177" y="0"/>
                  <a:pt x="177" y="0"/>
                  <a:pt x="177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4"/>
                  <a:pt x="177" y="5"/>
                  <a:pt x="177" y="4"/>
                </a:cubicBezTo>
                <a:cubicBezTo>
                  <a:pt x="177" y="4"/>
                  <a:pt x="177" y="4"/>
                  <a:pt x="177" y="4"/>
                </a:cubicBezTo>
                <a:cubicBezTo>
                  <a:pt x="176" y="1"/>
                  <a:pt x="176" y="1"/>
                  <a:pt x="176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76" y="0"/>
                  <a:pt x="176" y="0"/>
                  <a:pt x="176" y="0"/>
                </a:cubicBezTo>
                <a:moveTo>
                  <a:pt x="180" y="11"/>
                </a:moveTo>
                <a:cubicBezTo>
                  <a:pt x="180" y="11"/>
                  <a:pt x="180" y="11"/>
                  <a:pt x="180" y="11"/>
                </a:cubicBezTo>
                <a:cubicBezTo>
                  <a:pt x="180" y="12"/>
                  <a:pt x="182" y="11"/>
                  <a:pt x="181" y="10"/>
                </a:cubicBezTo>
                <a:cubicBezTo>
                  <a:pt x="180" y="7"/>
                  <a:pt x="180" y="7"/>
                  <a:pt x="180" y="7"/>
                </a:cubicBezTo>
                <a:cubicBezTo>
                  <a:pt x="180" y="7"/>
                  <a:pt x="180" y="7"/>
                  <a:pt x="180" y="7"/>
                </a:cubicBezTo>
                <a:cubicBezTo>
                  <a:pt x="179" y="6"/>
                  <a:pt x="178" y="7"/>
                  <a:pt x="178" y="8"/>
                </a:cubicBezTo>
                <a:cubicBezTo>
                  <a:pt x="180" y="11"/>
                  <a:pt x="180" y="11"/>
                  <a:pt x="180" y="11"/>
                </a:cubicBezTo>
                <a:moveTo>
                  <a:pt x="183" y="18"/>
                </a:moveTo>
                <a:cubicBezTo>
                  <a:pt x="183" y="19"/>
                  <a:pt x="183" y="19"/>
                  <a:pt x="183" y="19"/>
                </a:cubicBezTo>
                <a:cubicBezTo>
                  <a:pt x="184" y="19"/>
                  <a:pt x="185" y="19"/>
                  <a:pt x="184" y="18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3" y="14"/>
                  <a:pt x="181" y="15"/>
                  <a:pt x="182" y="15"/>
                </a:cubicBezTo>
                <a:cubicBezTo>
                  <a:pt x="183" y="18"/>
                  <a:pt x="183" y="18"/>
                  <a:pt x="183" y="18"/>
                </a:cubicBezTo>
                <a:moveTo>
                  <a:pt x="186" y="26"/>
                </a:moveTo>
                <a:cubicBezTo>
                  <a:pt x="186" y="26"/>
                  <a:pt x="186" y="26"/>
                  <a:pt x="186" y="26"/>
                </a:cubicBezTo>
                <a:cubicBezTo>
                  <a:pt x="187" y="27"/>
                  <a:pt x="188" y="26"/>
                  <a:pt x="188" y="25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86" y="21"/>
                  <a:pt x="185" y="22"/>
                  <a:pt x="185" y="23"/>
                </a:cubicBezTo>
                <a:cubicBezTo>
                  <a:pt x="186" y="26"/>
                  <a:pt x="186" y="26"/>
                  <a:pt x="186" y="26"/>
                </a:cubicBezTo>
                <a:moveTo>
                  <a:pt x="189" y="33"/>
                </a:moveTo>
                <a:cubicBezTo>
                  <a:pt x="189" y="33"/>
                  <a:pt x="189" y="33"/>
                  <a:pt x="189" y="33"/>
                </a:cubicBezTo>
                <a:cubicBezTo>
                  <a:pt x="190" y="34"/>
                  <a:pt x="191" y="34"/>
                  <a:pt x="191" y="33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89" y="29"/>
                  <a:pt x="188" y="30"/>
                  <a:pt x="188" y="30"/>
                </a:cubicBezTo>
                <a:cubicBezTo>
                  <a:pt x="189" y="33"/>
                  <a:pt x="189" y="33"/>
                  <a:pt x="189" y="33"/>
                </a:cubicBezTo>
                <a:moveTo>
                  <a:pt x="193" y="41"/>
                </a:moveTo>
                <a:cubicBezTo>
                  <a:pt x="193" y="41"/>
                  <a:pt x="193" y="41"/>
                  <a:pt x="193" y="41"/>
                </a:cubicBezTo>
                <a:cubicBezTo>
                  <a:pt x="193" y="42"/>
                  <a:pt x="194" y="41"/>
                  <a:pt x="194" y="40"/>
                </a:cubicBezTo>
                <a:cubicBezTo>
                  <a:pt x="193" y="37"/>
                  <a:pt x="193" y="37"/>
                  <a:pt x="193" y="37"/>
                </a:cubicBezTo>
                <a:cubicBezTo>
                  <a:pt x="193" y="37"/>
                  <a:pt x="193" y="37"/>
                  <a:pt x="193" y="37"/>
                </a:cubicBezTo>
                <a:cubicBezTo>
                  <a:pt x="192" y="36"/>
                  <a:pt x="191" y="37"/>
                  <a:pt x="191" y="38"/>
                </a:cubicBezTo>
                <a:cubicBezTo>
                  <a:pt x="193" y="41"/>
                  <a:pt x="193" y="41"/>
                  <a:pt x="193" y="41"/>
                </a:cubicBezTo>
                <a:moveTo>
                  <a:pt x="196" y="48"/>
                </a:moveTo>
                <a:cubicBezTo>
                  <a:pt x="196" y="48"/>
                  <a:pt x="196" y="48"/>
                  <a:pt x="196" y="48"/>
                </a:cubicBezTo>
                <a:cubicBezTo>
                  <a:pt x="196" y="49"/>
                  <a:pt x="198" y="49"/>
                  <a:pt x="197" y="48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5" y="44"/>
                  <a:pt x="194" y="44"/>
                  <a:pt x="194" y="45"/>
                </a:cubicBezTo>
                <a:cubicBezTo>
                  <a:pt x="196" y="48"/>
                  <a:pt x="196" y="48"/>
                  <a:pt x="196" y="48"/>
                </a:cubicBezTo>
                <a:moveTo>
                  <a:pt x="199" y="56"/>
                </a:moveTo>
                <a:cubicBezTo>
                  <a:pt x="199" y="56"/>
                  <a:pt x="199" y="56"/>
                  <a:pt x="199" y="56"/>
                </a:cubicBezTo>
                <a:cubicBezTo>
                  <a:pt x="200" y="57"/>
                  <a:pt x="201" y="56"/>
                  <a:pt x="200" y="55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199" y="51"/>
                  <a:pt x="197" y="52"/>
                  <a:pt x="198" y="53"/>
                </a:cubicBezTo>
                <a:cubicBezTo>
                  <a:pt x="199" y="56"/>
                  <a:pt x="199" y="56"/>
                  <a:pt x="199" y="56"/>
                </a:cubicBezTo>
                <a:moveTo>
                  <a:pt x="202" y="63"/>
                </a:moveTo>
                <a:cubicBezTo>
                  <a:pt x="202" y="63"/>
                  <a:pt x="202" y="63"/>
                  <a:pt x="202" y="63"/>
                </a:cubicBezTo>
                <a:cubicBezTo>
                  <a:pt x="203" y="64"/>
                  <a:pt x="204" y="64"/>
                  <a:pt x="204" y="63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2" y="59"/>
                  <a:pt x="201" y="59"/>
                  <a:pt x="201" y="60"/>
                </a:cubicBezTo>
                <a:cubicBezTo>
                  <a:pt x="202" y="63"/>
                  <a:pt x="202" y="63"/>
                  <a:pt x="202" y="63"/>
                </a:cubicBezTo>
                <a:moveTo>
                  <a:pt x="205" y="71"/>
                </a:moveTo>
                <a:cubicBezTo>
                  <a:pt x="205" y="71"/>
                  <a:pt x="205" y="71"/>
                  <a:pt x="205" y="71"/>
                </a:cubicBezTo>
                <a:cubicBezTo>
                  <a:pt x="206" y="72"/>
                  <a:pt x="207" y="71"/>
                  <a:pt x="207" y="70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6"/>
                  <a:pt x="204" y="67"/>
                  <a:pt x="204" y="68"/>
                </a:cubicBezTo>
                <a:cubicBezTo>
                  <a:pt x="205" y="71"/>
                  <a:pt x="205" y="71"/>
                  <a:pt x="205" y="71"/>
                </a:cubicBezTo>
                <a:moveTo>
                  <a:pt x="209" y="78"/>
                </a:moveTo>
                <a:cubicBezTo>
                  <a:pt x="209" y="78"/>
                  <a:pt x="209" y="78"/>
                  <a:pt x="209" y="78"/>
                </a:cubicBezTo>
                <a:cubicBezTo>
                  <a:pt x="209" y="79"/>
                  <a:pt x="210" y="78"/>
                  <a:pt x="210" y="78"/>
                </a:cubicBezTo>
                <a:cubicBezTo>
                  <a:pt x="209" y="75"/>
                  <a:pt x="209" y="75"/>
                  <a:pt x="209" y="75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208" y="74"/>
                  <a:pt x="207" y="74"/>
                  <a:pt x="207" y="75"/>
                </a:cubicBezTo>
                <a:cubicBezTo>
                  <a:pt x="209" y="78"/>
                  <a:pt x="209" y="78"/>
                  <a:pt x="209" y="78"/>
                </a:cubicBezTo>
                <a:moveTo>
                  <a:pt x="212" y="86"/>
                </a:moveTo>
                <a:cubicBezTo>
                  <a:pt x="212" y="86"/>
                  <a:pt x="212" y="86"/>
                  <a:pt x="212" y="86"/>
                </a:cubicBezTo>
                <a:cubicBezTo>
                  <a:pt x="212" y="87"/>
                  <a:pt x="214" y="86"/>
                  <a:pt x="213" y="85"/>
                </a:cubicBezTo>
                <a:cubicBezTo>
                  <a:pt x="212" y="82"/>
                  <a:pt x="212" y="82"/>
                  <a:pt x="212" y="82"/>
                </a:cubicBezTo>
                <a:cubicBezTo>
                  <a:pt x="212" y="82"/>
                  <a:pt x="212" y="82"/>
                  <a:pt x="212" y="82"/>
                </a:cubicBezTo>
                <a:cubicBezTo>
                  <a:pt x="211" y="81"/>
                  <a:pt x="210" y="82"/>
                  <a:pt x="211" y="83"/>
                </a:cubicBezTo>
                <a:cubicBezTo>
                  <a:pt x="212" y="86"/>
                  <a:pt x="212" y="86"/>
                  <a:pt x="212" y="86"/>
                </a:cubicBezTo>
                <a:moveTo>
                  <a:pt x="215" y="93"/>
                </a:moveTo>
                <a:cubicBezTo>
                  <a:pt x="215" y="93"/>
                  <a:pt x="215" y="93"/>
                  <a:pt x="215" y="93"/>
                </a:cubicBezTo>
                <a:cubicBezTo>
                  <a:pt x="216" y="94"/>
                  <a:pt x="217" y="93"/>
                  <a:pt x="216" y="92"/>
                </a:cubicBezTo>
                <a:cubicBezTo>
                  <a:pt x="215" y="90"/>
                  <a:pt x="215" y="90"/>
                  <a:pt x="215" y="90"/>
                </a:cubicBezTo>
                <a:cubicBezTo>
                  <a:pt x="215" y="89"/>
                  <a:pt x="215" y="89"/>
                  <a:pt x="215" y="89"/>
                </a:cubicBezTo>
                <a:cubicBezTo>
                  <a:pt x="215" y="89"/>
                  <a:pt x="213" y="89"/>
                  <a:pt x="214" y="90"/>
                </a:cubicBezTo>
                <a:cubicBezTo>
                  <a:pt x="215" y="93"/>
                  <a:pt x="215" y="93"/>
                  <a:pt x="215" y="93"/>
                </a:cubicBezTo>
                <a:moveTo>
                  <a:pt x="221" y="101"/>
                </a:moveTo>
                <a:cubicBezTo>
                  <a:pt x="219" y="101"/>
                  <a:pt x="217" y="103"/>
                  <a:pt x="217" y="105"/>
                </a:cubicBezTo>
                <a:cubicBezTo>
                  <a:pt x="217" y="106"/>
                  <a:pt x="219" y="108"/>
                  <a:pt x="221" y="108"/>
                </a:cubicBezTo>
                <a:cubicBezTo>
                  <a:pt x="223" y="108"/>
                  <a:pt x="224" y="106"/>
                  <a:pt x="224" y="105"/>
                </a:cubicBezTo>
                <a:cubicBezTo>
                  <a:pt x="224" y="103"/>
                  <a:pt x="223" y="101"/>
                  <a:pt x="221" y="101"/>
                </a:cubicBezTo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5"/>
          <p:cNvSpPr>
            <a:spLocks noEditPoints="1"/>
          </p:cNvSpPr>
          <p:nvPr/>
        </p:nvSpPr>
        <p:spPr bwMode="auto">
          <a:xfrm>
            <a:off x="6554788" y="174625"/>
            <a:ext cx="2041525" cy="1052513"/>
          </a:xfrm>
          <a:custGeom>
            <a:avLst/>
            <a:gdLst>
              <a:gd name="T0" fmla="*/ 6 w 211"/>
              <a:gd name="T1" fmla="*/ 99 h 109"/>
              <a:gd name="T2" fmla="*/ 8 w 211"/>
              <a:gd name="T3" fmla="*/ 97 h 109"/>
              <a:gd name="T4" fmla="*/ 8 w 211"/>
              <a:gd name="T5" fmla="*/ 100 h 109"/>
              <a:gd name="T6" fmla="*/ 5 w 211"/>
              <a:gd name="T7" fmla="*/ 109 h 109"/>
              <a:gd name="T8" fmla="*/ 5 w 211"/>
              <a:gd name="T9" fmla="*/ 99 h 109"/>
              <a:gd name="T10" fmla="*/ 210 w 211"/>
              <a:gd name="T11" fmla="*/ 0 h 109"/>
              <a:gd name="T12" fmla="*/ 210 w 211"/>
              <a:gd name="T13" fmla="*/ 1 h 109"/>
              <a:gd name="T14" fmla="*/ 49 w 211"/>
              <a:gd name="T15" fmla="*/ 3 h 109"/>
              <a:gd name="T16" fmla="*/ 48 w 211"/>
              <a:gd name="T17" fmla="*/ 3 h 109"/>
              <a:gd name="T18" fmla="*/ 50 w 211"/>
              <a:gd name="T19" fmla="*/ 0 h 109"/>
              <a:gd name="T20" fmla="*/ 46 w 211"/>
              <a:gd name="T21" fmla="*/ 7 h 109"/>
              <a:gd name="T22" fmla="*/ 45 w 211"/>
              <a:gd name="T23" fmla="*/ 10 h 109"/>
              <a:gd name="T24" fmla="*/ 46 w 211"/>
              <a:gd name="T25" fmla="*/ 11 h 109"/>
              <a:gd name="T26" fmla="*/ 44 w 211"/>
              <a:gd name="T27" fmla="*/ 15 h 109"/>
              <a:gd name="T28" fmla="*/ 43 w 211"/>
              <a:gd name="T29" fmla="*/ 15 h 109"/>
              <a:gd name="T30" fmla="*/ 43 w 211"/>
              <a:gd name="T31" fmla="*/ 18 h 109"/>
              <a:gd name="T32" fmla="*/ 44 w 211"/>
              <a:gd name="T33" fmla="*/ 15 h 109"/>
              <a:gd name="T34" fmla="*/ 39 w 211"/>
              <a:gd name="T35" fmla="*/ 22 h 109"/>
              <a:gd name="T36" fmla="*/ 38 w 211"/>
              <a:gd name="T37" fmla="*/ 25 h 109"/>
              <a:gd name="T38" fmla="*/ 40 w 211"/>
              <a:gd name="T39" fmla="*/ 26 h 109"/>
              <a:gd name="T40" fmla="*/ 38 w 211"/>
              <a:gd name="T41" fmla="*/ 30 h 109"/>
              <a:gd name="T42" fmla="*/ 36 w 211"/>
              <a:gd name="T43" fmla="*/ 30 h 109"/>
              <a:gd name="T44" fmla="*/ 36 w 211"/>
              <a:gd name="T45" fmla="*/ 33 h 109"/>
              <a:gd name="T46" fmla="*/ 38 w 211"/>
              <a:gd name="T47" fmla="*/ 30 h 109"/>
              <a:gd name="T48" fmla="*/ 33 w 211"/>
              <a:gd name="T49" fmla="*/ 37 h 109"/>
              <a:gd name="T50" fmla="*/ 32 w 211"/>
              <a:gd name="T51" fmla="*/ 40 h 109"/>
              <a:gd name="T52" fmla="*/ 33 w 211"/>
              <a:gd name="T53" fmla="*/ 41 h 109"/>
              <a:gd name="T54" fmla="*/ 31 w 211"/>
              <a:gd name="T55" fmla="*/ 45 h 109"/>
              <a:gd name="T56" fmla="*/ 30 w 211"/>
              <a:gd name="T57" fmla="*/ 45 h 109"/>
              <a:gd name="T58" fmla="*/ 30 w 211"/>
              <a:gd name="T59" fmla="*/ 48 h 109"/>
              <a:gd name="T60" fmla="*/ 31 w 211"/>
              <a:gd name="T61" fmla="*/ 45 h 109"/>
              <a:gd name="T62" fmla="*/ 27 w 211"/>
              <a:gd name="T63" fmla="*/ 52 h 109"/>
              <a:gd name="T64" fmla="*/ 25 w 211"/>
              <a:gd name="T65" fmla="*/ 55 h 109"/>
              <a:gd name="T66" fmla="*/ 27 w 211"/>
              <a:gd name="T67" fmla="*/ 56 h 109"/>
              <a:gd name="T68" fmla="*/ 25 w 211"/>
              <a:gd name="T69" fmla="*/ 60 h 109"/>
              <a:gd name="T70" fmla="*/ 22 w 211"/>
              <a:gd name="T71" fmla="*/ 62 h 109"/>
              <a:gd name="T72" fmla="*/ 24 w 211"/>
              <a:gd name="T73" fmla="*/ 63 h 109"/>
              <a:gd name="T74" fmla="*/ 22 w 211"/>
              <a:gd name="T75" fmla="*/ 68 h 109"/>
              <a:gd name="T76" fmla="*/ 20 w 211"/>
              <a:gd name="T77" fmla="*/ 67 h 109"/>
              <a:gd name="T78" fmla="*/ 20 w 211"/>
              <a:gd name="T79" fmla="*/ 71 h 109"/>
              <a:gd name="T80" fmla="*/ 22 w 211"/>
              <a:gd name="T81" fmla="*/ 68 h 109"/>
              <a:gd name="T82" fmla="*/ 17 w 211"/>
              <a:gd name="T83" fmla="*/ 74 h 109"/>
              <a:gd name="T84" fmla="*/ 16 w 211"/>
              <a:gd name="T85" fmla="*/ 77 h 109"/>
              <a:gd name="T86" fmla="*/ 17 w 211"/>
              <a:gd name="T87" fmla="*/ 78 h 109"/>
              <a:gd name="T88" fmla="*/ 15 w 211"/>
              <a:gd name="T89" fmla="*/ 82 h 109"/>
              <a:gd name="T90" fmla="*/ 14 w 211"/>
              <a:gd name="T91" fmla="*/ 82 h 109"/>
              <a:gd name="T92" fmla="*/ 14 w 211"/>
              <a:gd name="T93" fmla="*/ 86 h 109"/>
              <a:gd name="T94" fmla="*/ 15 w 211"/>
              <a:gd name="T95" fmla="*/ 82 h 109"/>
              <a:gd name="T96" fmla="*/ 11 w 211"/>
              <a:gd name="T97" fmla="*/ 89 h 109"/>
              <a:gd name="T98" fmla="*/ 9 w 211"/>
              <a:gd name="T99" fmla="*/ 92 h 109"/>
              <a:gd name="T100" fmla="*/ 11 w 211"/>
              <a:gd name="T101" fmla="*/ 93 h 109"/>
              <a:gd name="T102" fmla="*/ 5 w 211"/>
              <a:gd name="T103" fmla="*/ 101 h 109"/>
              <a:gd name="T104" fmla="*/ 5 w 211"/>
              <a:gd name="T105" fmla="*/ 108 h 109"/>
              <a:gd name="T106" fmla="*/ 5 w 211"/>
              <a:gd name="T107" fmla="*/ 10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1" h="109">
                <a:moveTo>
                  <a:pt x="5" y="99"/>
                </a:moveTo>
                <a:cubicBezTo>
                  <a:pt x="6" y="99"/>
                  <a:pt x="6" y="99"/>
                  <a:pt x="6" y="99"/>
                </a:cubicBezTo>
                <a:cubicBezTo>
                  <a:pt x="7" y="97"/>
                  <a:pt x="7" y="97"/>
                  <a:pt x="7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6"/>
                  <a:pt x="9" y="96"/>
                  <a:pt x="9" y="97"/>
                </a:cubicBezTo>
                <a:cubicBezTo>
                  <a:pt x="8" y="100"/>
                  <a:pt x="8" y="100"/>
                  <a:pt x="8" y="100"/>
                </a:cubicBezTo>
                <a:cubicBezTo>
                  <a:pt x="9" y="101"/>
                  <a:pt x="10" y="103"/>
                  <a:pt x="10" y="104"/>
                </a:cubicBezTo>
                <a:cubicBezTo>
                  <a:pt x="10" y="107"/>
                  <a:pt x="8" y="109"/>
                  <a:pt x="5" y="109"/>
                </a:cubicBezTo>
                <a:cubicBezTo>
                  <a:pt x="2" y="109"/>
                  <a:pt x="0" y="107"/>
                  <a:pt x="0" y="104"/>
                </a:cubicBezTo>
                <a:cubicBezTo>
                  <a:pt x="0" y="102"/>
                  <a:pt x="2" y="99"/>
                  <a:pt x="5" y="99"/>
                </a:cubicBezTo>
                <a:close/>
                <a:moveTo>
                  <a:pt x="5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1" y="1"/>
                  <a:pt x="211" y="1"/>
                  <a:pt x="21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4"/>
                  <a:pt x="47" y="4"/>
                  <a:pt x="48" y="3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50" y="0"/>
                </a:cubicBezTo>
                <a:close/>
                <a:moveTo>
                  <a:pt x="47" y="8"/>
                </a:moveTo>
                <a:cubicBezTo>
                  <a:pt x="48" y="7"/>
                  <a:pt x="46" y="6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5" y="12"/>
                  <a:pt x="46" y="11"/>
                </a:cubicBezTo>
                <a:cubicBezTo>
                  <a:pt x="46" y="11"/>
                  <a:pt x="46" y="11"/>
                  <a:pt x="46" y="11"/>
                </a:cubicBezTo>
                <a:lnTo>
                  <a:pt x="47" y="8"/>
                </a:lnTo>
                <a:close/>
                <a:moveTo>
                  <a:pt x="44" y="15"/>
                </a:moveTo>
                <a:cubicBezTo>
                  <a:pt x="45" y="14"/>
                  <a:pt x="43" y="14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2" y="19"/>
                  <a:pt x="43" y="18"/>
                </a:cubicBezTo>
                <a:cubicBezTo>
                  <a:pt x="43" y="18"/>
                  <a:pt x="43" y="18"/>
                  <a:pt x="43" y="18"/>
                </a:cubicBezTo>
                <a:lnTo>
                  <a:pt x="44" y="15"/>
                </a:lnTo>
                <a:close/>
                <a:moveTo>
                  <a:pt x="41" y="23"/>
                </a:moveTo>
                <a:cubicBezTo>
                  <a:pt x="41" y="22"/>
                  <a:pt x="40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9" y="27"/>
                  <a:pt x="40" y="26"/>
                </a:cubicBezTo>
                <a:cubicBezTo>
                  <a:pt x="40" y="26"/>
                  <a:pt x="40" y="26"/>
                  <a:pt x="40" y="26"/>
                </a:cubicBezTo>
                <a:lnTo>
                  <a:pt x="41" y="23"/>
                </a:lnTo>
                <a:close/>
                <a:moveTo>
                  <a:pt x="38" y="30"/>
                </a:moveTo>
                <a:cubicBezTo>
                  <a:pt x="38" y="29"/>
                  <a:pt x="37" y="29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4"/>
                  <a:pt x="36" y="34"/>
                  <a:pt x="36" y="33"/>
                </a:cubicBezTo>
                <a:cubicBezTo>
                  <a:pt x="36" y="33"/>
                  <a:pt x="36" y="33"/>
                  <a:pt x="36" y="33"/>
                </a:cubicBezTo>
                <a:lnTo>
                  <a:pt x="38" y="30"/>
                </a:lnTo>
                <a:close/>
                <a:moveTo>
                  <a:pt x="35" y="38"/>
                </a:moveTo>
                <a:cubicBezTo>
                  <a:pt x="35" y="37"/>
                  <a:pt x="34" y="36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2" y="40"/>
                  <a:pt x="32" y="40"/>
                  <a:pt x="32" y="40"/>
                </a:cubicBezTo>
                <a:cubicBezTo>
                  <a:pt x="31" y="41"/>
                  <a:pt x="33" y="42"/>
                  <a:pt x="33" y="41"/>
                </a:cubicBezTo>
                <a:cubicBezTo>
                  <a:pt x="33" y="41"/>
                  <a:pt x="33" y="41"/>
                  <a:pt x="33" y="41"/>
                </a:cubicBezTo>
                <a:lnTo>
                  <a:pt x="35" y="38"/>
                </a:lnTo>
                <a:close/>
                <a:moveTo>
                  <a:pt x="31" y="45"/>
                </a:moveTo>
                <a:cubicBezTo>
                  <a:pt x="32" y="44"/>
                  <a:pt x="30" y="44"/>
                  <a:pt x="30" y="44"/>
                </a:cubicBezTo>
                <a:cubicBezTo>
                  <a:pt x="30" y="45"/>
                  <a:pt x="30" y="45"/>
                  <a:pt x="30" y="45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9" y="49"/>
                  <a:pt x="30" y="48"/>
                </a:cubicBezTo>
                <a:cubicBezTo>
                  <a:pt x="30" y="48"/>
                  <a:pt x="30" y="48"/>
                  <a:pt x="30" y="48"/>
                </a:cubicBezTo>
                <a:lnTo>
                  <a:pt x="31" y="45"/>
                </a:lnTo>
                <a:close/>
                <a:moveTo>
                  <a:pt x="28" y="53"/>
                </a:moveTo>
                <a:cubicBezTo>
                  <a:pt x="29" y="52"/>
                  <a:pt x="27" y="51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6"/>
                  <a:pt x="26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lnTo>
                  <a:pt x="28" y="53"/>
                </a:lnTo>
                <a:close/>
                <a:moveTo>
                  <a:pt x="25" y="60"/>
                </a:moveTo>
                <a:cubicBezTo>
                  <a:pt x="25" y="59"/>
                  <a:pt x="24" y="59"/>
                  <a:pt x="23" y="59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4" y="63"/>
                </a:cubicBezTo>
                <a:cubicBezTo>
                  <a:pt x="24" y="63"/>
                  <a:pt x="24" y="63"/>
                  <a:pt x="24" y="63"/>
                </a:cubicBezTo>
                <a:lnTo>
                  <a:pt x="25" y="60"/>
                </a:lnTo>
                <a:close/>
                <a:moveTo>
                  <a:pt x="22" y="68"/>
                </a:moveTo>
                <a:cubicBezTo>
                  <a:pt x="22" y="67"/>
                  <a:pt x="21" y="66"/>
                  <a:pt x="20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1"/>
                  <a:pt x="20" y="71"/>
                  <a:pt x="20" y="71"/>
                </a:cubicBezTo>
                <a:cubicBezTo>
                  <a:pt x="21" y="71"/>
                  <a:pt x="21" y="71"/>
                  <a:pt x="21" y="71"/>
                </a:cubicBezTo>
                <a:lnTo>
                  <a:pt x="22" y="68"/>
                </a:lnTo>
                <a:close/>
                <a:moveTo>
                  <a:pt x="19" y="75"/>
                </a:moveTo>
                <a:cubicBezTo>
                  <a:pt x="19" y="74"/>
                  <a:pt x="18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8"/>
                  <a:pt x="17" y="79"/>
                  <a:pt x="17" y="78"/>
                </a:cubicBezTo>
                <a:cubicBezTo>
                  <a:pt x="17" y="78"/>
                  <a:pt x="17" y="78"/>
                  <a:pt x="17" y="78"/>
                </a:cubicBezTo>
                <a:lnTo>
                  <a:pt x="19" y="75"/>
                </a:lnTo>
                <a:close/>
                <a:moveTo>
                  <a:pt x="15" y="82"/>
                </a:moveTo>
                <a:cubicBezTo>
                  <a:pt x="16" y="82"/>
                  <a:pt x="14" y="81"/>
                  <a:pt x="14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3" y="85"/>
                  <a:pt x="13" y="85"/>
                  <a:pt x="13" y="85"/>
                </a:cubicBezTo>
                <a:cubicBezTo>
                  <a:pt x="12" y="86"/>
                  <a:pt x="13" y="86"/>
                  <a:pt x="14" y="86"/>
                </a:cubicBezTo>
                <a:cubicBezTo>
                  <a:pt x="14" y="85"/>
                  <a:pt x="14" y="85"/>
                  <a:pt x="14" y="85"/>
                </a:cubicBezTo>
                <a:lnTo>
                  <a:pt x="15" y="82"/>
                </a:lnTo>
                <a:close/>
                <a:moveTo>
                  <a:pt x="12" y="90"/>
                </a:moveTo>
                <a:cubicBezTo>
                  <a:pt x="12" y="89"/>
                  <a:pt x="11" y="88"/>
                  <a:pt x="11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9" y="92"/>
                  <a:pt x="9" y="92"/>
                  <a:pt x="9" y="92"/>
                </a:cubicBezTo>
                <a:cubicBezTo>
                  <a:pt x="9" y="93"/>
                  <a:pt x="10" y="94"/>
                  <a:pt x="11" y="93"/>
                </a:cubicBezTo>
                <a:cubicBezTo>
                  <a:pt x="11" y="93"/>
                  <a:pt x="11" y="93"/>
                  <a:pt x="11" y="93"/>
                </a:cubicBezTo>
                <a:lnTo>
                  <a:pt x="12" y="90"/>
                </a:lnTo>
                <a:close/>
                <a:moveTo>
                  <a:pt x="5" y="101"/>
                </a:moveTo>
                <a:cubicBezTo>
                  <a:pt x="3" y="101"/>
                  <a:pt x="2" y="102"/>
                  <a:pt x="2" y="104"/>
                </a:cubicBezTo>
                <a:cubicBezTo>
                  <a:pt x="2" y="106"/>
                  <a:pt x="3" y="108"/>
                  <a:pt x="5" y="108"/>
                </a:cubicBezTo>
                <a:cubicBezTo>
                  <a:pt x="7" y="108"/>
                  <a:pt x="9" y="106"/>
                  <a:pt x="9" y="104"/>
                </a:cubicBezTo>
                <a:cubicBezTo>
                  <a:pt x="9" y="102"/>
                  <a:pt x="7" y="101"/>
                  <a:pt x="5" y="101"/>
                </a:cubicBezTo>
                <a:close/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6"/>
          <p:cNvSpPr>
            <a:spLocks noEditPoints="1"/>
          </p:cNvSpPr>
          <p:nvPr/>
        </p:nvSpPr>
        <p:spPr bwMode="auto">
          <a:xfrm>
            <a:off x="3959343" y="1671145"/>
            <a:ext cx="2160605" cy="996944"/>
          </a:xfrm>
          <a:custGeom>
            <a:avLst/>
            <a:gdLst>
              <a:gd name="T0" fmla="*/ 204 w 211"/>
              <a:gd name="T1" fmla="*/ 100 h 110"/>
              <a:gd name="T2" fmla="*/ 202 w 211"/>
              <a:gd name="T3" fmla="*/ 98 h 110"/>
              <a:gd name="T4" fmla="*/ 203 w 211"/>
              <a:gd name="T5" fmla="*/ 101 h 110"/>
              <a:gd name="T6" fmla="*/ 206 w 211"/>
              <a:gd name="T7" fmla="*/ 110 h 110"/>
              <a:gd name="T8" fmla="*/ 206 w 211"/>
              <a:gd name="T9" fmla="*/ 100 h 110"/>
              <a:gd name="T10" fmla="*/ 0 w 211"/>
              <a:gd name="T11" fmla="*/ 2 h 110"/>
              <a:gd name="T12" fmla="*/ 0 w 211"/>
              <a:gd name="T13" fmla="*/ 0 h 110"/>
              <a:gd name="T14" fmla="*/ 162 w 211"/>
              <a:gd name="T15" fmla="*/ 1 h 110"/>
              <a:gd name="T16" fmla="*/ 163 w 211"/>
              <a:gd name="T17" fmla="*/ 3 h 110"/>
              <a:gd name="T18" fmla="*/ 161 w 211"/>
              <a:gd name="T19" fmla="*/ 2 h 110"/>
              <a:gd name="T20" fmla="*/ 163 w 211"/>
              <a:gd name="T21" fmla="*/ 8 h 110"/>
              <a:gd name="T22" fmla="*/ 165 w 211"/>
              <a:gd name="T23" fmla="*/ 11 h 110"/>
              <a:gd name="T24" fmla="*/ 166 w 211"/>
              <a:gd name="T25" fmla="*/ 11 h 110"/>
              <a:gd name="T26" fmla="*/ 168 w 211"/>
              <a:gd name="T27" fmla="*/ 15 h 110"/>
              <a:gd name="T28" fmla="*/ 167 w 211"/>
              <a:gd name="T29" fmla="*/ 16 h 110"/>
              <a:gd name="T30" fmla="*/ 169 w 211"/>
              <a:gd name="T31" fmla="*/ 18 h 110"/>
              <a:gd name="T32" fmla="*/ 168 w 211"/>
              <a:gd name="T33" fmla="*/ 15 h 110"/>
              <a:gd name="T34" fmla="*/ 170 w 211"/>
              <a:gd name="T35" fmla="*/ 23 h 110"/>
              <a:gd name="T36" fmla="*/ 171 w 211"/>
              <a:gd name="T37" fmla="*/ 26 h 110"/>
              <a:gd name="T38" fmla="*/ 173 w 211"/>
              <a:gd name="T39" fmla="*/ 26 h 110"/>
              <a:gd name="T40" fmla="*/ 174 w 211"/>
              <a:gd name="T41" fmla="*/ 30 h 110"/>
              <a:gd name="T42" fmla="*/ 173 w 211"/>
              <a:gd name="T43" fmla="*/ 31 h 110"/>
              <a:gd name="T44" fmla="*/ 176 w 211"/>
              <a:gd name="T45" fmla="*/ 33 h 110"/>
              <a:gd name="T46" fmla="*/ 174 w 211"/>
              <a:gd name="T47" fmla="*/ 30 h 110"/>
              <a:gd name="T48" fmla="*/ 176 w 211"/>
              <a:gd name="T49" fmla="*/ 38 h 110"/>
              <a:gd name="T50" fmla="*/ 177 w 211"/>
              <a:gd name="T51" fmla="*/ 41 h 110"/>
              <a:gd name="T52" fmla="*/ 179 w 211"/>
              <a:gd name="T53" fmla="*/ 41 h 110"/>
              <a:gd name="T54" fmla="*/ 181 w 211"/>
              <a:gd name="T55" fmla="*/ 45 h 110"/>
              <a:gd name="T56" fmla="*/ 179 w 211"/>
              <a:gd name="T57" fmla="*/ 46 h 110"/>
              <a:gd name="T58" fmla="*/ 182 w 211"/>
              <a:gd name="T59" fmla="*/ 48 h 110"/>
              <a:gd name="T60" fmla="*/ 181 w 211"/>
              <a:gd name="T61" fmla="*/ 45 h 110"/>
              <a:gd name="T62" fmla="*/ 183 w 211"/>
              <a:gd name="T63" fmla="*/ 53 h 110"/>
              <a:gd name="T64" fmla="*/ 184 w 211"/>
              <a:gd name="T65" fmla="*/ 56 h 110"/>
              <a:gd name="T66" fmla="*/ 185 w 211"/>
              <a:gd name="T67" fmla="*/ 56 h 110"/>
              <a:gd name="T68" fmla="*/ 187 w 211"/>
              <a:gd name="T69" fmla="*/ 60 h 110"/>
              <a:gd name="T70" fmla="*/ 186 w 211"/>
              <a:gd name="T71" fmla="*/ 61 h 110"/>
              <a:gd name="T72" fmla="*/ 189 w 211"/>
              <a:gd name="T73" fmla="*/ 63 h 110"/>
              <a:gd name="T74" fmla="*/ 187 w 211"/>
              <a:gd name="T75" fmla="*/ 60 h 110"/>
              <a:gd name="T76" fmla="*/ 189 w 211"/>
              <a:gd name="T77" fmla="*/ 68 h 110"/>
              <a:gd name="T78" fmla="*/ 190 w 211"/>
              <a:gd name="T79" fmla="*/ 71 h 110"/>
              <a:gd name="T80" fmla="*/ 192 w 211"/>
              <a:gd name="T81" fmla="*/ 70 h 110"/>
              <a:gd name="T82" fmla="*/ 194 w 211"/>
              <a:gd name="T83" fmla="*/ 75 h 110"/>
              <a:gd name="T84" fmla="*/ 192 w 211"/>
              <a:gd name="T85" fmla="*/ 76 h 110"/>
              <a:gd name="T86" fmla="*/ 195 w 211"/>
              <a:gd name="T87" fmla="*/ 78 h 110"/>
              <a:gd name="T88" fmla="*/ 194 w 211"/>
              <a:gd name="T89" fmla="*/ 75 h 110"/>
              <a:gd name="T90" fmla="*/ 195 w 211"/>
              <a:gd name="T91" fmla="*/ 83 h 110"/>
              <a:gd name="T92" fmla="*/ 197 w 211"/>
              <a:gd name="T93" fmla="*/ 86 h 110"/>
              <a:gd name="T94" fmla="*/ 198 w 211"/>
              <a:gd name="T95" fmla="*/ 85 h 110"/>
              <a:gd name="T96" fmla="*/ 200 w 211"/>
              <a:gd name="T97" fmla="*/ 90 h 110"/>
              <a:gd name="T98" fmla="*/ 199 w 211"/>
              <a:gd name="T99" fmla="*/ 90 h 110"/>
              <a:gd name="T100" fmla="*/ 201 w 211"/>
              <a:gd name="T101" fmla="*/ 93 h 110"/>
              <a:gd name="T102" fmla="*/ 200 w 211"/>
              <a:gd name="T103" fmla="*/ 90 h 110"/>
              <a:gd name="T104" fmla="*/ 209 w 211"/>
              <a:gd name="T105" fmla="*/ 105 h 110"/>
              <a:gd name="T106" fmla="*/ 202 w 211"/>
              <a:gd name="T107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1" h="110">
                <a:moveTo>
                  <a:pt x="206" y="100"/>
                </a:moveTo>
                <a:cubicBezTo>
                  <a:pt x="205" y="100"/>
                  <a:pt x="205" y="100"/>
                  <a:pt x="204" y="100"/>
                </a:cubicBezTo>
                <a:cubicBezTo>
                  <a:pt x="203" y="97"/>
                  <a:pt x="203" y="97"/>
                  <a:pt x="203" y="97"/>
                </a:cubicBezTo>
                <a:cubicBezTo>
                  <a:pt x="203" y="96"/>
                  <a:pt x="202" y="97"/>
                  <a:pt x="202" y="9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3" y="101"/>
                  <a:pt x="203" y="101"/>
                  <a:pt x="203" y="101"/>
                </a:cubicBezTo>
                <a:cubicBezTo>
                  <a:pt x="201" y="101"/>
                  <a:pt x="200" y="103"/>
                  <a:pt x="200" y="105"/>
                </a:cubicBezTo>
                <a:cubicBezTo>
                  <a:pt x="200" y="108"/>
                  <a:pt x="203" y="110"/>
                  <a:pt x="206" y="110"/>
                </a:cubicBezTo>
                <a:cubicBezTo>
                  <a:pt x="208" y="110"/>
                  <a:pt x="211" y="108"/>
                  <a:pt x="211" y="105"/>
                </a:cubicBezTo>
                <a:cubicBezTo>
                  <a:pt x="211" y="102"/>
                  <a:pt x="208" y="100"/>
                  <a:pt x="206" y="100"/>
                </a:cubicBezTo>
                <a:moveTo>
                  <a:pt x="16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2" y="1"/>
                  <a:pt x="162" y="1"/>
                  <a:pt x="162" y="1"/>
                </a:cubicBezTo>
                <a:cubicBezTo>
                  <a:pt x="163" y="3"/>
                  <a:pt x="163" y="3"/>
                  <a:pt x="163" y="3"/>
                </a:cubicBezTo>
                <a:cubicBezTo>
                  <a:pt x="163" y="3"/>
                  <a:pt x="163" y="3"/>
                  <a:pt x="163" y="3"/>
                </a:cubicBezTo>
                <a:cubicBezTo>
                  <a:pt x="163" y="4"/>
                  <a:pt x="162" y="5"/>
                  <a:pt x="161" y="4"/>
                </a:cubicBezTo>
                <a:cubicBezTo>
                  <a:pt x="161" y="2"/>
                  <a:pt x="161" y="2"/>
                  <a:pt x="161" y="2"/>
                </a:cubicBezTo>
                <a:moveTo>
                  <a:pt x="165" y="8"/>
                </a:moveTo>
                <a:cubicBezTo>
                  <a:pt x="165" y="7"/>
                  <a:pt x="163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65" y="12"/>
                  <a:pt x="166" y="12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5" y="8"/>
                  <a:pt x="165" y="8"/>
                  <a:pt x="165" y="8"/>
                </a:cubicBezTo>
                <a:moveTo>
                  <a:pt x="168" y="15"/>
                </a:moveTo>
                <a:cubicBezTo>
                  <a:pt x="168" y="14"/>
                  <a:pt x="166" y="15"/>
                  <a:pt x="166" y="16"/>
                </a:cubicBezTo>
                <a:cubicBezTo>
                  <a:pt x="167" y="16"/>
                  <a:pt x="167" y="16"/>
                  <a:pt x="167" y="16"/>
                </a:cubicBezTo>
                <a:cubicBezTo>
                  <a:pt x="168" y="19"/>
                  <a:pt x="168" y="19"/>
                  <a:pt x="168" y="19"/>
                </a:cubicBezTo>
                <a:cubicBezTo>
                  <a:pt x="168" y="20"/>
                  <a:pt x="170" y="19"/>
                  <a:pt x="169" y="18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8" y="15"/>
                  <a:pt x="168" y="15"/>
                  <a:pt x="168" y="15"/>
                </a:cubicBezTo>
                <a:moveTo>
                  <a:pt x="171" y="23"/>
                </a:moveTo>
                <a:cubicBezTo>
                  <a:pt x="171" y="22"/>
                  <a:pt x="170" y="22"/>
                  <a:pt x="170" y="23"/>
                </a:cubicBezTo>
                <a:cubicBezTo>
                  <a:pt x="170" y="23"/>
                  <a:pt x="170" y="23"/>
                  <a:pt x="170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71" y="27"/>
                  <a:pt x="173" y="27"/>
                  <a:pt x="173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1" y="23"/>
                  <a:pt x="171" y="23"/>
                  <a:pt x="171" y="23"/>
                </a:cubicBezTo>
                <a:moveTo>
                  <a:pt x="174" y="30"/>
                </a:moveTo>
                <a:cubicBezTo>
                  <a:pt x="174" y="29"/>
                  <a:pt x="173" y="30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5" y="35"/>
                  <a:pt x="176" y="34"/>
                  <a:pt x="176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4" y="30"/>
                  <a:pt x="174" y="30"/>
                  <a:pt x="174" y="30"/>
                </a:cubicBezTo>
                <a:moveTo>
                  <a:pt x="178" y="38"/>
                </a:moveTo>
                <a:cubicBezTo>
                  <a:pt x="177" y="37"/>
                  <a:pt x="176" y="37"/>
                  <a:pt x="176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78" y="42"/>
                  <a:pt x="179" y="42"/>
                  <a:pt x="179" y="41"/>
                </a:cubicBezTo>
                <a:cubicBezTo>
                  <a:pt x="179" y="41"/>
                  <a:pt x="179" y="41"/>
                  <a:pt x="179" y="41"/>
                </a:cubicBezTo>
                <a:cubicBezTo>
                  <a:pt x="178" y="38"/>
                  <a:pt x="178" y="38"/>
                  <a:pt x="178" y="38"/>
                </a:cubicBezTo>
                <a:moveTo>
                  <a:pt x="181" y="45"/>
                </a:moveTo>
                <a:cubicBezTo>
                  <a:pt x="181" y="44"/>
                  <a:pt x="179" y="44"/>
                  <a:pt x="179" y="45"/>
                </a:cubicBezTo>
                <a:cubicBezTo>
                  <a:pt x="179" y="46"/>
                  <a:pt x="179" y="46"/>
                  <a:pt x="179" y="46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0"/>
                  <a:pt x="182" y="49"/>
                  <a:pt x="18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81" y="45"/>
                  <a:pt x="181" y="45"/>
                  <a:pt x="181" y="45"/>
                </a:cubicBezTo>
                <a:moveTo>
                  <a:pt x="184" y="52"/>
                </a:moveTo>
                <a:cubicBezTo>
                  <a:pt x="184" y="52"/>
                  <a:pt x="182" y="52"/>
                  <a:pt x="183" y="53"/>
                </a:cubicBezTo>
                <a:cubicBezTo>
                  <a:pt x="183" y="53"/>
                  <a:pt x="183" y="53"/>
                  <a:pt x="183" y="53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57"/>
                  <a:pt x="186" y="57"/>
                  <a:pt x="185" y="56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84" y="52"/>
                  <a:pt x="184" y="52"/>
                  <a:pt x="184" y="52"/>
                </a:cubicBezTo>
                <a:moveTo>
                  <a:pt x="187" y="60"/>
                </a:moveTo>
                <a:cubicBezTo>
                  <a:pt x="187" y="59"/>
                  <a:pt x="185" y="59"/>
                  <a:pt x="186" y="60"/>
                </a:cubicBezTo>
                <a:cubicBezTo>
                  <a:pt x="186" y="61"/>
                  <a:pt x="186" y="61"/>
                  <a:pt x="186" y="61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4"/>
                  <a:pt x="189" y="64"/>
                  <a:pt x="189" y="63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7" y="60"/>
                  <a:pt x="187" y="60"/>
                  <a:pt x="187" y="60"/>
                </a:cubicBezTo>
                <a:moveTo>
                  <a:pt x="190" y="67"/>
                </a:moveTo>
                <a:cubicBezTo>
                  <a:pt x="190" y="67"/>
                  <a:pt x="189" y="67"/>
                  <a:pt x="189" y="68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72"/>
                  <a:pt x="192" y="72"/>
                  <a:pt x="192" y="71"/>
                </a:cubicBezTo>
                <a:cubicBezTo>
                  <a:pt x="192" y="70"/>
                  <a:pt x="192" y="70"/>
                  <a:pt x="192" y="70"/>
                </a:cubicBezTo>
                <a:cubicBezTo>
                  <a:pt x="190" y="67"/>
                  <a:pt x="190" y="67"/>
                  <a:pt x="190" y="67"/>
                </a:cubicBezTo>
                <a:moveTo>
                  <a:pt x="194" y="75"/>
                </a:moveTo>
                <a:cubicBezTo>
                  <a:pt x="193" y="74"/>
                  <a:pt x="192" y="74"/>
                  <a:pt x="192" y="75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4" y="79"/>
                  <a:pt x="195" y="79"/>
                  <a:pt x="195" y="78"/>
                </a:cubicBezTo>
                <a:cubicBezTo>
                  <a:pt x="195" y="78"/>
                  <a:pt x="195" y="78"/>
                  <a:pt x="195" y="78"/>
                </a:cubicBezTo>
                <a:cubicBezTo>
                  <a:pt x="194" y="75"/>
                  <a:pt x="194" y="75"/>
                  <a:pt x="194" y="75"/>
                </a:cubicBezTo>
                <a:moveTo>
                  <a:pt x="197" y="82"/>
                </a:moveTo>
                <a:cubicBezTo>
                  <a:pt x="197" y="82"/>
                  <a:pt x="195" y="82"/>
                  <a:pt x="195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7"/>
                  <a:pt x="198" y="87"/>
                  <a:pt x="198" y="85"/>
                </a:cubicBezTo>
                <a:cubicBezTo>
                  <a:pt x="198" y="85"/>
                  <a:pt x="198" y="85"/>
                  <a:pt x="198" y="85"/>
                </a:cubicBezTo>
                <a:cubicBezTo>
                  <a:pt x="197" y="82"/>
                  <a:pt x="197" y="82"/>
                  <a:pt x="197" y="82"/>
                </a:cubicBezTo>
                <a:moveTo>
                  <a:pt x="200" y="90"/>
                </a:moveTo>
                <a:cubicBezTo>
                  <a:pt x="200" y="89"/>
                  <a:pt x="198" y="89"/>
                  <a:pt x="198" y="90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94"/>
                  <a:pt x="202" y="94"/>
                  <a:pt x="201" y="93"/>
                </a:cubicBezTo>
                <a:cubicBezTo>
                  <a:pt x="201" y="93"/>
                  <a:pt x="201" y="93"/>
                  <a:pt x="201" y="93"/>
                </a:cubicBezTo>
                <a:cubicBezTo>
                  <a:pt x="200" y="90"/>
                  <a:pt x="200" y="90"/>
                  <a:pt x="200" y="90"/>
                </a:cubicBezTo>
                <a:moveTo>
                  <a:pt x="206" y="101"/>
                </a:moveTo>
                <a:cubicBezTo>
                  <a:pt x="207" y="101"/>
                  <a:pt x="209" y="103"/>
                  <a:pt x="209" y="105"/>
                </a:cubicBezTo>
                <a:cubicBezTo>
                  <a:pt x="209" y="107"/>
                  <a:pt x="207" y="108"/>
                  <a:pt x="206" y="108"/>
                </a:cubicBezTo>
                <a:cubicBezTo>
                  <a:pt x="204" y="108"/>
                  <a:pt x="202" y="107"/>
                  <a:pt x="202" y="105"/>
                </a:cubicBezTo>
                <a:cubicBezTo>
                  <a:pt x="202" y="103"/>
                  <a:pt x="204" y="101"/>
                  <a:pt x="206" y="101"/>
                </a:cubicBezTo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7"/>
          <p:cNvSpPr>
            <a:spLocks noEditPoints="1"/>
          </p:cNvSpPr>
          <p:nvPr/>
        </p:nvSpPr>
        <p:spPr bwMode="auto">
          <a:xfrm>
            <a:off x="4249856" y="1343025"/>
            <a:ext cx="1977861" cy="1210764"/>
          </a:xfrm>
          <a:custGeom>
            <a:avLst/>
            <a:gdLst>
              <a:gd name="T0" fmla="*/ 204 w 211"/>
              <a:gd name="T1" fmla="*/ 100 h 110"/>
              <a:gd name="T2" fmla="*/ 202 w 211"/>
              <a:gd name="T3" fmla="*/ 98 h 110"/>
              <a:gd name="T4" fmla="*/ 203 w 211"/>
              <a:gd name="T5" fmla="*/ 100 h 110"/>
              <a:gd name="T6" fmla="*/ 206 w 211"/>
              <a:gd name="T7" fmla="*/ 110 h 110"/>
              <a:gd name="T8" fmla="*/ 206 w 211"/>
              <a:gd name="T9" fmla="*/ 100 h 110"/>
              <a:gd name="T10" fmla="*/ 0 w 211"/>
              <a:gd name="T11" fmla="*/ 2 h 110"/>
              <a:gd name="T12" fmla="*/ 0 w 211"/>
              <a:gd name="T13" fmla="*/ 0 h 110"/>
              <a:gd name="T14" fmla="*/ 162 w 211"/>
              <a:gd name="T15" fmla="*/ 1 h 110"/>
              <a:gd name="T16" fmla="*/ 163 w 211"/>
              <a:gd name="T17" fmla="*/ 3 h 110"/>
              <a:gd name="T18" fmla="*/ 160 w 211"/>
              <a:gd name="T19" fmla="*/ 2 h 110"/>
              <a:gd name="T20" fmla="*/ 163 w 211"/>
              <a:gd name="T21" fmla="*/ 8 h 110"/>
              <a:gd name="T22" fmla="*/ 165 w 211"/>
              <a:gd name="T23" fmla="*/ 11 h 110"/>
              <a:gd name="T24" fmla="*/ 166 w 211"/>
              <a:gd name="T25" fmla="*/ 11 h 110"/>
              <a:gd name="T26" fmla="*/ 168 w 211"/>
              <a:gd name="T27" fmla="*/ 15 h 110"/>
              <a:gd name="T28" fmla="*/ 167 w 211"/>
              <a:gd name="T29" fmla="*/ 16 h 110"/>
              <a:gd name="T30" fmla="*/ 169 w 211"/>
              <a:gd name="T31" fmla="*/ 18 h 110"/>
              <a:gd name="T32" fmla="*/ 168 w 211"/>
              <a:gd name="T33" fmla="*/ 15 h 110"/>
              <a:gd name="T34" fmla="*/ 170 w 211"/>
              <a:gd name="T35" fmla="*/ 23 h 110"/>
              <a:gd name="T36" fmla="*/ 171 w 211"/>
              <a:gd name="T37" fmla="*/ 26 h 110"/>
              <a:gd name="T38" fmla="*/ 173 w 211"/>
              <a:gd name="T39" fmla="*/ 26 h 110"/>
              <a:gd name="T40" fmla="*/ 174 w 211"/>
              <a:gd name="T41" fmla="*/ 30 h 110"/>
              <a:gd name="T42" fmla="*/ 173 w 211"/>
              <a:gd name="T43" fmla="*/ 31 h 110"/>
              <a:gd name="T44" fmla="*/ 176 w 211"/>
              <a:gd name="T45" fmla="*/ 33 h 110"/>
              <a:gd name="T46" fmla="*/ 174 w 211"/>
              <a:gd name="T47" fmla="*/ 30 h 110"/>
              <a:gd name="T48" fmla="*/ 176 w 211"/>
              <a:gd name="T49" fmla="*/ 38 h 110"/>
              <a:gd name="T50" fmla="*/ 177 w 211"/>
              <a:gd name="T51" fmla="*/ 41 h 110"/>
              <a:gd name="T52" fmla="*/ 179 w 211"/>
              <a:gd name="T53" fmla="*/ 41 h 110"/>
              <a:gd name="T54" fmla="*/ 181 w 211"/>
              <a:gd name="T55" fmla="*/ 45 h 110"/>
              <a:gd name="T56" fmla="*/ 179 w 211"/>
              <a:gd name="T57" fmla="*/ 46 h 110"/>
              <a:gd name="T58" fmla="*/ 182 w 211"/>
              <a:gd name="T59" fmla="*/ 48 h 110"/>
              <a:gd name="T60" fmla="*/ 181 w 211"/>
              <a:gd name="T61" fmla="*/ 45 h 110"/>
              <a:gd name="T62" fmla="*/ 182 w 211"/>
              <a:gd name="T63" fmla="*/ 53 h 110"/>
              <a:gd name="T64" fmla="*/ 184 w 211"/>
              <a:gd name="T65" fmla="*/ 56 h 110"/>
              <a:gd name="T66" fmla="*/ 185 w 211"/>
              <a:gd name="T67" fmla="*/ 55 h 110"/>
              <a:gd name="T68" fmla="*/ 187 w 211"/>
              <a:gd name="T69" fmla="*/ 60 h 110"/>
              <a:gd name="T70" fmla="*/ 186 w 211"/>
              <a:gd name="T71" fmla="*/ 61 h 110"/>
              <a:gd name="T72" fmla="*/ 189 w 211"/>
              <a:gd name="T73" fmla="*/ 63 h 110"/>
              <a:gd name="T74" fmla="*/ 187 w 211"/>
              <a:gd name="T75" fmla="*/ 60 h 110"/>
              <a:gd name="T76" fmla="*/ 189 w 211"/>
              <a:gd name="T77" fmla="*/ 68 h 110"/>
              <a:gd name="T78" fmla="*/ 190 w 211"/>
              <a:gd name="T79" fmla="*/ 71 h 110"/>
              <a:gd name="T80" fmla="*/ 192 w 211"/>
              <a:gd name="T81" fmla="*/ 70 h 110"/>
              <a:gd name="T82" fmla="*/ 194 w 211"/>
              <a:gd name="T83" fmla="*/ 75 h 110"/>
              <a:gd name="T84" fmla="*/ 192 w 211"/>
              <a:gd name="T85" fmla="*/ 75 h 110"/>
              <a:gd name="T86" fmla="*/ 195 w 211"/>
              <a:gd name="T87" fmla="*/ 78 h 110"/>
              <a:gd name="T88" fmla="*/ 194 w 211"/>
              <a:gd name="T89" fmla="*/ 75 h 110"/>
              <a:gd name="T90" fmla="*/ 195 w 211"/>
              <a:gd name="T91" fmla="*/ 83 h 110"/>
              <a:gd name="T92" fmla="*/ 197 w 211"/>
              <a:gd name="T93" fmla="*/ 86 h 110"/>
              <a:gd name="T94" fmla="*/ 198 w 211"/>
              <a:gd name="T95" fmla="*/ 85 h 110"/>
              <a:gd name="T96" fmla="*/ 200 w 211"/>
              <a:gd name="T97" fmla="*/ 90 h 110"/>
              <a:gd name="T98" fmla="*/ 199 w 211"/>
              <a:gd name="T99" fmla="*/ 90 h 110"/>
              <a:gd name="T100" fmla="*/ 201 w 211"/>
              <a:gd name="T101" fmla="*/ 93 h 110"/>
              <a:gd name="T102" fmla="*/ 200 w 211"/>
              <a:gd name="T103" fmla="*/ 90 h 110"/>
              <a:gd name="T104" fmla="*/ 209 w 211"/>
              <a:gd name="T105" fmla="*/ 105 h 110"/>
              <a:gd name="T106" fmla="*/ 202 w 211"/>
              <a:gd name="T107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1" h="110">
                <a:moveTo>
                  <a:pt x="206" y="100"/>
                </a:moveTo>
                <a:cubicBezTo>
                  <a:pt x="205" y="100"/>
                  <a:pt x="205" y="100"/>
                  <a:pt x="204" y="100"/>
                </a:cubicBezTo>
                <a:cubicBezTo>
                  <a:pt x="203" y="97"/>
                  <a:pt x="203" y="97"/>
                  <a:pt x="203" y="97"/>
                </a:cubicBezTo>
                <a:cubicBezTo>
                  <a:pt x="203" y="96"/>
                  <a:pt x="201" y="97"/>
                  <a:pt x="202" y="9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3" y="100"/>
                  <a:pt x="203" y="100"/>
                  <a:pt x="203" y="100"/>
                </a:cubicBezTo>
                <a:cubicBezTo>
                  <a:pt x="201" y="101"/>
                  <a:pt x="200" y="103"/>
                  <a:pt x="200" y="105"/>
                </a:cubicBezTo>
                <a:cubicBezTo>
                  <a:pt x="200" y="108"/>
                  <a:pt x="203" y="110"/>
                  <a:pt x="206" y="110"/>
                </a:cubicBezTo>
                <a:cubicBezTo>
                  <a:pt x="208" y="110"/>
                  <a:pt x="211" y="108"/>
                  <a:pt x="211" y="105"/>
                </a:cubicBezTo>
                <a:cubicBezTo>
                  <a:pt x="211" y="102"/>
                  <a:pt x="208" y="100"/>
                  <a:pt x="206" y="100"/>
                </a:cubicBezTo>
                <a:moveTo>
                  <a:pt x="16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0"/>
                  <a:pt x="162" y="0"/>
                  <a:pt x="162" y="1"/>
                </a:cubicBezTo>
                <a:cubicBezTo>
                  <a:pt x="163" y="3"/>
                  <a:pt x="163" y="3"/>
                  <a:pt x="163" y="3"/>
                </a:cubicBezTo>
                <a:cubicBezTo>
                  <a:pt x="163" y="3"/>
                  <a:pt x="163" y="3"/>
                  <a:pt x="163" y="3"/>
                </a:cubicBezTo>
                <a:cubicBezTo>
                  <a:pt x="163" y="4"/>
                  <a:pt x="162" y="5"/>
                  <a:pt x="161" y="4"/>
                </a:cubicBezTo>
                <a:cubicBezTo>
                  <a:pt x="160" y="2"/>
                  <a:pt x="160" y="2"/>
                  <a:pt x="160" y="2"/>
                </a:cubicBezTo>
                <a:moveTo>
                  <a:pt x="165" y="8"/>
                </a:moveTo>
                <a:cubicBezTo>
                  <a:pt x="165" y="7"/>
                  <a:pt x="163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65" y="12"/>
                  <a:pt x="166" y="12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5" y="8"/>
                  <a:pt x="165" y="8"/>
                  <a:pt x="165" y="8"/>
                </a:cubicBezTo>
                <a:moveTo>
                  <a:pt x="168" y="15"/>
                </a:moveTo>
                <a:cubicBezTo>
                  <a:pt x="168" y="14"/>
                  <a:pt x="166" y="15"/>
                  <a:pt x="166" y="16"/>
                </a:cubicBezTo>
                <a:cubicBezTo>
                  <a:pt x="167" y="16"/>
                  <a:pt x="167" y="16"/>
                  <a:pt x="167" y="16"/>
                </a:cubicBezTo>
                <a:cubicBezTo>
                  <a:pt x="168" y="19"/>
                  <a:pt x="168" y="19"/>
                  <a:pt x="168" y="19"/>
                </a:cubicBezTo>
                <a:cubicBezTo>
                  <a:pt x="168" y="20"/>
                  <a:pt x="169" y="19"/>
                  <a:pt x="169" y="18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8" y="15"/>
                  <a:pt x="168" y="15"/>
                  <a:pt x="168" y="15"/>
                </a:cubicBezTo>
                <a:moveTo>
                  <a:pt x="171" y="23"/>
                </a:moveTo>
                <a:cubicBezTo>
                  <a:pt x="171" y="22"/>
                  <a:pt x="169" y="22"/>
                  <a:pt x="170" y="23"/>
                </a:cubicBezTo>
                <a:cubicBezTo>
                  <a:pt x="170" y="23"/>
                  <a:pt x="170" y="23"/>
                  <a:pt x="170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71" y="27"/>
                  <a:pt x="173" y="27"/>
                  <a:pt x="173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1" y="23"/>
                  <a:pt x="171" y="23"/>
                  <a:pt x="171" y="23"/>
                </a:cubicBezTo>
                <a:moveTo>
                  <a:pt x="174" y="30"/>
                </a:moveTo>
                <a:cubicBezTo>
                  <a:pt x="174" y="29"/>
                  <a:pt x="173" y="30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4" y="35"/>
                  <a:pt x="176" y="34"/>
                  <a:pt x="176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4" y="30"/>
                  <a:pt x="174" y="30"/>
                  <a:pt x="174" y="30"/>
                </a:cubicBezTo>
                <a:moveTo>
                  <a:pt x="178" y="38"/>
                </a:moveTo>
                <a:cubicBezTo>
                  <a:pt x="177" y="37"/>
                  <a:pt x="176" y="37"/>
                  <a:pt x="176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78" y="42"/>
                  <a:pt x="179" y="42"/>
                  <a:pt x="179" y="41"/>
                </a:cubicBezTo>
                <a:cubicBezTo>
                  <a:pt x="179" y="41"/>
                  <a:pt x="179" y="41"/>
                  <a:pt x="179" y="41"/>
                </a:cubicBezTo>
                <a:cubicBezTo>
                  <a:pt x="178" y="38"/>
                  <a:pt x="178" y="38"/>
                  <a:pt x="178" y="38"/>
                </a:cubicBezTo>
                <a:moveTo>
                  <a:pt x="181" y="45"/>
                </a:moveTo>
                <a:cubicBezTo>
                  <a:pt x="180" y="44"/>
                  <a:pt x="179" y="44"/>
                  <a:pt x="179" y="46"/>
                </a:cubicBezTo>
                <a:cubicBezTo>
                  <a:pt x="179" y="46"/>
                  <a:pt x="179" y="46"/>
                  <a:pt x="179" y="46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49"/>
                  <a:pt x="182" y="49"/>
                  <a:pt x="18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81" y="45"/>
                  <a:pt x="181" y="45"/>
                  <a:pt x="181" y="45"/>
                </a:cubicBezTo>
                <a:moveTo>
                  <a:pt x="184" y="52"/>
                </a:moveTo>
                <a:cubicBezTo>
                  <a:pt x="184" y="52"/>
                  <a:pt x="182" y="52"/>
                  <a:pt x="182" y="53"/>
                </a:cubicBezTo>
                <a:cubicBezTo>
                  <a:pt x="182" y="53"/>
                  <a:pt x="182" y="53"/>
                  <a:pt x="182" y="53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57"/>
                  <a:pt x="185" y="57"/>
                  <a:pt x="185" y="55"/>
                </a:cubicBezTo>
                <a:cubicBezTo>
                  <a:pt x="185" y="55"/>
                  <a:pt x="185" y="55"/>
                  <a:pt x="185" y="55"/>
                </a:cubicBezTo>
                <a:cubicBezTo>
                  <a:pt x="184" y="52"/>
                  <a:pt x="184" y="52"/>
                  <a:pt x="184" y="52"/>
                </a:cubicBezTo>
                <a:moveTo>
                  <a:pt x="187" y="60"/>
                </a:moveTo>
                <a:cubicBezTo>
                  <a:pt x="187" y="59"/>
                  <a:pt x="185" y="59"/>
                  <a:pt x="186" y="60"/>
                </a:cubicBezTo>
                <a:cubicBezTo>
                  <a:pt x="186" y="61"/>
                  <a:pt x="186" y="61"/>
                  <a:pt x="186" y="61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4"/>
                  <a:pt x="189" y="64"/>
                  <a:pt x="189" y="63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87" y="60"/>
                  <a:pt x="187" y="60"/>
                  <a:pt x="187" y="60"/>
                </a:cubicBezTo>
                <a:moveTo>
                  <a:pt x="190" y="67"/>
                </a:moveTo>
                <a:cubicBezTo>
                  <a:pt x="190" y="67"/>
                  <a:pt x="189" y="67"/>
                  <a:pt x="189" y="68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72"/>
                  <a:pt x="192" y="72"/>
                  <a:pt x="192" y="70"/>
                </a:cubicBezTo>
                <a:cubicBezTo>
                  <a:pt x="192" y="70"/>
                  <a:pt x="192" y="70"/>
                  <a:pt x="192" y="70"/>
                </a:cubicBezTo>
                <a:cubicBezTo>
                  <a:pt x="190" y="67"/>
                  <a:pt x="190" y="67"/>
                  <a:pt x="190" y="67"/>
                </a:cubicBezTo>
                <a:moveTo>
                  <a:pt x="194" y="75"/>
                </a:moveTo>
                <a:cubicBezTo>
                  <a:pt x="193" y="74"/>
                  <a:pt x="192" y="74"/>
                  <a:pt x="192" y="75"/>
                </a:cubicBezTo>
                <a:cubicBezTo>
                  <a:pt x="192" y="75"/>
                  <a:pt x="192" y="75"/>
                  <a:pt x="192" y="75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4" y="79"/>
                  <a:pt x="195" y="79"/>
                  <a:pt x="195" y="78"/>
                </a:cubicBezTo>
                <a:cubicBezTo>
                  <a:pt x="195" y="78"/>
                  <a:pt x="195" y="78"/>
                  <a:pt x="195" y="78"/>
                </a:cubicBezTo>
                <a:cubicBezTo>
                  <a:pt x="194" y="75"/>
                  <a:pt x="194" y="75"/>
                  <a:pt x="194" y="75"/>
                </a:cubicBezTo>
                <a:moveTo>
                  <a:pt x="197" y="82"/>
                </a:moveTo>
                <a:cubicBezTo>
                  <a:pt x="196" y="81"/>
                  <a:pt x="195" y="82"/>
                  <a:pt x="195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7"/>
                  <a:pt x="198" y="87"/>
                  <a:pt x="198" y="85"/>
                </a:cubicBezTo>
                <a:cubicBezTo>
                  <a:pt x="198" y="85"/>
                  <a:pt x="198" y="85"/>
                  <a:pt x="198" y="85"/>
                </a:cubicBezTo>
                <a:cubicBezTo>
                  <a:pt x="197" y="82"/>
                  <a:pt x="197" y="82"/>
                  <a:pt x="197" y="82"/>
                </a:cubicBezTo>
                <a:moveTo>
                  <a:pt x="200" y="90"/>
                </a:moveTo>
                <a:cubicBezTo>
                  <a:pt x="200" y="89"/>
                  <a:pt x="198" y="89"/>
                  <a:pt x="198" y="90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94"/>
                  <a:pt x="202" y="94"/>
                  <a:pt x="201" y="93"/>
                </a:cubicBezTo>
                <a:cubicBezTo>
                  <a:pt x="201" y="93"/>
                  <a:pt x="201" y="93"/>
                  <a:pt x="201" y="93"/>
                </a:cubicBezTo>
                <a:cubicBezTo>
                  <a:pt x="200" y="90"/>
                  <a:pt x="200" y="90"/>
                  <a:pt x="200" y="90"/>
                </a:cubicBezTo>
                <a:moveTo>
                  <a:pt x="206" y="101"/>
                </a:moveTo>
                <a:cubicBezTo>
                  <a:pt x="207" y="101"/>
                  <a:pt x="209" y="103"/>
                  <a:pt x="209" y="105"/>
                </a:cubicBezTo>
                <a:cubicBezTo>
                  <a:pt x="209" y="107"/>
                  <a:pt x="207" y="108"/>
                  <a:pt x="206" y="108"/>
                </a:cubicBezTo>
                <a:cubicBezTo>
                  <a:pt x="204" y="108"/>
                  <a:pt x="202" y="107"/>
                  <a:pt x="202" y="105"/>
                </a:cubicBezTo>
                <a:cubicBezTo>
                  <a:pt x="202" y="103"/>
                  <a:pt x="204" y="101"/>
                  <a:pt x="206" y="101"/>
                </a:cubicBezTo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4264026" y="5100638"/>
            <a:ext cx="1855788" cy="617538"/>
          </a:xfrm>
          <a:custGeom>
            <a:avLst/>
            <a:gdLst>
              <a:gd name="T0" fmla="*/ 184 w 192"/>
              <a:gd name="T1" fmla="*/ 5 h 64"/>
              <a:gd name="T2" fmla="*/ 191 w 192"/>
              <a:gd name="T3" fmla="*/ 5 h 64"/>
              <a:gd name="T4" fmla="*/ 186 w 192"/>
              <a:gd name="T5" fmla="*/ 8 h 64"/>
              <a:gd name="T6" fmla="*/ 187 w 192"/>
              <a:gd name="T7" fmla="*/ 10 h 64"/>
              <a:gd name="T8" fmla="*/ 187 w 192"/>
              <a:gd name="T9" fmla="*/ 0 h 64"/>
              <a:gd name="T10" fmla="*/ 185 w 192"/>
              <a:gd name="T11" fmla="*/ 9 h 64"/>
              <a:gd name="T12" fmla="*/ 184 w 192"/>
              <a:gd name="T13" fmla="*/ 12 h 64"/>
              <a:gd name="T14" fmla="*/ 186 w 192"/>
              <a:gd name="T15" fmla="*/ 10 h 64"/>
              <a:gd name="T16" fmla="*/ 0 w 192"/>
              <a:gd name="T17" fmla="*/ 63 h 64"/>
              <a:gd name="T18" fmla="*/ 161 w 192"/>
              <a:gd name="T19" fmla="*/ 62 h 64"/>
              <a:gd name="T20" fmla="*/ 163 w 192"/>
              <a:gd name="T21" fmla="*/ 61 h 64"/>
              <a:gd name="T22" fmla="*/ 162 w 192"/>
              <a:gd name="T23" fmla="*/ 63 h 64"/>
              <a:gd name="T24" fmla="*/ 1 w 192"/>
              <a:gd name="T25" fmla="*/ 64 h 64"/>
              <a:gd name="T26" fmla="*/ 166 w 192"/>
              <a:gd name="T27" fmla="*/ 54 h 64"/>
              <a:gd name="T28" fmla="*/ 163 w 192"/>
              <a:gd name="T29" fmla="*/ 56 h 64"/>
              <a:gd name="T30" fmla="*/ 165 w 192"/>
              <a:gd name="T31" fmla="*/ 57 h 64"/>
              <a:gd name="T32" fmla="*/ 170 w 192"/>
              <a:gd name="T33" fmla="*/ 46 h 64"/>
              <a:gd name="T34" fmla="*/ 168 w 192"/>
              <a:gd name="T35" fmla="*/ 46 h 64"/>
              <a:gd name="T36" fmla="*/ 167 w 192"/>
              <a:gd name="T37" fmla="*/ 49 h 64"/>
              <a:gd name="T38" fmla="*/ 170 w 192"/>
              <a:gd name="T39" fmla="*/ 46 h 64"/>
              <a:gd name="T40" fmla="*/ 173 w 192"/>
              <a:gd name="T41" fmla="*/ 39 h 64"/>
              <a:gd name="T42" fmla="*/ 170 w 192"/>
              <a:gd name="T43" fmla="*/ 41 h 64"/>
              <a:gd name="T44" fmla="*/ 172 w 192"/>
              <a:gd name="T45" fmla="*/ 42 h 64"/>
              <a:gd name="T46" fmla="*/ 176 w 192"/>
              <a:gd name="T47" fmla="*/ 31 h 64"/>
              <a:gd name="T48" fmla="*/ 175 w 192"/>
              <a:gd name="T49" fmla="*/ 31 h 64"/>
              <a:gd name="T50" fmla="*/ 173 w 192"/>
              <a:gd name="T51" fmla="*/ 34 h 64"/>
              <a:gd name="T52" fmla="*/ 176 w 192"/>
              <a:gd name="T53" fmla="*/ 31 h 64"/>
              <a:gd name="T54" fmla="*/ 180 w 192"/>
              <a:gd name="T55" fmla="*/ 24 h 64"/>
              <a:gd name="T56" fmla="*/ 177 w 192"/>
              <a:gd name="T57" fmla="*/ 26 h 64"/>
              <a:gd name="T58" fmla="*/ 178 w 192"/>
              <a:gd name="T59" fmla="*/ 27 h 64"/>
              <a:gd name="T60" fmla="*/ 183 w 192"/>
              <a:gd name="T61" fmla="*/ 17 h 64"/>
              <a:gd name="T62" fmla="*/ 182 w 192"/>
              <a:gd name="T63" fmla="*/ 16 h 64"/>
              <a:gd name="T64" fmla="*/ 180 w 192"/>
              <a:gd name="T65" fmla="*/ 19 h 64"/>
              <a:gd name="T66" fmla="*/ 183 w 192"/>
              <a:gd name="T67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64">
                <a:moveTo>
                  <a:pt x="186" y="8"/>
                </a:moveTo>
                <a:cubicBezTo>
                  <a:pt x="185" y="8"/>
                  <a:pt x="184" y="6"/>
                  <a:pt x="184" y="5"/>
                </a:cubicBezTo>
                <a:cubicBezTo>
                  <a:pt x="184" y="3"/>
                  <a:pt x="185" y="2"/>
                  <a:pt x="187" y="2"/>
                </a:cubicBezTo>
                <a:cubicBezTo>
                  <a:pt x="189" y="2"/>
                  <a:pt x="191" y="3"/>
                  <a:pt x="191" y="5"/>
                </a:cubicBezTo>
                <a:cubicBezTo>
                  <a:pt x="191" y="7"/>
                  <a:pt x="189" y="8"/>
                  <a:pt x="187" y="8"/>
                </a:cubicBezTo>
                <a:cubicBezTo>
                  <a:pt x="187" y="8"/>
                  <a:pt x="186" y="8"/>
                  <a:pt x="186" y="8"/>
                </a:cubicBezTo>
                <a:close/>
                <a:moveTo>
                  <a:pt x="186" y="10"/>
                </a:moveTo>
                <a:cubicBezTo>
                  <a:pt x="186" y="10"/>
                  <a:pt x="187" y="10"/>
                  <a:pt x="187" y="10"/>
                </a:cubicBezTo>
                <a:cubicBezTo>
                  <a:pt x="190" y="10"/>
                  <a:pt x="192" y="8"/>
                  <a:pt x="192" y="5"/>
                </a:cubicBezTo>
                <a:cubicBezTo>
                  <a:pt x="192" y="2"/>
                  <a:pt x="190" y="0"/>
                  <a:pt x="187" y="0"/>
                </a:cubicBezTo>
                <a:cubicBezTo>
                  <a:pt x="184" y="0"/>
                  <a:pt x="182" y="2"/>
                  <a:pt x="182" y="5"/>
                </a:cubicBezTo>
                <a:cubicBezTo>
                  <a:pt x="182" y="7"/>
                  <a:pt x="183" y="8"/>
                  <a:pt x="185" y="9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3" y="13"/>
                  <a:pt x="185" y="13"/>
                  <a:pt x="185" y="12"/>
                </a:cubicBezTo>
                <a:lnTo>
                  <a:pt x="186" y="10"/>
                </a:lnTo>
                <a:close/>
                <a:moveTo>
                  <a:pt x="1" y="64"/>
                </a:moveTo>
                <a:cubicBezTo>
                  <a:pt x="0" y="64"/>
                  <a:pt x="0" y="63"/>
                  <a:pt x="0" y="63"/>
                </a:cubicBezTo>
                <a:cubicBezTo>
                  <a:pt x="0" y="62"/>
                  <a:pt x="0" y="62"/>
                  <a:pt x="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2" y="59"/>
                  <a:pt x="163" y="60"/>
                  <a:pt x="163" y="6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61" y="64"/>
                  <a:pt x="161" y="64"/>
                  <a:pt x="161" y="64"/>
                </a:cubicBezTo>
                <a:lnTo>
                  <a:pt x="1" y="64"/>
                </a:lnTo>
                <a:close/>
                <a:moveTo>
                  <a:pt x="166" y="54"/>
                </a:moveTo>
                <a:cubicBezTo>
                  <a:pt x="166" y="54"/>
                  <a:pt x="166" y="54"/>
                  <a:pt x="166" y="54"/>
                </a:cubicBezTo>
                <a:cubicBezTo>
                  <a:pt x="167" y="53"/>
                  <a:pt x="165" y="52"/>
                  <a:pt x="165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57"/>
                  <a:pt x="165" y="57"/>
                  <a:pt x="165" y="57"/>
                </a:cubicBezTo>
                <a:lnTo>
                  <a:pt x="166" y="54"/>
                </a:lnTo>
                <a:close/>
                <a:moveTo>
                  <a:pt x="170" y="46"/>
                </a:moveTo>
                <a:cubicBezTo>
                  <a:pt x="170" y="46"/>
                  <a:pt x="170" y="46"/>
                  <a:pt x="170" y="46"/>
                </a:cubicBezTo>
                <a:cubicBezTo>
                  <a:pt x="170" y="45"/>
                  <a:pt x="169" y="45"/>
                  <a:pt x="168" y="46"/>
                </a:cubicBezTo>
                <a:cubicBezTo>
                  <a:pt x="167" y="48"/>
                  <a:pt x="167" y="48"/>
                  <a:pt x="167" y="48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6" y="50"/>
                  <a:pt x="168" y="50"/>
                  <a:pt x="168" y="49"/>
                </a:cubicBezTo>
                <a:lnTo>
                  <a:pt x="170" y="46"/>
                </a:lnTo>
                <a:close/>
                <a:moveTo>
                  <a:pt x="173" y="39"/>
                </a:moveTo>
                <a:cubicBezTo>
                  <a:pt x="173" y="39"/>
                  <a:pt x="173" y="39"/>
                  <a:pt x="173" y="39"/>
                </a:cubicBezTo>
                <a:cubicBezTo>
                  <a:pt x="173" y="38"/>
                  <a:pt x="172" y="37"/>
                  <a:pt x="171" y="38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70" y="42"/>
                  <a:pt x="171" y="43"/>
                  <a:pt x="172" y="42"/>
                </a:cubicBezTo>
                <a:lnTo>
                  <a:pt x="173" y="39"/>
                </a:lnTo>
                <a:close/>
                <a:moveTo>
                  <a:pt x="176" y="31"/>
                </a:moveTo>
                <a:cubicBezTo>
                  <a:pt x="176" y="31"/>
                  <a:pt x="176" y="31"/>
                  <a:pt x="176" y="31"/>
                </a:cubicBezTo>
                <a:cubicBezTo>
                  <a:pt x="177" y="30"/>
                  <a:pt x="175" y="30"/>
                  <a:pt x="175" y="3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5"/>
                  <a:pt x="175" y="35"/>
                  <a:pt x="175" y="34"/>
                </a:cubicBezTo>
                <a:lnTo>
                  <a:pt x="176" y="31"/>
                </a:lnTo>
                <a:close/>
                <a:moveTo>
                  <a:pt x="180" y="24"/>
                </a:moveTo>
                <a:cubicBezTo>
                  <a:pt x="180" y="24"/>
                  <a:pt x="180" y="24"/>
                  <a:pt x="180" y="24"/>
                </a:cubicBezTo>
                <a:cubicBezTo>
                  <a:pt x="180" y="23"/>
                  <a:pt x="179" y="22"/>
                  <a:pt x="178" y="23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6" y="27"/>
                  <a:pt x="178" y="28"/>
                  <a:pt x="178" y="27"/>
                </a:cubicBezTo>
                <a:lnTo>
                  <a:pt x="180" y="24"/>
                </a:lnTo>
                <a:close/>
                <a:moveTo>
                  <a:pt x="183" y="17"/>
                </a:moveTo>
                <a:cubicBezTo>
                  <a:pt x="183" y="17"/>
                  <a:pt x="183" y="17"/>
                  <a:pt x="183" y="17"/>
                </a:cubicBezTo>
                <a:cubicBezTo>
                  <a:pt x="183" y="16"/>
                  <a:pt x="182" y="15"/>
                  <a:pt x="182" y="16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20"/>
                  <a:pt x="181" y="21"/>
                  <a:pt x="182" y="20"/>
                </a:cubicBezTo>
                <a:lnTo>
                  <a:pt x="183" y="17"/>
                </a:lnTo>
                <a:close/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0"/>
          <p:cNvSpPr>
            <a:spLocks noEditPoints="1"/>
          </p:cNvSpPr>
          <p:nvPr/>
        </p:nvSpPr>
        <p:spPr bwMode="auto">
          <a:xfrm>
            <a:off x="4224338" y="3767138"/>
            <a:ext cx="1866900" cy="608013"/>
          </a:xfrm>
          <a:custGeom>
            <a:avLst/>
            <a:gdLst>
              <a:gd name="T0" fmla="*/ 184 w 193"/>
              <a:gd name="T1" fmla="*/ 5 h 63"/>
              <a:gd name="T2" fmla="*/ 191 w 193"/>
              <a:gd name="T3" fmla="*/ 5 h 63"/>
              <a:gd name="T4" fmla="*/ 187 w 193"/>
              <a:gd name="T5" fmla="*/ 8 h 63"/>
              <a:gd name="T6" fmla="*/ 187 w 193"/>
              <a:gd name="T7" fmla="*/ 10 h 63"/>
              <a:gd name="T8" fmla="*/ 193 w 193"/>
              <a:gd name="T9" fmla="*/ 5 h 63"/>
              <a:gd name="T10" fmla="*/ 183 w 193"/>
              <a:gd name="T11" fmla="*/ 5 h 63"/>
              <a:gd name="T12" fmla="*/ 184 w 193"/>
              <a:gd name="T13" fmla="*/ 11 h 63"/>
              <a:gd name="T14" fmla="*/ 186 w 193"/>
              <a:gd name="T15" fmla="*/ 12 h 63"/>
              <a:gd name="T16" fmla="*/ 1 w 193"/>
              <a:gd name="T17" fmla="*/ 63 h 63"/>
              <a:gd name="T18" fmla="*/ 1 w 193"/>
              <a:gd name="T19" fmla="*/ 62 h 63"/>
              <a:gd name="T20" fmla="*/ 162 w 193"/>
              <a:gd name="T21" fmla="*/ 60 h 63"/>
              <a:gd name="T22" fmla="*/ 163 w 193"/>
              <a:gd name="T23" fmla="*/ 63 h 63"/>
              <a:gd name="T24" fmla="*/ 1 w 193"/>
              <a:gd name="T25" fmla="*/ 63 h 63"/>
              <a:gd name="T26" fmla="*/ 165 w 193"/>
              <a:gd name="T27" fmla="*/ 53 h 63"/>
              <a:gd name="T28" fmla="*/ 164 w 193"/>
              <a:gd name="T29" fmla="*/ 56 h 63"/>
              <a:gd name="T30" fmla="*/ 167 w 193"/>
              <a:gd name="T31" fmla="*/ 53 h 63"/>
              <a:gd name="T32" fmla="*/ 170 w 193"/>
              <a:gd name="T33" fmla="*/ 46 h 63"/>
              <a:gd name="T34" fmla="*/ 167 w 193"/>
              <a:gd name="T35" fmla="*/ 48 h 63"/>
              <a:gd name="T36" fmla="*/ 170 w 193"/>
              <a:gd name="T37" fmla="*/ 46 h 63"/>
              <a:gd name="T38" fmla="*/ 174 w 193"/>
              <a:gd name="T39" fmla="*/ 39 h 63"/>
              <a:gd name="T40" fmla="*/ 171 w 193"/>
              <a:gd name="T41" fmla="*/ 41 h 63"/>
              <a:gd name="T42" fmla="*/ 172 w 193"/>
              <a:gd name="T43" fmla="*/ 42 h 63"/>
              <a:gd name="T44" fmla="*/ 177 w 193"/>
              <a:gd name="T45" fmla="*/ 31 h 63"/>
              <a:gd name="T46" fmla="*/ 175 w 193"/>
              <a:gd name="T47" fmla="*/ 31 h 63"/>
              <a:gd name="T48" fmla="*/ 174 w 193"/>
              <a:gd name="T49" fmla="*/ 34 h 63"/>
              <a:gd name="T50" fmla="*/ 177 w 193"/>
              <a:gd name="T51" fmla="*/ 31 h 63"/>
              <a:gd name="T52" fmla="*/ 179 w 193"/>
              <a:gd name="T53" fmla="*/ 23 h 63"/>
              <a:gd name="T54" fmla="*/ 177 w 193"/>
              <a:gd name="T55" fmla="*/ 26 h 63"/>
              <a:gd name="T56" fmla="*/ 180 w 193"/>
              <a:gd name="T57" fmla="*/ 24 h 63"/>
              <a:gd name="T58" fmla="*/ 184 w 193"/>
              <a:gd name="T59" fmla="*/ 16 h 63"/>
              <a:gd name="T60" fmla="*/ 181 w 193"/>
              <a:gd name="T61" fmla="*/ 19 h 63"/>
              <a:gd name="T62" fmla="*/ 182 w 193"/>
              <a:gd name="T63" fmla="*/ 1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3" h="63">
                <a:moveTo>
                  <a:pt x="186" y="8"/>
                </a:moveTo>
                <a:cubicBezTo>
                  <a:pt x="185" y="7"/>
                  <a:pt x="184" y="6"/>
                  <a:pt x="184" y="5"/>
                </a:cubicBezTo>
                <a:cubicBezTo>
                  <a:pt x="184" y="3"/>
                  <a:pt x="186" y="1"/>
                  <a:pt x="188" y="1"/>
                </a:cubicBezTo>
                <a:cubicBezTo>
                  <a:pt x="190" y="1"/>
                  <a:pt x="191" y="3"/>
                  <a:pt x="191" y="5"/>
                </a:cubicBezTo>
                <a:cubicBezTo>
                  <a:pt x="191" y="7"/>
                  <a:pt x="190" y="8"/>
                  <a:pt x="188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6" y="8"/>
                  <a:pt x="186" y="8"/>
                  <a:pt x="186" y="8"/>
                </a:cubicBezTo>
                <a:moveTo>
                  <a:pt x="187" y="10"/>
                </a:moveTo>
                <a:cubicBezTo>
                  <a:pt x="187" y="10"/>
                  <a:pt x="187" y="10"/>
                  <a:pt x="188" y="10"/>
                </a:cubicBezTo>
                <a:cubicBezTo>
                  <a:pt x="191" y="10"/>
                  <a:pt x="193" y="8"/>
                  <a:pt x="193" y="5"/>
                </a:cubicBezTo>
                <a:cubicBezTo>
                  <a:pt x="193" y="2"/>
                  <a:pt x="191" y="0"/>
                  <a:pt x="188" y="0"/>
                </a:cubicBezTo>
                <a:cubicBezTo>
                  <a:pt x="185" y="0"/>
                  <a:pt x="183" y="2"/>
                  <a:pt x="183" y="5"/>
                </a:cubicBezTo>
                <a:cubicBezTo>
                  <a:pt x="183" y="7"/>
                  <a:pt x="184" y="8"/>
                  <a:pt x="185" y="9"/>
                </a:cubicBezTo>
                <a:cubicBezTo>
                  <a:pt x="184" y="11"/>
                  <a:pt x="184" y="11"/>
                  <a:pt x="184" y="11"/>
                </a:cubicBezTo>
                <a:cubicBezTo>
                  <a:pt x="184" y="11"/>
                  <a:pt x="184" y="11"/>
                  <a:pt x="184" y="11"/>
                </a:cubicBezTo>
                <a:cubicBezTo>
                  <a:pt x="184" y="12"/>
                  <a:pt x="185" y="13"/>
                  <a:pt x="186" y="12"/>
                </a:cubicBezTo>
                <a:cubicBezTo>
                  <a:pt x="187" y="10"/>
                  <a:pt x="187" y="10"/>
                  <a:pt x="187" y="10"/>
                </a:cubicBezTo>
                <a:moveTo>
                  <a:pt x="1" y="63"/>
                </a:moveTo>
                <a:cubicBezTo>
                  <a:pt x="1" y="63"/>
                  <a:pt x="0" y="63"/>
                  <a:pt x="0" y="63"/>
                </a:cubicBezTo>
                <a:cubicBezTo>
                  <a:pt x="0" y="62"/>
                  <a:pt x="1" y="62"/>
                  <a:pt x="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59"/>
                  <a:pt x="164" y="60"/>
                  <a:pt x="163" y="61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" y="63"/>
                  <a:pt x="1" y="63"/>
                  <a:pt x="1" y="63"/>
                </a:cubicBezTo>
                <a:moveTo>
                  <a:pt x="167" y="53"/>
                </a:moveTo>
                <a:cubicBezTo>
                  <a:pt x="167" y="52"/>
                  <a:pt x="166" y="52"/>
                  <a:pt x="165" y="53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4" y="57"/>
                  <a:pt x="165" y="57"/>
                  <a:pt x="165" y="56"/>
                </a:cubicBezTo>
                <a:cubicBezTo>
                  <a:pt x="167" y="53"/>
                  <a:pt x="167" y="53"/>
                  <a:pt x="167" y="53"/>
                </a:cubicBezTo>
                <a:moveTo>
                  <a:pt x="170" y="46"/>
                </a:moveTo>
                <a:cubicBezTo>
                  <a:pt x="170" y="46"/>
                  <a:pt x="170" y="46"/>
                  <a:pt x="170" y="46"/>
                </a:cubicBezTo>
                <a:cubicBezTo>
                  <a:pt x="170" y="45"/>
                  <a:pt x="169" y="44"/>
                  <a:pt x="169" y="45"/>
                </a:cubicBezTo>
                <a:cubicBezTo>
                  <a:pt x="167" y="48"/>
                  <a:pt x="167" y="48"/>
                  <a:pt x="167" y="48"/>
                </a:cubicBezTo>
                <a:cubicBezTo>
                  <a:pt x="167" y="49"/>
                  <a:pt x="168" y="50"/>
                  <a:pt x="169" y="49"/>
                </a:cubicBezTo>
                <a:cubicBezTo>
                  <a:pt x="170" y="46"/>
                  <a:pt x="170" y="46"/>
                  <a:pt x="170" y="46"/>
                </a:cubicBezTo>
                <a:moveTo>
                  <a:pt x="173" y="39"/>
                </a:moveTo>
                <a:cubicBezTo>
                  <a:pt x="174" y="39"/>
                  <a:pt x="174" y="39"/>
                  <a:pt x="174" y="39"/>
                </a:cubicBezTo>
                <a:cubicBezTo>
                  <a:pt x="174" y="38"/>
                  <a:pt x="172" y="37"/>
                  <a:pt x="172" y="38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70" y="42"/>
                  <a:pt x="172" y="43"/>
                  <a:pt x="172" y="42"/>
                </a:cubicBezTo>
                <a:cubicBezTo>
                  <a:pt x="173" y="39"/>
                  <a:pt x="173" y="39"/>
                  <a:pt x="173" y="39"/>
                </a:cubicBezTo>
                <a:moveTo>
                  <a:pt x="177" y="31"/>
                </a:moveTo>
                <a:cubicBezTo>
                  <a:pt x="177" y="31"/>
                  <a:pt x="177" y="31"/>
                  <a:pt x="177" y="31"/>
                </a:cubicBezTo>
                <a:cubicBezTo>
                  <a:pt x="177" y="30"/>
                  <a:pt x="176" y="30"/>
                  <a:pt x="175" y="31"/>
                </a:cubicBezTo>
                <a:cubicBezTo>
                  <a:pt x="174" y="33"/>
                  <a:pt x="174" y="33"/>
                  <a:pt x="174" y="33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4" y="35"/>
                  <a:pt x="175" y="35"/>
                  <a:pt x="176" y="34"/>
                </a:cubicBezTo>
                <a:cubicBezTo>
                  <a:pt x="177" y="31"/>
                  <a:pt x="177" y="31"/>
                  <a:pt x="177" y="31"/>
                </a:cubicBezTo>
                <a:moveTo>
                  <a:pt x="180" y="24"/>
                </a:moveTo>
                <a:cubicBezTo>
                  <a:pt x="181" y="23"/>
                  <a:pt x="179" y="22"/>
                  <a:pt x="179" y="23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7"/>
                  <a:pt x="178" y="28"/>
                  <a:pt x="179" y="27"/>
                </a:cubicBezTo>
                <a:cubicBezTo>
                  <a:pt x="180" y="24"/>
                  <a:pt x="180" y="24"/>
                  <a:pt x="180" y="24"/>
                </a:cubicBezTo>
                <a:moveTo>
                  <a:pt x="184" y="16"/>
                </a:moveTo>
                <a:cubicBezTo>
                  <a:pt x="184" y="16"/>
                  <a:pt x="184" y="16"/>
                  <a:pt x="184" y="16"/>
                </a:cubicBezTo>
                <a:cubicBezTo>
                  <a:pt x="184" y="15"/>
                  <a:pt x="182" y="15"/>
                  <a:pt x="182" y="16"/>
                </a:cubicBezTo>
                <a:cubicBezTo>
                  <a:pt x="181" y="19"/>
                  <a:pt x="181" y="19"/>
                  <a:pt x="181" y="19"/>
                </a:cubicBezTo>
                <a:cubicBezTo>
                  <a:pt x="181" y="19"/>
                  <a:pt x="181" y="19"/>
                  <a:pt x="181" y="19"/>
                </a:cubicBezTo>
                <a:cubicBezTo>
                  <a:pt x="180" y="20"/>
                  <a:pt x="182" y="20"/>
                  <a:pt x="182" y="19"/>
                </a:cubicBezTo>
                <a:cubicBezTo>
                  <a:pt x="184" y="16"/>
                  <a:pt x="184" y="16"/>
                  <a:pt x="184" y="16"/>
                </a:cubicBezTo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1"/>
          <p:cNvSpPr>
            <a:spLocks noEditPoints="1"/>
          </p:cNvSpPr>
          <p:nvPr/>
        </p:nvSpPr>
        <p:spPr bwMode="auto">
          <a:xfrm>
            <a:off x="4233863" y="5640388"/>
            <a:ext cx="1866900" cy="619125"/>
          </a:xfrm>
          <a:custGeom>
            <a:avLst/>
            <a:gdLst>
              <a:gd name="T0" fmla="*/ 184 w 193"/>
              <a:gd name="T1" fmla="*/ 6 h 64"/>
              <a:gd name="T2" fmla="*/ 191 w 193"/>
              <a:gd name="T3" fmla="*/ 6 h 64"/>
              <a:gd name="T4" fmla="*/ 186 w 193"/>
              <a:gd name="T5" fmla="*/ 9 h 64"/>
              <a:gd name="T6" fmla="*/ 187 w 193"/>
              <a:gd name="T7" fmla="*/ 11 h 64"/>
              <a:gd name="T8" fmla="*/ 187 w 193"/>
              <a:gd name="T9" fmla="*/ 0 h 64"/>
              <a:gd name="T10" fmla="*/ 185 w 193"/>
              <a:gd name="T11" fmla="*/ 10 h 64"/>
              <a:gd name="T12" fmla="*/ 185 w 193"/>
              <a:gd name="T13" fmla="*/ 13 h 64"/>
              <a:gd name="T14" fmla="*/ 1 w 193"/>
              <a:gd name="T15" fmla="*/ 64 h 64"/>
              <a:gd name="T16" fmla="*/ 1 w 193"/>
              <a:gd name="T17" fmla="*/ 62 h 64"/>
              <a:gd name="T18" fmla="*/ 162 w 193"/>
              <a:gd name="T19" fmla="*/ 61 h 64"/>
              <a:gd name="T20" fmla="*/ 163 w 193"/>
              <a:gd name="T21" fmla="*/ 62 h 64"/>
              <a:gd name="T22" fmla="*/ 161 w 193"/>
              <a:gd name="T23" fmla="*/ 64 h 64"/>
              <a:gd name="T24" fmla="*/ 167 w 193"/>
              <a:gd name="T25" fmla="*/ 54 h 64"/>
              <a:gd name="T26" fmla="*/ 165 w 193"/>
              <a:gd name="T27" fmla="*/ 53 h 64"/>
              <a:gd name="T28" fmla="*/ 165 w 193"/>
              <a:gd name="T29" fmla="*/ 57 h 64"/>
              <a:gd name="T30" fmla="*/ 170 w 193"/>
              <a:gd name="T31" fmla="*/ 47 h 64"/>
              <a:gd name="T32" fmla="*/ 168 w 193"/>
              <a:gd name="T33" fmla="*/ 46 h 64"/>
              <a:gd name="T34" fmla="*/ 167 w 193"/>
              <a:gd name="T35" fmla="*/ 49 h 64"/>
              <a:gd name="T36" fmla="*/ 170 w 193"/>
              <a:gd name="T37" fmla="*/ 47 h 64"/>
              <a:gd name="T38" fmla="*/ 173 w 193"/>
              <a:gd name="T39" fmla="*/ 39 h 64"/>
              <a:gd name="T40" fmla="*/ 170 w 193"/>
              <a:gd name="T41" fmla="*/ 42 h 64"/>
              <a:gd name="T42" fmla="*/ 172 w 193"/>
              <a:gd name="T43" fmla="*/ 42 h 64"/>
              <a:gd name="T44" fmla="*/ 177 w 193"/>
              <a:gd name="T45" fmla="*/ 32 h 64"/>
              <a:gd name="T46" fmla="*/ 175 w 193"/>
              <a:gd name="T47" fmla="*/ 31 h 64"/>
              <a:gd name="T48" fmla="*/ 174 w 193"/>
              <a:gd name="T49" fmla="*/ 34 h 64"/>
              <a:gd name="T50" fmla="*/ 177 w 193"/>
              <a:gd name="T51" fmla="*/ 32 h 64"/>
              <a:gd name="T52" fmla="*/ 180 w 193"/>
              <a:gd name="T53" fmla="*/ 24 h 64"/>
              <a:gd name="T54" fmla="*/ 177 w 193"/>
              <a:gd name="T55" fmla="*/ 27 h 64"/>
              <a:gd name="T56" fmla="*/ 179 w 193"/>
              <a:gd name="T57" fmla="*/ 28 h 64"/>
              <a:gd name="T58" fmla="*/ 183 w 193"/>
              <a:gd name="T59" fmla="*/ 17 h 64"/>
              <a:gd name="T60" fmla="*/ 182 w 193"/>
              <a:gd name="T61" fmla="*/ 16 h 64"/>
              <a:gd name="T62" fmla="*/ 180 w 193"/>
              <a:gd name="T63" fmla="*/ 20 h 64"/>
              <a:gd name="T64" fmla="*/ 183 w 193"/>
              <a:gd name="T65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3" h="64">
                <a:moveTo>
                  <a:pt x="186" y="9"/>
                </a:moveTo>
                <a:cubicBezTo>
                  <a:pt x="185" y="8"/>
                  <a:pt x="184" y="7"/>
                  <a:pt x="184" y="6"/>
                </a:cubicBezTo>
                <a:cubicBezTo>
                  <a:pt x="184" y="4"/>
                  <a:pt x="186" y="2"/>
                  <a:pt x="187" y="2"/>
                </a:cubicBezTo>
                <a:cubicBezTo>
                  <a:pt x="189" y="2"/>
                  <a:pt x="191" y="4"/>
                  <a:pt x="191" y="6"/>
                </a:cubicBezTo>
                <a:cubicBezTo>
                  <a:pt x="191" y="7"/>
                  <a:pt x="189" y="9"/>
                  <a:pt x="187" y="9"/>
                </a:cubicBezTo>
                <a:cubicBezTo>
                  <a:pt x="187" y="9"/>
                  <a:pt x="187" y="9"/>
                  <a:pt x="186" y="9"/>
                </a:cubicBezTo>
                <a:close/>
                <a:moveTo>
                  <a:pt x="186" y="10"/>
                </a:moveTo>
                <a:cubicBezTo>
                  <a:pt x="187" y="11"/>
                  <a:pt x="187" y="11"/>
                  <a:pt x="187" y="11"/>
                </a:cubicBezTo>
                <a:cubicBezTo>
                  <a:pt x="190" y="11"/>
                  <a:pt x="193" y="8"/>
                  <a:pt x="193" y="6"/>
                </a:cubicBezTo>
                <a:cubicBezTo>
                  <a:pt x="193" y="3"/>
                  <a:pt x="190" y="0"/>
                  <a:pt x="187" y="0"/>
                </a:cubicBezTo>
                <a:cubicBezTo>
                  <a:pt x="185" y="0"/>
                  <a:pt x="182" y="3"/>
                  <a:pt x="182" y="6"/>
                </a:cubicBezTo>
                <a:cubicBezTo>
                  <a:pt x="182" y="7"/>
                  <a:pt x="183" y="9"/>
                  <a:pt x="185" y="10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3" y="13"/>
                  <a:pt x="185" y="14"/>
                  <a:pt x="185" y="13"/>
                </a:cubicBezTo>
                <a:lnTo>
                  <a:pt x="186" y="10"/>
                </a:lnTo>
                <a:close/>
                <a:moveTo>
                  <a:pt x="1" y="64"/>
                </a:moveTo>
                <a:cubicBezTo>
                  <a:pt x="0" y="64"/>
                  <a:pt x="0" y="64"/>
                  <a:pt x="0" y="63"/>
                </a:cubicBezTo>
                <a:cubicBezTo>
                  <a:pt x="0" y="63"/>
                  <a:pt x="0" y="62"/>
                  <a:pt x="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2" y="61"/>
                  <a:pt x="162" y="61"/>
                  <a:pt x="162" y="61"/>
                </a:cubicBezTo>
                <a:cubicBezTo>
                  <a:pt x="162" y="60"/>
                  <a:pt x="163" y="60"/>
                  <a:pt x="163" y="61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2" y="64"/>
                  <a:pt x="162" y="64"/>
                  <a:pt x="161" y="64"/>
                </a:cubicBezTo>
                <a:lnTo>
                  <a:pt x="1" y="64"/>
                </a:lnTo>
                <a:close/>
                <a:moveTo>
                  <a:pt x="167" y="54"/>
                </a:moveTo>
                <a:cubicBezTo>
                  <a:pt x="167" y="54"/>
                  <a:pt x="167" y="54"/>
                  <a:pt x="167" y="54"/>
                </a:cubicBezTo>
                <a:cubicBezTo>
                  <a:pt x="167" y="53"/>
                  <a:pt x="165" y="53"/>
                  <a:pt x="165" y="53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3" y="57"/>
                  <a:pt x="165" y="58"/>
                  <a:pt x="165" y="57"/>
                </a:cubicBezTo>
                <a:lnTo>
                  <a:pt x="167" y="54"/>
                </a:lnTo>
                <a:close/>
                <a:moveTo>
                  <a:pt x="170" y="47"/>
                </a:moveTo>
                <a:cubicBezTo>
                  <a:pt x="170" y="47"/>
                  <a:pt x="170" y="47"/>
                  <a:pt x="170" y="47"/>
                </a:cubicBezTo>
                <a:cubicBezTo>
                  <a:pt x="170" y="46"/>
                  <a:pt x="169" y="45"/>
                  <a:pt x="168" y="46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7" y="50"/>
                  <a:pt x="168" y="51"/>
                  <a:pt x="169" y="50"/>
                </a:cubicBezTo>
                <a:lnTo>
                  <a:pt x="170" y="47"/>
                </a:lnTo>
                <a:close/>
                <a:moveTo>
                  <a:pt x="173" y="39"/>
                </a:moveTo>
                <a:cubicBezTo>
                  <a:pt x="173" y="39"/>
                  <a:pt x="173" y="39"/>
                  <a:pt x="173" y="39"/>
                </a:cubicBezTo>
                <a:cubicBezTo>
                  <a:pt x="174" y="38"/>
                  <a:pt x="172" y="38"/>
                  <a:pt x="172" y="39"/>
                </a:cubicBezTo>
                <a:cubicBezTo>
                  <a:pt x="170" y="42"/>
                  <a:pt x="170" y="42"/>
                  <a:pt x="170" y="42"/>
                </a:cubicBezTo>
                <a:cubicBezTo>
                  <a:pt x="170" y="42"/>
                  <a:pt x="170" y="42"/>
                  <a:pt x="170" y="42"/>
                </a:cubicBezTo>
                <a:cubicBezTo>
                  <a:pt x="170" y="43"/>
                  <a:pt x="171" y="43"/>
                  <a:pt x="172" y="42"/>
                </a:cubicBezTo>
                <a:lnTo>
                  <a:pt x="173" y="39"/>
                </a:lnTo>
                <a:close/>
                <a:moveTo>
                  <a:pt x="177" y="32"/>
                </a:moveTo>
                <a:cubicBezTo>
                  <a:pt x="177" y="32"/>
                  <a:pt x="177" y="32"/>
                  <a:pt x="177" y="32"/>
                </a:cubicBezTo>
                <a:cubicBezTo>
                  <a:pt x="177" y="31"/>
                  <a:pt x="175" y="30"/>
                  <a:pt x="175" y="3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3" y="35"/>
                  <a:pt x="175" y="36"/>
                  <a:pt x="175" y="35"/>
                </a:cubicBezTo>
                <a:lnTo>
                  <a:pt x="177" y="32"/>
                </a:lnTo>
                <a:close/>
                <a:moveTo>
                  <a:pt x="180" y="24"/>
                </a:moveTo>
                <a:cubicBezTo>
                  <a:pt x="180" y="24"/>
                  <a:pt x="180" y="24"/>
                  <a:pt x="180" y="24"/>
                </a:cubicBezTo>
                <a:cubicBezTo>
                  <a:pt x="180" y="23"/>
                  <a:pt x="179" y="23"/>
                  <a:pt x="178" y="24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77" y="28"/>
                  <a:pt x="178" y="28"/>
                  <a:pt x="179" y="28"/>
                </a:cubicBezTo>
                <a:lnTo>
                  <a:pt x="180" y="24"/>
                </a:lnTo>
                <a:close/>
                <a:moveTo>
                  <a:pt x="183" y="17"/>
                </a:moveTo>
                <a:cubicBezTo>
                  <a:pt x="183" y="17"/>
                  <a:pt x="183" y="17"/>
                  <a:pt x="183" y="17"/>
                </a:cubicBezTo>
                <a:cubicBezTo>
                  <a:pt x="184" y="16"/>
                  <a:pt x="182" y="16"/>
                  <a:pt x="182" y="16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1"/>
                  <a:pt x="181" y="21"/>
                  <a:pt x="182" y="20"/>
                </a:cubicBezTo>
                <a:lnTo>
                  <a:pt x="183" y="17"/>
                </a:lnTo>
                <a:close/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2"/>
          <p:cNvSpPr>
            <a:spLocks noEditPoints="1"/>
          </p:cNvSpPr>
          <p:nvPr/>
        </p:nvSpPr>
        <p:spPr bwMode="auto">
          <a:xfrm>
            <a:off x="4224338" y="4510088"/>
            <a:ext cx="1866900" cy="609600"/>
          </a:xfrm>
          <a:custGeom>
            <a:avLst/>
            <a:gdLst>
              <a:gd name="T0" fmla="*/ 186 w 193"/>
              <a:gd name="T1" fmla="*/ 10 h 63"/>
              <a:gd name="T2" fmla="*/ 185 w 193"/>
              <a:gd name="T3" fmla="*/ 12 h 63"/>
              <a:gd name="T4" fmla="*/ 184 w 193"/>
              <a:gd name="T5" fmla="*/ 9 h 63"/>
              <a:gd name="T6" fmla="*/ 187 w 193"/>
              <a:gd name="T7" fmla="*/ 0 h 63"/>
              <a:gd name="T8" fmla="*/ 187 w 193"/>
              <a:gd name="T9" fmla="*/ 10 h 63"/>
              <a:gd name="T10" fmla="*/ 1 w 193"/>
              <a:gd name="T11" fmla="*/ 63 h 63"/>
              <a:gd name="T12" fmla="*/ 1 w 193"/>
              <a:gd name="T13" fmla="*/ 61 h 63"/>
              <a:gd name="T14" fmla="*/ 161 w 193"/>
              <a:gd name="T15" fmla="*/ 60 h 63"/>
              <a:gd name="T16" fmla="*/ 163 w 193"/>
              <a:gd name="T17" fmla="*/ 61 h 63"/>
              <a:gd name="T18" fmla="*/ 162 w 193"/>
              <a:gd name="T19" fmla="*/ 63 h 63"/>
              <a:gd name="T20" fmla="*/ 186 w 193"/>
              <a:gd name="T21" fmla="*/ 9 h 63"/>
              <a:gd name="T22" fmla="*/ 184 w 193"/>
              <a:gd name="T23" fmla="*/ 5 h 63"/>
              <a:gd name="T24" fmla="*/ 191 w 193"/>
              <a:gd name="T25" fmla="*/ 5 h 63"/>
              <a:gd name="T26" fmla="*/ 186 w 193"/>
              <a:gd name="T27" fmla="*/ 9 h 63"/>
              <a:gd name="T28" fmla="*/ 165 w 193"/>
              <a:gd name="T29" fmla="*/ 56 h 63"/>
              <a:gd name="T30" fmla="*/ 166 w 193"/>
              <a:gd name="T31" fmla="*/ 53 h 63"/>
              <a:gd name="T32" fmla="*/ 165 w 193"/>
              <a:gd name="T33" fmla="*/ 52 h 63"/>
              <a:gd name="T34" fmla="*/ 167 w 193"/>
              <a:gd name="T35" fmla="*/ 48 h 63"/>
              <a:gd name="T36" fmla="*/ 168 w 193"/>
              <a:gd name="T37" fmla="*/ 49 h 63"/>
              <a:gd name="T38" fmla="*/ 168 w 193"/>
              <a:gd name="T39" fmla="*/ 45 h 63"/>
              <a:gd name="T40" fmla="*/ 167 w 193"/>
              <a:gd name="T41" fmla="*/ 48 h 63"/>
              <a:gd name="T42" fmla="*/ 172 w 193"/>
              <a:gd name="T43" fmla="*/ 41 h 63"/>
              <a:gd name="T44" fmla="*/ 173 w 193"/>
              <a:gd name="T45" fmla="*/ 38 h 63"/>
              <a:gd name="T46" fmla="*/ 172 w 193"/>
              <a:gd name="T47" fmla="*/ 38 h 63"/>
              <a:gd name="T48" fmla="*/ 174 w 193"/>
              <a:gd name="T49" fmla="*/ 33 h 63"/>
              <a:gd name="T50" fmla="*/ 175 w 193"/>
              <a:gd name="T51" fmla="*/ 34 h 63"/>
              <a:gd name="T52" fmla="*/ 175 w 193"/>
              <a:gd name="T53" fmla="*/ 30 h 63"/>
              <a:gd name="T54" fmla="*/ 174 w 193"/>
              <a:gd name="T55" fmla="*/ 33 h 63"/>
              <a:gd name="T56" fmla="*/ 178 w 193"/>
              <a:gd name="T57" fmla="*/ 27 h 63"/>
              <a:gd name="T58" fmla="*/ 180 w 193"/>
              <a:gd name="T59" fmla="*/ 24 h 63"/>
              <a:gd name="T60" fmla="*/ 178 w 193"/>
              <a:gd name="T61" fmla="*/ 23 h 63"/>
              <a:gd name="T62" fmla="*/ 180 w 193"/>
              <a:gd name="T63" fmla="*/ 18 h 63"/>
              <a:gd name="T64" fmla="*/ 182 w 193"/>
              <a:gd name="T65" fmla="*/ 19 h 63"/>
              <a:gd name="T66" fmla="*/ 182 w 193"/>
              <a:gd name="T67" fmla="*/ 15 h 63"/>
              <a:gd name="T68" fmla="*/ 180 w 193"/>
              <a:gd name="T69" fmla="*/ 1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3" h="63">
                <a:moveTo>
                  <a:pt x="187" y="10"/>
                </a:moveTo>
                <a:cubicBezTo>
                  <a:pt x="187" y="10"/>
                  <a:pt x="186" y="10"/>
                  <a:pt x="186" y="10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4" y="13"/>
                  <a:pt x="183" y="12"/>
                  <a:pt x="184" y="11"/>
                </a:cubicBezTo>
                <a:cubicBezTo>
                  <a:pt x="184" y="9"/>
                  <a:pt x="184" y="9"/>
                  <a:pt x="184" y="9"/>
                </a:cubicBezTo>
                <a:cubicBezTo>
                  <a:pt x="183" y="8"/>
                  <a:pt x="182" y="7"/>
                  <a:pt x="182" y="5"/>
                </a:cubicBezTo>
                <a:cubicBezTo>
                  <a:pt x="182" y="3"/>
                  <a:pt x="185" y="0"/>
                  <a:pt x="187" y="0"/>
                </a:cubicBezTo>
                <a:cubicBezTo>
                  <a:pt x="190" y="0"/>
                  <a:pt x="193" y="3"/>
                  <a:pt x="193" y="5"/>
                </a:cubicBezTo>
                <a:cubicBezTo>
                  <a:pt x="193" y="8"/>
                  <a:pt x="190" y="10"/>
                  <a:pt x="187" y="10"/>
                </a:cubicBezTo>
                <a:close/>
                <a:moveTo>
                  <a:pt x="161" y="63"/>
                </a:moveTo>
                <a:cubicBezTo>
                  <a:pt x="1" y="63"/>
                  <a:pt x="1" y="63"/>
                  <a:pt x="1" y="63"/>
                </a:cubicBezTo>
                <a:cubicBezTo>
                  <a:pt x="0" y="63"/>
                  <a:pt x="0" y="63"/>
                  <a:pt x="0" y="62"/>
                </a:cubicBezTo>
                <a:cubicBezTo>
                  <a:pt x="0" y="62"/>
                  <a:pt x="0" y="61"/>
                  <a:pt x="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59"/>
                  <a:pt x="163" y="60"/>
                  <a:pt x="163" y="61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62" y="63"/>
                  <a:pt x="162" y="63"/>
                  <a:pt x="162" y="63"/>
                </a:cubicBezTo>
                <a:lnTo>
                  <a:pt x="161" y="63"/>
                </a:lnTo>
                <a:close/>
                <a:moveTo>
                  <a:pt x="186" y="9"/>
                </a:moveTo>
                <a:cubicBezTo>
                  <a:pt x="187" y="8"/>
                  <a:pt x="186" y="7"/>
                  <a:pt x="185" y="8"/>
                </a:cubicBezTo>
                <a:cubicBezTo>
                  <a:pt x="184" y="7"/>
                  <a:pt x="184" y="6"/>
                  <a:pt x="184" y="5"/>
                </a:cubicBezTo>
                <a:cubicBezTo>
                  <a:pt x="184" y="3"/>
                  <a:pt x="186" y="2"/>
                  <a:pt x="187" y="2"/>
                </a:cubicBezTo>
                <a:cubicBezTo>
                  <a:pt x="189" y="2"/>
                  <a:pt x="191" y="3"/>
                  <a:pt x="191" y="5"/>
                </a:cubicBezTo>
                <a:cubicBezTo>
                  <a:pt x="191" y="7"/>
                  <a:pt x="189" y="9"/>
                  <a:pt x="187" y="9"/>
                </a:cubicBezTo>
                <a:lnTo>
                  <a:pt x="186" y="9"/>
                </a:lnTo>
                <a:close/>
                <a:moveTo>
                  <a:pt x="163" y="55"/>
                </a:moveTo>
                <a:cubicBezTo>
                  <a:pt x="163" y="56"/>
                  <a:pt x="164" y="57"/>
                  <a:pt x="165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7" y="52"/>
                  <a:pt x="165" y="52"/>
                  <a:pt x="165" y="52"/>
                </a:cubicBezTo>
                <a:cubicBezTo>
                  <a:pt x="165" y="52"/>
                  <a:pt x="165" y="52"/>
                  <a:pt x="165" y="52"/>
                </a:cubicBezTo>
                <a:lnTo>
                  <a:pt x="163" y="55"/>
                </a:lnTo>
                <a:close/>
                <a:moveTo>
                  <a:pt x="167" y="48"/>
                </a:moveTo>
                <a:cubicBezTo>
                  <a:pt x="166" y="49"/>
                  <a:pt x="168" y="50"/>
                  <a:pt x="168" y="49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0" y="45"/>
                  <a:pt x="169" y="44"/>
                  <a:pt x="168" y="45"/>
                </a:cubicBezTo>
                <a:cubicBezTo>
                  <a:pt x="168" y="45"/>
                  <a:pt x="168" y="45"/>
                  <a:pt x="168" y="45"/>
                </a:cubicBezTo>
                <a:lnTo>
                  <a:pt x="167" y="48"/>
                </a:lnTo>
                <a:close/>
                <a:moveTo>
                  <a:pt x="170" y="41"/>
                </a:moveTo>
                <a:cubicBezTo>
                  <a:pt x="170" y="41"/>
                  <a:pt x="171" y="42"/>
                  <a:pt x="172" y="41"/>
                </a:cubicBezTo>
                <a:cubicBezTo>
                  <a:pt x="172" y="41"/>
                  <a:pt x="172" y="41"/>
                  <a:pt x="172" y="41"/>
                </a:cubicBezTo>
                <a:cubicBezTo>
                  <a:pt x="173" y="38"/>
                  <a:pt x="173" y="38"/>
                  <a:pt x="173" y="38"/>
                </a:cubicBezTo>
                <a:cubicBezTo>
                  <a:pt x="173" y="37"/>
                  <a:pt x="172" y="37"/>
                  <a:pt x="172" y="38"/>
                </a:cubicBezTo>
                <a:cubicBezTo>
                  <a:pt x="172" y="38"/>
                  <a:pt x="172" y="38"/>
                  <a:pt x="172" y="38"/>
                </a:cubicBezTo>
                <a:lnTo>
                  <a:pt x="170" y="41"/>
                </a:lnTo>
                <a:close/>
                <a:moveTo>
                  <a:pt x="174" y="33"/>
                </a:moveTo>
                <a:cubicBezTo>
                  <a:pt x="173" y="34"/>
                  <a:pt x="174" y="35"/>
                  <a:pt x="175" y="34"/>
                </a:cubicBezTo>
                <a:cubicBezTo>
                  <a:pt x="175" y="34"/>
                  <a:pt x="175" y="34"/>
                  <a:pt x="175" y="34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7" y="30"/>
                  <a:pt x="175" y="29"/>
                  <a:pt x="175" y="30"/>
                </a:cubicBezTo>
                <a:cubicBezTo>
                  <a:pt x="175" y="30"/>
                  <a:pt x="175" y="30"/>
                  <a:pt x="175" y="30"/>
                </a:cubicBezTo>
                <a:lnTo>
                  <a:pt x="174" y="33"/>
                </a:lnTo>
                <a:close/>
                <a:moveTo>
                  <a:pt x="177" y="26"/>
                </a:moveTo>
                <a:cubicBezTo>
                  <a:pt x="176" y="27"/>
                  <a:pt x="178" y="27"/>
                  <a:pt x="178" y="27"/>
                </a:cubicBezTo>
                <a:cubicBezTo>
                  <a:pt x="178" y="27"/>
                  <a:pt x="178" y="27"/>
                  <a:pt x="178" y="27"/>
                </a:cubicBezTo>
                <a:cubicBezTo>
                  <a:pt x="180" y="24"/>
                  <a:pt x="180" y="24"/>
                  <a:pt x="180" y="24"/>
                </a:cubicBezTo>
                <a:cubicBezTo>
                  <a:pt x="180" y="23"/>
                  <a:pt x="179" y="22"/>
                  <a:pt x="178" y="23"/>
                </a:cubicBezTo>
                <a:cubicBezTo>
                  <a:pt x="178" y="23"/>
                  <a:pt x="178" y="23"/>
                  <a:pt x="178" y="23"/>
                </a:cubicBezTo>
                <a:lnTo>
                  <a:pt x="177" y="26"/>
                </a:lnTo>
                <a:close/>
                <a:moveTo>
                  <a:pt x="180" y="18"/>
                </a:moveTo>
                <a:cubicBezTo>
                  <a:pt x="180" y="19"/>
                  <a:pt x="181" y="20"/>
                  <a:pt x="182" y="19"/>
                </a:cubicBezTo>
                <a:cubicBezTo>
                  <a:pt x="182" y="19"/>
                  <a:pt x="182" y="19"/>
                  <a:pt x="182" y="19"/>
                </a:cubicBezTo>
                <a:cubicBezTo>
                  <a:pt x="183" y="16"/>
                  <a:pt x="183" y="16"/>
                  <a:pt x="183" y="16"/>
                </a:cubicBezTo>
                <a:cubicBezTo>
                  <a:pt x="183" y="15"/>
                  <a:pt x="182" y="15"/>
                  <a:pt x="182" y="15"/>
                </a:cubicBezTo>
                <a:cubicBezTo>
                  <a:pt x="182" y="15"/>
                  <a:pt x="182" y="15"/>
                  <a:pt x="182" y="15"/>
                </a:cubicBezTo>
                <a:lnTo>
                  <a:pt x="180" y="18"/>
                </a:lnTo>
                <a:close/>
              </a:path>
            </a:pathLst>
          </a:custGeom>
          <a:solidFill>
            <a:srgbClr val="7F6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2017486" y="889844"/>
            <a:ext cx="774700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爱</a:t>
            </a:r>
            <a:endParaRPr lang="en-US" altLang="zh-CN" sz="3600" dirty="0" smtClean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自</a:t>
            </a:r>
            <a:endParaRPr lang="en-US" altLang="zh-CN" sz="3600" dirty="0" smtClean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己</a:t>
            </a:r>
            <a:endParaRPr lang="en-US" altLang="zh-CN" sz="3600" dirty="0" smtClean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，照顾好身体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086600" y="179615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4008665" y="1304925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718152" y="2167558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646715" y="2724091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4125686" y="3947374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4125686" y="4698488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4125686" y="5293978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4125686" y="5825159"/>
            <a:ext cx="2449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8518828" y="2669345"/>
            <a:ext cx="802472" cy="798132"/>
            <a:chOff x="11267821" y="3672568"/>
            <a:chExt cx="1299736" cy="1299026"/>
          </a:xfrm>
        </p:grpSpPr>
        <p:sp>
          <p:nvSpPr>
            <p:cNvPr id="147" name="Freeform 48"/>
            <p:cNvSpPr>
              <a:spLocks noEditPoints="1"/>
            </p:cNvSpPr>
            <p:nvPr/>
          </p:nvSpPr>
          <p:spPr bwMode="auto">
            <a:xfrm>
              <a:off x="11267821" y="3672568"/>
              <a:ext cx="945521" cy="945521"/>
            </a:xfrm>
            <a:custGeom>
              <a:avLst/>
              <a:gdLst>
                <a:gd name="T0" fmla="*/ 467 w 934"/>
                <a:gd name="T1" fmla="*/ 934 h 934"/>
                <a:gd name="T2" fmla="*/ 934 w 934"/>
                <a:gd name="T3" fmla="*/ 467 h 934"/>
                <a:gd name="T4" fmla="*/ 467 w 934"/>
                <a:gd name="T5" fmla="*/ 0 h 934"/>
                <a:gd name="T6" fmla="*/ 0 w 934"/>
                <a:gd name="T7" fmla="*/ 467 h 934"/>
                <a:gd name="T8" fmla="*/ 467 w 934"/>
                <a:gd name="T9" fmla="*/ 934 h 934"/>
                <a:gd name="T10" fmla="*/ 467 w 934"/>
                <a:gd name="T11" fmla="*/ 63 h 934"/>
                <a:gd name="T12" fmla="*/ 871 w 934"/>
                <a:gd name="T13" fmla="*/ 467 h 934"/>
                <a:gd name="T14" fmla="*/ 467 w 934"/>
                <a:gd name="T15" fmla="*/ 872 h 934"/>
                <a:gd name="T16" fmla="*/ 63 w 934"/>
                <a:gd name="T17" fmla="*/ 467 h 934"/>
                <a:gd name="T18" fmla="*/ 467 w 934"/>
                <a:gd name="T19" fmla="*/ 6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4" h="934">
                  <a:moveTo>
                    <a:pt x="467" y="934"/>
                  </a:moveTo>
                  <a:cubicBezTo>
                    <a:pt x="725" y="934"/>
                    <a:pt x="934" y="725"/>
                    <a:pt x="934" y="467"/>
                  </a:cubicBezTo>
                  <a:cubicBezTo>
                    <a:pt x="934" y="209"/>
                    <a:pt x="725" y="0"/>
                    <a:pt x="467" y="0"/>
                  </a:cubicBezTo>
                  <a:cubicBezTo>
                    <a:pt x="209" y="0"/>
                    <a:pt x="0" y="209"/>
                    <a:pt x="0" y="467"/>
                  </a:cubicBezTo>
                  <a:cubicBezTo>
                    <a:pt x="0" y="725"/>
                    <a:pt x="209" y="934"/>
                    <a:pt x="467" y="934"/>
                  </a:cubicBezTo>
                  <a:close/>
                  <a:moveTo>
                    <a:pt x="467" y="63"/>
                  </a:moveTo>
                  <a:cubicBezTo>
                    <a:pt x="690" y="63"/>
                    <a:pt x="871" y="244"/>
                    <a:pt x="871" y="467"/>
                  </a:cubicBezTo>
                  <a:cubicBezTo>
                    <a:pt x="871" y="690"/>
                    <a:pt x="690" y="872"/>
                    <a:pt x="467" y="872"/>
                  </a:cubicBezTo>
                  <a:cubicBezTo>
                    <a:pt x="244" y="872"/>
                    <a:pt x="63" y="690"/>
                    <a:pt x="63" y="467"/>
                  </a:cubicBezTo>
                  <a:cubicBezTo>
                    <a:pt x="63" y="244"/>
                    <a:pt x="244" y="63"/>
                    <a:pt x="467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"/>
            <p:cNvSpPr>
              <a:spLocks/>
            </p:cNvSpPr>
            <p:nvPr/>
          </p:nvSpPr>
          <p:spPr bwMode="auto">
            <a:xfrm>
              <a:off x="12077050" y="4487476"/>
              <a:ext cx="490507" cy="484118"/>
            </a:xfrm>
            <a:custGeom>
              <a:avLst/>
              <a:gdLst>
                <a:gd name="T0" fmla="*/ 0 w 691"/>
                <a:gd name="T1" fmla="*/ 105 h 682"/>
                <a:gd name="T2" fmla="*/ 492 w 691"/>
                <a:gd name="T3" fmla="*/ 682 h 682"/>
                <a:gd name="T4" fmla="*/ 691 w 691"/>
                <a:gd name="T5" fmla="*/ 478 h 682"/>
                <a:gd name="T6" fmla="*/ 104 w 691"/>
                <a:gd name="T7" fmla="*/ 0 h 682"/>
                <a:gd name="T8" fmla="*/ 0 w 691"/>
                <a:gd name="T9" fmla="*/ 105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82">
                  <a:moveTo>
                    <a:pt x="0" y="105"/>
                  </a:moveTo>
                  <a:lnTo>
                    <a:pt x="492" y="682"/>
                  </a:lnTo>
                  <a:lnTo>
                    <a:pt x="691" y="478"/>
                  </a:lnTo>
                  <a:lnTo>
                    <a:pt x="104" y="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11324405" y="3729153"/>
              <a:ext cx="832352" cy="832350"/>
              <a:chOff x="5862242" y="6781466"/>
              <a:chExt cx="1861461" cy="1861458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5862242" y="6781466"/>
                <a:ext cx="1861459" cy="1861457"/>
              </a:xfrm>
              <a:prstGeom prst="ellipse">
                <a:avLst/>
              </a:prstGeom>
              <a:gradFill flip="none" rotWithShape="1">
                <a:gsLst>
                  <a:gs pos="69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5862244" y="6781466"/>
                <a:ext cx="1861459" cy="1861458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0" name="AutoShape 51"/>
          <p:cNvSpPr>
            <a:spLocks noChangeAspect="1" noChangeArrowheads="1" noTextEdit="1"/>
          </p:cNvSpPr>
          <p:nvPr/>
        </p:nvSpPr>
        <p:spPr bwMode="auto">
          <a:xfrm>
            <a:off x="131763" y="160338"/>
            <a:ext cx="1371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410074" y="710885"/>
            <a:ext cx="133985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8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第一步</a:t>
            </a:r>
            <a:endParaRPr lang="zh-CN" altLang="en-US" sz="2800" dirty="0">
              <a:ln>
                <a:solidFill>
                  <a:schemeClr val="bg1"/>
                </a:solidFill>
              </a:ln>
              <a:solidFill>
                <a:schemeClr val="bg1">
                  <a:lumMod val="8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pic>
        <p:nvPicPr>
          <p:cNvPr id="3" name="音频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80673"/>
      </p:ext>
    </p:extLst>
  </p:cSld>
  <p:clrMapOvr>
    <a:masterClrMapping/>
  </p:clrMapOvr>
  <p:transition spd="slow" advTm="3350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1" repeatCount="indefinite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1" repeatCount="indefinite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repeatCount="indefinite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repeatCount="indefinite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repeatCount="indefinite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repeatCount="indefinite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repeatCount="indefinite" fill="remove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1" repeatCount="indefinite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1" repeatCount="indefinite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repeatCount="indefinite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1" repeatCount="indefinite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1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repeatCount="indefinite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" repeatCount="indefinite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1" repeatCount="indefinite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1" repeatCount="indefinite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1" repeatCount="indefinite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1" repeatCount="indefinite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1" repeatCount="indefinite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1" repeatCount="indefinite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1" repeatCount="indefinite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1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1" repeatCount="indefinite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1" repeatCount="indefinite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repeatCount="indefinite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1" repeatCount="indefinite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1" repeatCount="indefinite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1" repeatCount="indefinite" fill="remove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1" repeatCount="indefinite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1" repeatCount="indefinite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repeatCount="indefinite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1" repeatCount="indefinite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1" repeatCount="indefinite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1" repeatCount="indefinite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1" repeatCount="indefinite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1" repeatCount="indefinite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1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1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1" repeatCount="indefinite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1" repeatCount="indefinite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1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1" repeatCount="indefinite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" presetClass="exit" presetSubtype="1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4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" presetClass="exit" presetSubtype="1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" presetClass="exit" presetSubtype="1" repeatCount="indefinite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2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" presetClass="exit" presetSubtype="1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" presetClass="exit" presetSubtype="1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" presetClass="exit" presetSubtype="1" repeatCount="indefinite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" presetClass="exit" presetSubtype="1" repeatCount="indefinite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3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" presetClass="exit" presetSubtype="1" repeatCount="indefinite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3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3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" presetClass="exit" presetSubtype="1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3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" presetClass="exit" presetSubtype="1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4" dur="3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" presetClass="exit" presetSubtype="1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3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" presetClass="exit" presetSubtype="1" repeatCount="indefinite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2" dur="3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" presetClass="exit" presetSubtype="1" repeatCount="indefinite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3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" presetClass="exit" presetSubtype="1" repeatCount="indefinite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0" dur="3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" presetClass="exit" presetSubtype="1" repeatCount="indefinite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3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xit" presetSubtype="1" repeatCount="indefinite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" presetClass="exit" presetSubtype="1" repeatCount="indefinite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2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" presetClass="exit" presetSubtype="1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3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" presetClass="exit" presetSubtype="1" repeatCount="indefinite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0" dur="3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" presetClass="exit" presetSubtype="1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3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" presetClass="exit" presetSubtype="1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8" dur="3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" presetClass="exit" presetSubtype="1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2" dur="3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6.25E-7 -2.22222E-6 L -0.17422 -0.22639 L -0.17552 -0.25486 L -0.18086 -0.21921 L -0.16758 -0.26666 L -0.17825 -0.23819 " pathEditMode="relative" rAng="0" ptsTypes="AAAAAA">
                                      <p:cBhvr>
                                        <p:cTn id="296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13333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22" presetClass="entr" presetSubtype="4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-0.17825 -0.23819 L -0.19961 -0.0794 L -0.22383 -0.05764 L -0.20469 -0.07453 L -0.22083 -0.05254 L -0.20365 -0.07453 L -0.22578 -0.0625 " pathEditMode="relative" rAng="0" ptsTypes="AAAAAAA">
                                      <p:cBhvr>
                                        <p:cTn id="304" dur="4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9282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-0.22578 -0.0625 L -0.22604 -0.00046 L -0.22955 0.03704 L -0.22604 0.00348 L -0.22903 0.03704 " pathEditMode="relative" rAng="0" ptsTypes="AAAAA">
                                      <p:cBhvr>
                                        <p:cTn id="315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4977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22" presetClass="entr" presetSubtype="4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-0.22904 0.03704 L -0.23216 0.11435 L -0.22591 0.14908 L -0.23255 0.11273 L -0.22721 0.15579 L -0.23346 0.11922 " pathEditMode="relative" rAng="0" ptsTypes="AAAAAA">
                                      <p:cBhvr>
                                        <p:cTn id="323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5926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22" presetClass="entr" presetSubtype="1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0" presetClass="path" presetSubtype="0" accel="50000" decel="50000" fill="hold" nodeType="withEffect">
                                  <p:stCondLst>
                                    <p:cond delay="17100"/>
                                  </p:stCondLst>
                                  <p:childTnLst>
                                    <p:animMotion origin="layout" path="M -0.23346 0.11921 L -0.27591 0.09004 L -0.27969 0.07731 L -0.27357 0.1081 L -0.28607 0.07106 L -0.27513 0.10347 " pathEditMode="relative" rAng="1380000" ptsTypes="AAAAAA">
                                      <p:cBhvr>
                                        <p:cTn id="331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-1597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96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0" presetClass="path" presetSubtype="0" accel="50000" decel="50000" fill="hold" nodeType="withEffect">
                                  <p:stCondLst>
                                    <p:cond delay="20100"/>
                                  </p:stCondLst>
                                  <p:childTnLst>
                                    <p:animMotion origin="layout" path="M -0.27513 0.10347 L -0.24492 0.19144 L -0.23307 0.22778 L -0.2457 0.19607 L -0.23503 0.23148 " pathEditMode="relative" rAng="0" ptsTypes="AAAAA">
                                      <p:cBhvr>
                                        <p:cTn id="339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6389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22" presetClass="entr" presetSubtype="1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226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0" presetClass="path" presetSubtype="0" accel="50000" decel="50000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Motion origin="layout" path="M -0.23503 0.23148 L -0.22605 0.30671 L -0.18829 0.29537 L -0.2237 0.31528 L -0.18659 0.28681 L -0.21954 0.3125 " pathEditMode="relative" rAng="18840000" ptsTypes="AAAAAA">
                                      <p:cBhvr>
                                        <p:cTn id="347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4560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22" presetClass="entr" presetSubtype="1" fill="hold" grpId="0" nodeType="withEffect">
                                  <p:stCondLst>
                                    <p:cond delay="261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266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7100"/>
                                  </p:stCondLst>
                                  <p:childTnLst>
                                    <p:animMotion origin="layout" path="M -0.21953 0.31273 L -0.2181 0.37384 L -0.2306 0.40093 L -0.2164 0.3706 L -0.2306 0.39931 L -0.22942 0.39815 " pathEditMode="relative" rAng="0" ptsTypes="AAAAAA">
                                      <p:cBhvr>
                                        <p:cTn id="35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4398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22" presetClass="entr" presetSubtype="1" fill="hold" grpId="0" nodeType="withEffect">
                                  <p:stCondLst>
                                    <p:cond delay="301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306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  <p:bldP spid="106" grpId="0" animBg="1"/>
      <p:bldP spid="130" grpId="0"/>
      <p:bldP spid="131" grpId="0"/>
      <p:bldP spid="133" grpId="0"/>
      <p:bldP spid="135" grpId="0"/>
      <p:bldP spid="136" grpId="0"/>
      <p:bldP spid="137" grpId="0"/>
      <p:bldP spid="138" grpId="0"/>
      <p:bldP spid="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图片 697"/>
          <p:cNvPicPr>
            <a:picLocks noChangeAspect="1"/>
          </p:cNvPicPr>
          <p:nvPr/>
        </p:nvPicPr>
        <p:blipFill rotWithShape="1">
          <a:blip r:embed="rId6"/>
          <a:srcRect l="17743" t="2164" r="17594" b="2355"/>
          <a:stretch/>
        </p:blipFill>
        <p:spPr>
          <a:xfrm>
            <a:off x="-27709" y="6927"/>
            <a:ext cx="12219709" cy="695498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393332" y="2629783"/>
            <a:ext cx="1900954" cy="1562390"/>
            <a:chOff x="7408521" y="2628900"/>
            <a:chExt cx="1946958" cy="1600200"/>
          </a:xfrm>
          <a:solidFill>
            <a:schemeClr val="bg1">
              <a:lumMod val="50000"/>
            </a:schemeClr>
          </a:solidFill>
          <a:effectLst>
            <a:outerShdw blurRad="279400" dist="50800" dir="5400000" algn="ctr" rotWithShape="0">
              <a:srgbClr val="000000">
                <a:alpha val="68000"/>
              </a:srgbClr>
            </a:outerShdw>
          </a:effectLst>
        </p:grpSpPr>
        <p:grpSp>
          <p:nvGrpSpPr>
            <p:cNvPr id="26" name="组合 25"/>
            <p:cNvGrpSpPr/>
            <p:nvPr/>
          </p:nvGrpSpPr>
          <p:grpSpPr>
            <a:xfrm>
              <a:off x="7408521" y="2628900"/>
              <a:ext cx="1946958" cy="1600200"/>
              <a:chOff x="6753293" y="2665581"/>
              <a:chExt cx="1744494" cy="1744494"/>
            </a:xfrm>
            <a:grpFill/>
          </p:grpSpPr>
          <p:sp>
            <p:nvSpPr>
              <p:cNvPr id="33" name="心形 32"/>
              <p:cNvSpPr/>
              <p:nvPr/>
            </p:nvSpPr>
            <p:spPr>
              <a:xfrm>
                <a:off x="6753293" y="2665581"/>
                <a:ext cx="1744494" cy="1744494"/>
              </a:xfrm>
              <a:prstGeom prst="hear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心形 33"/>
              <p:cNvSpPr/>
              <p:nvPr/>
            </p:nvSpPr>
            <p:spPr>
              <a:xfrm>
                <a:off x="6753293" y="2665581"/>
                <a:ext cx="1744494" cy="1744494"/>
              </a:xfrm>
              <a:prstGeom prst="hear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7912443" y="3154798"/>
              <a:ext cx="939114" cy="54840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39338" y="2782610"/>
            <a:ext cx="1503986" cy="1232375"/>
            <a:chOff x="4059177" y="3736495"/>
            <a:chExt cx="1503986" cy="1232375"/>
          </a:xfrm>
        </p:grpSpPr>
        <p:grpSp>
          <p:nvGrpSpPr>
            <p:cNvPr id="40" name="组合 39"/>
            <p:cNvGrpSpPr/>
            <p:nvPr/>
          </p:nvGrpSpPr>
          <p:grpSpPr>
            <a:xfrm>
              <a:off x="4059177" y="3736495"/>
              <a:ext cx="1503986" cy="1232374"/>
              <a:chOff x="7349623" y="2628900"/>
              <a:chExt cx="2005857" cy="1643609"/>
            </a:xfrm>
            <a:solidFill>
              <a:srgbClr val="FF0000">
                <a:alpha val="50000"/>
              </a:srgbClr>
            </a:solidFill>
            <a:effectLst>
              <a:outerShdw blurRad="190500" dir="5400000" algn="ctr" rotWithShape="0">
                <a:srgbClr val="000000"/>
              </a:outerShdw>
            </a:effectLst>
          </p:grpSpPr>
          <p:grpSp>
            <p:nvGrpSpPr>
              <p:cNvPr id="37" name="组合 36"/>
              <p:cNvGrpSpPr/>
              <p:nvPr/>
            </p:nvGrpSpPr>
            <p:grpSpPr>
              <a:xfrm>
                <a:off x="7349623" y="2628900"/>
                <a:ext cx="2005857" cy="1643609"/>
                <a:chOff x="6700519" y="2665581"/>
                <a:chExt cx="1797268" cy="1791817"/>
              </a:xfrm>
              <a:grpFill/>
            </p:grpSpPr>
            <p:sp>
              <p:nvSpPr>
                <p:cNvPr id="35" name="心形 34"/>
                <p:cNvSpPr/>
                <p:nvPr/>
              </p:nvSpPr>
              <p:spPr>
                <a:xfrm>
                  <a:off x="6753293" y="2665581"/>
                  <a:ext cx="1744494" cy="1744494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心形 35"/>
                <p:cNvSpPr/>
                <p:nvPr/>
              </p:nvSpPr>
              <p:spPr>
                <a:xfrm>
                  <a:off x="6700519" y="2712904"/>
                  <a:ext cx="1744494" cy="1744494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7912442" y="2997997"/>
                <a:ext cx="939114" cy="8620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>
                        <a:lumMod val="85000"/>
                      </a:schemeClr>
                    </a:solid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爱</a:t>
                </a:r>
              </a:p>
            </p:txBody>
          </p:sp>
        </p:grpSp>
        <p:sp>
          <p:nvSpPr>
            <p:cNvPr id="469" name="心形 468"/>
            <p:cNvSpPr/>
            <p:nvPr/>
          </p:nvSpPr>
          <p:spPr>
            <a:xfrm>
              <a:off x="4059177" y="3769044"/>
              <a:ext cx="1459824" cy="1199826"/>
            </a:xfrm>
            <a:prstGeom prst="heart">
              <a:avLst/>
            </a:prstGeom>
            <a:gradFill flip="none" rotWithShape="1">
              <a:gsLst>
                <a:gs pos="28000">
                  <a:schemeClr val="bg1">
                    <a:alpha val="50000"/>
                  </a:schemeClr>
                </a:gs>
                <a:gs pos="31000">
                  <a:schemeClr val="bg1">
                    <a:alpha val="19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矩形 27"/>
          <p:cNvSpPr/>
          <p:nvPr/>
        </p:nvSpPr>
        <p:spPr>
          <a:xfrm rot="16200000">
            <a:off x="-2349000" y="2349000"/>
            <a:ext cx="6858000" cy="21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21335733">
            <a:off x="1489347" y="2729586"/>
            <a:ext cx="6094156" cy="657781"/>
          </a:xfrm>
          <a:custGeom>
            <a:avLst/>
            <a:gdLst>
              <a:gd name="T0" fmla="*/ 0 w 2256"/>
              <a:gd name="T1" fmla="*/ 177 h 268"/>
              <a:gd name="T2" fmla="*/ 886 w 2256"/>
              <a:gd name="T3" fmla="*/ 177 h 268"/>
              <a:gd name="T4" fmla="*/ 1273 w 2256"/>
              <a:gd name="T5" fmla="*/ 91 h 268"/>
              <a:gd name="T6" fmla="*/ 1687 w 2256"/>
              <a:gd name="T7" fmla="*/ 0 h 268"/>
              <a:gd name="T8" fmla="*/ 2256 w 2256"/>
              <a:gd name="T9" fmla="*/ 0 h 268"/>
              <a:gd name="T10" fmla="*/ 2256 w 2256"/>
              <a:gd name="T11" fmla="*/ 91 h 268"/>
              <a:gd name="T12" fmla="*/ 1687 w 2256"/>
              <a:gd name="T13" fmla="*/ 91 h 268"/>
              <a:gd name="T14" fmla="*/ 1309 w 2256"/>
              <a:gd name="T15" fmla="*/ 175 h 268"/>
              <a:gd name="T16" fmla="*/ 886 w 2256"/>
              <a:gd name="T17" fmla="*/ 268 h 268"/>
              <a:gd name="T18" fmla="*/ 0 w 2256"/>
              <a:gd name="T19" fmla="*/ 268 h 268"/>
              <a:gd name="T20" fmla="*/ 0 w 2256"/>
              <a:gd name="T21" fmla="*/ 17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6" h="268">
                <a:moveTo>
                  <a:pt x="0" y="177"/>
                </a:moveTo>
                <a:cubicBezTo>
                  <a:pt x="886" y="177"/>
                  <a:pt x="886" y="177"/>
                  <a:pt x="886" y="177"/>
                </a:cubicBezTo>
                <a:cubicBezTo>
                  <a:pt x="1074" y="177"/>
                  <a:pt x="1174" y="134"/>
                  <a:pt x="1273" y="91"/>
                </a:cubicBezTo>
                <a:cubicBezTo>
                  <a:pt x="1380" y="45"/>
                  <a:pt x="1487" y="0"/>
                  <a:pt x="1687" y="0"/>
                </a:cubicBezTo>
                <a:cubicBezTo>
                  <a:pt x="2256" y="0"/>
                  <a:pt x="2256" y="0"/>
                  <a:pt x="2256" y="0"/>
                </a:cubicBezTo>
                <a:cubicBezTo>
                  <a:pt x="2256" y="91"/>
                  <a:pt x="2256" y="91"/>
                  <a:pt x="2256" y="91"/>
                </a:cubicBezTo>
                <a:cubicBezTo>
                  <a:pt x="1687" y="91"/>
                  <a:pt x="1687" y="91"/>
                  <a:pt x="1687" y="91"/>
                </a:cubicBezTo>
                <a:cubicBezTo>
                  <a:pt x="1505" y="91"/>
                  <a:pt x="1407" y="133"/>
                  <a:pt x="1309" y="175"/>
                </a:cubicBezTo>
                <a:cubicBezTo>
                  <a:pt x="1201" y="221"/>
                  <a:pt x="1092" y="268"/>
                  <a:pt x="886" y="26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177"/>
                  <a:pt x="0" y="177"/>
                  <a:pt x="0" y="177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outerShdw blurRad="342900" sx="113000" sy="113000" algn="ctr" rotWithShape="0">
              <a:prstClr val="black">
                <a:alpha val="36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20896661">
            <a:off x="2008890" y="1613968"/>
            <a:ext cx="6082846" cy="967360"/>
          </a:xfrm>
          <a:custGeom>
            <a:avLst/>
            <a:gdLst>
              <a:gd name="T0" fmla="*/ 0 w 1865"/>
              <a:gd name="T1" fmla="*/ 329 h 420"/>
              <a:gd name="T2" fmla="*/ 678 w 1865"/>
              <a:gd name="T3" fmla="*/ 329 h 420"/>
              <a:gd name="T4" fmla="*/ 1152 w 1865"/>
              <a:gd name="T5" fmla="*/ 179 h 420"/>
              <a:gd name="T6" fmla="*/ 1755 w 1865"/>
              <a:gd name="T7" fmla="*/ 0 h 420"/>
              <a:gd name="T8" fmla="*/ 1865 w 1865"/>
              <a:gd name="T9" fmla="*/ 0 h 420"/>
              <a:gd name="T10" fmla="*/ 1865 w 1865"/>
              <a:gd name="T11" fmla="*/ 91 h 420"/>
              <a:gd name="T12" fmla="*/ 1755 w 1865"/>
              <a:gd name="T13" fmla="*/ 91 h 420"/>
              <a:gd name="T14" fmla="*/ 1198 w 1865"/>
              <a:gd name="T15" fmla="*/ 258 h 420"/>
              <a:gd name="T16" fmla="*/ 678 w 1865"/>
              <a:gd name="T17" fmla="*/ 420 h 420"/>
              <a:gd name="T18" fmla="*/ 0 w 1865"/>
              <a:gd name="T19" fmla="*/ 420 h 420"/>
              <a:gd name="T20" fmla="*/ 0 w 1865"/>
              <a:gd name="T21" fmla="*/ 329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65" h="420">
                <a:moveTo>
                  <a:pt x="0" y="329"/>
                </a:moveTo>
                <a:cubicBezTo>
                  <a:pt x="678" y="329"/>
                  <a:pt x="678" y="329"/>
                  <a:pt x="678" y="329"/>
                </a:cubicBezTo>
                <a:cubicBezTo>
                  <a:pt x="893" y="329"/>
                  <a:pt x="1020" y="255"/>
                  <a:pt x="1152" y="179"/>
                </a:cubicBezTo>
                <a:cubicBezTo>
                  <a:pt x="1305" y="91"/>
                  <a:pt x="1463" y="0"/>
                  <a:pt x="1755" y="0"/>
                </a:cubicBezTo>
                <a:cubicBezTo>
                  <a:pt x="1865" y="0"/>
                  <a:pt x="1865" y="0"/>
                  <a:pt x="1865" y="0"/>
                </a:cubicBezTo>
                <a:cubicBezTo>
                  <a:pt x="1865" y="91"/>
                  <a:pt x="1865" y="91"/>
                  <a:pt x="1865" y="91"/>
                </a:cubicBezTo>
                <a:cubicBezTo>
                  <a:pt x="1755" y="91"/>
                  <a:pt x="1755" y="91"/>
                  <a:pt x="1755" y="91"/>
                </a:cubicBezTo>
                <a:cubicBezTo>
                  <a:pt x="1487" y="91"/>
                  <a:pt x="1340" y="176"/>
                  <a:pt x="1198" y="258"/>
                </a:cubicBezTo>
                <a:cubicBezTo>
                  <a:pt x="1055" y="340"/>
                  <a:pt x="917" y="420"/>
                  <a:pt x="678" y="420"/>
                </a:cubicBezTo>
                <a:cubicBezTo>
                  <a:pt x="0" y="420"/>
                  <a:pt x="0" y="420"/>
                  <a:pt x="0" y="420"/>
                </a:cubicBezTo>
                <a:cubicBezTo>
                  <a:pt x="0" y="329"/>
                  <a:pt x="0" y="329"/>
                  <a:pt x="0" y="329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outerShdw blurRad="165100" sx="91000" sy="91000" algn="ctr" rotWithShape="0">
              <a:prstClr val="black">
                <a:alpha val="74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365338">
            <a:off x="1757317" y="3436787"/>
            <a:ext cx="5741594" cy="633793"/>
          </a:xfrm>
          <a:custGeom>
            <a:avLst/>
            <a:gdLst>
              <a:gd name="T0" fmla="*/ 0 w 2256"/>
              <a:gd name="T1" fmla="*/ 0 h 268"/>
              <a:gd name="T2" fmla="*/ 886 w 2256"/>
              <a:gd name="T3" fmla="*/ 0 h 268"/>
              <a:gd name="T4" fmla="*/ 1309 w 2256"/>
              <a:gd name="T5" fmla="*/ 93 h 268"/>
              <a:gd name="T6" fmla="*/ 1687 w 2256"/>
              <a:gd name="T7" fmla="*/ 177 h 268"/>
              <a:gd name="T8" fmla="*/ 2256 w 2256"/>
              <a:gd name="T9" fmla="*/ 177 h 268"/>
              <a:gd name="T10" fmla="*/ 2256 w 2256"/>
              <a:gd name="T11" fmla="*/ 268 h 268"/>
              <a:gd name="T12" fmla="*/ 1687 w 2256"/>
              <a:gd name="T13" fmla="*/ 268 h 268"/>
              <a:gd name="T14" fmla="*/ 1273 w 2256"/>
              <a:gd name="T15" fmla="*/ 176 h 268"/>
              <a:gd name="T16" fmla="*/ 886 w 2256"/>
              <a:gd name="T17" fmla="*/ 91 h 268"/>
              <a:gd name="T18" fmla="*/ 0 w 2256"/>
              <a:gd name="T19" fmla="*/ 91 h 268"/>
              <a:gd name="T20" fmla="*/ 0 w 2256"/>
              <a:gd name="T21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6" h="268">
                <a:moveTo>
                  <a:pt x="0" y="0"/>
                </a:moveTo>
                <a:cubicBezTo>
                  <a:pt x="886" y="0"/>
                  <a:pt x="886" y="0"/>
                  <a:pt x="886" y="0"/>
                </a:cubicBezTo>
                <a:cubicBezTo>
                  <a:pt x="1092" y="0"/>
                  <a:pt x="1201" y="46"/>
                  <a:pt x="1309" y="93"/>
                </a:cubicBezTo>
                <a:cubicBezTo>
                  <a:pt x="1407" y="135"/>
                  <a:pt x="1505" y="177"/>
                  <a:pt x="1687" y="177"/>
                </a:cubicBezTo>
                <a:cubicBezTo>
                  <a:pt x="2256" y="177"/>
                  <a:pt x="2256" y="177"/>
                  <a:pt x="2256" y="177"/>
                </a:cubicBezTo>
                <a:cubicBezTo>
                  <a:pt x="2256" y="268"/>
                  <a:pt x="2256" y="268"/>
                  <a:pt x="2256" y="268"/>
                </a:cubicBezTo>
                <a:cubicBezTo>
                  <a:pt x="1687" y="268"/>
                  <a:pt x="1687" y="268"/>
                  <a:pt x="1687" y="268"/>
                </a:cubicBezTo>
                <a:cubicBezTo>
                  <a:pt x="1487" y="268"/>
                  <a:pt x="1380" y="222"/>
                  <a:pt x="1273" y="176"/>
                </a:cubicBezTo>
                <a:cubicBezTo>
                  <a:pt x="1174" y="134"/>
                  <a:pt x="1074" y="91"/>
                  <a:pt x="886" y="9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outerShdw blurRad="495300" sx="113000" sy="113000" algn="ctr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714700">
            <a:off x="1541116" y="4332819"/>
            <a:ext cx="6793030" cy="875254"/>
          </a:xfrm>
          <a:custGeom>
            <a:avLst/>
            <a:gdLst>
              <a:gd name="T0" fmla="*/ 0 w 1865"/>
              <a:gd name="T1" fmla="*/ 0 h 419"/>
              <a:gd name="T2" fmla="*/ 678 w 1865"/>
              <a:gd name="T3" fmla="*/ 0 h 419"/>
              <a:gd name="T4" fmla="*/ 1198 w 1865"/>
              <a:gd name="T5" fmla="*/ 162 h 419"/>
              <a:gd name="T6" fmla="*/ 1755 w 1865"/>
              <a:gd name="T7" fmla="*/ 328 h 419"/>
              <a:gd name="T8" fmla="*/ 1865 w 1865"/>
              <a:gd name="T9" fmla="*/ 328 h 419"/>
              <a:gd name="T10" fmla="*/ 1865 w 1865"/>
              <a:gd name="T11" fmla="*/ 419 h 419"/>
              <a:gd name="T12" fmla="*/ 1755 w 1865"/>
              <a:gd name="T13" fmla="*/ 419 h 419"/>
              <a:gd name="T14" fmla="*/ 1152 w 1865"/>
              <a:gd name="T15" fmla="*/ 241 h 419"/>
              <a:gd name="T16" fmla="*/ 678 w 1865"/>
              <a:gd name="T17" fmla="*/ 91 h 419"/>
              <a:gd name="T18" fmla="*/ 0 w 1865"/>
              <a:gd name="T19" fmla="*/ 91 h 419"/>
              <a:gd name="T20" fmla="*/ 0 w 1865"/>
              <a:gd name="T21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65" h="419">
                <a:moveTo>
                  <a:pt x="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917" y="0"/>
                  <a:pt x="1055" y="79"/>
                  <a:pt x="1198" y="162"/>
                </a:cubicBezTo>
                <a:cubicBezTo>
                  <a:pt x="1340" y="243"/>
                  <a:pt x="1487" y="328"/>
                  <a:pt x="1755" y="328"/>
                </a:cubicBezTo>
                <a:cubicBezTo>
                  <a:pt x="1865" y="328"/>
                  <a:pt x="1865" y="328"/>
                  <a:pt x="1865" y="328"/>
                </a:cubicBezTo>
                <a:cubicBezTo>
                  <a:pt x="1865" y="419"/>
                  <a:pt x="1865" y="419"/>
                  <a:pt x="1865" y="419"/>
                </a:cubicBezTo>
                <a:cubicBezTo>
                  <a:pt x="1755" y="419"/>
                  <a:pt x="1755" y="419"/>
                  <a:pt x="1755" y="419"/>
                </a:cubicBezTo>
                <a:cubicBezTo>
                  <a:pt x="1463" y="419"/>
                  <a:pt x="1305" y="328"/>
                  <a:pt x="1152" y="241"/>
                </a:cubicBezTo>
                <a:cubicBezTo>
                  <a:pt x="1020" y="164"/>
                  <a:pt x="893" y="91"/>
                  <a:pt x="678" y="9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1018914" y="2282828"/>
            <a:ext cx="2288110" cy="2289172"/>
          </a:xfrm>
          <a:prstGeom prst="ellipse">
            <a:avLst/>
          </a:prstGeom>
          <a:solidFill>
            <a:srgbClr val="DCDDDD"/>
          </a:solidFill>
          <a:ln>
            <a:noFill/>
          </a:ln>
          <a:effectLst>
            <a:outerShdw blurRad="406400" dir="8340000" algn="ctr" rotWithShape="0">
              <a:srgbClr val="000000">
                <a:alpha val="82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1249105" y="2509292"/>
            <a:ext cx="1827728" cy="183148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419100">
              <a:prstClr val="black">
                <a:alpha val="76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1485116" y="2746198"/>
            <a:ext cx="1352836" cy="1352836"/>
          </a:xfrm>
          <a:prstGeom prst="ellipse">
            <a:avLst/>
          </a:prstGeom>
          <a:solidFill>
            <a:srgbClr val="DADBDB"/>
          </a:solidFill>
          <a:ln>
            <a:noFill/>
          </a:ln>
          <a:effectLst>
            <a:outerShdw blurRad="711200" algn="ctr" rotWithShape="0">
              <a:srgbClr val="000000">
                <a:alpha val="96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6998607" y="370603"/>
            <a:ext cx="1397248" cy="1397248"/>
          </a:xfrm>
          <a:prstGeom prst="ellipse">
            <a:avLst/>
          </a:prstGeom>
          <a:solidFill>
            <a:srgbClr val="194F82"/>
          </a:solid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6998607" y="5055743"/>
            <a:ext cx="1397248" cy="1397248"/>
          </a:xfrm>
          <a:prstGeom prst="ellipse">
            <a:avLst/>
          </a:prstGeom>
          <a:solidFill>
            <a:srgbClr val="A72864"/>
          </a:solid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6998607" y="1933747"/>
            <a:ext cx="1397248" cy="1397248"/>
          </a:xfrm>
          <a:prstGeom prst="ellipse">
            <a:avLst/>
          </a:prstGeom>
          <a:solidFill>
            <a:srgbClr val="CACE00"/>
          </a:solid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6998607" y="3489617"/>
            <a:ext cx="1397248" cy="1397248"/>
          </a:xfrm>
          <a:prstGeom prst="ellipse">
            <a:avLst/>
          </a:prstGeom>
          <a:solidFill>
            <a:srgbClr val="E7382F"/>
          </a:solid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7173262" y="3664272"/>
            <a:ext cx="1047938" cy="104793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520700" dir="16200000">
              <a:prstClr val="black">
                <a:alpha val="72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solidFill>
                  <a:srgbClr val="7F7F7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朋友</a:t>
            </a:r>
            <a:endParaRPr lang="zh-CN" altLang="en-US" sz="3600" dirty="0">
              <a:solidFill>
                <a:srgbClr val="7F7F7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7173262" y="2108402"/>
            <a:ext cx="1047938" cy="104793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520700" dir="16200000">
              <a:prstClr val="black">
                <a:alpha val="72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solidFill>
                  <a:srgbClr val="7F7F7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亲人</a:t>
            </a:r>
            <a:endParaRPr lang="zh-CN" altLang="en-US" sz="3600" dirty="0">
              <a:solidFill>
                <a:srgbClr val="7F7F7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7173262" y="545258"/>
            <a:ext cx="1047938" cy="104793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520700" dir="16200000">
              <a:prstClr val="black">
                <a:alpha val="72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solidFill>
                  <a:srgbClr val="7F7F7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同事</a:t>
            </a:r>
            <a:endParaRPr lang="zh-CN" altLang="en-US" sz="3600" dirty="0">
              <a:solidFill>
                <a:srgbClr val="7F7F7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2" name="Oval 19"/>
          <p:cNvSpPr>
            <a:spLocks noChangeArrowheads="1"/>
          </p:cNvSpPr>
          <p:nvPr/>
        </p:nvSpPr>
        <p:spPr bwMode="auto">
          <a:xfrm>
            <a:off x="7173262" y="5230398"/>
            <a:ext cx="1047938" cy="104793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520700" dir="16200000">
              <a:prstClr val="black">
                <a:alpha val="72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solidFill>
                  <a:srgbClr val="7F7F7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工作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0" t="9942" r="11761" b="10067"/>
          <a:stretch/>
        </p:blipFill>
        <p:spPr>
          <a:xfrm rot="18802870">
            <a:off x="149732" y="2746204"/>
            <a:ext cx="1945108" cy="1462844"/>
          </a:xfrm>
          <a:prstGeom prst="rect">
            <a:avLst/>
          </a:prstGeom>
        </p:spPr>
      </p:pic>
      <p:sp>
        <p:nvSpPr>
          <p:cNvPr id="304" name="椭圆 303"/>
          <p:cNvSpPr/>
          <p:nvPr/>
        </p:nvSpPr>
        <p:spPr>
          <a:xfrm>
            <a:off x="8000028" y="985790"/>
            <a:ext cx="55662" cy="556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8506329" y="408103"/>
            <a:ext cx="156752" cy="15675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9684066" y="1230945"/>
            <a:ext cx="138372" cy="13837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8354607" y="858783"/>
            <a:ext cx="270678" cy="27067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10434146" y="646210"/>
            <a:ext cx="270463" cy="270463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8899407" y="1174382"/>
            <a:ext cx="167056" cy="16705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0024242" y="1146792"/>
            <a:ext cx="193512" cy="19351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>
            <a:off x="10380663" y="1454122"/>
            <a:ext cx="108434" cy="10843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9750455" y="923147"/>
            <a:ext cx="137930" cy="13793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7721869" y="1485566"/>
            <a:ext cx="128790" cy="12879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8796338" y="411795"/>
            <a:ext cx="177224" cy="185231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7473763" y="1402714"/>
            <a:ext cx="171628" cy="1716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7943933" y="541573"/>
            <a:ext cx="180526" cy="18052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8796338" y="757557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9578409" y="886129"/>
            <a:ext cx="178226" cy="1782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9643119" y="1162537"/>
            <a:ext cx="122389" cy="122389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9516313" y="1397864"/>
            <a:ext cx="99798" cy="9979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9132678" y="1246019"/>
            <a:ext cx="63082" cy="63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9036343" y="725023"/>
            <a:ext cx="103384" cy="103384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 flipH="1" flipV="1">
            <a:off x="8256131" y="1035255"/>
            <a:ext cx="45720" cy="4572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7641525" y="658200"/>
            <a:ext cx="265386" cy="25961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7269629" y="649476"/>
            <a:ext cx="156464" cy="15646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8262100" y="609258"/>
            <a:ext cx="149442" cy="1494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7165557" y="814963"/>
            <a:ext cx="164606" cy="16460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10396398" y="910830"/>
            <a:ext cx="157868" cy="15786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7694866" y="833715"/>
            <a:ext cx="286770" cy="28677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椭圆 329"/>
          <p:cNvSpPr/>
          <p:nvPr/>
        </p:nvSpPr>
        <p:spPr>
          <a:xfrm rot="21492477">
            <a:off x="7318468" y="1078250"/>
            <a:ext cx="151945" cy="14541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椭圆 330"/>
          <p:cNvSpPr/>
          <p:nvPr/>
        </p:nvSpPr>
        <p:spPr>
          <a:xfrm>
            <a:off x="7411377" y="714072"/>
            <a:ext cx="123606" cy="12360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椭圆 331"/>
          <p:cNvSpPr/>
          <p:nvPr/>
        </p:nvSpPr>
        <p:spPr>
          <a:xfrm>
            <a:off x="10174755" y="1181838"/>
            <a:ext cx="55546" cy="55546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椭圆 332"/>
          <p:cNvSpPr/>
          <p:nvPr/>
        </p:nvSpPr>
        <p:spPr>
          <a:xfrm>
            <a:off x="7181909" y="1106809"/>
            <a:ext cx="194096" cy="19409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椭圆 333"/>
          <p:cNvSpPr/>
          <p:nvPr/>
        </p:nvSpPr>
        <p:spPr>
          <a:xfrm>
            <a:off x="7794592" y="708073"/>
            <a:ext cx="115998" cy="11599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椭圆 334"/>
          <p:cNvSpPr/>
          <p:nvPr/>
        </p:nvSpPr>
        <p:spPr>
          <a:xfrm>
            <a:off x="7774830" y="773823"/>
            <a:ext cx="114004" cy="11400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椭圆 335"/>
          <p:cNvSpPr/>
          <p:nvPr/>
        </p:nvSpPr>
        <p:spPr>
          <a:xfrm rot="21492477" flipV="1">
            <a:off x="7423056" y="828318"/>
            <a:ext cx="80891" cy="7741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8069123" y="958782"/>
            <a:ext cx="103654" cy="10365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0479557" y="1075159"/>
            <a:ext cx="148242" cy="1482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7516672" y="472421"/>
            <a:ext cx="139218" cy="13921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9356324" y="1210946"/>
            <a:ext cx="254458" cy="2544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8589739" y="586339"/>
            <a:ext cx="128076" cy="1280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9470125" y="817611"/>
            <a:ext cx="78174" cy="781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9326712" y="661063"/>
            <a:ext cx="135576" cy="1355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9088048" y="517542"/>
            <a:ext cx="262400" cy="2624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/>
          <p:cNvSpPr/>
          <p:nvPr/>
        </p:nvSpPr>
        <p:spPr>
          <a:xfrm>
            <a:off x="8412445" y="1263119"/>
            <a:ext cx="125136" cy="125136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/>
          <p:cNvSpPr/>
          <p:nvPr/>
        </p:nvSpPr>
        <p:spPr>
          <a:xfrm>
            <a:off x="7501632" y="1148619"/>
            <a:ext cx="185762" cy="18576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9936332" y="687185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 flipV="1">
            <a:off x="7693715" y="1382349"/>
            <a:ext cx="73920" cy="73920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7817871" y="1100253"/>
            <a:ext cx="142732" cy="14273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8724531" y="668270"/>
            <a:ext cx="201638" cy="20163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 flipV="1">
            <a:off x="10334770" y="1134259"/>
            <a:ext cx="68308" cy="6830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8189254" y="1218168"/>
            <a:ext cx="124562" cy="12456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8637419" y="1330597"/>
            <a:ext cx="115742" cy="1157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8886231" y="457317"/>
            <a:ext cx="156062" cy="1560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7927243" y="1221695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7288702" y="815096"/>
            <a:ext cx="173820" cy="17382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9072693" y="936947"/>
            <a:ext cx="125142" cy="12514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10651510" y="1173628"/>
            <a:ext cx="239486" cy="23948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10141177" y="545783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10111039" y="1485771"/>
            <a:ext cx="110560" cy="1105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9966314" y="1012167"/>
            <a:ext cx="130526" cy="1305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9820468" y="1138836"/>
            <a:ext cx="144440" cy="14444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8093572" y="1169646"/>
            <a:ext cx="136010" cy="13601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>
            <a:off x="8796338" y="974862"/>
            <a:ext cx="264868" cy="26486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10487688" y="1227966"/>
            <a:ext cx="126522" cy="12652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10203044" y="1295706"/>
            <a:ext cx="173414" cy="17341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7867471" y="1404475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8103397" y="634411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7150577" y="1471971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7480990" y="1233767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>
            <a:off x="7273522" y="1448919"/>
            <a:ext cx="116374" cy="1163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>
            <a:off x="7903612" y="1571864"/>
            <a:ext cx="72000" cy="720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>
            <a:off x="9407895" y="674540"/>
            <a:ext cx="175758" cy="1757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9560217" y="1531040"/>
            <a:ext cx="143910" cy="1439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8748314" y="1174268"/>
            <a:ext cx="130492" cy="13049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/>
          <p:cNvSpPr/>
          <p:nvPr/>
        </p:nvSpPr>
        <p:spPr>
          <a:xfrm>
            <a:off x="8928919" y="1354873"/>
            <a:ext cx="74082" cy="74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7" name="椭圆 376"/>
          <p:cNvSpPr/>
          <p:nvPr/>
        </p:nvSpPr>
        <p:spPr>
          <a:xfrm>
            <a:off x="9369407" y="881594"/>
            <a:ext cx="130492" cy="1304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9413633" y="578251"/>
            <a:ext cx="264868" cy="26486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7905268" y="825231"/>
            <a:ext cx="188192" cy="1881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8051720" y="1607730"/>
            <a:ext cx="117608" cy="1176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57722" y="286511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2050367" y="2859922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2202768" y="286511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2280703" y="286511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2276692" y="2931745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2280703" y="3069470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2276692" y="3112583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2280703" y="3249579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2192381" y="325131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2053836" y="3258238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957722" y="325477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957722" y="319416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1957722" y="3107570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1957722" y="302617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1957722" y="2944779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045177" y="3135872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2130037" y="3256506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2102326" y="3135872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2156013" y="3135872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022663" y="2998466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2133502" y="3001064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2197579" y="3001064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2197210" y="3143893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076350" y="3001064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2249535" y="3001064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2126573" y="2868579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2097407" y="3634727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2161484" y="3634727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2040255" y="3634727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2213440" y="3634727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1976086" y="3634728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1945690" y="3510812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2038335" y="350561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2190736" y="3510812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2268671" y="3510812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2114541" y="351427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2267350" y="3574980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2268672" y="363513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2358000" y="3714937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1900891" y="3718948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233673" y="3706916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2049188" y="3718948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1946023" y="37120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2022223" y="37120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1963871" y="375144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2284714" y="376347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253726" y="3819211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2013095" y="3803168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2124293" y="3707328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2132313" y="3781976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2128303" y="384350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2128303" y="392371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2068145" y="392772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2320808" y="3895638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2285810" y="3911453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2213621" y="3879368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245705" y="3899421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2105336" y="3811189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2082382" y="3860427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2070349" y="3876467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2038265" y="388849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1911734" y="3895823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1955849" y="387577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222749" y="376016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2098422" y="3768184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2210717" y="3728078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2110454" y="3724068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2280702" y="2999924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2276692" y="3180762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2003976" y="2867941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2221274" y="3135873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2257857" y="3101176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1998125" y="3247053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1969661" y="3115408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1966103" y="3012227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2044378" y="2869908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2165350" y="2866349"/>
            <a:ext cx="108000" cy="10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702102" y="2700807"/>
            <a:ext cx="9401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7F7F7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  <a:endParaRPr lang="zh-CN" altLang="en-US" sz="4400" dirty="0">
              <a:solidFill>
                <a:srgbClr val="7F7F7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89" name="椭圆 388"/>
          <p:cNvSpPr/>
          <p:nvPr/>
        </p:nvSpPr>
        <p:spPr>
          <a:xfrm>
            <a:off x="8000028" y="2548130"/>
            <a:ext cx="55662" cy="556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椭圆 389"/>
          <p:cNvSpPr/>
          <p:nvPr/>
        </p:nvSpPr>
        <p:spPr>
          <a:xfrm>
            <a:off x="8506329" y="1970443"/>
            <a:ext cx="156752" cy="15675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椭圆 390"/>
          <p:cNvSpPr/>
          <p:nvPr/>
        </p:nvSpPr>
        <p:spPr>
          <a:xfrm>
            <a:off x="9684066" y="2793285"/>
            <a:ext cx="138372" cy="13837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椭圆 391"/>
          <p:cNvSpPr/>
          <p:nvPr/>
        </p:nvSpPr>
        <p:spPr>
          <a:xfrm>
            <a:off x="8354607" y="2421123"/>
            <a:ext cx="270678" cy="27067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椭圆 392"/>
          <p:cNvSpPr/>
          <p:nvPr/>
        </p:nvSpPr>
        <p:spPr>
          <a:xfrm>
            <a:off x="10434146" y="2208550"/>
            <a:ext cx="270463" cy="270463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椭圆 393"/>
          <p:cNvSpPr/>
          <p:nvPr/>
        </p:nvSpPr>
        <p:spPr>
          <a:xfrm>
            <a:off x="8899407" y="2736722"/>
            <a:ext cx="167056" cy="16705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椭圆 394"/>
          <p:cNvSpPr/>
          <p:nvPr/>
        </p:nvSpPr>
        <p:spPr>
          <a:xfrm>
            <a:off x="10024242" y="2709132"/>
            <a:ext cx="193512" cy="19351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椭圆 395"/>
          <p:cNvSpPr/>
          <p:nvPr/>
        </p:nvSpPr>
        <p:spPr>
          <a:xfrm>
            <a:off x="10380663" y="3016462"/>
            <a:ext cx="108434" cy="10843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椭圆 396"/>
          <p:cNvSpPr/>
          <p:nvPr/>
        </p:nvSpPr>
        <p:spPr>
          <a:xfrm>
            <a:off x="9750455" y="2485487"/>
            <a:ext cx="137930" cy="13793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椭圆 397"/>
          <p:cNvSpPr/>
          <p:nvPr/>
        </p:nvSpPr>
        <p:spPr>
          <a:xfrm>
            <a:off x="7721869" y="3047906"/>
            <a:ext cx="128790" cy="12879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椭圆 398"/>
          <p:cNvSpPr/>
          <p:nvPr/>
        </p:nvSpPr>
        <p:spPr>
          <a:xfrm>
            <a:off x="8796338" y="1974135"/>
            <a:ext cx="177224" cy="185231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椭圆 399"/>
          <p:cNvSpPr/>
          <p:nvPr/>
        </p:nvSpPr>
        <p:spPr>
          <a:xfrm>
            <a:off x="7473763" y="2965054"/>
            <a:ext cx="171628" cy="1716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椭圆 400"/>
          <p:cNvSpPr/>
          <p:nvPr/>
        </p:nvSpPr>
        <p:spPr>
          <a:xfrm>
            <a:off x="7943933" y="2103913"/>
            <a:ext cx="180526" cy="18052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椭圆 401"/>
          <p:cNvSpPr/>
          <p:nvPr/>
        </p:nvSpPr>
        <p:spPr>
          <a:xfrm>
            <a:off x="8796338" y="2319897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椭圆 402"/>
          <p:cNvSpPr/>
          <p:nvPr/>
        </p:nvSpPr>
        <p:spPr>
          <a:xfrm>
            <a:off x="9578409" y="2448469"/>
            <a:ext cx="178226" cy="1782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椭圆 403"/>
          <p:cNvSpPr/>
          <p:nvPr/>
        </p:nvSpPr>
        <p:spPr>
          <a:xfrm>
            <a:off x="9643119" y="2724877"/>
            <a:ext cx="122389" cy="122389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椭圆 404"/>
          <p:cNvSpPr/>
          <p:nvPr/>
        </p:nvSpPr>
        <p:spPr>
          <a:xfrm>
            <a:off x="9516313" y="2960204"/>
            <a:ext cx="99798" cy="9979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椭圆 405"/>
          <p:cNvSpPr/>
          <p:nvPr/>
        </p:nvSpPr>
        <p:spPr>
          <a:xfrm>
            <a:off x="9132678" y="2808359"/>
            <a:ext cx="63082" cy="63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9036343" y="2287363"/>
            <a:ext cx="103384" cy="103384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椭圆 407"/>
          <p:cNvSpPr/>
          <p:nvPr/>
        </p:nvSpPr>
        <p:spPr>
          <a:xfrm flipH="1" flipV="1">
            <a:off x="8256131" y="2597595"/>
            <a:ext cx="45720" cy="4572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椭圆 408"/>
          <p:cNvSpPr/>
          <p:nvPr/>
        </p:nvSpPr>
        <p:spPr>
          <a:xfrm>
            <a:off x="7641525" y="2220540"/>
            <a:ext cx="265386" cy="25961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椭圆 409"/>
          <p:cNvSpPr/>
          <p:nvPr/>
        </p:nvSpPr>
        <p:spPr>
          <a:xfrm>
            <a:off x="7269629" y="2211816"/>
            <a:ext cx="156464" cy="15646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椭圆 410"/>
          <p:cNvSpPr/>
          <p:nvPr/>
        </p:nvSpPr>
        <p:spPr>
          <a:xfrm>
            <a:off x="8262100" y="2171598"/>
            <a:ext cx="149442" cy="1494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7165557" y="2377303"/>
            <a:ext cx="164606" cy="16460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10396398" y="2473170"/>
            <a:ext cx="157868" cy="15786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7694866" y="2396055"/>
            <a:ext cx="286770" cy="28677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 rot="21492477">
            <a:off x="7318468" y="2640590"/>
            <a:ext cx="151945" cy="14541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7411377" y="2276412"/>
            <a:ext cx="123606" cy="12360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椭圆 416"/>
          <p:cNvSpPr/>
          <p:nvPr/>
        </p:nvSpPr>
        <p:spPr>
          <a:xfrm>
            <a:off x="10174755" y="2744178"/>
            <a:ext cx="55546" cy="55546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椭圆 417"/>
          <p:cNvSpPr/>
          <p:nvPr/>
        </p:nvSpPr>
        <p:spPr>
          <a:xfrm>
            <a:off x="7181909" y="2669149"/>
            <a:ext cx="194096" cy="19409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椭圆 418"/>
          <p:cNvSpPr/>
          <p:nvPr/>
        </p:nvSpPr>
        <p:spPr>
          <a:xfrm>
            <a:off x="7794592" y="2270413"/>
            <a:ext cx="115998" cy="11599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椭圆 419"/>
          <p:cNvSpPr/>
          <p:nvPr/>
        </p:nvSpPr>
        <p:spPr>
          <a:xfrm>
            <a:off x="7774830" y="2336163"/>
            <a:ext cx="114004" cy="11400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/>
          <p:cNvSpPr/>
          <p:nvPr/>
        </p:nvSpPr>
        <p:spPr>
          <a:xfrm rot="21492477" flipV="1">
            <a:off x="7423056" y="2390658"/>
            <a:ext cx="80891" cy="7741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椭圆 421"/>
          <p:cNvSpPr/>
          <p:nvPr/>
        </p:nvSpPr>
        <p:spPr>
          <a:xfrm>
            <a:off x="8069123" y="2521122"/>
            <a:ext cx="103654" cy="10365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椭圆 422"/>
          <p:cNvSpPr/>
          <p:nvPr/>
        </p:nvSpPr>
        <p:spPr>
          <a:xfrm>
            <a:off x="10479557" y="2637499"/>
            <a:ext cx="148242" cy="1482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椭圆 423"/>
          <p:cNvSpPr/>
          <p:nvPr/>
        </p:nvSpPr>
        <p:spPr>
          <a:xfrm>
            <a:off x="7516672" y="2034761"/>
            <a:ext cx="139218" cy="13921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椭圆 424"/>
          <p:cNvSpPr/>
          <p:nvPr/>
        </p:nvSpPr>
        <p:spPr>
          <a:xfrm>
            <a:off x="9356324" y="2773286"/>
            <a:ext cx="254458" cy="2544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椭圆 425"/>
          <p:cNvSpPr/>
          <p:nvPr/>
        </p:nvSpPr>
        <p:spPr>
          <a:xfrm>
            <a:off x="8589739" y="2148679"/>
            <a:ext cx="128076" cy="1280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椭圆 426"/>
          <p:cNvSpPr/>
          <p:nvPr/>
        </p:nvSpPr>
        <p:spPr>
          <a:xfrm>
            <a:off x="9470125" y="2379951"/>
            <a:ext cx="78174" cy="781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椭圆 427"/>
          <p:cNvSpPr/>
          <p:nvPr/>
        </p:nvSpPr>
        <p:spPr>
          <a:xfrm>
            <a:off x="9326712" y="2223403"/>
            <a:ext cx="135576" cy="1355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椭圆 428"/>
          <p:cNvSpPr/>
          <p:nvPr/>
        </p:nvSpPr>
        <p:spPr>
          <a:xfrm>
            <a:off x="9088048" y="2079882"/>
            <a:ext cx="262400" cy="2624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/>
          <p:cNvSpPr/>
          <p:nvPr/>
        </p:nvSpPr>
        <p:spPr>
          <a:xfrm>
            <a:off x="8412445" y="2825459"/>
            <a:ext cx="125136" cy="125136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椭圆 430"/>
          <p:cNvSpPr/>
          <p:nvPr/>
        </p:nvSpPr>
        <p:spPr>
          <a:xfrm>
            <a:off x="7501632" y="2710959"/>
            <a:ext cx="185762" cy="18576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/>
          <p:cNvSpPr/>
          <p:nvPr/>
        </p:nvSpPr>
        <p:spPr>
          <a:xfrm>
            <a:off x="9936332" y="2249525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/>
          <p:cNvSpPr/>
          <p:nvPr/>
        </p:nvSpPr>
        <p:spPr>
          <a:xfrm flipV="1">
            <a:off x="7693715" y="2944689"/>
            <a:ext cx="73920" cy="73920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/>
          <p:cNvSpPr/>
          <p:nvPr/>
        </p:nvSpPr>
        <p:spPr>
          <a:xfrm>
            <a:off x="7817871" y="2662593"/>
            <a:ext cx="142732" cy="14273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椭圆 434"/>
          <p:cNvSpPr/>
          <p:nvPr/>
        </p:nvSpPr>
        <p:spPr>
          <a:xfrm>
            <a:off x="8724531" y="2230610"/>
            <a:ext cx="201638" cy="20163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椭圆 435"/>
          <p:cNvSpPr/>
          <p:nvPr/>
        </p:nvSpPr>
        <p:spPr>
          <a:xfrm flipV="1">
            <a:off x="10334770" y="2696599"/>
            <a:ext cx="68308" cy="6830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椭圆 436"/>
          <p:cNvSpPr/>
          <p:nvPr/>
        </p:nvSpPr>
        <p:spPr>
          <a:xfrm>
            <a:off x="8189254" y="2780508"/>
            <a:ext cx="124562" cy="12456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8637419" y="2892937"/>
            <a:ext cx="115742" cy="1157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椭圆 438"/>
          <p:cNvSpPr/>
          <p:nvPr/>
        </p:nvSpPr>
        <p:spPr>
          <a:xfrm>
            <a:off x="8886231" y="2019657"/>
            <a:ext cx="156062" cy="1560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7927243" y="2784035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>
          <a:xfrm>
            <a:off x="7288702" y="2377436"/>
            <a:ext cx="173820" cy="17382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/>
          <p:cNvSpPr/>
          <p:nvPr/>
        </p:nvSpPr>
        <p:spPr>
          <a:xfrm>
            <a:off x="9072693" y="2499287"/>
            <a:ext cx="125142" cy="12514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/>
          <p:cNvSpPr/>
          <p:nvPr/>
        </p:nvSpPr>
        <p:spPr>
          <a:xfrm>
            <a:off x="10651510" y="2735968"/>
            <a:ext cx="239486" cy="23948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/>
          <p:cNvSpPr/>
          <p:nvPr/>
        </p:nvSpPr>
        <p:spPr>
          <a:xfrm>
            <a:off x="10141177" y="2108123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/>
          <p:cNvSpPr/>
          <p:nvPr/>
        </p:nvSpPr>
        <p:spPr>
          <a:xfrm>
            <a:off x="10111039" y="3048111"/>
            <a:ext cx="110560" cy="1105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/>
          <p:cNvSpPr/>
          <p:nvPr/>
        </p:nvSpPr>
        <p:spPr>
          <a:xfrm>
            <a:off x="9966314" y="2574507"/>
            <a:ext cx="130526" cy="1305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>
          <a:xfrm>
            <a:off x="9820468" y="2701176"/>
            <a:ext cx="144440" cy="14444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椭圆 447"/>
          <p:cNvSpPr/>
          <p:nvPr/>
        </p:nvSpPr>
        <p:spPr>
          <a:xfrm>
            <a:off x="8093572" y="2731986"/>
            <a:ext cx="136010" cy="13601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8796338" y="2537202"/>
            <a:ext cx="264868" cy="26486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/>
          <p:cNvSpPr/>
          <p:nvPr/>
        </p:nvSpPr>
        <p:spPr>
          <a:xfrm>
            <a:off x="10487688" y="2790306"/>
            <a:ext cx="126522" cy="12652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椭圆 450"/>
          <p:cNvSpPr/>
          <p:nvPr/>
        </p:nvSpPr>
        <p:spPr>
          <a:xfrm>
            <a:off x="10203044" y="2858046"/>
            <a:ext cx="173414" cy="17341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椭圆 451"/>
          <p:cNvSpPr/>
          <p:nvPr/>
        </p:nvSpPr>
        <p:spPr>
          <a:xfrm>
            <a:off x="7867471" y="2966815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椭圆 452"/>
          <p:cNvSpPr/>
          <p:nvPr/>
        </p:nvSpPr>
        <p:spPr>
          <a:xfrm>
            <a:off x="8103397" y="2196751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椭圆 453"/>
          <p:cNvSpPr/>
          <p:nvPr/>
        </p:nvSpPr>
        <p:spPr>
          <a:xfrm>
            <a:off x="7150577" y="3034311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/>
          <p:cNvSpPr/>
          <p:nvPr/>
        </p:nvSpPr>
        <p:spPr>
          <a:xfrm>
            <a:off x="7480990" y="2796107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>
            <a:off x="7273522" y="3011259"/>
            <a:ext cx="116374" cy="1163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/>
          <p:cNvSpPr/>
          <p:nvPr/>
        </p:nvSpPr>
        <p:spPr>
          <a:xfrm>
            <a:off x="7903612" y="3134204"/>
            <a:ext cx="72000" cy="720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/>
          <p:cNvSpPr/>
          <p:nvPr/>
        </p:nvSpPr>
        <p:spPr>
          <a:xfrm>
            <a:off x="9407895" y="2236880"/>
            <a:ext cx="175758" cy="1757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/>
          <p:cNvSpPr/>
          <p:nvPr/>
        </p:nvSpPr>
        <p:spPr>
          <a:xfrm>
            <a:off x="9560217" y="3093380"/>
            <a:ext cx="143910" cy="1439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椭圆 459"/>
          <p:cNvSpPr/>
          <p:nvPr/>
        </p:nvSpPr>
        <p:spPr>
          <a:xfrm>
            <a:off x="8748314" y="2736608"/>
            <a:ext cx="130492" cy="13049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椭圆 460"/>
          <p:cNvSpPr/>
          <p:nvPr/>
        </p:nvSpPr>
        <p:spPr>
          <a:xfrm>
            <a:off x="8928919" y="2917213"/>
            <a:ext cx="74082" cy="74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2" name="椭圆 461"/>
          <p:cNvSpPr/>
          <p:nvPr/>
        </p:nvSpPr>
        <p:spPr>
          <a:xfrm>
            <a:off x="9369407" y="2443934"/>
            <a:ext cx="130492" cy="1304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椭圆 462"/>
          <p:cNvSpPr/>
          <p:nvPr/>
        </p:nvSpPr>
        <p:spPr>
          <a:xfrm>
            <a:off x="9413633" y="2140591"/>
            <a:ext cx="264868" cy="26486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椭圆 463"/>
          <p:cNvSpPr/>
          <p:nvPr/>
        </p:nvSpPr>
        <p:spPr>
          <a:xfrm>
            <a:off x="7905268" y="2387571"/>
            <a:ext cx="188192" cy="1881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椭圆 464"/>
          <p:cNvSpPr/>
          <p:nvPr/>
        </p:nvSpPr>
        <p:spPr>
          <a:xfrm>
            <a:off x="8051720" y="3170070"/>
            <a:ext cx="117608" cy="1176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8000028" y="4101528"/>
            <a:ext cx="55662" cy="556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/>
          <p:cNvSpPr/>
          <p:nvPr/>
        </p:nvSpPr>
        <p:spPr>
          <a:xfrm>
            <a:off x="8506329" y="3523841"/>
            <a:ext cx="156752" cy="15675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/>
          <p:cNvSpPr/>
          <p:nvPr/>
        </p:nvSpPr>
        <p:spPr>
          <a:xfrm>
            <a:off x="9684066" y="4346683"/>
            <a:ext cx="138372" cy="13837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/>
          <p:cNvSpPr/>
          <p:nvPr/>
        </p:nvSpPr>
        <p:spPr>
          <a:xfrm>
            <a:off x="8354607" y="3974521"/>
            <a:ext cx="270678" cy="27067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椭圆 507"/>
          <p:cNvSpPr/>
          <p:nvPr/>
        </p:nvSpPr>
        <p:spPr>
          <a:xfrm>
            <a:off x="10434146" y="3761948"/>
            <a:ext cx="270463" cy="270463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/>
          <p:cNvSpPr/>
          <p:nvPr/>
        </p:nvSpPr>
        <p:spPr>
          <a:xfrm>
            <a:off x="8899407" y="4290120"/>
            <a:ext cx="167056" cy="16705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椭圆 509"/>
          <p:cNvSpPr/>
          <p:nvPr/>
        </p:nvSpPr>
        <p:spPr>
          <a:xfrm>
            <a:off x="10024242" y="4262530"/>
            <a:ext cx="193512" cy="19351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椭圆 510"/>
          <p:cNvSpPr/>
          <p:nvPr/>
        </p:nvSpPr>
        <p:spPr>
          <a:xfrm>
            <a:off x="10380663" y="4569860"/>
            <a:ext cx="108434" cy="10843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椭圆 511"/>
          <p:cNvSpPr/>
          <p:nvPr/>
        </p:nvSpPr>
        <p:spPr>
          <a:xfrm>
            <a:off x="9750455" y="4038885"/>
            <a:ext cx="137930" cy="13793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椭圆 512"/>
          <p:cNvSpPr/>
          <p:nvPr/>
        </p:nvSpPr>
        <p:spPr>
          <a:xfrm>
            <a:off x="7721869" y="4601304"/>
            <a:ext cx="128790" cy="12879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椭圆 513"/>
          <p:cNvSpPr/>
          <p:nvPr/>
        </p:nvSpPr>
        <p:spPr>
          <a:xfrm>
            <a:off x="8796338" y="3527533"/>
            <a:ext cx="177224" cy="185231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椭圆 514"/>
          <p:cNvSpPr/>
          <p:nvPr/>
        </p:nvSpPr>
        <p:spPr>
          <a:xfrm>
            <a:off x="7473763" y="4518452"/>
            <a:ext cx="171628" cy="1716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椭圆 515"/>
          <p:cNvSpPr/>
          <p:nvPr/>
        </p:nvSpPr>
        <p:spPr>
          <a:xfrm>
            <a:off x="7943933" y="3657311"/>
            <a:ext cx="180526" cy="18052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7" name="椭圆 516"/>
          <p:cNvSpPr/>
          <p:nvPr/>
        </p:nvSpPr>
        <p:spPr>
          <a:xfrm>
            <a:off x="8796338" y="3873295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椭圆 517"/>
          <p:cNvSpPr/>
          <p:nvPr/>
        </p:nvSpPr>
        <p:spPr>
          <a:xfrm>
            <a:off x="9578409" y="4001867"/>
            <a:ext cx="178226" cy="1782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椭圆 518"/>
          <p:cNvSpPr/>
          <p:nvPr/>
        </p:nvSpPr>
        <p:spPr>
          <a:xfrm>
            <a:off x="9643119" y="4278275"/>
            <a:ext cx="122389" cy="122389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0" name="椭圆 519"/>
          <p:cNvSpPr/>
          <p:nvPr/>
        </p:nvSpPr>
        <p:spPr>
          <a:xfrm>
            <a:off x="9516313" y="4513602"/>
            <a:ext cx="99798" cy="9979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椭圆 520"/>
          <p:cNvSpPr/>
          <p:nvPr/>
        </p:nvSpPr>
        <p:spPr>
          <a:xfrm>
            <a:off x="9132678" y="4361757"/>
            <a:ext cx="63082" cy="63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2" name="椭圆 521"/>
          <p:cNvSpPr/>
          <p:nvPr/>
        </p:nvSpPr>
        <p:spPr>
          <a:xfrm>
            <a:off x="9036343" y="3840761"/>
            <a:ext cx="103384" cy="103384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椭圆 522"/>
          <p:cNvSpPr/>
          <p:nvPr/>
        </p:nvSpPr>
        <p:spPr>
          <a:xfrm flipH="1" flipV="1">
            <a:off x="8256131" y="4150993"/>
            <a:ext cx="45720" cy="4572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4" name="椭圆 523"/>
          <p:cNvSpPr/>
          <p:nvPr/>
        </p:nvSpPr>
        <p:spPr>
          <a:xfrm>
            <a:off x="7641525" y="3773938"/>
            <a:ext cx="265386" cy="25961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椭圆 524"/>
          <p:cNvSpPr/>
          <p:nvPr/>
        </p:nvSpPr>
        <p:spPr>
          <a:xfrm>
            <a:off x="7269629" y="3765214"/>
            <a:ext cx="156464" cy="15646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椭圆 525"/>
          <p:cNvSpPr/>
          <p:nvPr/>
        </p:nvSpPr>
        <p:spPr>
          <a:xfrm>
            <a:off x="8262100" y="3724996"/>
            <a:ext cx="149442" cy="1494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椭圆 526"/>
          <p:cNvSpPr/>
          <p:nvPr/>
        </p:nvSpPr>
        <p:spPr>
          <a:xfrm>
            <a:off x="7165557" y="3930701"/>
            <a:ext cx="164606" cy="16460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椭圆 527"/>
          <p:cNvSpPr/>
          <p:nvPr/>
        </p:nvSpPr>
        <p:spPr>
          <a:xfrm>
            <a:off x="10396398" y="4026568"/>
            <a:ext cx="157868" cy="15786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椭圆 528"/>
          <p:cNvSpPr/>
          <p:nvPr/>
        </p:nvSpPr>
        <p:spPr>
          <a:xfrm>
            <a:off x="7694866" y="3949453"/>
            <a:ext cx="286770" cy="28677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椭圆 529"/>
          <p:cNvSpPr/>
          <p:nvPr/>
        </p:nvSpPr>
        <p:spPr>
          <a:xfrm rot="21492477">
            <a:off x="7318468" y="4193988"/>
            <a:ext cx="151945" cy="14541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椭圆 530"/>
          <p:cNvSpPr/>
          <p:nvPr/>
        </p:nvSpPr>
        <p:spPr>
          <a:xfrm>
            <a:off x="7411377" y="3829810"/>
            <a:ext cx="123606" cy="12360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2" name="椭圆 531"/>
          <p:cNvSpPr/>
          <p:nvPr/>
        </p:nvSpPr>
        <p:spPr>
          <a:xfrm>
            <a:off x="10174755" y="4297576"/>
            <a:ext cx="55546" cy="55546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椭圆 532"/>
          <p:cNvSpPr/>
          <p:nvPr/>
        </p:nvSpPr>
        <p:spPr>
          <a:xfrm>
            <a:off x="7181909" y="4222547"/>
            <a:ext cx="194096" cy="19409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4" name="椭圆 533"/>
          <p:cNvSpPr/>
          <p:nvPr/>
        </p:nvSpPr>
        <p:spPr>
          <a:xfrm>
            <a:off x="7794592" y="3823811"/>
            <a:ext cx="115998" cy="11599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" name="椭圆 534"/>
          <p:cNvSpPr/>
          <p:nvPr/>
        </p:nvSpPr>
        <p:spPr>
          <a:xfrm>
            <a:off x="7774830" y="3889561"/>
            <a:ext cx="114004" cy="11400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椭圆 535"/>
          <p:cNvSpPr/>
          <p:nvPr/>
        </p:nvSpPr>
        <p:spPr>
          <a:xfrm rot="21492477" flipV="1">
            <a:off x="7423056" y="3944056"/>
            <a:ext cx="80891" cy="7741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椭圆 536"/>
          <p:cNvSpPr/>
          <p:nvPr/>
        </p:nvSpPr>
        <p:spPr>
          <a:xfrm>
            <a:off x="8069123" y="4074520"/>
            <a:ext cx="103654" cy="10365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/>
          <p:cNvSpPr/>
          <p:nvPr/>
        </p:nvSpPr>
        <p:spPr>
          <a:xfrm>
            <a:off x="10479557" y="4190897"/>
            <a:ext cx="148242" cy="1482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椭圆 538"/>
          <p:cNvSpPr/>
          <p:nvPr/>
        </p:nvSpPr>
        <p:spPr>
          <a:xfrm>
            <a:off x="7516672" y="3588159"/>
            <a:ext cx="139218" cy="13921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椭圆 539"/>
          <p:cNvSpPr/>
          <p:nvPr/>
        </p:nvSpPr>
        <p:spPr>
          <a:xfrm>
            <a:off x="9356324" y="4326684"/>
            <a:ext cx="254458" cy="2544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椭圆 540"/>
          <p:cNvSpPr/>
          <p:nvPr/>
        </p:nvSpPr>
        <p:spPr>
          <a:xfrm>
            <a:off x="8589739" y="3702077"/>
            <a:ext cx="128076" cy="1280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椭圆 541"/>
          <p:cNvSpPr/>
          <p:nvPr/>
        </p:nvSpPr>
        <p:spPr>
          <a:xfrm>
            <a:off x="9470125" y="3933349"/>
            <a:ext cx="78174" cy="781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椭圆 542"/>
          <p:cNvSpPr/>
          <p:nvPr/>
        </p:nvSpPr>
        <p:spPr>
          <a:xfrm>
            <a:off x="9326712" y="3776801"/>
            <a:ext cx="135576" cy="1355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椭圆 543"/>
          <p:cNvSpPr/>
          <p:nvPr/>
        </p:nvSpPr>
        <p:spPr>
          <a:xfrm>
            <a:off x="9088048" y="3633280"/>
            <a:ext cx="262400" cy="2624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椭圆 544"/>
          <p:cNvSpPr/>
          <p:nvPr/>
        </p:nvSpPr>
        <p:spPr>
          <a:xfrm>
            <a:off x="8412445" y="4378857"/>
            <a:ext cx="125136" cy="125136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7501632" y="4264357"/>
            <a:ext cx="185762" cy="18576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9936332" y="3802923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椭圆 547"/>
          <p:cNvSpPr/>
          <p:nvPr/>
        </p:nvSpPr>
        <p:spPr>
          <a:xfrm flipV="1">
            <a:off x="7693715" y="4498087"/>
            <a:ext cx="73920" cy="73920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>
            <a:off x="7817871" y="4215991"/>
            <a:ext cx="142732" cy="14273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椭圆 549"/>
          <p:cNvSpPr/>
          <p:nvPr/>
        </p:nvSpPr>
        <p:spPr>
          <a:xfrm>
            <a:off x="8724531" y="3784008"/>
            <a:ext cx="201638" cy="20163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椭圆 550"/>
          <p:cNvSpPr/>
          <p:nvPr/>
        </p:nvSpPr>
        <p:spPr>
          <a:xfrm flipV="1">
            <a:off x="10334770" y="4249997"/>
            <a:ext cx="68308" cy="6830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椭圆 551"/>
          <p:cNvSpPr/>
          <p:nvPr/>
        </p:nvSpPr>
        <p:spPr>
          <a:xfrm>
            <a:off x="8189254" y="4333906"/>
            <a:ext cx="124562" cy="12456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/>
          <p:cNvSpPr/>
          <p:nvPr/>
        </p:nvSpPr>
        <p:spPr>
          <a:xfrm>
            <a:off x="8637419" y="4446335"/>
            <a:ext cx="115742" cy="1157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8886231" y="3573055"/>
            <a:ext cx="156062" cy="1560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椭圆 554"/>
          <p:cNvSpPr/>
          <p:nvPr/>
        </p:nvSpPr>
        <p:spPr>
          <a:xfrm>
            <a:off x="7927243" y="4337433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6" name="椭圆 555"/>
          <p:cNvSpPr/>
          <p:nvPr/>
        </p:nvSpPr>
        <p:spPr>
          <a:xfrm>
            <a:off x="7288702" y="3930834"/>
            <a:ext cx="173820" cy="17382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7" name="椭圆 556"/>
          <p:cNvSpPr/>
          <p:nvPr/>
        </p:nvSpPr>
        <p:spPr>
          <a:xfrm>
            <a:off x="9072693" y="4052685"/>
            <a:ext cx="125142" cy="12514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8" name="椭圆 557"/>
          <p:cNvSpPr/>
          <p:nvPr/>
        </p:nvSpPr>
        <p:spPr>
          <a:xfrm>
            <a:off x="10651510" y="4289366"/>
            <a:ext cx="239486" cy="23948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椭圆 558"/>
          <p:cNvSpPr/>
          <p:nvPr/>
        </p:nvSpPr>
        <p:spPr>
          <a:xfrm>
            <a:off x="10141177" y="3661521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椭圆 559"/>
          <p:cNvSpPr/>
          <p:nvPr/>
        </p:nvSpPr>
        <p:spPr>
          <a:xfrm>
            <a:off x="10111039" y="4601509"/>
            <a:ext cx="110560" cy="1105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椭圆 560"/>
          <p:cNvSpPr/>
          <p:nvPr/>
        </p:nvSpPr>
        <p:spPr>
          <a:xfrm>
            <a:off x="9966314" y="4127905"/>
            <a:ext cx="130526" cy="1305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2" name="椭圆 561"/>
          <p:cNvSpPr/>
          <p:nvPr/>
        </p:nvSpPr>
        <p:spPr>
          <a:xfrm>
            <a:off x="9820468" y="4254574"/>
            <a:ext cx="144440" cy="14444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椭圆 562"/>
          <p:cNvSpPr/>
          <p:nvPr/>
        </p:nvSpPr>
        <p:spPr>
          <a:xfrm>
            <a:off x="8093572" y="4285384"/>
            <a:ext cx="136010" cy="13601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8796338" y="4090600"/>
            <a:ext cx="264868" cy="26486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10487688" y="4343704"/>
            <a:ext cx="126522" cy="12652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椭圆 565"/>
          <p:cNvSpPr/>
          <p:nvPr/>
        </p:nvSpPr>
        <p:spPr>
          <a:xfrm>
            <a:off x="10203044" y="4411444"/>
            <a:ext cx="173414" cy="17341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椭圆 566"/>
          <p:cNvSpPr/>
          <p:nvPr/>
        </p:nvSpPr>
        <p:spPr>
          <a:xfrm>
            <a:off x="7867471" y="4520213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椭圆 567"/>
          <p:cNvSpPr/>
          <p:nvPr/>
        </p:nvSpPr>
        <p:spPr>
          <a:xfrm>
            <a:off x="8103397" y="3750149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椭圆 568"/>
          <p:cNvSpPr/>
          <p:nvPr/>
        </p:nvSpPr>
        <p:spPr>
          <a:xfrm>
            <a:off x="7150577" y="4587709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椭圆 569"/>
          <p:cNvSpPr/>
          <p:nvPr/>
        </p:nvSpPr>
        <p:spPr>
          <a:xfrm>
            <a:off x="7480990" y="4349505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1" name="椭圆 570"/>
          <p:cNvSpPr/>
          <p:nvPr/>
        </p:nvSpPr>
        <p:spPr>
          <a:xfrm>
            <a:off x="7273522" y="4564657"/>
            <a:ext cx="116374" cy="1163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" name="椭圆 571"/>
          <p:cNvSpPr/>
          <p:nvPr/>
        </p:nvSpPr>
        <p:spPr>
          <a:xfrm>
            <a:off x="7903612" y="4687602"/>
            <a:ext cx="72000" cy="720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椭圆 572"/>
          <p:cNvSpPr/>
          <p:nvPr/>
        </p:nvSpPr>
        <p:spPr>
          <a:xfrm>
            <a:off x="9407895" y="3790278"/>
            <a:ext cx="175758" cy="1757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4" name="椭圆 573"/>
          <p:cNvSpPr/>
          <p:nvPr/>
        </p:nvSpPr>
        <p:spPr>
          <a:xfrm>
            <a:off x="9560217" y="4646778"/>
            <a:ext cx="143910" cy="1439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椭圆 574"/>
          <p:cNvSpPr/>
          <p:nvPr/>
        </p:nvSpPr>
        <p:spPr>
          <a:xfrm>
            <a:off x="8748314" y="4290006"/>
            <a:ext cx="130492" cy="13049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椭圆 575"/>
          <p:cNvSpPr/>
          <p:nvPr/>
        </p:nvSpPr>
        <p:spPr>
          <a:xfrm>
            <a:off x="8928919" y="4470611"/>
            <a:ext cx="74082" cy="74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7" name="椭圆 576"/>
          <p:cNvSpPr/>
          <p:nvPr/>
        </p:nvSpPr>
        <p:spPr>
          <a:xfrm>
            <a:off x="9369407" y="3997332"/>
            <a:ext cx="130492" cy="1304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椭圆 577"/>
          <p:cNvSpPr/>
          <p:nvPr/>
        </p:nvSpPr>
        <p:spPr>
          <a:xfrm>
            <a:off x="9413633" y="3693989"/>
            <a:ext cx="264868" cy="26486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7905268" y="3940969"/>
            <a:ext cx="188192" cy="1881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8051720" y="4723468"/>
            <a:ext cx="117608" cy="1176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椭圆 618"/>
          <p:cNvSpPr/>
          <p:nvPr/>
        </p:nvSpPr>
        <p:spPr>
          <a:xfrm>
            <a:off x="8000028" y="5675073"/>
            <a:ext cx="55662" cy="556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椭圆 619"/>
          <p:cNvSpPr/>
          <p:nvPr/>
        </p:nvSpPr>
        <p:spPr>
          <a:xfrm>
            <a:off x="8506329" y="5097386"/>
            <a:ext cx="156752" cy="15675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椭圆 620"/>
          <p:cNvSpPr/>
          <p:nvPr/>
        </p:nvSpPr>
        <p:spPr>
          <a:xfrm>
            <a:off x="9684066" y="5920228"/>
            <a:ext cx="138372" cy="13837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椭圆 621"/>
          <p:cNvSpPr/>
          <p:nvPr/>
        </p:nvSpPr>
        <p:spPr>
          <a:xfrm>
            <a:off x="8354607" y="5548066"/>
            <a:ext cx="270678" cy="27067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>
            <a:off x="10434146" y="5335493"/>
            <a:ext cx="270463" cy="270463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椭圆 623"/>
          <p:cNvSpPr/>
          <p:nvPr/>
        </p:nvSpPr>
        <p:spPr>
          <a:xfrm>
            <a:off x="8899407" y="5863665"/>
            <a:ext cx="167056" cy="16705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椭圆 624"/>
          <p:cNvSpPr/>
          <p:nvPr/>
        </p:nvSpPr>
        <p:spPr>
          <a:xfrm>
            <a:off x="10024242" y="5836075"/>
            <a:ext cx="193512" cy="19351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椭圆 625"/>
          <p:cNvSpPr/>
          <p:nvPr/>
        </p:nvSpPr>
        <p:spPr>
          <a:xfrm>
            <a:off x="10380663" y="6143405"/>
            <a:ext cx="108434" cy="10843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椭圆 626"/>
          <p:cNvSpPr/>
          <p:nvPr/>
        </p:nvSpPr>
        <p:spPr>
          <a:xfrm>
            <a:off x="9750455" y="5612430"/>
            <a:ext cx="137930" cy="137930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椭圆 627"/>
          <p:cNvSpPr/>
          <p:nvPr/>
        </p:nvSpPr>
        <p:spPr>
          <a:xfrm>
            <a:off x="7721869" y="6174849"/>
            <a:ext cx="128790" cy="12879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椭圆 628"/>
          <p:cNvSpPr/>
          <p:nvPr/>
        </p:nvSpPr>
        <p:spPr>
          <a:xfrm>
            <a:off x="8796338" y="5101078"/>
            <a:ext cx="177224" cy="185231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0" name="椭圆 629"/>
          <p:cNvSpPr/>
          <p:nvPr/>
        </p:nvSpPr>
        <p:spPr>
          <a:xfrm>
            <a:off x="7473763" y="6091997"/>
            <a:ext cx="171628" cy="17162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1" name="椭圆 630"/>
          <p:cNvSpPr/>
          <p:nvPr/>
        </p:nvSpPr>
        <p:spPr>
          <a:xfrm>
            <a:off x="7943933" y="5230856"/>
            <a:ext cx="180526" cy="18052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2" name="椭圆 631"/>
          <p:cNvSpPr/>
          <p:nvPr/>
        </p:nvSpPr>
        <p:spPr>
          <a:xfrm>
            <a:off x="8796338" y="5446840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3" name="椭圆 632"/>
          <p:cNvSpPr/>
          <p:nvPr/>
        </p:nvSpPr>
        <p:spPr>
          <a:xfrm>
            <a:off x="9578409" y="5575412"/>
            <a:ext cx="178226" cy="1782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4" name="椭圆 633"/>
          <p:cNvSpPr/>
          <p:nvPr/>
        </p:nvSpPr>
        <p:spPr>
          <a:xfrm>
            <a:off x="9643119" y="5851820"/>
            <a:ext cx="122389" cy="122389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5" name="椭圆 634"/>
          <p:cNvSpPr/>
          <p:nvPr/>
        </p:nvSpPr>
        <p:spPr>
          <a:xfrm>
            <a:off x="9516313" y="6087147"/>
            <a:ext cx="99798" cy="9979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6" name="椭圆 635"/>
          <p:cNvSpPr/>
          <p:nvPr/>
        </p:nvSpPr>
        <p:spPr>
          <a:xfrm>
            <a:off x="9132678" y="5935302"/>
            <a:ext cx="63082" cy="63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/>
          <p:cNvSpPr/>
          <p:nvPr/>
        </p:nvSpPr>
        <p:spPr>
          <a:xfrm>
            <a:off x="9036343" y="5414306"/>
            <a:ext cx="103384" cy="103384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8" name="椭圆 637"/>
          <p:cNvSpPr/>
          <p:nvPr/>
        </p:nvSpPr>
        <p:spPr>
          <a:xfrm flipH="1" flipV="1">
            <a:off x="8256131" y="5724538"/>
            <a:ext cx="45720" cy="4572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9" name="椭圆 638"/>
          <p:cNvSpPr/>
          <p:nvPr/>
        </p:nvSpPr>
        <p:spPr>
          <a:xfrm>
            <a:off x="7641525" y="5347483"/>
            <a:ext cx="265386" cy="259617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0" name="椭圆 639"/>
          <p:cNvSpPr/>
          <p:nvPr/>
        </p:nvSpPr>
        <p:spPr>
          <a:xfrm>
            <a:off x="7269629" y="5338759"/>
            <a:ext cx="156464" cy="15646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椭圆 640"/>
          <p:cNvSpPr/>
          <p:nvPr/>
        </p:nvSpPr>
        <p:spPr>
          <a:xfrm>
            <a:off x="8262100" y="5298541"/>
            <a:ext cx="149442" cy="1494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椭圆 641"/>
          <p:cNvSpPr/>
          <p:nvPr/>
        </p:nvSpPr>
        <p:spPr>
          <a:xfrm>
            <a:off x="7165557" y="5504246"/>
            <a:ext cx="164606" cy="164606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3" name="椭圆 642"/>
          <p:cNvSpPr/>
          <p:nvPr/>
        </p:nvSpPr>
        <p:spPr>
          <a:xfrm>
            <a:off x="10396398" y="5600113"/>
            <a:ext cx="157868" cy="15786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4" name="椭圆 643"/>
          <p:cNvSpPr/>
          <p:nvPr/>
        </p:nvSpPr>
        <p:spPr>
          <a:xfrm>
            <a:off x="7694866" y="5522998"/>
            <a:ext cx="286770" cy="28677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椭圆 644"/>
          <p:cNvSpPr/>
          <p:nvPr/>
        </p:nvSpPr>
        <p:spPr>
          <a:xfrm rot="21492477">
            <a:off x="7318468" y="5767533"/>
            <a:ext cx="151945" cy="14541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椭圆 645"/>
          <p:cNvSpPr/>
          <p:nvPr/>
        </p:nvSpPr>
        <p:spPr>
          <a:xfrm>
            <a:off x="7411377" y="5403355"/>
            <a:ext cx="123606" cy="12360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椭圆 646"/>
          <p:cNvSpPr/>
          <p:nvPr/>
        </p:nvSpPr>
        <p:spPr>
          <a:xfrm>
            <a:off x="10174755" y="5871121"/>
            <a:ext cx="55546" cy="55546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椭圆 647"/>
          <p:cNvSpPr/>
          <p:nvPr/>
        </p:nvSpPr>
        <p:spPr>
          <a:xfrm>
            <a:off x="7181909" y="5796092"/>
            <a:ext cx="194096" cy="19409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椭圆 648"/>
          <p:cNvSpPr/>
          <p:nvPr/>
        </p:nvSpPr>
        <p:spPr>
          <a:xfrm>
            <a:off x="7794592" y="5397356"/>
            <a:ext cx="115998" cy="11599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0" name="椭圆 649"/>
          <p:cNvSpPr/>
          <p:nvPr/>
        </p:nvSpPr>
        <p:spPr>
          <a:xfrm>
            <a:off x="7774830" y="5463106"/>
            <a:ext cx="114004" cy="11400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1" name="椭圆 650"/>
          <p:cNvSpPr/>
          <p:nvPr/>
        </p:nvSpPr>
        <p:spPr>
          <a:xfrm rot="21492477" flipV="1">
            <a:off x="7423056" y="5517601"/>
            <a:ext cx="80891" cy="7741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椭圆 651"/>
          <p:cNvSpPr/>
          <p:nvPr/>
        </p:nvSpPr>
        <p:spPr>
          <a:xfrm>
            <a:off x="8069123" y="5648065"/>
            <a:ext cx="103654" cy="103654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椭圆 652"/>
          <p:cNvSpPr/>
          <p:nvPr/>
        </p:nvSpPr>
        <p:spPr>
          <a:xfrm>
            <a:off x="10479557" y="5764442"/>
            <a:ext cx="148242" cy="1482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椭圆 653"/>
          <p:cNvSpPr/>
          <p:nvPr/>
        </p:nvSpPr>
        <p:spPr>
          <a:xfrm>
            <a:off x="7516672" y="5161704"/>
            <a:ext cx="139218" cy="13921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椭圆 654"/>
          <p:cNvSpPr/>
          <p:nvPr/>
        </p:nvSpPr>
        <p:spPr>
          <a:xfrm>
            <a:off x="9356324" y="5900229"/>
            <a:ext cx="254458" cy="2544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6" name="椭圆 655"/>
          <p:cNvSpPr/>
          <p:nvPr/>
        </p:nvSpPr>
        <p:spPr>
          <a:xfrm>
            <a:off x="8589739" y="5275622"/>
            <a:ext cx="128076" cy="1280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7" name="椭圆 656"/>
          <p:cNvSpPr/>
          <p:nvPr/>
        </p:nvSpPr>
        <p:spPr>
          <a:xfrm>
            <a:off x="9470125" y="5506894"/>
            <a:ext cx="78174" cy="781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8" name="椭圆 657"/>
          <p:cNvSpPr/>
          <p:nvPr/>
        </p:nvSpPr>
        <p:spPr>
          <a:xfrm>
            <a:off x="9326712" y="5350346"/>
            <a:ext cx="135576" cy="13557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9" name="椭圆 658"/>
          <p:cNvSpPr/>
          <p:nvPr/>
        </p:nvSpPr>
        <p:spPr>
          <a:xfrm>
            <a:off x="9088048" y="5206825"/>
            <a:ext cx="262400" cy="2624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0" name="椭圆 659"/>
          <p:cNvSpPr/>
          <p:nvPr/>
        </p:nvSpPr>
        <p:spPr>
          <a:xfrm>
            <a:off x="8412445" y="5952402"/>
            <a:ext cx="125136" cy="125136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1" name="椭圆 660"/>
          <p:cNvSpPr/>
          <p:nvPr/>
        </p:nvSpPr>
        <p:spPr>
          <a:xfrm>
            <a:off x="7501632" y="5837902"/>
            <a:ext cx="185762" cy="18576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2" name="椭圆 661"/>
          <p:cNvSpPr/>
          <p:nvPr/>
        </p:nvSpPr>
        <p:spPr>
          <a:xfrm>
            <a:off x="9936332" y="5376468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3" name="椭圆 662"/>
          <p:cNvSpPr/>
          <p:nvPr/>
        </p:nvSpPr>
        <p:spPr>
          <a:xfrm flipV="1">
            <a:off x="7693715" y="6071632"/>
            <a:ext cx="73920" cy="73920"/>
          </a:xfrm>
          <a:prstGeom prst="ellipse">
            <a:avLst/>
          </a:prstGeom>
          <a:solidFill>
            <a:srgbClr val="BF9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4" name="椭圆 663"/>
          <p:cNvSpPr/>
          <p:nvPr/>
        </p:nvSpPr>
        <p:spPr>
          <a:xfrm>
            <a:off x="7817871" y="5789536"/>
            <a:ext cx="142732" cy="14273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5" name="椭圆 664"/>
          <p:cNvSpPr/>
          <p:nvPr/>
        </p:nvSpPr>
        <p:spPr>
          <a:xfrm>
            <a:off x="8724531" y="5357553"/>
            <a:ext cx="201638" cy="201638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6" name="椭圆 665"/>
          <p:cNvSpPr/>
          <p:nvPr/>
        </p:nvSpPr>
        <p:spPr>
          <a:xfrm flipV="1">
            <a:off x="10334770" y="5823542"/>
            <a:ext cx="68308" cy="6830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7" name="椭圆 666"/>
          <p:cNvSpPr/>
          <p:nvPr/>
        </p:nvSpPr>
        <p:spPr>
          <a:xfrm>
            <a:off x="8189254" y="5907451"/>
            <a:ext cx="124562" cy="12456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8" name="椭圆 667"/>
          <p:cNvSpPr/>
          <p:nvPr/>
        </p:nvSpPr>
        <p:spPr>
          <a:xfrm>
            <a:off x="8637419" y="6019880"/>
            <a:ext cx="115742" cy="11574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9" name="椭圆 668"/>
          <p:cNvSpPr/>
          <p:nvPr/>
        </p:nvSpPr>
        <p:spPr>
          <a:xfrm>
            <a:off x="8886231" y="5146600"/>
            <a:ext cx="156062" cy="15606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0" name="椭圆 669"/>
          <p:cNvSpPr/>
          <p:nvPr/>
        </p:nvSpPr>
        <p:spPr>
          <a:xfrm>
            <a:off x="7927243" y="5910978"/>
            <a:ext cx="239486" cy="239486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1" name="椭圆 670"/>
          <p:cNvSpPr/>
          <p:nvPr/>
        </p:nvSpPr>
        <p:spPr>
          <a:xfrm>
            <a:off x="7288702" y="5504379"/>
            <a:ext cx="173820" cy="173820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2" name="椭圆 671"/>
          <p:cNvSpPr/>
          <p:nvPr/>
        </p:nvSpPr>
        <p:spPr>
          <a:xfrm>
            <a:off x="9072693" y="5626230"/>
            <a:ext cx="125142" cy="12514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3" name="椭圆 672"/>
          <p:cNvSpPr/>
          <p:nvPr/>
        </p:nvSpPr>
        <p:spPr>
          <a:xfrm>
            <a:off x="10651510" y="5862911"/>
            <a:ext cx="239486" cy="239486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椭圆 673"/>
          <p:cNvSpPr/>
          <p:nvPr/>
        </p:nvSpPr>
        <p:spPr>
          <a:xfrm>
            <a:off x="10141177" y="5235066"/>
            <a:ext cx="239486" cy="23948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椭圆 674"/>
          <p:cNvSpPr/>
          <p:nvPr/>
        </p:nvSpPr>
        <p:spPr>
          <a:xfrm>
            <a:off x="10111039" y="6175054"/>
            <a:ext cx="110560" cy="11056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椭圆 675"/>
          <p:cNvSpPr/>
          <p:nvPr/>
        </p:nvSpPr>
        <p:spPr>
          <a:xfrm>
            <a:off x="9966314" y="5701450"/>
            <a:ext cx="130526" cy="130526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9820468" y="5828119"/>
            <a:ext cx="144440" cy="14444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椭圆 677"/>
          <p:cNvSpPr/>
          <p:nvPr/>
        </p:nvSpPr>
        <p:spPr>
          <a:xfrm>
            <a:off x="8093572" y="5858929"/>
            <a:ext cx="136010" cy="13601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9" name="椭圆 678"/>
          <p:cNvSpPr/>
          <p:nvPr/>
        </p:nvSpPr>
        <p:spPr>
          <a:xfrm>
            <a:off x="8796338" y="5664145"/>
            <a:ext cx="264868" cy="26486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椭圆 679"/>
          <p:cNvSpPr/>
          <p:nvPr/>
        </p:nvSpPr>
        <p:spPr>
          <a:xfrm>
            <a:off x="10487688" y="5917249"/>
            <a:ext cx="126522" cy="126522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椭圆 680"/>
          <p:cNvSpPr/>
          <p:nvPr/>
        </p:nvSpPr>
        <p:spPr>
          <a:xfrm>
            <a:off x="10203044" y="5984989"/>
            <a:ext cx="173414" cy="17341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椭圆 681"/>
          <p:cNvSpPr/>
          <p:nvPr/>
        </p:nvSpPr>
        <p:spPr>
          <a:xfrm>
            <a:off x="7867471" y="6093758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3" name="椭圆 682"/>
          <p:cNvSpPr/>
          <p:nvPr/>
        </p:nvSpPr>
        <p:spPr>
          <a:xfrm>
            <a:off x="8103397" y="5323694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4" name="椭圆 683"/>
          <p:cNvSpPr/>
          <p:nvPr/>
        </p:nvSpPr>
        <p:spPr>
          <a:xfrm>
            <a:off x="7150577" y="6161254"/>
            <a:ext cx="116374" cy="116374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5" name="椭圆 684"/>
          <p:cNvSpPr/>
          <p:nvPr/>
        </p:nvSpPr>
        <p:spPr>
          <a:xfrm>
            <a:off x="7480990" y="5923050"/>
            <a:ext cx="116374" cy="116374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6" name="椭圆 685"/>
          <p:cNvSpPr/>
          <p:nvPr/>
        </p:nvSpPr>
        <p:spPr>
          <a:xfrm>
            <a:off x="7273522" y="6138202"/>
            <a:ext cx="116374" cy="116374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7" name="椭圆 686"/>
          <p:cNvSpPr/>
          <p:nvPr/>
        </p:nvSpPr>
        <p:spPr>
          <a:xfrm>
            <a:off x="7903612" y="6261147"/>
            <a:ext cx="72000" cy="72000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/>
          <p:cNvSpPr/>
          <p:nvPr/>
        </p:nvSpPr>
        <p:spPr>
          <a:xfrm>
            <a:off x="9407895" y="5363823"/>
            <a:ext cx="175758" cy="175758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椭圆 688"/>
          <p:cNvSpPr/>
          <p:nvPr/>
        </p:nvSpPr>
        <p:spPr>
          <a:xfrm>
            <a:off x="9560217" y="6220323"/>
            <a:ext cx="143910" cy="143910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椭圆 689"/>
          <p:cNvSpPr/>
          <p:nvPr/>
        </p:nvSpPr>
        <p:spPr>
          <a:xfrm>
            <a:off x="8748314" y="5863551"/>
            <a:ext cx="130492" cy="130492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1" name="椭圆 690"/>
          <p:cNvSpPr/>
          <p:nvPr/>
        </p:nvSpPr>
        <p:spPr>
          <a:xfrm>
            <a:off x="8928919" y="6044156"/>
            <a:ext cx="74082" cy="74082"/>
          </a:xfrm>
          <a:prstGeom prst="ellipse">
            <a:avLst/>
          </a:prstGeom>
          <a:solidFill>
            <a:srgbClr val="CACE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2" name="椭圆 691"/>
          <p:cNvSpPr/>
          <p:nvPr/>
        </p:nvSpPr>
        <p:spPr>
          <a:xfrm>
            <a:off x="9369407" y="5570877"/>
            <a:ext cx="130492" cy="1304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/>
          <p:cNvSpPr/>
          <p:nvPr/>
        </p:nvSpPr>
        <p:spPr>
          <a:xfrm>
            <a:off x="9413633" y="5267534"/>
            <a:ext cx="264868" cy="264868"/>
          </a:xfrm>
          <a:prstGeom prst="ellipse">
            <a:avLst/>
          </a:prstGeom>
          <a:solidFill>
            <a:srgbClr val="E7382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椭圆 693"/>
          <p:cNvSpPr/>
          <p:nvPr/>
        </p:nvSpPr>
        <p:spPr>
          <a:xfrm>
            <a:off x="7905268" y="5514514"/>
            <a:ext cx="188192" cy="188192"/>
          </a:xfrm>
          <a:prstGeom prst="ellipse">
            <a:avLst/>
          </a:prstGeom>
          <a:solidFill>
            <a:srgbClr val="2F55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5" name="椭圆 694"/>
          <p:cNvSpPr/>
          <p:nvPr/>
        </p:nvSpPr>
        <p:spPr>
          <a:xfrm>
            <a:off x="8051720" y="6297013"/>
            <a:ext cx="117608" cy="117608"/>
          </a:xfrm>
          <a:prstGeom prst="ellipse">
            <a:avLst/>
          </a:prstGeom>
          <a:solidFill>
            <a:srgbClr val="A72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40136">
            <a:off x="4471306" y="573333"/>
            <a:ext cx="0" cy="0"/>
          </a:xfrm>
          <a:prstGeom prst="rect">
            <a:avLst/>
          </a:prstGeom>
        </p:spPr>
      </p:pic>
      <p:sp>
        <p:nvSpPr>
          <p:cNvPr id="466" name="文本框 465"/>
          <p:cNvSpPr txBox="1"/>
          <p:nvPr/>
        </p:nvSpPr>
        <p:spPr>
          <a:xfrm>
            <a:off x="410074" y="710885"/>
            <a:ext cx="133985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8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第二步</a:t>
            </a:r>
            <a:endParaRPr lang="zh-CN" altLang="en-US" sz="2800" dirty="0">
              <a:ln>
                <a:solidFill>
                  <a:schemeClr val="bg1"/>
                </a:solidFill>
              </a:ln>
              <a:solidFill>
                <a:schemeClr val="bg1">
                  <a:lumMod val="8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pic>
        <p:nvPicPr>
          <p:cNvPr id="6" name="音频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2593767"/>
      </p:ext>
    </p:extLst>
  </p:cSld>
  <p:clrMapOvr>
    <a:masterClrMapping/>
  </p:clrMapOvr>
  <p:transition spd="slow" advTm="266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2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2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2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2" decel="5000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6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26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26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26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26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26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0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2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6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26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26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2" presetID="26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8" presetID="26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4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6" presetID="26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2" presetID="26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4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0" presetID="26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6" presetID="26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2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8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4" presetID="26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26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6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8" presetID="26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4" presetID="26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0" presetID="26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6" presetID="26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2" presetID="26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26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4" presetID="26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0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6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2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0" presetID="26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6" presetID="26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2" presetID="26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8" presetID="26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4" presetID="26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0" presetID="26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6" presetID="2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52" presetID="2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8" presetID="26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4" presetID="26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0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6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2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8" presetID="2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4" presetID="2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8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4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0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3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6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5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8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1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4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7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3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6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1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4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3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6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9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2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5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6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2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5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8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0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2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0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6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5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8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4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55" presetID="6" presetClass="emp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57" presetID="6" presetClass="emp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558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59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60" dur="1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1" dur="1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64" dur="1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5" dur="1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68" dur="1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9" dur="1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72" dur="1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3" dur="1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76" dur="10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7" dur="10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80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1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84" dur="10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5" dur="10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88" dur="1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9" dur="1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92" dur="1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3" dur="1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96" dur="10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7" dur="10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00" dur="10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1" dur="10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04" dur="1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5" dur="1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08" dur="10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9" dur="10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12" dur="10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3" dur="10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16" dur="1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7" dur="1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20" dur="10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1" dur="10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24" dur="10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5" dur="10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28" dur="1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9" dur="1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32" dur="1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3" dur="1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36" dur="10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7" dur="10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40" dur="1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1" dur="1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44" dur="10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5" dur="10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7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48" dur="10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9" dur="10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1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52" dur="10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3" dur="10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5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56" dur="10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7" dur="10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9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60" dur="10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1" dur="10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64" dur="10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5" dur="10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7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68" dur="10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9" dur="10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1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72" dur="10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3" dur="10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5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76" dur="10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7" dur="10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9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80" dur="10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1" dur="10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3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84" dur="1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5" dur="1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88" dur="10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9" dur="10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92" dur="10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3" dur="10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696" dur="1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7" dur="1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9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00" dur="10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1" dur="10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04" dur="10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5" dur="10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08" dur="10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9" dur="10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12" dur="100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3" dur="100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16" dur="10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7" dur="10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20" dur="10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1" dur="10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3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24" dur="1000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5" dur="1000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7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28" dur="10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9" dur="10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1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32" dur="10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3" dur="10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5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36" dur="10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7" dur="10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9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40" dur="10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1" dur="10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3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44" dur="10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5" dur="10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48" dur="10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9" dur="10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52" dur="1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3" dur="1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5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56" dur="1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7" dur="1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9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60" dur="1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1" dur="1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3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64" dur="1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5" dur="1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68" dur="1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9" dur="1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72" dur="1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3" dur="1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76" dur="1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7" dur="1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9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80" dur="1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1" dur="1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84" dur="10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5" dur="10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88" dur="10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9" dur="10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92" dur="10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3" dur="10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796" dur="10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7" dur="10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9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00" dur="1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1" dur="1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04" dur="1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5" dur="1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08" dur="10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9" dur="10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1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12" dur="10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3" dur="10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16" dur="10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7" dur="10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20" dur="10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1" dur="10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24" dur="1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5" dur="1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7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28" dur="1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9" dur="1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32" dur="10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3" dur="10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36" dur="1000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7" dur="1000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40" dur="10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1" dur="10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44" dur="1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5" dur="1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48" dur="1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9" dur="1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52" dur="1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3" dur="1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56" dur="1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7" dur="1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60" dur="1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1" dur="1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864" dur="1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5" dur="1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7" fill="hold">
                      <p:stCondLst>
                        <p:cond delay="indefinite"/>
                      </p:stCondLst>
                      <p:childTnLst>
                        <p:par>
                          <p:cTn id="1868" fill="hold">
                            <p:stCondLst>
                              <p:cond delay="0"/>
                            </p:stCondLst>
                            <p:childTnLst>
                              <p:par>
                                <p:cTn id="18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1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4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7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0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3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6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2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5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8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1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4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7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3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6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9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2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5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4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7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0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3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6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9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5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8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1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7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3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6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9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2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5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8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1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4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7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0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3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6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9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2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5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8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1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7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0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6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5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8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1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4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0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3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5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8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1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4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7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6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9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0" presetID="6" presetClass="emph" presetSubtype="0" repeatCount="indefinite" accel="50000" decel="50000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01" dur="198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02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03" dur="1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4" dur="1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07" dur="1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8" dur="1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11" dur="1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2" dur="1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15" dur="1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6" dur="1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19" dur="1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0" dur="1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23" dur="1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4" dur="1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27" dur="1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8" dur="1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31" dur="1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2" dur="1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35" dur="1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6" dur="1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8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39" dur="1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0" dur="1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43" dur="1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4" dur="1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6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47" dur="1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8" dur="1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0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51" dur="1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2" dur="1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4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55" dur="1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6" dur="1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59" dur="1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0" dur="1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2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63" dur="1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4" dur="1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67" dur="1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8" dur="1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71" dur="1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2" dur="1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75" dur="1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6" dur="1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79" dur="1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0" dur="1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83" dur="1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4" dur="1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87" dur="1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8" dur="1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0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91" dur="1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2" dur="1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4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95" dur="1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6" dur="1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8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99" dur="1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0" dur="1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2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03" dur="1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4" dur="1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6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07" dur="1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8" dur="1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0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11" dur="1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2" dur="1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4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15" dur="1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6" dur="1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8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19" dur="1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0" dur="1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2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23" dur="1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4" dur="1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6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27" dur="1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8" dur="1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31" dur="10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2" dur="10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35" dur="1000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6" dur="1000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39" dur="10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0" dur="10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2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43" dur="10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4" dur="10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47" dur="10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8" dur="10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51" dur="10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2" dur="10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55" dur="10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6" dur="10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59" dur="10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0" dur="10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63" dur="10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4" dur="10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6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67" dur="10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8" dur="10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0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71" dur="10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2" dur="10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4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75" dur="1000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6" dur="1000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8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79" dur="10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0" dur="10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83" dur="10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4" dur="10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6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87" dur="10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8" dur="10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0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91" dur="10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2" dur="10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4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95" dur="10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6" dur="10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8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99" dur="1000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0" dur="1000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2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03" dur="10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4" dur="10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6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07" dur="100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8" dur="100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11" dur="10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2" dur="10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15" dur="10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6" dur="10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19" dur="10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0" dur="10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2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23" dur="1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4" dur="1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27" dur="10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8" dur="10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31" dur="10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2" dur="10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35" dur="10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6" dur="10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39" dur="1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0" dur="1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2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43" dur="1000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4" dur="1000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6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47" dur="10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8" dur="10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0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51" dur="1000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2" dur="1000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4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55" dur="1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6" dur="1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59" dur="10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0" dur="10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63" dur="10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4" dur="10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6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67" dur="100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8" dur="100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0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71" dur="10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2" dur="10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4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75" dur="10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6" dur="10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8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79" dur="10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0" dur="10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2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83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4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6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87" dur="1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8" dur="1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0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91" dur="1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2" dur="1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4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95" dur="1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6" dur="1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8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399" dur="10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0" dur="10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2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403" dur="1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4" dur="1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6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407" dur="1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8" dur="1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0" fill="hold">
                      <p:stCondLst>
                        <p:cond delay="indefinite"/>
                      </p:stCondLst>
                      <p:childTnLst>
                        <p:par>
                          <p:cTn id="2411" fill="hold">
                            <p:stCondLst>
                              <p:cond delay="0"/>
                            </p:stCondLst>
                            <p:childTnLst>
                              <p:par>
                                <p:cTn id="24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0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6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9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2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1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4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9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5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7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0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3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6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9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2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8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4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7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0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6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9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2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5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8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1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4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7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0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3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6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9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2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5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8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1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4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7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0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3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6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9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2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5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8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1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4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7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0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3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6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9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2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5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8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1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4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7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0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3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6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9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2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3" presetID="6" presetClass="emp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644" dur="194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45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46" dur="1000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7" dur="1000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9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50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1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54" dur="1000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5" dur="1000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58" dur="1000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9" dur="1000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62" dur="1000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3" dur="1000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66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7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70" dur="10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1" dur="10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74" dur="10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5" dur="10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78" dur="1000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9" dur="1000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1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82" dur="1000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3" dur="1000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5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86" dur="1000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7" dur="1000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9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90" dur="1000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1" dur="1000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3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94" dur="1000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5" dur="1000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7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698" dur="10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9" dur="10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02" dur="1000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3" dur="1000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06" dur="1000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7" dur="1000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9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10" dur="100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1" dur="100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14" dur="10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5" dur="10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18" dur="1000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9" dur="1000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22" dur="1000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3" dur="1000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26" dur="1000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7" dur="1000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30" dur="100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1" dur="100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3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34" dur="1000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5" dur="1000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7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38" dur="10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9" dur="10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1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42" dur="10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3" dur="10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5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46" dur="10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7" dur="10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9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50" dur="1000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1" dur="1000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3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54" dur="1000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5" dur="1000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7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58" dur="1000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9" dur="1000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1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62" dur="1000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3" dur="1000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5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66" dur="1000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7" dur="1000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9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70" dur="1000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1" dur="1000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74" dur="10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5" dur="10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78" dur="1000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9" dur="1000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82" dur="1000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3" dur="1000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86" dur="1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7" dur="1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90" dur="100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1" dur="100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94" dur="10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5" dur="10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798" dur="10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9" dur="10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02" dur="1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3" dur="1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06" dur="1000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7" dur="1000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9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10" dur="1000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1" dur="1000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3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14" dur="1000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5" dur="1000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7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18" dur="1000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9" dur="1000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1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22" dur="1000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3" dur="1000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5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26" dur="1000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7" dur="1000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9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30" dur="1000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1" dur="1000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3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34" dur="1000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5" dur="1000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7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38" dur="100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9" dur="100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1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42" dur="1000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3" dur="1000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5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46" dur="1000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7" dur="1000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9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50" dur="10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1" dur="10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3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54" dur="100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5" dur="100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7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58" dur="1000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9" dur="1000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1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62" dur="1000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3" dur="1000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5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66" dur="100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7" dur="100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9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70" dur="100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1" dur="100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3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74" dur="100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5" dur="100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7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78" dur="1000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9" dur="1000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82" dur="1000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3" dur="1000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5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86" dur="1000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7" dur="1000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9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90" dur="1000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1" dur="1000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3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94" dur="1000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5" dur="1000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7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898" dur="1000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9" dur="1000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1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02" dur="1000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3" dur="1000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5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06" dur="1000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7" dur="1000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9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10" dur="10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1" dur="10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3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14" dur="10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5" dur="10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7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18" dur="10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9" dur="10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1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22" dur="10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3" dur="10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5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26" dur="10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7" dur="10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9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30" dur="10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1" dur="10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3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34" dur="1000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5" dur="1000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7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38" dur="1000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9" dur="1000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1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42" dur="1000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3" dur="1000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5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46" dur="1000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7" dur="1000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9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50" dur="1000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1" dur="1000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3" fill="hold">
                      <p:stCondLst>
                        <p:cond delay="indefinite"/>
                      </p:stCondLst>
                      <p:childTnLst>
                        <p:par>
                          <p:cTn id="2954" fill="hold">
                            <p:stCondLst>
                              <p:cond delay="0"/>
                            </p:stCondLst>
                            <p:childTnLst>
                              <p:par>
                                <p:cTn id="29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7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0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3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6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9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5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8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1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4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7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0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3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6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9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2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5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8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1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4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7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0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3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6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9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2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5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8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1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4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7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0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3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6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9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2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5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8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1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4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7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0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3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6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9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2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5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8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1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4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7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0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3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6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9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2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5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8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1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4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7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0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3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6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9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2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5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8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4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7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0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3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6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9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2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5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6" presetID="6" presetClass="emph" presetSubtype="0" repeatCount="indefinite" accel="50000" decel="50000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187" dur="196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88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189" dur="1000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0" dur="1000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2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193" dur="1000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4" dur="1000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197" dur="1000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8" dur="1000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01" dur="1000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2" dur="1000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05" dur="1000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6" dur="1000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09" dur="1000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0" dur="1000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13" dur="1000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4" dur="1000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17" dur="1000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8" dur="1000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21" dur="1000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2" dur="1000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4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25" dur="1000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6" dur="1000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8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29" dur="1000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0" dur="1000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33" dur="1000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4" dur="1000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6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37" dur="1000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8" dur="1000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0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41" dur="1000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2" dur="1000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45" dur="1000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6" dur="1000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49" dur="1000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0" dur="1000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2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53" dur="1000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4" dur="1000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57" dur="1000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8" dur="1000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61" dur="1000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2" dur="1000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65" dur="1000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6" dur="1000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69" dur="10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0" dur="10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73" dur="1000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4" dur="1000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6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77" dur="1000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8" dur="1000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0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81" dur="1000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2" dur="1000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4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85" dur="1000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6" dur="1000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8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89" dur="1000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0" dur="1000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93" dur="10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4" dur="10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6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97" dur="10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8" dur="10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0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01" dur="1000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2" dur="1000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4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05" dur="10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6" dur="10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8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09" dur="10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0" dur="10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2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13" dur="1000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4" dur="1000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17" dur="10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8" dur="10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21" dur="10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2" dur="10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25" dur="1000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6" dur="1000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29" dur="10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0" dur="10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33" dur="10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4" dur="10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37" dur="1000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8" dur="1000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41" dur="10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2" dur="10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45" dur="10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6" dur="10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49" dur="1000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0" dur="1000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2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53" dur="1000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4" dur="1000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6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57" dur="1000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8" dur="1000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0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61" dur="1000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2" dur="1000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4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65" dur="1000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6" dur="1000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8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69" dur="1000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0" dur="1000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73" dur="1000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4" dur="1000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6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77" dur="100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8" dur="100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0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81" dur="1000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2" dur="1000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4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85" dur="1000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6" dur="1000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8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89" dur="1000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0" dur="1000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2" presetID="2" presetClass="exit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93" dur="1000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4" dur="1000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6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97" dur="1000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8" dur="1000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0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01" dur="1000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2" dur="1000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4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05" dur="1000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6" dur="1000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8" presetID="2" presetClass="exit" presetSubtype="2" repeatCount="indefinite" fill="hold" grpId="0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09" dur="1000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0" dur="1000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2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13" dur="1000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4" dur="1000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6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17" dur="1000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8" dur="1000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0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21" dur="1000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2" dur="1000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25" dur="1000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6" dur="1000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8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29" dur="1000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0" dur="1000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2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33" dur="1000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4" dur="1000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6" presetID="2" presetClass="exit" presetSubtype="2" repeatCount="indefinite" fill="hold" grpId="0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37" dur="1000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8" dur="1000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0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41" dur="1000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2" dur="1000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4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45" dur="1000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6" dur="1000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8" presetID="2" presetClass="exit" presetSubtype="2" repeatCount="indefinite" fill="hold" grpId="0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49" dur="1000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0" dur="1000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2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53" dur="1000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4" dur="1000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6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57" dur="10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8" dur="10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0" presetID="2" presetClass="exit" presetSubtype="2" repeatCount="indefinite" fill="hold" grpId="0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61" dur="1000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2" dur="1000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4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65" dur="1000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6" dur="1000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8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69" dur="1000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0" dur="1000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2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73" dur="1000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4" dur="1000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6" presetID="2" presetClass="exit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77" dur="1000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8" dur="1000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0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81" dur="1000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2" dur="1000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4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85" dur="1000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6" dur="1000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8" presetID="2" presetClass="exit" presetSubtype="2" repeatCount="indefinite" fill="hold" grpId="0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89" dur="1000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0" dur="1000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2" presetID="2" presetClass="exit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493" dur="1000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4" dur="1000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20" grpId="0" animBg="1"/>
      <p:bldP spid="21" grpId="0" animBg="1"/>
      <p:bldP spid="21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04" grpId="0" animBg="1"/>
      <p:bldP spid="304" grpId="2" animBg="1"/>
      <p:bldP spid="305" grpId="0" animBg="1"/>
      <p:bldP spid="305" grpId="2" animBg="1"/>
      <p:bldP spid="306" grpId="0" animBg="1"/>
      <p:bldP spid="306" grpId="2" animBg="1"/>
      <p:bldP spid="307" grpId="0" animBg="1"/>
      <p:bldP spid="307" grpId="2" animBg="1"/>
      <p:bldP spid="308" grpId="0" animBg="1"/>
      <p:bldP spid="308" grpId="2" animBg="1"/>
      <p:bldP spid="309" grpId="0" animBg="1"/>
      <p:bldP spid="309" grpId="2" animBg="1"/>
      <p:bldP spid="310" grpId="0" animBg="1"/>
      <p:bldP spid="310" grpId="2" animBg="1"/>
      <p:bldP spid="311" grpId="0" animBg="1"/>
      <p:bldP spid="311" grpId="2" animBg="1"/>
      <p:bldP spid="312" grpId="0" animBg="1"/>
      <p:bldP spid="312" grpId="2" animBg="1"/>
      <p:bldP spid="313" grpId="0" animBg="1"/>
      <p:bldP spid="313" grpId="2" animBg="1"/>
      <p:bldP spid="314" grpId="0" animBg="1"/>
      <p:bldP spid="314" grpId="2" animBg="1"/>
      <p:bldP spid="315" grpId="0" animBg="1"/>
      <p:bldP spid="315" grpId="2" animBg="1"/>
      <p:bldP spid="316" grpId="0" animBg="1"/>
      <p:bldP spid="316" grpId="2" animBg="1"/>
      <p:bldP spid="317" grpId="0" animBg="1"/>
      <p:bldP spid="317" grpId="2" animBg="1"/>
      <p:bldP spid="318" grpId="0" animBg="1"/>
      <p:bldP spid="318" grpId="2" animBg="1"/>
      <p:bldP spid="319" grpId="0" animBg="1"/>
      <p:bldP spid="319" grpId="2" animBg="1"/>
      <p:bldP spid="320" grpId="0" animBg="1"/>
      <p:bldP spid="320" grpId="2" animBg="1"/>
      <p:bldP spid="321" grpId="0" animBg="1"/>
      <p:bldP spid="321" grpId="2" animBg="1"/>
      <p:bldP spid="322" grpId="0" animBg="1"/>
      <p:bldP spid="322" grpId="2" animBg="1"/>
      <p:bldP spid="323" grpId="0" animBg="1"/>
      <p:bldP spid="323" grpId="2" animBg="1"/>
      <p:bldP spid="324" grpId="0" animBg="1"/>
      <p:bldP spid="324" grpId="2" animBg="1"/>
      <p:bldP spid="325" grpId="0" animBg="1"/>
      <p:bldP spid="325" grpId="2" animBg="1"/>
      <p:bldP spid="326" grpId="0" animBg="1"/>
      <p:bldP spid="326" grpId="2" animBg="1"/>
      <p:bldP spid="327" grpId="0" animBg="1"/>
      <p:bldP spid="327" grpId="2" animBg="1"/>
      <p:bldP spid="328" grpId="0" animBg="1"/>
      <p:bldP spid="328" grpId="2" animBg="1"/>
      <p:bldP spid="329" grpId="0" animBg="1"/>
      <p:bldP spid="329" grpId="2" animBg="1"/>
      <p:bldP spid="330" grpId="0" animBg="1"/>
      <p:bldP spid="330" grpId="2" animBg="1"/>
      <p:bldP spid="331" grpId="0" animBg="1"/>
      <p:bldP spid="331" grpId="2" animBg="1"/>
      <p:bldP spid="332" grpId="0" animBg="1"/>
      <p:bldP spid="332" grpId="2" animBg="1"/>
      <p:bldP spid="333" grpId="0" animBg="1"/>
      <p:bldP spid="333" grpId="2" animBg="1"/>
      <p:bldP spid="334" grpId="0" animBg="1"/>
      <p:bldP spid="334" grpId="2" animBg="1"/>
      <p:bldP spid="335" grpId="0" animBg="1"/>
      <p:bldP spid="335" grpId="2" animBg="1"/>
      <p:bldP spid="336" grpId="0" animBg="1"/>
      <p:bldP spid="336" grpId="2" animBg="1"/>
      <p:bldP spid="337" grpId="0" animBg="1"/>
      <p:bldP spid="337" grpId="2" animBg="1"/>
      <p:bldP spid="338" grpId="0" animBg="1"/>
      <p:bldP spid="338" grpId="2" animBg="1"/>
      <p:bldP spid="339" grpId="0" animBg="1"/>
      <p:bldP spid="339" grpId="2" animBg="1"/>
      <p:bldP spid="340" grpId="0" animBg="1"/>
      <p:bldP spid="340" grpId="2" animBg="1"/>
      <p:bldP spid="341" grpId="0" animBg="1"/>
      <p:bldP spid="341" grpId="2" animBg="1"/>
      <p:bldP spid="342" grpId="0" animBg="1"/>
      <p:bldP spid="342" grpId="2" animBg="1"/>
      <p:bldP spid="343" grpId="0" animBg="1"/>
      <p:bldP spid="343" grpId="2" animBg="1"/>
      <p:bldP spid="344" grpId="0" animBg="1"/>
      <p:bldP spid="344" grpId="2" animBg="1"/>
      <p:bldP spid="345" grpId="0" animBg="1"/>
      <p:bldP spid="345" grpId="2" animBg="1"/>
      <p:bldP spid="346" grpId="0" animBg="1"/>
      <p:bldP spid="346" grpId="2" animBg="1"/>
      <p:bldP spid="347" grpId="0" animBg="1"/>
      <p:bldP spid="347" grpId="2" animBg="1"/>
      <p:bldP spid="348" grpId="0" animBg="1"/>
      <p:bldP spid="348" grpId="2" animBg="1"/>
      <p:bldP spid="349" grpId="0" animBg="1"/>
      <p:bldP spid="349" grpId="2" animBg="1"/>
      <p:bldP spid="350" grpId="0" animBg="1"/>
      <p:bldP spid="350" grpId="2" animBg="1"/>
      <p:bldP spid="351" grpId="0" animBg="1"/>
      <p:bldP spid="351" grpId="2" animBg="1"/>
      <p:bldP spid="352" grpId="0" animBg="1"/>
      <p:bldP spid="352" grpId="2" animBg="1"/>
      <p:bldP spid="353" grpId="0" animBg="1"/>
      <p:bldP spid="353" grpId="2" animBg="1"/>
      <p:bldP spid="354" grpId="0" animBg="1"/>
      <p:bldP spid="354" grpId="2" animBg="1"/>
      <p:bldP spid="355" grpId="0" animBg="1"/>
      <p:bldP spid="355" grpId="2" animBg="1"/>
      <p:bldP spid="356" grpId="0" animBg="1"/>
      <p:bldP spid="356" grpId="2" animBg="1"/>
      <p:bldP spid="357" grpId="0" animBg="1"/>
      <p:bldP spid="357" grpId="2" animBg="1"/>
      <p:bldP spid="358" grpId="0" animBg="1"/>
      <p:bldP spid="358" grpId="2" animBg="1"/>
      <p:bldP spid="359" grpId="0" animBg="1"/>
      <p:bldP spid="359" grpId="2" animBg="1"/>
      <p:bldP spid="360" grpId="0" animBg="1"/>
      <p:bldP spid="360" grpId="2" animBg="1"/>
      <p:bldP spid="361" grpId="0" animBg="1"/>
      <p:bldP spid="361" grpId="2" animBg="1"/>
      <p:bldP spid="362" grpId="0" animBg="1"/>
      <p:bldP spid="362" grpId="2" animBg="1"/>
      <p:bldP spid="363" grpId="0" animBg="1"/>
      <p:bldP spid="363" grpId="2" animBg="1"/>
      <p:bldP spid="364" grpId="0" animBg="1"/>
      <p:bldP spid="364" grpId="2" animBg="1"/>
      <p:bldP spid="365" grpId="0" animBg="1"/>
      <p:bldP spid="365" grpId="2" animBg="1"/>
      <p:bldP spid="366" grpId="0" animBg="1"/>
      <p:bldP spid="366" grpId="2" animBg="1"/>
      <p:bldP spid="367" grpId="0" animBg="1"/>
      <p:bldP spid="367" grpId="2" animBg="1"/>
      <p:bldP spid="368" grpId="0" animBg="1"/>
      <p:bldP spid="368" grpId="2" animBg="1"/>
      <p:bldP spid="369" grpId="0" animBg="1"/>
      <p:bldP spid="369" grpId="2" animBg="1"/>
      <p:bldP spid="370" grpId="0" animBg="1"/>
      <p:bldP spid="370" grpId="2" animBg="1"/>
      <p:bldP spid="371" grpId="0" animBg="1"/>
      <p:bldP spid="371" grpId="2" animBg="1"/>
      <p:bldP spid="372" grpId="0" animBg="1"/>
      <p:bldP spid="372" grpId="2" animBg="1"/>
      <p:bldP spid="373" grpId="0" animBg="1"/>
      <p:bldP spid="373" grpId="2" animBg="1"/>
      <p:bldP spid="374" grpId="0" animBg="1"/>
      <p:bldP spid="374" grpId="2" animBg="1"/>
      <p:bldP spid="375" grpId="0" animBg="1"/>
      <p:bldP spid="375" grpId="2" animBg="1"/>
      <p:bldP spid="376" grpId="0" animBg="1"/>
      <p:bldP spid="376" grpId="2" animBg="1"/>
      <p:bldP spid="377" grpId="0" animBg="1"/>
      <p:bldP spid="377" grpId="2" animBg="1"/>
      <p:bldP spid="378" grpId="0" animBg="1"/>
      <p:bldP spid="378" grpId="2" animBg="1"/>
      <p:bldP spid="379" grpId="0" animBg="1"/>
      <p:bldP spid="379" grpId="2" animBg="1"/>
      <p:bldP spid="380" grpId="0" animBg="1"/>
      <p:bldP spid="380" grpId="2" animBg="1"/>
      <p:bldP spid="2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10" grpId="0" animBg="1"/>
      <p:bldP spid="211" grpId="0" animBg="1"/>
      <p:bldP spid="212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7" grpId="0"/>
      <p:bldP spid="389" grpId="0" animBg="1"/>
      <p:bldP spid="389" grpId="1" animBg="1"/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 animBg="1"/>
      <p:bldP spid="393" grpId="1" animBg="1"/>
      <p:bldP spid="394" grpId="0" animBg="1"/>
      <p:bldP spid="394" grpId="1" animBg="1"/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 animBg="1"/>
      <p:bldP spid="398" grpId="1" animBg="1"/>
      <p:bldP spid="399" grpId="0" animBg="1"/>
      <p:bldP spid="399" grpId="1" animBg="1"/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409" grpId="0" animBg="1"/>
      <p:bldP spid="409" grpId="1" animBg="1"/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3" grpId="0" animBg="1"/>
      <p:bldP spid="413" grpId="1" animBg="1"/>
      <p:bldP spid="414" grpId="0" animBg="1"/>
      <p:bldP spid="414" grpId="1" animBg="1"/>
      <p:bldP spid="415" grpId="0" animBg="1"/>
      <p:bldP spid="415" grpId="1" animBg="1"/>
      <p:bldP spid="416" grpId="0" animBg="1"/>
      <p:bldP spid="416" grpId="1" animBg="1"/>
      <p:bldP spid="417" grpId="0" animBg="1"/>
      <p:bldP spid="417" grpId="1" animBg="1"/>
      <p:bldP spid="418" grpId="0" animBg="1"/>
      <p:bldP spid="418" grpId="1" animBg="1"/>
      <p:bldP spid="419" grpId="0" animBg="1"/>
      <p:bldP spid="419" grpId="1" animBg="1"/>
      <p:bldP spid="420" grpId="0" animBg="1"/>
      <p:bldP spid="420" grpId="1" animBg="1"/>
      <p:bldP spid="421" grpId="0" animBg="1"/>
      <p:bldP spid="421" grpId="1" animBg="1"/>
      <p:bldP spid="422" grpId="0" animBg="1"/>
      <p:bldP spid="422" grpId="1" animBg="1"/>
      <p:bldP spid="423" grpId="0" animBg="1"/>
      <p:bldP spid="423" grpId="1" animBg="1"/>
      <p:bldP spid="424" grpId="0" animBg="1"/>
      <p:bldP spid="424" grpId="1" animBg="1"/>
      <p:bldP spid="425" grpId="0" animBg="1"/>
      <p:bldP spid="425" grpId="1" animBg="1"/>
      <p:bldP spid="426" grpId="0" animBg="1"/>
      <p:bldP spid="426" grpId="1" animBg="1"/>
      <p:bldP spid="427" grpId="0" animBg="1"/>
      <p:bldP spid="427" grpId="1" animBg="1"/>
      <p:bldP spid="428" grpId="0" animBg="1"/>
      <p:bldP spid="428" grpId="1" animBg="1"/>
      <p:bldP spid="429" grpId="0" animBg="1"/>
      <p:bldP spid="429" grpId="1" animBg="1"/>
      <p:bldP spid="430" grpId="0" animBg="1"/>
      <p:bldP spid="430" grpId="1" animBg="1"/>
      <p:bldP spid="431" grpId="0" animBg="1"/>
      <p:bldP spid="431" grpId="1" animBg="1"/>
      <p:bldP spid="432" grpId="0" animBg="1"/>
      <p:bldP spid="432" grpId="1" animBg="1"/>
      <p:bldP spid="433" grpId="0" animBg="1"/>
      <p:bldP spid="433" grpId="1" animBg="1"/>
      <p:bldP spid="434" grpId="0" animBg="1"/>
      <p:bldP spid="434" grpId="1" animBg="1"/>
      <p:bldP spid="435" grpId="0" animBg="1"/>
      <p:bldP spid="435" grpId="1" animBg="1"/>
      <p:bldP spid="436" grpId="0" animBg="1"/>
      <p:bldP spid="436" grpId="1" animBg="1"/>
      <p:bldP spid="437" grpId="0" animBg="1"/>
      <p:bldP spid="437" grpId="1" animBg="1"/>
      <p:bldP spid="438" grpId="0" animBg="1"/>
      <p:bldP spid="438" grpId="1" animBg="1"/>
      <p:bldP spid="439" grpId="0" animBg="1"/>
      <p:bldP spid="439" grpId="1" animBg="1"/>
      <p:bldP spid="440" grpId="0" animBg="1"/>
      <p:bldP spid="440" grpId="1" animBg="1"/>
      <p:bldP spid="441" grpId="0" animBg="1"/>
      <p:bldP spid="441" grpId="1" animBg="1"/>
      <p:bldP spid="442" grpId="0" animBg="1"/>
      <p:bldP spid="442" grpId="1" animBg="1"/>
      <p:bldP spid="443" grpId="0" animBg="1"/>
      <p:bldP spid="443" grpId="1" animBg="1"/>
      <p:bldP spid="444" grpId="0" animBg="1"/>
      <p:bldP spid="444" grpId="1" animBg="1"/>
      <p:bldP spid="445" grpId="0" animBg="1"/>
      <p:bldP spid="445" grpId="1" animBg="1"/>
      <p:bldP spid="446" grpId="0" animBg="1"/>
      <p:bldP spid="446" grpId="1" animBg="1"/>
      <p:bldP spid="447" grpId="0" animBg="1"/>
      <p:bldP spid="447" grpId="1" animBg="1"/>
      <p:bldP spid="448" grpId="0" animBg="1"/>
      <p:bldP spid="448" grpId="1" animBg="1"/>
      <p:bldP spid="449" grpId="0" animBg="1"/>
      <p:bldP spid="449" grpId="1" animBg="1"/>
      <p:bldP spid="450" grpId="0" animBg="1"/>
      <p:bldP spid="450" grpId="1" animBg="1"/>
      <p:bldP spid="451" grpId="0" animBg="1"/>
      <p:bldP spid="451" grpId="1" animBg="1"/>
      <p:bldP spid="452" grpId="0" animBg="1"/>
      <p:bldP spid="452" grpId="1" animBg="1"/>
      <p:bldP spid="453" grpId="0" animBg="1"/>
      <p:bldP spid="453" grpId="1" animBg="1"/>
      <p:bldP spid="454" grpId="0" animBg="1"/>
      <p:bldP spid="454" grpId="1" animBg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8" grpId="0" animBg="1"/>
      <p:bldP spid="458" grpId="1" animBg="1"/>
      <p:bldP spid="459" grpId="0" animBg="1"/>
      <p:bldP spid="459" grpId="1" animBg="1"/>
      <p:bldP spid="460" grpId="0" animBg="1"/>
      <p:bldP spid="460" grpId="1" animBg="1"/>
      <p:bldP spid="461" grpId="0" animBg="1"/>
      <p:bldP spid="461" grpId="1" animBg="1"/>
      <p:bldP spid="462" grpId="0" animBg="1"/>
      <p:bldP spid="462" grpId="1" animBg="1"/>
      <p:bldP spid="463" grpId="0" animBg="1"/>
      <p:bldP spid="463" grpId="1" animBg="1"/>
      <p:bldP spid="464" grpId="0" animBg="1"/>
      <p:bldP spid="464" grpId="1" animBg="1"/>
      <p:bldP spid="465" grpId="0" animBg="1"/>
      <p:bldP spid="465" grpId="1" animBg="1"/>
      <p:bldP spid="504" grpId="0" animBg="1"/>
      <p:bldP spid="504" grpId="1" animBg="1"/>
      <p:bldP spid="505" grpId="0" animBg="1"/>
      <p:bldP spid="505" grpId="1" animBg="1"/>
      <p:bldP spid="506" grpId="0" animBg="1"/>
      <p:bldP spid="506" grpId="1" animBg="1"/>
      <p:bldP spid="507" grpId="0" animBg="1"/>
      <p:bldP spid="507" grpId="1" animBg="1"/>
      <p:bldP spid="508" grpId="0" animBg="1"/>
      <p:bldP spid="508" grpId="1" animBg="1"/>
      <p:bldP spid="509" grpId="0" animBg="1"/>
      <p:bldP spid="509" grpId="1" animBg="1"/>
      <p:bldP spid="510" grpId="0" animBg="1"/>
      <p:bldP spid="510" grpId="1" animBg="1"/>
      <p:bldP spid="511" grpId="0" animBg="1"/>
      <p:bldP spid="511" grpId="1" animBg="1"/>
      <p:bldP spid="512" grpId="0" animBg="1"/>
      <p:bldP spid="512" grpId="1" animBg="1"/>
      <p:bldP spid="513" grpId="0" animBg="1"/>
      <p:bldP spid="513" grpId="1" animBg="1"/>
      <p:bldP spid="514" grpId="0" animBg="1"/>
      <p:bldP spid="514" grpId="1" animBg="1"/>
      <p:bldP spid="515" grpId="0" animBg="1"/>
      <p:bldP spid="515" grpId="1" animBg="1"/>
      <p:bldP spid="516" grpId="0" animBg="1"/>
      <p:bldP spid="516" grpId="1" animBg="1"/>
      <p:bldP spid="517" grpId="0" animBg="1"/>
      <p:bldP spid="517" grpId="1" animBg="1"/>
      <p:bldP spid="518" grpId="0" animBg="1"/>
      <p:bldP spid="518" grpId="1" animBg="1"/>
      <p:bldP spid="519" grpId="0" animBg="1"/>
      <p:bldP spid="519" grpId="1" animBg="1"/>
      <p:bldP spid="520" grpId="0" animBg="1"/>
      <p:bldP spid="520" grpId="1" animBg="1"/>
      <p:bldP spid="521" grpId="0" animBg="1"/>
      <p:bldP spid="521" grpId="1" animBg="1"/>
      <p:bldP spid="522" grpId="0" animBg="1"/>
      <p:bldP spid="522" grpId="1" animBg="1"/>
      <p:bldP spid="523" grpId="0" animBg="1"/>
      <p:bldP spid="523" grpId="1" animBg="1"/>
      <p:bldP spid="524" grpId="0" animBg="1"/>
      <p:bldP spid="524" grpId="1" animBg="1"/>
      <p:bldP spid="525" grpId="0" animBg="1"/>
      <p:bldP spid="525" grpId="1" animBg="1"/>
      <p:bldP spid="526" grpId="0" animBg="1"/>
      <p:bldP spid="526" grpId="1" animBg="1"/>
      <p:bldP spid="527" grpId="0" animBg="1"/>
      <p:bldP spid="527" grpId="1" animBg="1"/>
      <p:bldP spid="528" grpId="0" animBg="1"/>
      <p:bldP spid="528" grpId="1" animBg="1"/>
      <p:bldP spid="529" grpId="0" animBg="1"/>
      <p:bldP spid="529" grpId="1" animBg="1"/>
      <p:bldP spid="530" grpId="0" animBg="1"/>
      <p:bldP spid="530" grpId="1" animBg="1"/>
      <p:bldP spid="531" grpId="0" animBg="1"/>
      <p:bldP spid="531" grpId="1" animBg="1"/>
      <p:bldP spid="532" grpId="0" animBg="1"/>
      <p:bldP spid="532" grpId="1" animBg="1"/>
      <p:bldP spid="533" grpId="0" animBg="1"/>
      <p:bldP spid="533" grpId="1" animBg="1"/>
      <p:bldP spid="534" grpId="0" animBg="1"/>
      <p:bldP spid="534" grpId="1" animBg="1"/>
      <p:bldP spid="535" grpId="0" animBg="1"/>
      <p:bldP spid="535" grpId="1" animBg="1"/>
      <p:bldP spid="536" grpId="0" animBg="1"/>
      <p:bldP spid="536" grpId="1" animBg="1"/>
      <p:bldP spid="537" grpId="0" animBg="1"/>
      <p:bldP spid="537" grpId="1" animBg="1"/>
      <p:bldP spid="538" grpId="0" animBg="1"/>
      <p:bldP spid="538" grpId="1" animBg="1"/>
      <p:bldP spid="539" grpId="0" animBg="1"/>
      <p:bldP spid="539" grpId="1" animBg="1"/>
      <p:bldP spid="540" grpId="0" animBg="1"/>
      <p:bldP spid="540" grpId="1" animBg="1"/>
      <p:bldP spid="541" grpId="0" animBg="1"/>
      <p:bldP spid="541" grpId="1" animBg="1"/>
      <p:bldP spid="542" grpId="0" animBg="1"/>
      <p:bldP spid="542" grpId="1" animBg="1"/>
      <p:bldP spid="543" grpId="0" animBg="1"/>
      <p:bldP spid="543" grpId="1" animBg="1"/>
      <p:bldP spid="544" grpId="0" animBg="1"/>
      <p:bldP spid="544" grpId="1" animBg="1"/>
      <p:bldP spid="545" grpId="0" animBg="1"/>
      <p:bldP spid="545" grpId="1" animBg="1"/>
      <p:bldP spid="546" grpId="0" animBg="1"/>
      <p:bldP spid="546" grpId="1" animBg="1"/>
      <p:bldP spid="547" grpId="0" animBg="1"/>
      <p:bldP spid="547" grpId="1" animBg="1"/>
      <p:bldP spid="548" grpId="0" animBg="1"/>
      <p:bldP spid="548" grpId="1" animBg="1"/>
      <p:bldP spid="549" grpId="0" animBg="1"/>
      <p:bldP spid="549" grpId="1" animBg="1"/>
      <p:bldP spid="550" grpId="0" animBg="1"/>
      <p:bldP spid="550" grpId="1" animBg="1"/>
      <p:bldP spid="551" grpId="0" animBg="1"/>
      <p:bldP spid="551" grpId="1" animBg="1"/>
      <p:bldP spid="552" grpId="0" animBg="1"/>
      <p:bldP spid="552" grpId="1" animBg="1"/>
      <p:bldP spid="553" grpId="0" animBg="1"/>
      <p:bldP spid="553" grpId="1" animBg="1"/>
      <p:bldP spid="554" grpId="0" animBg="1"/>
      <p:bldP spid="554" grpId="1" animBg="1"/>
      <p:bldP spid="555" grpId="0" animBg="1"/>
      <p:bldP spid="555" grpId="1" animBg="1"/>
      <p:bldP spid="556" grpId="0" animBg="1"/>
      <p:bldP spid="556" grpId="1" animBg="1"/>
      <p:bldP spid="557" grpId="0" animBg="1"/>
      <p:bldP spid="557" grpId="1" animBg="1"/>
      <p:bldP spid="558" grpId="0" animBg="1"/>
      <p:bldP spid="558" grpId="1" animBg="1"/>
      <p:bldP spid="559" grpId="0" animBg="1"/>
      <p:bldP spid="559" grpId="1" animBg="1"/>
      <p:bldP spid="560" grpId="0" animBg="1"/>
      <p:bldP spid="560" grpId="1" animBg="1"/>
      <p:bldP spid="561" grpId="0" animBg="1"/>
      <p:bldP spid="561" grpId="1" animBg="1"/>
      <p:bldP spid="562" grpId="0" animBg="1"/>
      <p:bldP spid="562" grpId="1" animBg="1"/>
      <p:bldP spid="563" grpId="0" animBg="1"/>
      <p:bldP spid="563" grpId="1" animBg="1"/>
      <p:bldP spid="564" grpId="0" animBg="1"/>
      <p:bldP spid="564" grpId="1" animBg="1"/>
      <p:bldP spid="565" grpId="0" animBg="1"/>
      <p:bldP spid="565" grpId="1" animBg="1"/>
      <p:bldP spid="566" grpId="0" animBg="1"/>
      <p:bldP spid="566" grpId="1" animBg="1"/>
      <p:bldP spid="567" grpId="0" animBg="1"/>
      <p:bldP spid="567" grpId="1" animBg="1"/>
      <p:bldP spid="568" grpId="0" animBg="1"/>
      <p:bldP spid="568" grpId="1" animBg="1"/>
      <p:bldP spid="569" grpId="0" animBg="1"/>
      <p:bldP spid="569" grpId="1" animBg="1"/>
      <p:bldP spid="570" grpId="0" animBg="1"/>
      <p:bldP spid="570" grpId="1" animBg="1"/>
      <p:bldP spid="571" grpId="0" animBg="1"/>
      <p:bldP spid="571" grpId="1" animBg="1"/>
      <p:bldP spid="572" grpId="0" animBg="1"/>
      <p:bldP spid="572" grpId="1" animBg="1"/>
      <p:bldP spid="573" grpId="0" animBg="1"/>
      <p:bldP spid="573" grpId="1" animBg="1"/>
      <p:bldP spid="574" grpId="0" animBg="1"/>
      <p:bldP spid="574" grpId="1" animBg="1"/>
      <p:bldP spid="575" grpId="0" animBg="1"/>
      <p:bldP spid="575" grpId="1" animBg="1"/>
      <p:bldP spid="576" grpId="0" animBg="1"/>
      <p:bldP spid="576" grpId="1" animBg="1"/>
      <p:bldP spid="577" grpId="0" animBg="1"/>
      <p:bldP spid="577" grpId="1" animBg="1"/>
      <p:bldP spid="578" grpId="0" animBg="1"/>
      <p:bldP spid="578" grpId="1" animBg="1"/>
      <p:bldP spid="579" grpId="0" animBg="1"/>
      <p:bldP spid="579" grpId="1" animBg="1"/>
      <p:bldP spid="580" grpId="0" animBg="1"/>
      <p:bldP spid="580" grpId="1" animBg="1"/>
      <p:bldP spid="619" grpId="0" animBg="1"/>
      <p:bldP spid="619" grpId="1" animBg="1"/>
      <p:bldP spid="620" grpId="0" animBg="1"/>
      <p:bldP spid="620" grpId="1" animBg="1"/>
      <p:bldP spid="621" grpId="0" animBg="1"/>
      <p:bldP spid="621" grpId="1" animBg="1"/>
      <p:bldP spid="622" grpId="0" animBg="1"/>
      <p:bldP spid="622" grpId="1" animBg="1"/>
      <p:bldP spid="623" grpId="0" animBg="1"/>
      <p:bldP spid="623" grpId="1" animBg="1"/>
      <p:bldP spid="624" grpId="0" animBg="1"/>
      <p:bldP spid="624" grpId="1" animBg="1"/>
      <p:bldP spid="625" grpId="0" animBg="1"/>
      <p:bldP spid="625" grpId="1" animBg="1"/>
      <p:bldP spid="626" grpId="0" animBg="1"/>
      <p:bldP spid="626" grpId="1" animBg="1"/>
      <p:bldP spid="627" grpId="0" animBg="1"/>
      <p:bldP spid="627" grpId="1" animBg="1"/>
      <p:bldP spid="628" grpId="0" animBg="1"/>
      <p:bldP spid="628" grpId="1" animBg="1"/>
      <p:bldP spid="629" grpId="0" animBg="1"/>
      <p:bldP spid="629" grpId="1" animBg="1"/>
      <p:bldP spid="630" grpId="0" animBg="1"/>
      <p:bldP spid="630" grpId="1" animBg="1"/>
      <p:bldP spid="631" grpId="0" animBg="1"/>
      <p:bldP spid="631" grpId="1" animBg="1"/>
      <p:bldP spid="632" grpId="0" animBg="1"/>
      <p:bldP spid="632" grpId="1" animBg="1"/>
      <p:bldP spid="633" grpId="0" animBg="1"/>
      <p:bldP spid="633" grpId="1" animBg="1"/>
      <p:bldP spid="634" grpId="0" animBg="1"/>
      <p:bldP spid="634" grpId="1" animBg="1"/>
      <p:bldP spid="635" grpId="0" animBg="1"/>
      <p:bldP spid="635" grpId="1" animBg="1"/>
      <p:bldP spid="636" grpId="0" animBg="1"/>
      <p:bldP spid="636" grpId="1" animBg="1"/>
      <p:bldP spid="637" grpId="0" animBg="1"/>
      <p:bldP spid="637" grpId="1" animBg="1"/>
      <p:bldP spid="638" grpId="0" animBg="1"/>
      <p:bldP spid="638" grpId="1" animBg="1"/>
      <p:bldP spid="639" grpId="0" animBg="1"/>
      <p:bldP spid="639" grpId="1" animBg="1"/>
      <p:bldP spid="640" grpId="0" animBg="1"/>
      <p:bldP spid="640" grpId="1" animBg="1"/>
      <p:bldP spid="641" grpId="0" animBg="1"/>
      <p:bldP spid="641" grpId="1" animBg="1"/>
      <p:bldP spid="642" grpId="0" animBg="1"/>
      <p:bldP spid="642" grpId="1" animBg="1"/>
      <p:bldP spid="643" grpId="0" animBg="1"/>
      <p:bldP spid="643" grpId="1" animBg="1"/>
      <p:bldP spid="644" grpId="0" animBg="1"/>
      <p:bldP spid="644" grpId="1" animBg="1"/>
      <p:bldP spid="645" grpId="0" animBg="1"/>
      <p:bldP spid="645" grpId="1" animBg="1"/>
      <p:bldP spid="646" grpId="0" animBg="1"/>
      <p:bldP spid="646" grpId="1" animBg="1"/>
      <p:bldP spid="647" grpId="0" animBg="1"/>
      <p:bldP spid="647" grpId="1" animBg="1"/>
      <p:bldP spid="648" grpId="0" animBg="1"/>
      <p:bldP spid="648" grpId="1" animBg="1"/>
      <p:bldP spid="649" grpId="0" animBg="1"/>
      <p:bldP spid="649" grpId="1" animBg="1"/>
      <p:bldP spid="650" grpId="0" animBg="1"/>
      <p:bldP spid="650" grpId="1" animBg="1"/>
      <p:bldP spid="651" grpId="0" animBg="1"/>
      <p:bldP spid="651" grpId="1" animBg="1"/>
      <p:bldP spid="652" grpId="0" animBg="1"/>
      <p:bldP spid="652" grpId="1" animBg="1"/>
      <p:bldP spid="653" grpId="0" animBg="1"/>
      <p:bldP spid="653" grpId="1" animBg="1"/>
      <p:bldP spid="654" grpId="0" animBg="1"/>
      <p:bldP spid="654" grpId="1" animBg="1"/>
      <p:bldP spid="655" grpId="0" animBg="1"/>
      <p:bldP spid="655" grpId="1" animBg="1"/>
      <p:bldP spid="656" grpId="0" animBg="1"/>
      <p:bldP spid="656" grpId="1" animBg="1"/>
      <p:bldP spid="657" grpId="0" animBg="1"/>
      <p:bldP spid="657" grpId="1" animBg="1"/>
      <p:bldP spid="658" grpId="0" animBg="1"/>
      <p:bldP spid="658" grpId="1" animBg="1"/>
      <p:bldP spid="659" grpId="0" animBg="1"/>
      <p:bldP spid="659" grpId="1" animBg="1"/>
      <p:bldP spid="660" grpId="0" animBg="1"/>
      <p:bldP spid="660" grpId="1" animBg="1"/>
      <p:bldP spid="661" grpId="0" animBg="1"/>
      <p:bldP spid="661" grpId="1" animBg="1"/>
      <p:bldP spid="662" grpId="0" animBg="1"/>
      <p:bldP spid="662" grpId="1" animBg="1"/>
      <p:bldP spid="663" grpId="0" animBg="1"/>
      <p:bldP spid="663" grpId="1" animBg="1"/>
      <p:bldP spid="664" grpId="0" animBg="1"/>
      <p:bldP spid="664" grpId="1" animBg="1"/>
      <p:bldP spid="665" grpId="0" animBg="1"/>
      <p:bldP spid="665" grpId="1" animBg="1"/>
      <p:bldP spid="666" grpId="0" animBg="1"/>
      <p:bldP spid="666" grpId="1" animBg="1"/>
      <p:bldP spid="667" grpId="0" animBg="1"/>
      <p:bldP spid="667" grpId="1" animBg="1"/>
      <p:bldP spid="668" grpId="0" animBg="1"/>
      <p:bldP spid="668" grpId="1" animBg="1"/>
      <p:bldP spid="669" grpId="0" animBg="1"/>
      <p:bldP spid="669" grpId="1" animBg="1"/>
      <p:bldP spid="670" grpId="0" animBg="1"/>
      <p:bldP spid="670" grpId="1" animBg="1"/>
      <p:bldP spid="671" grpId="0" animBg="1"/>
      <p:bldP spid="671" grpId="1" animBg="1"/>
      <p:bldP spid="672" grpId="0" animBg="1"/>
      <p:bldP spid="672" grpId="1" animBg="1"/>
      <p:bldP spid="673" grpId="0" animBg="1"/>
      <p:bldP spid="673" grpId="1" animBg="1"/>
      <p:bldP spid="674" grpId="0" animBg="1"/>
      <p:bldP spid="674" grpId="1" animBg="1"/>
      <p:bldP spid="675" grpId="0" animBg="1"/>
      <p:bldP spid="675" grpId="1" animBg="1"/>
      <p:bldP spid="676" grpId="0" animBg="1"/>
      <p:bldP spid="676" grpId="1" animBg="1"/>
      <p:bldP spid="677" grpId="0" animBg="1"/>
      <p:bldP spid="677" grpId="1" animBg="1"/>
      <p:bldP spid="678" grpId="0" animBg="1"/>
      <p:bldP spid="678" grpId="1" animBg="1"/>
      <p:bldP spid="679" grpId="0" animBg="1"/>
      <p:bldP spid="679" grpId="1" animBg="1"/>
      <p:bldP spid="680" grpId="0" animBg="1"/>
      <p:bldP spid="680" grpId="1" animBg="1"/>
      <p:bldP spid="681" grpId="0" animBg="1"/>
      <p:bldP spid="681" grpId="1" animBg="1"/>
      <p:bldP spid="682" grpId="0" animBg="1"/>
      <p:bldP spid="682" grpId="1" animBg="1"/>
      <p:bldP spid="683" grpId="0" animBg="1"/>
      <p:bldP spid="683" grpId="1" animBg="1"/>
      <p:bldP spid="684" grpId="0" animBg="1"/>
      <p:bldP spid="684" grpId="1" animBg="1"/>
      <p:bldP spid="685" grpId="0" animBg="1"/>
      <p:bldP spid="685" grpId="1" animBg="1"/>
      <p:bldP spid="686" grpId="0" animBg="1"/>
      <p:bldP spid="686" grpId="1" animBg="1"/>
      <p:bldP spid="687" grpId="0" animBg="1"/>
      <p:bldP spid="687" grpId="1" animBg="1"/>
      <p:bldP spid="688" grpId="0" animBg="1"/>
      <p:bldP spid="688" grpId="1" animBg="1"/>
      <p:bldP spid="689" grpId="0" animBg="1"/>
      <p:bldP spid="689" grpId="1" animBg="1"/>
      <p:bldP spid="690" grpId="0" animBg="1"/>
      <p:bldP spid="690" grpId="1" animBg="1"/>
      <p:bldP spid="691" grpId="0" animBg="1"/>
      <p:bldP spid="691" grpId="1" animBg="1"/>
      <p:bldP spid="692" grpId="0" animBg="1"/>
      <p:bldP spid="692" grpId="1" animBg="1"/>
      <p:bldP spid="693" grpId="0" animBg="1"/>
      <p:bldP spid="693" grpId="1" animBg="1"/>
      <p:bldP spid="694" grpId="0" animBg="1"/>
      <p:bldP spid="694" grpId="1" animBg="1"/>
      <p:bldP spid="695" grpId="0" animBg="1"/>
      <p:bldP spid="69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Freeform 72"/>
          <p:cNvSpPr>
            <a:spLocks/>
          </p:cNvSpPr>
          <p:nvPr/>
        </p:nvSpPr>
        <p:spPr bwMode="auto">
          <a:xfrm>
            <a:off x="335494" y="2993788"/>
            <a:ext cx="1215564" cy="876301"/>
          </a:xfrm>
          <a:custGeom>
            <a:avLst/>
            <a:gdLst>
              <a:gd name="T0" fmla="*/ 249 w 249"/>
              <a:gd name="T1" fmla="*/ 0 h 226"/>
              <a:gd name="T2" fmla="*/ 124 w 249"/>
              <a:gd name="T3" fmla="*/ 226 h 226"/>
              <a:gd name="T4" fmla="*/ 0 w 249"/>
              <a:gd name="T5" fmla="*/ 0 h 226"/>
              <a:gd name="T6" fmla="*/ 249 w 249"/>
              <a:gd name="T7" fmla="*/ 0 h 226"/>
              <a:gd name="T8" fmla="*/ 249 w 249"/>
              <a:gd name="T9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" h="226">
                <a:moveTo>
                  <a:pt x="249" y="0"/>
                </a:moveTo>
                <a:lnTo>
                  <a:pt x="124" y="226"/>
                </a:lnTo>
                <a:lnTo>
                  <a:pt x="0" y="0"/>
                </a:lnTo>
                <a:lnTo>
                  <a:pt x="249" y="0"/>
                </a:lnTo>
                <a:lnTo>
                  <a:pt x="24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2621556"/>
            <a:ext cx="12192000" cy="42364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sx="1000" sy="1000" algn="ctr" rotWithShape="0">
              <a:srgbClr val="C9CACA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9" name="图片 208"/>
          <p:cNvPicPr>
            <a:picLocks noChangeAspect="1"/>
          </p:cNvPicPr>
          <p:nvPr/>
        </p:nvPicPr>
        <p:blipFill rotWithShape="1">
          <a:blip r:embed="rId5"/>
          <a:srcRect l="17743" t="2164" r="17594" b="2355"/>
          <a:stretch/>
        </p:blipFill>
        <p:spPr>
          <a:xfrm>
            <a:off x="-1155" y="-96982"/>
            <a:ext cx="12219709" cy="6954982"/>
          </a:xfrm>
          <a:prstGeom prst="rect">
            <a:avLst/>
          </a:prstGeom>
        </p:spPr>
      </p:pic>
      <p:sp>
        <p:nvSpPr>
          <p:cNvPr id="87" name="Freeform 72"/>
          <p:cNvSpPr>
            <a:spLocks/>
          </p:cNvSpPr>
          <p:nvPr/>
        </p:nvSpPr>
        <p:spPr bwMode="auto">
          <a:xfrm>
            <a:off x="380609" y="2274473"/>
            <a:ext cx="1078914" cy="2508542"/>
          </a:xfrm>
          <a:custGeom>
            <a:avLst/>
            <a:gdLst>
              <a:gd name="T0" fmla="*/ 249 w 249"/>
              <a:gd name="T1" fmla="*/ 0 h 226"/>
              <a:gd name="T2" fmla="*/ 124 w 249"/>
              <a:gd name="T3" fmla="*/ 226 h 226"/>
              <a:gd name="T4" fmla="*/ 0 w 249"/>
              <a:gd name="T5" fmla="*/ 0 h 226"/>
              <a:gd name="T6" fmla="*/ 249 w 249"/>
              <a:gd name="T7" fmla="*/ 0 h 226"/>
              <a:gd name="T8" fmla="*/ 249 w 249"/>
              <a:gd name="T9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" h="226">
                <a:moveTo>
                  <a:pt x="249" y="0"/>
                </a:moveTo>
                <a:lnTo>
                  <a:pt x="124" y="226"/>
                </a:lnTo>
                <a:lnTo>
                  <a:pt x="0" y="0"/>
                </a:lnTo>
                <a:lnTo>
                  <a:pt x="249" y="0"/>
                </a:lnTo>
                <a:lnTo>
                  <a:pt x="24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28909" y="3981980"/>
            <a:ext cx="10639477" cy="1905000"/>
            <a:chOff x="795042" y="3998913"/>
            <a:chExt cx="10639477" cy="1905000"/>
          </a:xfrm>
          <a:solidFill>
            <a:schemeClr val="bg1">
              <a:lumMod val="50000"/>
            </a:schemeClr>
          </a:solidFill>
        </p:grpSpPr>
        <p:sp>
          <p:nvSpPr>
            <p:cNvPr id="79" name="Freeform 64"/>
            <p:cNvSpPr>
              <a:spLocks/>
            </p:cNvSpPr>
            <p:nvPr/>
          </p:nvSpPr>
          <p:spPr bwMode="auto">
            <a:xfrm>
              <a:off x="2519301" y="4001371"/>
              <a:ext cx="1900238" cy="952500"/>
            </a:xfrm>
            <a:custGeom>
              <a:avLst/>
              <a:gdLst>
                <a:gd name="T0" fmla="*/ 133 w 616"/>
                <a:gd name="T1" fmla="*/ 0 h 308"/>
                <a:gd name="T2" fmla="*/ 489 w 616"/>
                <a:gd name="T3" fmla="*/ 0 h 308"/>
                <a:gd name="T4" fmla="*/ 600 w 616"/>
                <a:gd name="T5" fmla="*/ 70 h 308"/>
                <a:gd name="T6" fmla="*/ 616 w 616"/>
                <a:gd name="T7" fmla="*/ 133 h 308"/>
                <a:gd name="T8" fmla="*/ 616 w 616"/>
                <a:gd name="T9" fmla="*/ 308 h 308"/>
                <a:gd name="T10" fmla="*/ 559 w 616"/>
                <a:gd name="T11" fmla="*/ 308 h 308"/>
                <a:gd name="T12" fmla="*/ 559 w 616"/>
                <a:gd name="T13" fmla="*/ 134 h 308"/>
                <a:gd name="T14" fmla="*/ 482 w 616"/>
                <a:gd name="T15" fmla="*/ 57 h 308"/>
                <a:gd name="T16" fmla="*/ 134 w 616"/>
                <a:gd name="T17" fmla="*/ 57 h 308"/>
                <a:gd name="T18" fmla="*/ 57 w 616"/>
                <a:gd name="T19" fmla="*/ 134 h 308"/>
                <a:gd name="T20" fmla="*/ 57 w 616"/>
                <a:gd name="T21" fmla="*/ 308 h 308"/>
                <a:gd name="T22" fmla="*/ 0 w 616"/>
                <a:gd name="T23" fmla="*/ 308 h 308"/>
                <a:gd name="T24" fmla="*/ 0 w 616"/>
                <a:gd name="T25" fmla="*/ 127 h 308"/>
                <a:gd name="T26" fmla="*/ 70 w 616"/>
                <a:gd name="T27" fmla="*/ 16 h 308"/>
                <a:gd name="T28" fmla="*/ 133 w 616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308">
                  <a:moveTo>
                    <a:pt x="133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537" y="4"/>
                    <a:pt x="575" y="28"/>
                    <a:pt x="600" y="70"/>
                  </a:cubicBezTo>
                  <a:cubicBezTo>
                    <a:pt x="610" y="90"/>
                    <a:pt x="615" y="110"/>
                    <a:pt x="616" y="133"/>
                  </a:cubicBezTo>
                  <a:cubicBezTo>
                    <a:pt x="616" y="308"/>
                    <a:pt x="616" y="308"/>
                    <a:pt x="616" y="308"/>
                  </a:cubicBezTo>
                  <a:cubicBezTo>
                    <a:pt x="559" y="308"/>
                    <a:pt x="559" y="308"/>
                    <a:pt x="559" y="308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59" y="91"/>
                    <a:pt x="524" y="57"/>
                    <a:pt x="482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91" y="57"/>
                    <a:pt x="57" y="91"/>
                    <a:pt x="57" y="134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" y="79"/>
                    <a:pt x="28" y="40"/>
                    <a:pt x="70" y="16"/>
                  </a:cubicBezTo>
                  <a:cubicBezTo>
                    <a:pt x="90" y="6"/>
                    <a:pt x="110" y="1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>
              <a:off x="4244111" y="4951413"/>
              <a:ext cx="1898650" cy="952500"/>
            </a:xfrm>
            <a:custGeom>
              <a:avLst/>
              <a:gdLst>
                <a:gd name="T0" fmla="*/ 616 w 616"/>
                <a:gd name="T1" fmla="*/ 0 h 308"/>
                <a:gd name="T2" fmla="*/ 616 w 616"/>
                <a:gd name="T3" fmla="*/ 181 h 308"/>
                <a:gd name="T4" fmla="*/ 614 w 616"/>
                <a:gd name="T5" fmla="*/ 195 h 308"/>
                <a:gd name="T6" fmla="*/ 483 w 616"/>
                <a:gd name="T7" fmla="*/ 308 h 308"/>
                <a:gd name="T8" fmla="*/ 127 w 616"/>
                <a:gd name="T9" fmla="*/ 308 h 308"/>
                <a:gd name="T10" fmla="*/ 16 w 616"/>
                <a:gd name="T11" fmla="*/ 238 h 308"/>
                <a:gd name="T12" fmla="*/ 0 w 616"/>
                <a:gd name="T13" fmla="*/ 175 h 308"/>
                <a:gd name="T14" fmla="*/ 0 w 616"/>
                <a:gd name="T15" fmla="*/ 0 h 308"/>
                <a:gd name="T16" fmla="*/ 57 w 616"/>
                <a:gd name="T17" fmla="*/ 0 h 308"/>
                <a:gd name="T18" fmla="*/ 57 w 616"/>
                <a:gd name="T19" fmla="*/ 174 h 308"/>
                <a:gd name="T20" fmla="*/ 134 w 616"/>
                <a:gd name="T21" fmla="*/ 251 h 308"/>
                <a:gd name="T22" fmla="*/ 482 w 616"/>
                <a:gd name="T23" fmla="*/ 251 h 308"/>
                <a:gd name="T24" fmla="*/ 559 w 616"/>
                <a:gd name="T25" fmla="*/ 174 h 308"/>
                <a:gd name="T26" fmla="*/ 559 w 616"/>
                <a:gd name="T27" fmla="*/ 0 h 308"/>
                <a:gd name="T28" fmla="*/ 616 w 616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308">
                  <a:moveTo>
                    <a:pt x="616" y="0"/>
                  </a:moveTo>
                  <a:cubicBezTo>
                    <a:pt x="616" y="181"/>
                    <a:pt x="616" y="181"/>
                    <a:pt x="616" y="181"/>
                  </a:cubicBezTo>
                  <a:cubicBezTo>
                    <a:pt x="614" y="195"/>
                    <a:pt x="614" y="195"/>
                    <a:pt x="614" y="195"/>
                  </a:cubicBezTo>
                  <a:cubicBezTo>
                    <a:pt x="602" y="261"/>
                    <a:pt x="550" y="306"/>
                    <a:pt x="483" y="308"/>
                  </a:cubicBezTo>
                  <a:cubicBezTo>
                    <a:pt x="127" y="308"/>
                    <a:pt x="127" y="308"/>
                    <a:pt x="127" y="308"/>
                  </a:cubicBezTo>
                  <a:cubicBezTo>
                    <a:pt x="79" y="304"/>
                    <a:pt x="40" y="280"/>
                    <a:pt x="16" y="238"/>
                  </a:cubicBezTo>
                  <a:cubicBezTo>
                    <a:pt x="6" y="218"/>
                    <a:pt x="1" y="198"/>
                    <a:pt x="0" y="1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7" y="217"/>
                    <a:pt x="91" y="251"/>
                    <a:pt x="134" y="251"/>
                  </a:cubicBezTo>
                  <a:cubicBezTo>
                    <a:pt x="482" y="251"/>
                    <a:pt x="482" y="251"/>
                    <a:pt x="482" y="251"/>
                  </a:cubicBezTo>
                  <a:cubicBezTo>
                    <a:pt x="525" y="251"/>
                    <a:pt x="559" y="217"/>
                    <a:pt x="559" y="174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616" y="0"/>
                    <a:pt x="616" y="0"/>
                    <a:pt x="6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>
              <a:off x="5966177" y="3998913"/>
              <a:ext cx="1898650" cy="952500"/>
            </a:xfrm>
            <a:custGeom>
              <a:avLst/>
              <a:gdLst>
                <a:gd name="T0" fmla="*/ 133 w 616"/>
                <a:gd name="T1" fmla="*/ 0 h 308"/>
                <a:gd name="T2" fmla="*/ 489 w 616"/>
                <a:gd name="T3" fmla="*/ 0 h 308"/>
                <a:gd name="T4" fmla="*/ 600 w 616"/>
                <a:gd name="T5" fmla="*/ 70 h 308"/>
                <a:gd name="T6" fmla="*/ 616 w 616"/>
                <a:gd name="T7" fmla="*/ 133 h 308"/>
                <a:gd name="T8" fmla="*/ 616 w 616"/>
                <a:gd name="T9" fmla="*/ 308 h 308"/>
                <a:gd name="T10" fmla="*/ 559 w 616"/>
                <a:gd name="T11" fmla="*/ 308 h 308"/>
                <a:gd name="T12" fmla="*/ 559 w 616"/>
                <a:gd name="T13" fmla="*/ 134 h 308"/>
                <a:gd name="T14" fmla="*/ 482 w 616"/>
                <a:gd name="T15" fmla="*/ 57 h 308"/>
                <a:gd name="T16" fmla="*/ 134 w 616"/>
                <a:gd name="T17" fmla="*/ 57 h 308"/>
                <a:gd name="T18" fmla="*/ 57 w 616"/>
                <a:gd name="T19" fmla="*/ 134 h 308"/>
                <a:gd name="T20" fmla="*/ 57 w 616"/>
                <a:gd name="T21" fmla="*/ 308 h 308"/>
                <a:gd name="T22" fmla="*/ 0 w 616"/>
                <a:gd name="T23" fmla="*/ 308 h 308"/>
                <a:gd name="T24" fmla="*/ 0 w 616"/>
                <a:gd name="T25" fmla="*/ 127 h 308"/>
                <a:gd name="T26" fmla="*/ 70 w 616"/>
                <a:gd name="T27" fmla="*/ 16 h 308"/>
                <a:gd name="T28" fmla="*/ 133 w 616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308">
                  <a:moveTo>
                    <a:pt x="133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537" y="4"/>
                    <a:pt x="576" y="28"/>
                    <a:pt x="600" y="70"/>
                  </a:cubicBezTo>
                  <a:cubicBezTo>
                    <a:pt x="610" y="90"/>
                    <a:pt x="615" y="110"/>
                    <a:pt x="616" y="133"/>
                  </a:cubicBezTo>
                  <a:cubicBezTo>
                    <a:pt x="616" y="308"/>
                    <a:pt x="616" y="308"/>
                    <a:pt x="616" y="308"/>
                  </a:cubicBezTo>
                  <a:cubicBezTo>
                    <a:pt x="559" y="308"/>
                    <a:pt x="559" y="308"/>
                    <a:pt x="559" y="308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59" y="91"/>
                    <a:pt x="525" y="57"/>
                    <a:pt x="482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91" y="57"/>
                    <a:pt x="57" y="91"/>
                    <a:pt x="57" y="134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" y="79"/>
                    <a:pt x="28" y="40"/>
                    <a:pt x="70" y="16"/>
                  </a:cubicBezTo>
                  <a:cubicBezTo>
                    <a:pt x="90" y="6"/>
                    <a:pt x="110" y="1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>
              <a:off x="7686995" y="4951413"/>
              <a:ext cx="1898650" cy="952500"/>
            </a:xfrm>
            <a:custGeom>
              <a:avLst/>
              <a:gdLst>
                <a:gd name="T0" fmla="*/ 616 w 616"/>
                <a:gd name="T1" fmla="*/ 0 h 308"/>
                <a:gd name="T2" fmla="*/ 616 w 616"/>
                <a:gd name="T3" fmla="*/ 181 h 308"/>
                <a:gd name="T4" fmla="*/ 614 w 616"/>
                <a:gd name="T5" fmla="*/ 195 h 308"/>
                <a:gd name="T6" fmla="*/ 483 w 616"/>
                <a:gd name="T7" fmla="*/ 308 h 308"/>
                <a:gd name="T8" fmla="*/ 127 w 616"/>
                <a:gd name="T9" fmla="*/ 308 h 308"/>
                <a:gd name="T10" fmla="*/ 16 w 616"/>
                <a:gd name="T11" fmla="*/ 238 h 308"/>
                <a:gd name="T12" fmla="*/ 0 w 616"/>
                <a:gd name="T13" fmla="*/ 175 h 308"/>
                <a:gd name="T14" fmla="*/ 0 w 616"/>
                <a:gd name="T15" fmla="*/ 0 h 308"/>
                <a:gd name="T16" fmla="*/ 57 w 616"/>
                <a:gd name="T17" fmla="*/ 0 h 308"/>
                <a:gd name="T18" fmla="*/ 57 w 616"/>
                <a:gd name="T19" fmla="*/ 174 h 308"/>
                <a:gd name="T20" fmla="*/ 134 w 616"/>
                <a:gd name="T21" fmla="*/ 251 h 308"/>
                <a:gd name="T22" fmla="*/ 482 w 616"/>
                <a:gd name="T23" fmla="*/ 251 h 308"/>
                <a:gd name="T24" fmla="*/ 559 w 616"/>
                <a:gd name="T25" fmla="*/ 174 h 308"/>
                <a:gd name="T26" fmla="*/ 559 w 616"/>
                <a:gd name="T27" fmla="*/ 0 h 308"/>
                <a:gd name="T28" fmla="*/ 616 w 616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308">
                  <a:moveTo>
                    <a:pt x="616" y="0"/>
                  </a:moveTo>
                  <a:cubicBezTo>
                    <a:pt x="616" y="181"/>
                    <a:pt x="616" y="181"/>
                    <a:pt x="616" y="181"/>
                  </a:cubicBezTo>
                  <a:cubicBezTo>
                    <a:pt x="614" y="195"/>
                    <a:pt x="614" y="195"/>
                    <a:pt x="614" y="195"/>
                  </a:cubicBezTo>
                  <a:cubicBezTo>
                    <a:pt x="603" y="261"/>
                    <a:pt x="550" y="306"/>
                    <a:pt x="483" y="308"/>
                  </a:cubicBezTo>
                  <a:cubicBezTo>
                    <a:pt x="127" y="308"/>
                    <a:pt x="127" y="308"/>
                    <a:pt x="127" y="308"/>
                  </a:cubicBezTo>
                  <a:cubicBezTo>
                    <a:pt x="79" y="304"/>
                    <a:pt x="41" y="280"/>
                    <a:pt x="16" y="238"/>
                  </a:cubicBezTo>
                  <a:cubicBezTo>
                    <a:pt x="6" y="218"/>
                    <a:pt x="1" y="198"/>
                    <a:pt x="0" y="1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7" y="217"/>
                    <a:pt x="92" y="251"/>
                    <a:pt x="134" y="251"/>
                  </a:cubicBezTo>
                  <a:cubicBezTo>
                    <a:pt x="482" y="251"/>
                    <a:pt x="482" y="251"/>
                    <a:pt x="482" y="251"/>
                  </a:cubicBezTo>
                  <a:cubicBezTo>
                    <a:pt x="525" y="251"/>
                    <a:pt x="559" y="217"/>
                    <a:pt x="559" y="174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616" y="0"/>
                    <a:pt x="616" y="0"/>
                    <a:pt x="6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>
              <a:off x="9408239" y="4015846"/>
              <a:ext cx="1898650" cy="1638300"/>
            </a:xfrm>
            <a:custGeom>
              <a:avLst/>
              <a:gdLst>
                <a:gd name="T0" fmla="*/ 133 w 616"/>
                <a:gd name="T1" fmla="*/ 0 h 530"/>
                <a:gd name="T2" fmla="*/ 489 w 616"/>
                <a:gd name="T3" fmla="*/ 0 h 530"/>
                <a:gd name="T4" fmla="*/ 600 w 616"/>
                <a:gd name="T5" fmla="*/ 70 h 530"/>
                <a:gd name="T6" fmla="*/ 616 w 616"/>
                <a:gd name="T7" fmla="*/ 133 h 530"/>
                <a:gd name="T8" fmla="*/ 616 w 616"/>
                <a:gd name="T9" fmla="*/ 530 h 530"/>
                <a:gd name="T10" fmla="*/ 559 w 616"/>
                <a:gd name="T11" fmla="*/ 530 h 530"/>
                <a:gd name="T12" fmla="*/ 559 w 616"/>
                <a:gd name="T13" fmla="*/ 134 h 530"/>
                <a:gd name="T14" fmla="*/ 483 w 616"/>
                <a:gd name="T15" fmla="*/ 57 h 530"/>
                <a:gd name="T16" fmla="*/ 134 w 616"/>
                <a:gd name="T17" fmla="*/ 57 h 530"/>
                <a:gd name="T18" fmla="*/ 57 w 616"/>
                <a:gd name="T19" fmla="*/ 134 h 530"/>
                <a:gd name="T20" fmla="*/ 57 w 616"/>
                <a:gd name="T21" fmla="*/ 308 h 530"/>
                <a:gd name="T22" fmla="*/ 0 w 616"/>
                <a:gd name="T23" fmla="*/ 308 h 530"/>
                <a:gd name="T24" fmla="*/ 0 w 616"/>
                <a:gd name="T25" fmla="*/ 127 h 530"/>
                <a:gd name="T26" fmla="*/ 70 w 616"/>
                <a:gd name="T27" fmla="*/ 16 h 530"/>
                <a:gd name="T28" fmla="*/ 133 w 616"/>
                <a:gd name="T2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530">
                  <a:moveTo>
                    <a:pt x="133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538" y="4"/>
                    <a:pt x="576" y="28"/>
                    <a:pt x="600" y="70"/>
                  </a:cubicBezTo>
                  <a:cubicBezTo>
                    <a:pt x="610" y="90"/>
                    <a:pt x="615" y="110"/>
                    <a:pt x="616" y="133"/>
                  </a:cubicBezTo>
                  <a:cubicBezTo>
                    <a:pt x="616" y="530"/>
                    <a:pt x="616" y="530"/>
                    <a:pt x="616" y="530"/>
                  </a:cubicBezTo>
                  <a:cubicBezTo>
                    <a:pt x="559" y="530"/>
                    <a:pt x="559" y="530"/>
                    <a:pt x="559" y="530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59" y="91"/>
                    <a:pt x="525" y="57"/>
                    <a:pt x="483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92" y="57"/>
                    <a:pt x="57" y="91"/>
                    <a:pt x="57" y="134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" y="79"/>
                    <a:pt x="28" y="40"/>
                    <a:pt x="70" y="16"/>
                  </a:cubicBezTo>
                  <a:cubicBezTo>
                    <a:pt x="91" y="6"/>
                    <a:pt x="110" y="1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1"/>
            <p:cNvSpPr>
              <a:spLocks/>
            </p:cNvSpPr>
            <p:nvPr/>
          </p:nvSpPr>
          <p:spPr bwMode="auto">
            <a:xfrm>
              <a:off x="11036056" y="5545138"/>
              <a:ext cx="398463" cy="358775"/>
            </a:xfrm>
            <a:custGeom>
              <a:avLst/>
              <a:gdLst>
                <a:gd name="T0" fmla="*/ 251 w 251"/>
                <a:gd name="T1" fmla="*/ 0 h 226"/>
                <a:gd name="T2" fmla="*/ 127 w 251"/>
                <a:gd name="T3" fmla="*/ 226 h 226"/>
                <a:gd name="T4" fmla="*/ 0 w 251"/>
                <a:gd name="T5" fmla="*/ 0 h 226"/>
                <a:gd name="T6" fmla="*/ 251 w 251"/>
                <a:gd name="T7" fmla="*/ 0 h 226"/>
                <a:gd name="T8" fmla="*/ 251 w 251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6">
                  <a:moveTo>
                    <a:pt x="251" y="0"/>
                  </a:moveTo>
                  <a:lnTo>
                    <a:pt x="127" y="226"/>
                  </a:lnTo>
                  <a:lnTo>
                    <a:pt x="0" y="0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795042" y="4310468"/>
              <a:ext cx="1900238" cy="1589088"/>
            </a:xfrm>
            <a:custGeom>
              <a:avLst/>
              <a:gdLst>
                <a:gd name="T0" fmla="*/ 616 w 616"/>
                <a:gd name="T1" fmla="*/ 206 h 514"/>
                <a:gd name="T2" fmla="*/ 615 w 616"/>
                <a:gd name="T3" fmla="*/ 387 h 514"/>
                <a:gd name="T4" fmla="*/ 614 w 616"/>
                <a:gd name="T5" fmla="*/ 401 h 514"/>
                <a:gd name="T6" fmla="*/ 483 w 616"/>
                <a:gd name="T7" fmla="*/ 514 h 514"/>
                <a:gd name="T8" fmla="*/ 127 w 616"/>
                <a:gd name="T9" fmla="*/ 514 h 514"/>
                <a:gd name="T10" fmla="*/ 16 w 616"/>
                <a:gd name="T11" fmla="*/ 444 h 514"/>
                <a:gd name="T12" fmla="*/ 0 w 616"/>
                <a:gd name="T13" fmla="*/ 381 h 514"/>
                <a:gd name="T14" fmla="*/ 0 w 616"/>
                <a:gd name="T15" fmla="*/ 0 h 514"/>
                <a:gd name="T16" fmla="*/ 28 w 616"/>
                <a:gd name="T17" fmla="*/ 52 h 514"/>
                <a:gd name="T18" fmla="*/ 57 w 616"/>
                <a:gd name="T19" fmla="*/ 0 h 514"/>
                <a:gd name="T20" fmla="*/ 57 w 616"/>
                <a:gd name="T21" fmla="*/ 380 h 514"/>
                <a:gd name="T22" fmla="*/ 133 w 616"/>
                <a:gd name="T23" fmla="*/ 457 h 514"/>
                <a:gd name="T24" fmla="*/ 482 w 616"/>
                <a:gd name="T25" fmla="*/ 457 h 514"/>
                <a:gd name="T26" fmla="*/ 559 w 616"/>
                <a:gd name="T27" fmla="*/ 380 h 514"/>
                <a:gd name="T28" fmla="*/ 559 w 616"/>
                <a:gd name="T29" fmla="*/ 206 h 514"/>
                <a:gd name="T30" fmla="*/ 616 w 616"/>
                <a:gd name="T31" fmla="*/ 20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514">
                  <a:moveTo>
                    <a:pt x="616" y="206"/>
                  </a:moveTo>
                  <a:cubicBezTo>
                    <a:pt x="615" y="387"/>
                    <a:pt x="615" y="387"/>
                    <a:pt x="615" y="387"/>
                  </a:cubicBezTo>
                  <a:cubicBezTo>
                    <a:pt x="614" y="401"/>
                    <a:pt x="614" y="401"/>
                    <a:pt x="614" y="401"/>
                  </a:cubicBezTo>
                  <a:cubicBezTo>
                    <a:pt x="602" y="467"/>
                    <a:pt x="550" y="512"/>
                    <a:pt x="483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78" y="510"/>
                    <a:pt x="40" y="486"/>
                    <a:pt x="16" y="444"/>
                  </a:cubicBezTo>
                  <a:cubicBezTo>
                    <a:pt x="6" y="424"/>
                    <a:pt x="0" y="404"/>
                    <a:pt x="0" y="3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380"/>
                    <a:pt x="57" y="380"/>
                    <a:pt x="57" y="380"/>
                  </a:cubicBezTo>
                  <a:cubicBezTo>
                    <a:pt x="57" y="423"/>
                    <a:pt x="91" y="457"/>
                    <a:pt x="133" y="457"/>
                  </a:cubicBezTo>
                  <a:cubicBezTo>
                    <a:pt x="482" y="457"/>
                    <a:pt x="482" y="457"/>
                    <a:pt x="482" y="457"/>
                  </a:cubicBezTo>
                  <a:cubicBezTo>
                    <a:pt x="524" y="457"/>
                    <a:pt x="559" y="423"/>
                    <a:pt x="559" y="380"/>
                  </a:cubicBezTo>
                  <a:cubicBezTo>
                    <a:pt x="559" y="206"/>
                    <a:pt x="559" y="206"/>
                    <a:pt x="559" y="206"/>
                  </a:cubicBezTo>
                  <a:cubicBezTo>
                    <a:pt x="616" y="206"/>
                    <a:pt x="616" y="206"/>
                    <a:pt x="61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Freeform 74"/>
          <p:cNvSpPr>
            <a:spLocks/>
          </p:cNvSpPr>
          <p:nvPr/>
        </p:nvSpPr>
        <p:spPr bwMode="auto">
          <a:xfrm>
            <a:off x="1768476" y="5216525"/>
            <a:ext cx="26988" cy="550863"/>
          </a:xfrm>
          <a:custGeom>
            <a:avLst/>
            <a:gdLst>
              <a:gd name="T0" fmla="*/ 0 w 17"/>
              <a:gd name="T1" fmla="*/ 0 h 347"/>
              <a:gd name="T2" fmla="*/ 17 w 17"/>
              <a:gd name="T3" fmla="*/ 0 h 347"/>
              <a:gd name="T4" fmla="*/ 17 w 17"/>
              <a:gd name="T5" fmla="*/ 347 h 347"/>
              <a:gd name="T6" fmla="*/ 0 w 17"/>
              <a:gd name="T7" fmla="*/ 347 h 347"/>
              <a:gd name="T8" fmla="*/ 0 w 17"/>
              <a:gd name="T9" fmla="*/ 0 h 347"/>
              <a:gd name="T10" fmla="*/ 0 w 17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347">
                <a:moveTo>
                  <a:pt x="0" y="0"/>
                </a:moveTo>
                <a:lnTo>
                  <a:pt x="17" y="0"/>
                </a:lnTo>
                <a:lnTo>
                  <a:pt x="17" y="347"/>
                </a:lnTo>
                <a:lnTo>
                  <a:pt x="0" y="34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75"/>
          <p:cNvSpPr>
            <a:spLocks noChangeArrowheads="1"/>
          </p:cNvSpPr>
          <p:nvPr/>
        </p:nvSpPr>
        <p:spPr bwMode="auto">
          <a:xfrm>
            <a:off x="1128713" y="3998913"/>
            <a:ext cx="1308100" cy="1311275"/>
          </a:xfrm>
          <a:prstGeom prst="ellipse">
            <a:avLst/>
          </a:prstGeom>
          <a:solidFill>
            <a:srgbClr val="194F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rgbClr val="DC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Freeform 76"/>
          <p:cNvSpPr>
            <a:spLocks/>
          </p:cNvSpPr>
          <p:nvPr/>
        </p:nvSpPr>
        <p:spPr bwMode="auto">
          <a:xfrm>
            <a:off x="3490913" y="4135438"/>
            <a:ext cx="28575" cy="549275"/>
          </a:xfrm>
          <a:custGeom>
            <a:avLst/>
            <a:gdLst>
              <a:gd name="T0" fmla="*/ 0 w 9"/>
              <a:gd name="T1" fmla="*/ 178 h 178"/>
              <a:gd name="T2" fmla="*/ 9 w 9"/>
              <a:gd name="T3" fmla="*/ 178 h 178"/>
              <a:gd name="T4" fmla="*/ 9 w 9"/>
              <a:gd name="T5" fmla="*/ 0 h 178"/>
              <a:gd name="T6" fmla="*/ 0 w 9"/>
              <a:gd name="T7" fmla="*/ 0 h 178"/>
              <a:gd name="T8" fmla="*/ 0 w 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78">
                <a:moveTo>
                  <a:pt x="0" y="178"/>
                </a:moveTo>
                <a:cubicBezTo>
                  <a:pt x="3" y="178"/>
                  <a:pt x="6" y="178"/>
                  <a:pt x="9" y="178"/>
                </a:cubicBezTo>
                <a:cubicBezTo>
                  <a:pt x="9" y="118"/>
                  <a:pt x="9" y="59"/>
                  <a:pt x="9" y="0"/>
                </a:cubicBezTo>
                <a:cubicBezTo>
                  <a:pt x="6" y="0"/>
                  <a:pt x="3" y="0"/>
                  <a:pt x="0" y="0"/>
                </a:cubicBezTo>
                <a:cubicBezTo>
                  <a:pt x="0" y="59"/>
                  <a:pt x="0" y="118"/>
                  <a:pt x="0" y="1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77"/>
          <p:cNvSpPr>
            <a:spLocks noChangeArrowheads="1"/>
          </p:cNvSpPr>
          <p:nvPr/>
        </p:nvSpPr>
        <p:spPr bwMode="auto">
          <a:xfrm>
            <a:off x="2852738" y="4595813"/>
            <a:ext cx="1308100" cy="1308100"/>
          </a:xfrm>
          <a:prstGeom prst="ellipse">
            <a:avLst/>
          </a:prstGeom>
          <a:solidFill>
            <a:srgbClr val="CAC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rgbClr val="DC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Freeform 78"/>
          <p:cNvSpPr>
            <a:spLocks/>
          </p:cNvSpPr>
          <p:nvPr/>
        </p:nvSpPr>
        <p:spPr bwMode="auto">
          <a:xfrm>
            <a:off x="5214938" y="5216525"/>
            <a:ext cx="28575" cy="550863"/>
          </a:xfrm>
          <a:custGeom>
            <a:avLst/>
            <a:gdLst>
              <a:gd name="T0" fmla="*/ 0 w 9"/>
              <a:gd name="T1" fmla="*/ 0 h 178"/>
              <a:gd name="T2" fmla="*/ 9 w 9"/>
              <a:gd name="T3" fmla="*/ 0 h 178"/>
              <a:gd name="T4" fmla="*/ 9 w 9"/>
              <a:gd name="T5" fmla="*/ 178 h 178"/>
              <a:gd name="T6" fmla="*/ 0 w 9"/>
              <a:gd name="T7" fmla="*/ 178 h 178"/>
              <a:gd name="T8" fmla="*/ 0 w 9"/>
              <a:gd name="T9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78">
                <a:moveTo>
                  <a:pt x="0" y="0"/>
                </a:moveTo>
                <a:cubicBezTo>
                  <a:pt x="3" y="0"/>
                  <a:pt x="6" y="0"/>
                  <a:pt x="9" y="0"/>
                </a:cubicBezTo>
                <a:cubicBezTo>
                  <a:pt x="9" y="60"/>
                  <a:pt x="9" y="119"/>
                  <a:pt x="9" y="178"/>
                </a:cubicBezTo>
                <a:cubicBezTo>
                  <a:pt x="6" y="178"/>
                  <a:pt x="3" y="178"/>
                  <a:pt x="0" y="178"/>
                </a:cubicBezTo>
                <a:cubicBezTo>
                  <a:pt x="0" y="119"/>
                  <a:pt x="0" y="60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79"/>
          <p:cNvSpPr>
            <a:spLocks noChangeArrowheads="1"/>
          </p:cNvSpPr>
          <p:nvPr/>
        </p:nvSpPr>
        <p:spPr bwMode="auto">
          <a:xfrm>
            <a:off x="4576763" y="3998913"/>
            <a:ext cx="1308100" cy="1311275"/>
          </a:xfrm>
          <a:prstGeom prst="ellipse">
            <a:avLst/>
          </a:prstGeom>
          <a:solidFill>
            <a:srgbClr val="E73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rgbClr val="DC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Freeform 80"/>
          <p:cNvSpPr>
            <a:spLocks/>
          </p:cNvSpPr>
          <p:nvPr/>
        </p:nvSpPr>
        <p:spPr bwMode="auto">
          <a:xfrm>
            <a:off x="6938963" y="4135438"/>
            <a:ext cx="28575" cy="549275"/>
          </a:xfrm>
          <a:custGeom>
            <a:avLst/>
            <a:gdLst>
              <a:gd name="T0" fmla="*/ 0 w 9"/>
              <a:gd name="T1" fmla="*/ 178 h 178"/>
              <a:gd name="T2" fmla="*/ 9 w 9"/>
              <a:gd name="T3" fmla="*/ 178 h 178"/>
              <a:gd name="T4" fmla="*/ 9 w 9"/>
              <a:gd name="T5" fmla="*/ 0 h 178"/>
              <a:gd name="T6" fmla="*/ 0 w 9"/>
              <a:gd name="T7" fmla="*/ 0 h 178"/>
              <a:gd name="T8" fmla="*/ 0 w 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78">
                <a:moveTo>
                  <a:pt x="0" y="178"/>
                </a:moveTo>
                <a:cubicBezTo>
                  <a:pt x="3" y="178"/>
                  <a:pt x="6" y="178"/>
                  <a:pt x="9" y="178"/>
                </a:cubicBezTo>
                <a:cubicBezTo>
                  <a:pt x="9" y="118"/>
                  <a:pt x="9" y="59"/>
                  <a:pt x="9" y="0"/>
                </a:cubicBezTo>
                <a:cubicBezTo>
                  <a:pt x="6" y="0"/>
                  <a:pt x="3" y="0"/>
                  <a:pt x="0" y="0"/>
                </a:cubicBezTo>
                <a:cubicBezTo>
                  <a:pt x="0" y="59"/>
                  <a:pt x="0" y="118"/>
                  <a:pt x="0" y="1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Oval 81"/>
          <p:cNvSpPr>
            <a:spLocks noChangeArrowheads="1"/>
          </p:cNvSpPr>
          <p:nvPr/>
        </p:nvSpPr>
        <p:spPr bwMode="auto">
          <a:xfrm>
            <a:off x="6300788" y="4595813"/>
            <a:ext cx="1308100" cy="1308100"/>
          </a:xfrm>
          <a:prstGeom prst="ellipse">
            <a:avLst/>
          </a:prstGeom>
          <a:solidFill>
            <a:srgbClr val="A728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1" name="Freeform 82"/>
          <p:cNvSpPr>
            <a:spLocks/>
          </p:cNvSpPr>
          <p:nvPr/>
        </p:nvSpPr>
        <p:spPr bwMode="auto">
          <a:xfrm>
            <a:off x="8662988" y="5216525"/>
            <a:ext cx="31750" cy="550863"/>
          </a:xfrm>
          <a:custGeom>
            <a:avLst/>
            <a:gdLst>
              <a:gd name="T0" fmla="*/ 0 w 10"/>
              <a:gd name="T1" fmla="*/ 0 h 178"/>
              <a:gd name="T2" fmla="*/ 10 w 10"/>
              <a:gd name="T3" fmla="*/ 0 h 178"/>
              <a:gd name="T4" fmla="*/ 10 w 10"/>
              <a:gd name="T5" fmla="*/ 178 h 178"/>
              <a:gd name="T6" fmla="*/ 0 w 10"/>
              <a:gd name="T7" fmla="*/ 178 h 178"/>
              <a:gd name="T8" fmla="*/ 0 w 10"/>
              <a:gd name="T9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78">
                <a:moveTo>
                  <a:pt x="0" y="0"/>
                </a:moveTo>
                <a:cubicBezTo>
                  <a:pt x="3" y="0"/>
                  <a:pt x="7" y="0"/>
                  <a:pt x="10" y="0"/>
                </a:cubicBezTo>
                <a:cubicBezTo>
                  <a:pt x="10" y="60"/>
                  <a:pt x="10" y="119"/>
                  <a:pt x="10" y="178"/>
                </a:cubicBezTo>
                <a:cubicBezTo>
                  <a:pt x="7" y="178"/>
                  <a:pt x="3" y="178"/>
                  <a:pt x="0" y="178"/>
                </a:cubicBezTo>
                <a:cubicBezTo>
                  <a:pt x="0" y="119"/>
                  <a:pt x="0" y="60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Oval 83"/>
          <p:cNvSpPr>
            <a:spLocks noChangeArrowheads="1"/>
          </p:cNvSpPr>
          <p:nvPr/>
        </p:nvSpPr>
        <p:spPr bwMode="auto">
          <a:xfrm>
            <a:off x="8024813" y="3998913"/>
            <a:ext cx="1308100" cy="1311275"/>
          </a:xfrm>
          <a:prstGeom prst="ellipse">
            <a:avLst/>
          </a:prstGeom>
          <a:solidFill>
            <a:srgbClr val="CAC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3" name="Freeform 84"/>
          <p:cNvSpPr>
            <a:spLocks/>
          </p:cNvSpPr>
          <p:nvPr/>
        </p:nvSpPr>
        <p:spPr bwMode="auto">
          <a:xfrm>
            <a:off x="10390188" y="4135438"/>
            <a:ext cx="28575" cy="549275"/>
          </a:xfrm>
          <a:custGeom>
            <a:avLst/>
            <a:gdLst>
              <a:gd name="T0" fmla="*/ 0 w 18"/>
              <a:gd name="T1" fmla="*/ 346 h 346"/>
              <a:gd name="T2" fmla="*/ 18 w 18"/>
              <a:gd name="T3" fmla="*/ 346 h 346"/>
              <a:gd name="T4" fmla="*/ 18 w 18"/>
              <a:gd name="T5" fmla="*/ 0 h 346"/>
              <a:gd name="T6" fmla="*/ 0 w 18"/>
              <a:gd name="T7" fmla="*/ 0 h 346"/>
              <a:gd name="T8" fmla="*/ 0 w 18"/>
              <a:gd name="T9" fmla="*/ 346 h 346"/>
              <a:gd name="T10" fmla="*/ 0 w 18"/>
              <a:gd name="T11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346">
                <a:moveTo>
                  <a:pt x="0" y="346"/>
                </a:moveTo>
                <a:lnTo>
                  <a:pt x="18" y="346"/>
                </a:lnTo>
                <a:lnTo>
                  <a:pt x="18" y="0"/>
                </a:lnTo>
                <a:lnTo>
                  <a:pt x="0" y="0"/>
                </a:lnTo>
                <a:lnTo>
                  <a:pt x="0" y="346"/>
                </a:lnTo>
                <a:lnTo>
                  <a:pt x="0" y="34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4" name="Oval 85"/>
          <p:cNvSpPr>
            <a:spLocks noChangeArrowheads="1"/>
          </p:cNvSpPr>
          <p:nvPr/>
        </p:nvSpPr>
        <p:spPr bwMode="auto">
          <a:xfrm>
            <a:off x="9748838" y="4595813"/>
            <a:ext cx="1308100" cy="1308100"/>
          </a:xfrm>
          <a:prstGeom prst="ellipse">
            <a:avLst/>
          </a:prstGeom>
          <a:solidFill>
            <a:srgbClr val="E73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1" name="文本框 2120"/>
          <p:cNvSpPr txBox="1"/>
          <p:nvPr/>
        </p:nvSpPr>
        <p:spPr>
          <a:xfrm>
            <a:off x="-114300" y="2098693"/>
            <a:ext cx="2025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爱同事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966041" y="386738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010969" y="361104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896023" y="384831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953644" y="3536313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957629" y="351198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842683" y="374925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981281" y="383690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026209" y="358056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911263" y="381783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927941" y="373784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972869" y="348150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857923" y="371877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935561" y="385976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980489" y="360342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865543" y="384069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82221" y="376070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927149" y="350436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12203" y="374163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950801" y="382928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995729" y="357294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880783" y="381021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897461" y="3730225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942389" y="347388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827443" y="3711150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40710" y="6021694"/>
            <a:ext cx="18706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陈兄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3624" y="3538071"/>
            <a:ext cx="108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8299917" y="3497708"/>
            <a:ext cx="77694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7834" y="6021694"/>
            <a:ext cx="152997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姐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24400" y="3497708"/>
            <a:ext cx="1016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DC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zh-CN" altLang="en-US" b="1" dirty="0" smtClean="0">
                <a:solidFill>
                  <a:srgbClr val="DC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</a:t>
            </a:r>
            <a:endParaRPr lang="zh-CN" altLang="en-US" b="1" dirty="0">
              <a:solidFill>
                <a:srgbClr val="DC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53778" y="6021694"/>
            <a:ext cx="109967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姐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5790" y="3497708"/>
            <a:ext cx="99807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张哥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966483" y="4710010"/>
            <a:ext cx="1088358" cy="1088358"/>
            <a:chOff x="3071009" y="4599842"/>
            <a:chExt cx="1088358" cy="1088358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58" t="954" r="15583" b="34686"/>
            <a:stretch/>
          </p:blipFill>
          <p:spPr>
            <a:xfrm>
              <a:off x="3075188" y="4604021"/>
              <a:ext cx="1080000" cy="1080000"/>
            </a:xfrm>
            <a:prstGeom prst="ellipse">
              <a:avLst/>
            </a:prstGeom>
          </p:spPr>
        </p:pic>
        <p:sp>
          <p:nvSpPr>
            <p:cNvPr id="72" name="椭圆 71"/>
            <p:cNvSpPr/>
            <p:nvPr/>
          </p:nvSpPr>
          <p:spPr>
            <a:xfrm>
              <a:off x="3071009" y="4599842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32994" y="4113374"/>
            <a:ext cx="1088358" cy="1088358"/>
            <a:chOff x="1222345" y="4238148"/>
            <a:chExt cx="1088358" cy="1088358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15" t="278" r="23437" b="54722"/>
            <a:stretch/>
          </p:blipFill>
          <p:spPr>
            <a:xfrm>
              <a:off x="1226524" y="4242327"/>
              <a:ext cx="1080000" cy="1080000"/>
            </a:xfrm>
            <a:prstGeom prst="ellipse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1222345" y="4238148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74801" y="4111762"/>
            <a:ext cx="1088358" cy="1088358"/>
            <a:chOff x="4939046" y="4158016"/>
            <a:chExt cx="1088358" cy="1088358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43225" y="4162195"/>
              <a:ext cx="1080000" cy="1080000"/>
            </a:xfrm>
            <a:prstGeom prst="ellipse">
              <a:avLst/>
            </a:prstGeom>
          </p:spPr>
        </p:pic>
        <p:sp>
          <p:nvSpPr>
            <p:cNvPr id="78" name="椭圆 77"/>
            <p:cNvSpPr/>
            <p:nvPr/>
          </p:nvSpPr>
          <p:spPr>
            <a:xfrm>
              <a:off x="4939046" y="4158016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15421" y="4717797"/>
            <a:ext cx="1088358" cy="1095881"/>
            <a:chOff x="6515903" y="4662648"/>
            <a:chExt cx="1088358" cy="1095881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95" r="17987" b="5857"/>
            <a:stretch/>
          </p:blipFill>
          <p:spPr>
            <a:xfrm>
              <a:off x="6520082" y="4662648"/>
              <a:ext cx="1080000" cy="1095881"/>
            </a:xfrm>
            <a:prstGeom prst="ellipse">
              <a:avLst/>
            </a:prstGeom>
          </p:spPr>
        </p:pic>
        <p:sp>
          <p:nvSpPr>
            <p:cNvPr id="96" name="椭圆 95"/>
            <p:cNvSpPr/>
            <p:nvPr/>
          </p:nvSpPr>
          <p:spPr>
            <a:xfrm>
              <a:off x="6515903" y="4666409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42617" y="4113075"/>
            <a:ext cx="1088358" cy="1088358"/>
            <a:chOff x="8142617" y="4101924"/>
            <a:chExt cx="1088358" cy="1088358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56" t="1336" r="25226" b="49124"/>
            <a:stretch/>
          </p:blipFill>
          <p:spPr>
            <a:xfrm>
              <a:off x="8146796" y="4104759"/>
              <a:ext cx="1080000" cy="1082688"/>
            </a:xfrm>
            <a:prstGeom prst="ellipse">
              <a:avLst/>
            </a:prstGeom>
          </p:spPr>
        </p:pic>
        <p:sp>
          <p:nvSpPr>
            <p:cNvPr id="97" name="椭圆 96"/>
            <p:cNvSpPr/>
            <p:nvPr/>
          </p:nvSpPr>
          <p:spPr>
            <a:xfrm>
              <a:off x="8142617" y="4101924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61235" y="4698987"/>
            <a:ext cx="1088358" cy="1088358"/>
            <a:chOff x="9431197" y="4005182"/>
            <a:chExt cx="1088358" cy="1088358"/>
          </a:xfr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41" t="19426" r="37215" b="51454"/>
            <a:stretch/>
          </p:blipFill>
          <p:spPr>
            <a:xfrm>
              <a:off x="9435824" y="4009361"/>
              <a:ext cx="1079105" cy="1080000"/>
            </a:xfrm>
            <a:prstGeom prst="ellipse">
              <a:avLst/>
            </a:prstGeom>
          </p:spPr>
        </p:pic>
        <p:sp>
          <p:nvSpPr>
            <p:cNvPr id="98" name="椭圆 97"/>
            <p:cNvSpPr/>
            <p:nvPr/>
          </p:nvSpPr>
          <p:spPr>
            <a:xfrm>
              <a:off x="9431197" y="4005182"/>
              <a:ext cx="1088358" cy="1088358"/>
            </a:xfrm>
            <a:prstGeom prst="ellipse">
              <a:avLst/>
            </a:prstGeom>
            <a:gradFill flip="none" rotWithShape="1">
              <a:gsLst>
                <a:gs pos="73500">
                  <a:srgbClr val="FFFFFF">
                    <a:alpha val="20000"/>
                  </a:srgbClr>
                </a:gs>
                <a:gs pos="100000">
                  <a:schemeClr val="bg1">
                    <a:lumMod val="8000"/>
                    <a:lumOff val="92000"/>
                    <a:alpha val="5000"/>
                  </a:schemeClr>
                </a:gs>
                <a:gs pos="4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sx="1000" sy="1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-114300" y="2098693"/>
            <a:ext cx="2025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互相关照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1" name="音频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133" name="AutoShape 10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92000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34" name="Picture 105"/>
          <p:cNvPicPr>
            <a:picLocks noChangeAspect="1" noChangeArrowheads="1"/>
          </p:cNvPicPr>
          <p:nvPr/>
        </p:nvPicPr>
        <p:blipFill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41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5" name="Picture 106"/>
          <p:cNvPicPr>
            <a:picLocks noChangeAspect="1" noChangeArrowheads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0"/>
            <a:ext cx="1355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" name="Picture 107"/>
          <p:cNvPicPr>
            <a:picLocks noChangeAspect="1" noChangeArrowheads="1"/>
          </p:cNvPicPr>
          <p:nvPr/>
        </p:nvPicPr>
        <p:blipFill>
          <a:blip r:embed="rId1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0"/>
            <a:ext cx="13541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7" name="Picture 108"/>
          <p:cNvPicPr>
            <a:picLocks noChangeAspect="1" noChangeArrowheads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413" y="0"/>
            <a:ext cx="1355725" cy="1076325"/>
          </a:xfrm>
          <a:prstGeom prst="rect">
            <a:avLst/>
          </a:prstGeom>
          <a:blipFill>
            <a:blip r:embed="rId1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</p:spPr>
      </p:pic>
      <p:pic>
        <p:nvPicPr>
          <p:cNvPr id="1138" name="Picture 109"/>
          <p:cNvPicPr>
            <a:picLocks noChangeAspect="1" noChangeArrowheads="1"/>
          </p:cNvPicPr>
          <p:nvPr/>
        </p:nvPicPr>
        <p:blipFill>
          <a:blip r:embed="rId1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0"/>
            <a:ext cx="13525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9" name="Picture 110"/>
          <p:cNvPicPr>
            <a:picLocks noChangeAspect="1" noChangeArrowheads="1"/>
          </p:cNvPicPr>
          <p:nvPr/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88" y="0"/>
            <a:ext cx="1355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0" name="Picture 111"/>
          <p:cNvPicPr>
            <a:picLocks noChangeAspect="1" noChangeArrowheads="1"/>
          </p:cNvPicPr>
          <p:nvPr/>
        </p:nvPicPr>
        <p:blipFill>
          <a:blip r:embed="rId2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0"/>
            <a:ext cx="13541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1" name="Picture 112"/>
          <p:cNvPicPr>
            <a:picLocks noChangeAspect="1" noChangeArrowheads="1"/>
          </p:cNvPicPr>
          <p:nvPr/>
        </p:nvPicPr>
        <p:blipFill>
          <a:blip r:embed="rId2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50" y="0"/>
            <a:ext cx="1355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2" name="Picture 113"/>
          <p:cNvPicPr>
            <a:picLocks noChangeAspect="1" noChangeArrowheads="1"/>
          </p:cNvPicPr>
          <p:nvPr/>
        </p:nvPicPr>
        <p:blipFill>
          <a:blip r:embed="rId2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275" y="0"/>
            <a:ext cx="13541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3" name="Picture 114"/>
          <p:cNvPicPr>
            <a:picLocks noChangeAspect="1" noChangeArrowheads="1"/>
          </p:cNvPicPr>
          <p:nvPr/>
        </p:nvPicPr>
        <p:blipFill>
          <a:blip r:embed="rId2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4738"/>
            <a:ext cx="135413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4" name="Picture 115"/>
          <p:cNvPicPr>
            <a:picLocks noChangeAspect="1" noChangeArrowheads="1"/>
          </p:cNvPicPr>
          <p:nvPr/>
        </p:nvPicPr>
        <p:blipFill>
          <a:blip r:embed="rId2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074738"/>
            <a:ext cx="13557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5" name="Picture 116"/>
          <p:cNvPicPr>
            <a:picLocks noChangeAspect="1" noChangeArrowheads="1"/>
          </p:cNvPicPr>
          <p:nvPr/>
        </p:nvPicPr>
        <p:blipFill>
          <a:blip r:embed="rId2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1074738"/>
            <a:ext cx="135413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" name="Picture 117"/>
          <p:cNvPicPr>
            <a:picLocks noChangeAspect="1" noChangeArrowheads="1"/>
          </p:cNvPicPr>
          <p:nvPr/>
        </p:nvPicPr>
        <p:blipFill>
          <a:blip r:embed="rId2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413" y="1074738"/>
            <a:ext cx="13557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7" name="Picture 118"/>
          <p:cNvPicPr>
            <a:picLocks noChangeAspect="1" noChangeArrowheads="1"/>
          </p:cNvPicPr>
          <p:nvPr/>
        </p:nvPicPr>
        <p:blipFill>
          <a:blip r:embed="rId2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1074738"/>
            <a:ext cx="1352550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8" name="Picture 119"/>
          <p:cNvPicPr>
            <a:picLocks noChangeAspect="1" noChangeArrowheads="1"/>
          </p:cNvPicPr>
          <p:nvPr/>
        </p:nvPicPr>
        <p:blipFill>
          <a:blip r:embed="rId2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88" y="1074738"/>
            <a:ext cx="13557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9" name="Picture 120"/>
          <p:cNvPicPr>
            <a:picLocks noChangeAspect="1" noChangeArrowheads="1"/>
          </p:cNvPicPr>
          <p:nvPr/>
        </p:nvPicPr>
        <p:blipFill>
          <a:blip r:embed="rId2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1074738"/>
            <a:ext cx="135413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0" name="Picture 121"/>
          <p:cNvPicPr>
            <a:picLocks noChangeAspect="1" noChangeArrowheads="1"/>
          </p:cNvPicPr>
          <p:nvPr/>
        </p:nvPicPr>
        <p:blipFill>
          <a:blip r:embed="rId3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50" y="1074738"/>
            <a:ext cx="13557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1" name="Picture 122"/>
          <p:cNvPicPr>
            <a:picLocks noChangeAspect="1" noChangeArrowheads="1"/>
          </p:cNvPicPr>
          <p:nvPr/>
        </p:nvPicPr>
        <p:blipFill>
          <a:blip r:embed="rId3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275" y="1074738"/>
            <a:ext cx="135413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894385" y="3077371"/>
            <a:ext cx="22977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771762"/>
      </p:ext>
    </p:extLst>
  </p:cSld>
  <p:clrMapOvr>
    <a:masterClrMapping/>
  </p:clrMapOvr>
  <p:transition spd="slow" advTm="1694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" dur="10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00156 0.06945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4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-0.00755 0.15324 L -0.0112 0.25996 L 0.00182 0.31991 L 0.04127 0.33658 L 0.09752 0.32986 L 0.1237 0.30324 L 0.12929 0.21667 L 0.14062 0.08982 L 0.15937 0.07662 L 0.18932 0.06991 L 0.2362 0.07662 L 0.26614 0.09329 L 0.2737 0.19653 L 0.2737 0.27986 L 0.28489 0.31667 L 0.33554 0.32315 L 0.38437 0.32662 L 0.41432 0.29329 L 0.41614 0.20996 L 0.41992 0.07986 L 0.48177 0.06991 L 0.54557 0.07315 L 0.56237 0.18982 L 0.55872 0.28334 L 0.57929 0.32662 L 0.62995 0.32315 L 0.68242 0.32662 L 0.69922 0.29329 L 0.69739 0.20648 L 0.69922 0.11991 L 0.70677 0.08658 L 0.74427 0.06991 L 0.81927 0.06991 L 0.8362 0.10648 L 0.8362 0.25324 L 0.83802 0.32986 L 0.84557 0.43334 " pathEditMode="relative" rAng="0" ptsTypes="AAAAAAAAAAAAAAAAAAAAAAAAAAAAAAAAAAAAAA">
                                      <p:cBhvr>
                                        <p:cTn id="98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3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9167E-6 -3.7037E-6 L -2.29167E-6 0.14977 L -2.29167E-6 0.24329 L 0.0224 0.29977 L 0.06927 0.29329 L 0.12552 0.29329 L 0.14245 0.2632 L 0.14245 0.18658 L 0.15365 0.05996 L 0.20052 0.04329 L 0.27552 0.04977 L 0.2849 0.09329 L 0.28672 0.15324 L 0.28308 0.22986 L 0.29987 0.29653 L 0.38242 0.29653 L 0.41615 0.26644 L 0.42735 0.18982 L 0.4237 0.08311 L 0.44805 0.03982 L 0.52865 0.03311 L 0.56055 0.05324 L 0.56797 0.15996 L 0.57357 0.27662 L 0.62617 0.29977 L 0.6767 0.29653 L 0.70482 0.26991 L 0.71042 0.16991 L 0.71237 0.08311 L 0.74232 0.04653 L 0.81172 0.04329 L 0.84545 0.05996 L 0.85104 0.13658 L 0.85104 0.18982 L 0.85104 0.22662 L 0.85104 0.26644 L 0.85104 0.28311 L 0.85104 0.32662 L 0.85104 0.33658 L 0.85482 0.35649 L 0.85482 0.35672 L 0.85677 0.37662 " pathEditMode="relative" rAng="0" ptsTypes="AAAAAAAAAAAAAAAAAAAAAAAAAAAAAAAAAAAAAAAAAA">
                                      <p:cBhvr>
                                        <p:cTn id="100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3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45833E-6 -2.96296E-6 L -0.0056 0.1331 L -0.00195 0.21991 L 0.00182 0.26991 L 0.0224 0.29306 L 0.05625 0.29653 L 0.10873 0.29653 L 0.13125 0.28982 L 0.13685 0.2632 L 0.13685 0.2331 L 0.14063 0.20648 L 0.14063 0.09977 L 0.15 0.03982 L 0.1987 0.03658 L 0.23242 0.03982 L 0.25117 0.03982 L 0.2793 0.0632 L 0.2793 0.07986 L 0.28125 0.12315 L 0.28125 0.15324 L 0.28125 0.18658 L 0.2793 0.20973 L 0.2793 0.22639 L 0.2793 0.25324 L 0.28307 0.26991 L 0.29063 0.2831 L 0.30365 0.28658 L 0.32617 0.29306 C 0.34427 0.30023 0.33724 0.29977 0.34688 0.29977 L 0.35052 0.29977 L 0.375 0.29977 L 0.38438 0.29977 L 0.39557 0.2831 L 0.39557 0.28334 L 0.42188 0.25648 L 0.42188 0.22315 L 0.42552 0.14653 L 0.42552 0.1132 L 0.4293 0.0831 L 0.43307 0.04653 L 0.4405 0.0331 C 0.46068 0.03681 0.45365 0.03148 0.46302 0.03982 L 0.47435 0.04653 L 0.49492 0.05324 L 0.51367 0.02986 L 0.5306 0.05324 L 0.553 0.0632 L 0.55873 0.06991 L 0.56432 0.10324 L 0.56237 0.16644 L 0.56237 0.17986 L 0.56055 0.20973 L 0.56055 0.23982 L 0.56055 0.26644 L 0.5905 0.29306 L 0.62617 0.29306 L 0.628 0.29306 L 0.66185 0.28658 L 0.67123 0.28658 L 0.6862 0.28982 L 0.6974 0.26991 L 0.6974 0.23658 L 0.70117 0.18982 L 0.70117 0.14977 L 0.70495 0.10324 L 0.70495 0.07986 L 0.71055 0.04653 L 0.75925 0.02662 L 0.77995 0.02662 L 0.80248 0.04329 L 0.81367 0.04329 L 0.8306 0.04329 L 0.83425 0.05996 L 0.8418 0.0831 L 0.8474 0.1132 L 0.84935 0.14653 L 0.84557 0.1831 L 0.84557 0.24977 L 0.84557 0.25 L 0.84557 0.2831 L 0.84557 0.31991 L 0.84557 0.35324 L 0.84557 0.35348 " pathEditMode="relative" rAng="0" ptsTypes="AAAAAAAAAAAAAAAAAAAAAAAAAAAAAAAAAAAAAAAAAAAAAAAAAAAAAAAAAAAAAAAAAAAAAAAAAAAAAAAAAAA">
                                      <p:cBhvr>
                                        <p:cTn id="102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3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-1.11111E-6 L -0.00755 0.15324 L -0.0112 0.25995 L 0.00182 0.31991 L 0.04128 0.33658 L 0.09753 0.32986 L 0.1237 0.30324 L 0.1293 0.21667 L 0.14063 0.08982 L 0.15938 0.07662 L 0.18932 0.06991 L 0.2362 0.07662 L 0.26615 0.09329 L 0.2737 0.19653 L 0.2737 0.27986 L 0.2849 0.31667 L 0.33555 0.32315 L 0.38438 0.32662 L 0.41432 0.29329 L 0.41615 0.20995 L 0.41992 0.07986 L 0.48177 0.06991 L 0.54557 0.07315 L 0.56237 0.18982 L 0.55872 0.28333 L 0.5793 0.32662 L 0.62995 0.32315 L 0.68242 0.32662 L 0.69922 0.29329 L 0.6974 0.20648 L 0.69922 0.11991 L 0.70677 0.08658 L 0.74427 0.06991 L 0.81927 0.06991 L 0.8362 0.10648 L 0.8362 0.25324 L 0.83802 0.32986 L 0.84557 0.43333 " pathEditMode="relative" rAng="0" ptsTypes="AAAAAAAAAAAAAAAAAAAAAAAAAAAAAAAAAAAAAA">
                                      <p:cBhvr>
                                        <p:cTn id="104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3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1.85185E-6 L 4.79167E-6 0.14977 L 4.79167E-6 0.24329 L 0.02239 0.29977 L 0.06927 0.29329 L 0.12552 0.29329 L 0.14244 0.2632 L 0.14244 0.18658 L 0.15364 0.05996 L 0.20052 0.04329 L 0.27552 0.04977 L 0.28489 0.09329 L 0.28671 0.15324 L 0.28307 0.22986 L 0.29987 0.29653 L 0.38242 0.29653 L 0.41614 0.26644 L 0.42734 0.18982 L 0.42369 0.0831 L 0.44804 0.03982 L 0.52864 0.0331 L 0.56054 0.05324 L 0.56796 0.15996 L 0.57356 0.27662 L 0.62617 0.29977 L 0.67669 0.29653 L 0.70481 0.26991 L 0.71041 0.16991 L 0.71237 0.0831 L 0.74231 0.04653 L 0.81171 0.04329 L 0.84544 0.05996 L 0.85104 0.13658 L 0.85104 0.18982 L 0.85104 0.22662 L 0.85104 0.26644 L 0.85104 0.2831 L 0.85104 0.32662 L 0.85104 0.33658 L 0.85481 0.35648 L 0.85481 0.35671 L 0.85677 0.37662 " pathEditMode="relative" rAng="0" ptsTypes="AAAAAAAAAAAAAAAAAAAAAAAAAAAAAAAAAAAAAAAAAA">
                                      <p:cBhvr>
                                        <p:cTn id="10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300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-3.33333E-6 L -0.0056 0.13311 L -0.00195 0.21991 L 0.00182 0.26991 L 0.0224 0.29306 L 0.05625 0.29653 L 0.10872 0.29653 L 0.13125 0.28982 L 0.13685 0.2632 L 0.13685 0.23311 L 0.14062 0.20648 L 0.14062 0.09977 L 0.15 0.03982 L 0.1987 0.03658 L 0.23242 0.03982 L 0.25117 0.03982 L 0.2793 0.0632 L 0.2793 0.07986 L 0.28125 0.12315 L 0.28125 0.15324 L 0.28125 0.18658 L 0.2793 0.20973 L 0.2793 0.22639 L 0.2793 0.25324 L 0.28307 0.26991 L 0.29062 0.28311 L 0.30365 0.28658 L 0.32617 0.29306 C 0.34427 0.30023 0.33724 0.29977 0.34687 0.29977 L 0.35052 0.29977 L 0.375 0.29977 L 0.38437 0.29977 L 0.39557 0.28311 L 0.39557 0.28334 L 0.42187 0.25648 L 0.42187 0.22315 L 0.42552 0.14653 L 0.42552 0.1132 L 0.4293 0.08311 L 0.43307 0.04653 L 0.44049 0.03311 C 0.46068 0.03681 0.45365 0.03148 0.46302 0.03982 L 0.47435 0.04653 L 0.49492 0.05324 L 0.51367 0.02986 L 0.5306 0.05324 L 0.55299 0.0632 L 0.55872 0.06991 L 0.56432 0.10324 L 0.56237 0.16644 L 0.56237 0.17986 L 0.56055 0.20973 L 0.56055 0.23982 L 0.56055 0.26644 L 0.59049 0.29306 L 0.62617 0.29306 L 0.62799 0.29306 L 0.66185 0.28658 L 0.67122 0.28658 L 0.6862 0.28982 L 0.6974 0.26991 L 0.6974 0.23658 L 0.70117 0.18982 L 0.70117 0.14977 L 0.70495 0.10324 L 0.70495 0.07986 L 0.71055 0.04653 L 0.75924 0.02662 L 0.77995 0.02662 L 0.80247 0.04329 L 0.81367 0.04329 L 0.8306 0.04329 L 0.83424 0.05996 L 0.8418 0.08311 L 0.8474 0.1132 L 0.84935 0.14653 L 0.84557 0.18311 L 0.84557 0.24977 L 0.84557 0.25 L 0.84557 0.28311 L 0.84557 0.31991 L 0.84557 0.35324 L 0.84557 0.35348 " pathEditMode="relative" rAng="0" ptsTypes="AAAAAAAAAAAAAAAAAAAAAAAAAAAAAAAAAAAAAAAAAAAAAAAAAAAAAAAAAAAAAAAAAAAAAAAAAAAAAAAAAAA">
                                      <p:cBhvr>
                                        <p:cTn id="10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3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6.25E-7 -4.81481E-6 L -0.00755 0.15325 L -0.0112 0.25996 L 0.00182 0.31991 L 0.04128 0.33658 L 0.09753 0.32987 L 0.1237 0.30325 L 0.1293 0.21667 L 0.14062 0.08982 L 0.15937 0.07663 L 0.18932 0.06991 L 0.2362 0.07663 L 0.26615 0.09329 L 0.2737 0.19653 L 0.2737 0.27987 L 0.2849 0.31667 L 0.33555 0.32315 L 0.38437 0.32663 L 0.41432 0.29329 L 0.41615 0.20996 L 0.41992 0.07987 L 0.48177 0.06991 L 0.54557 0.07315 L 0.56237 0.18982 L 0.55872 0.28334 L 0.5793 0.32663 L 0.62995 0.32315 L 0.68242 0.32663 L 0.69922 0.29329 L 0.6974 0.20649 L 0.69922 0.11991 L 0.70677 0.08658 L 0.74427 0.06991 L 0.81927 0.06991 L 0.8362 0.10649 L 0.8362 0.25325 L 0.83802 0.32987 L 0.84557 0.43334 " pathEditMode="relative" rAng="0" ptsTypes="AAAAAAAAAAAAAAAAAAAAAAAAAAAAAAAAAAAAAA">
                                      <p:cBhvr>
                                        <p:cTn id="110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3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4.44444E-6 L -4.16667E-6 0.14976 L -4.16667E-6 0.24328 L 0.0224 0.29976 L 0.06928 0.29328 L 0.12553 0.29328 L 0.14245 0.26319 L 0.14245 0.18657 L 0.15365 0.05995 L 0.20053 0.04328 L 0.27553 0.04976 L 0.2849 0.09328 L 0.28672 0.15324 L 0.28308 0.22986 L 0.29987 0.29652 L 0.38243 0.29652 L 0.41615 0.26643 L 0.42735 0.18981 L 0.4237 0.0831 L 0.44805 0.03981 L 0.52865 0.0331 L 0.56055 0.05324 L 0.56797 0.15995 L 0.57357 0.27662 L 0.62618 0.29976 L 0.6767 0.29652 L 0.70482 0.2699 L 0.71042 0.1699 L 0.71237 0.0831 L 0.74232 0.04652 L 0.81172 0.04328 L 0.84545 0.05995 L 0.85105 0.13657 L 0.85105 0.18981 L 0.85105 0.22662 L 0.85105 0.26643 L 0.85105 0.2831 L 0.85105 0.32662 L 0.85105 0.33657 L 0.85482 0.35648 L 0.85482 0.35671 L 0.85678 0.37662 " pathEditMode="relative" rAng="0" ptsTypes="AAAAAAAAAAAAAAAAAAAAAAAAAAAAAAAAAAAAAAAAAA">
                                      <p:cBhvr>
                                        <p:cTn id="112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3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3.33333E-6 L -0.0056 0.13311 L -0.00195 0.21991 L 0.00183 0.26991 L 0.0224 0.29306 L 0.05625 0.29653 L 0.10873 0.29653 L 0.13125 0.28982 L 0.13685 0.2632 L 0.13685 0.23311 L 0.14063 0.20648 L 0.14063 0.09977 L 0.15 0.03982 L 0.1987 0.03658 L 0.23243 0.03982 L 0.25118 0.03982 L 0.2793 0.0632 L 0.2793 0.07986 L 0.28125 0.12315 L 0.28125 0.15324 L 0.28125 0.18658 L 0.2793 0.20973 L 0.2793 0.22639 L 0.2793 0.25324 L 0.28308 0.26991 L 0.29063 0.28311 L 0.30365 0.28658 L 0.32618 0.29306 C 0.34427 0.30023 0.33724 0.29977 0.34688 0.29977 L 0.35052 0.29977 L 0.375 0.29977 L 0.38438 0.29977 L 0.39558 0.28311 L 0.39558 0.28334 L 0.42188 0.25648 L 0.42188 0.22315 L 0.42552 0.14653 L 0.42552 0.1132 L 0.4293 0.08311 L 0.43308 0.04653 L 0.4405 0.03311 C 0.46068 0.03681 0.45365 0.03148 0.46302 0.03982 L 0.47435 0.04653 L 0.49493 0.05324 L 0.51368 0.02986 L 0.5306 0.05324 L 0.553 0.0632 L 0.55873 0.06991 L 0.56433 0.10324 L 0.56237 0.16644 L 0.56237 0.17986 L 0.56055 0.20973 L 0.56055 0.23982 L 0.56055 0.26644 L 0.5905 0.29306 L 0.62618 0.29306 L 0.628 0.29306 L 0.66185 0.28658 L 0.67123 0.28658 L 0.6862 0.28982 L 0.6974 0.26991 L 0.6974 0.23658 L 0.70118 0.18982 L 0.70118 0.14977 L 0.70495 0.10324 L 0.70495 0.07986 L 0.71055 0.04653 L 0.75925 0.02662 L 0.77995 0.02662 L 0.80248 0.04329 L 0.81368 0.04329 L 0.8306 0.04329 L 0.83425 0.05996 L 0.8418 0.08311 L 0.8474 0.1132 L 0.84935 0.14653 L 0.84558 0.18311 L 0.84558 0.24977 L 0.84558 0.25 L 0.84558 0.28311 L 0.84558 0.31991 L 0.84558 0.35324 L 0.84558 0.35348 " pathEditMode="relative" rAng="0" ptsTypes="AAAAAAAAAAAAAAAAAAAAAAAAAAAAAAAAAAAAAAAAAAAAAAAAAAAAAAAAAAAAAAAAAAAAAAAAAAAAAAAAAAA">
                                      <p:cBhvr>
                                        <p:cTn id="114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3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-1.48148E-6 L -0.00755 0.15324 L -0.0112 0.25996 L 0.00183 0.31991 L 0.04128 0.33658 L 0.09753 0.32986 L 0.1237 0.30324 L 0.1293 0.21667 L 0.14063 0.08982 L 0.15938 0.07662 L 0.18933 0.06991 L 0.2362 0.07662 L 0.26615 0.09329 L 0.2737 0.19653 L 0.2737 0.27986 L 0.2849 0.31667 L 0.33555 0.32315 L 0.38438 0.32662 L 0.41433 0.29329 L 0.41615 0.20996 L 0.41992 0.07986 L 0.48177 0.06991 L 0.54558 0.07315 L 0.56237 0.18982 L 0.55873 0.28333 L 0.5793 0.32662 L 0.62995 0.32315 L 0.68242 0.32662 L 0.69922 0.29329 L 0.6974 0.20648 L 0.69922 0.11991 L 0.70677 0.08658 L 0.74427 0.06991 L 0.81927 0.06991 L 0.8362 0.10648 L 0.8362 0.25324 L 0.83802 0.32986 L 0.84558 0.43333 " pathEditMode="relative" rAng="0" ptsTypes="AAAAAAAAAAAAAAAAAAAAAAAAAAAAAAAAAAAAAA">
                                      <p:cBhvr>
                                        <p:cTn id="11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300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70833E-6 -3.7037E-6 L 2.70833E-6 0.14977 L 2.70833E-6 0.24329 L 0.02239 0.29977 L 0.06927 0.29329 L 0.12552 0.29329 L 0.14245 0.2632 L 0.14245 0.18658 L 0.15364 0.05996 L 0.20052 0.04329 L 0.27552 0.04977 L 0.28489 0.09329 L 0.28672 0.15324 L 0.28307 0.22986 L 0.29987 0.29653 L 0.38242 0.29653 L 0.41614 0.26644 L 0.42734 0.18982 L 0.4237 0.08311 L 0.44804 0.03982 L 0.52864 0.03311 L 0.56054 0.05324 L 0.56797 0.15996 L 0.57357 0.27662 L 0.62617 0.29977 L 0.67669 0.29653 L 0.70482 0.26991 L 0.71041 0.16991 L 0.71237 0.08311 L 0.74232 0.04653 L 0.81172 0.04329 L 0.84544 0.05996 L 0.85104 0.13658 L 0.85104 0.18982 L 0.85104 0.22662 L 0.85104 0.26644 L 0.85104 0.28311 L 0.85104 0.32662 L 0.85104 0.33658 L 0.85482 0.35649 L 0.85482 0.35672 L 0.85677 0.37662 " pathEditMode="relative" rAng="0" ptsTypes="AAAAAAAAAAAAAAAAAAAAAAAAAAAAAAAAAAAAAAAAAA">
                                      <p:cBhvr>
                                        <p:cTn id="118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3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54167E-6 -1.48148E-6 L -0.0056 0.1331 L -0.00196 0.21991 L 0.00182 0.26991 L 0.02239 0.29306 L 0.05625 0.29653 L 0.10872 0.29653 L 0.13125 0.28982 L 0.13685 0.2632 L 0.13685 0.2331 L 0.14062 0.20648 L 0.14062 0.09977 L 0.15 0.03982 L 0.19869 0.03658 L 0.23242 0.03982 L 0.25117 0.03982 L 0.27929 0.0632 L 0.27929 0.07986 L 0.28125 0.12315 L 0.28125 0.15324 L 0.28125 0.18658 L 0.27929 0.20972 L 0.27929 0.22639 L 0.27929 0.25324 L 0.28307 0.26991 L 0.29062 0.2831 L 0.30364 0.28658 L 0.32617 0.29306 C 0.34427 0.30023 0.33724 0.29977 0.34687 0.29977 L 0.35052 0.29977 L 0.375 0.29977 L 0.38437 0.29977 L 0.39557 0.2831 L 0.39557 0.28333 L 0.42187 0.25648 L 0.42187 0.22315 L 0.42552 0.14653 L 0.42552 0.1132 L 0.42929 0.0831 L 0.43307 0.04653 L 0.44049 0.0331 C 0.46067 0.03681 0.45364 0.03148 0.46302 0.03982 L 0.47435 0.04653 L 0.49492 0.05324 L 0.51367 0.02986 L 0.5306 0.05324 L 0.55299 0.0632 L 0.55872 0.06991 L 0.56432 0.10324 L 0.56237 0.16644 L 0.56237 0.17986 L 0.56054 0.20972 L 0.56054 0.23982 L 0.56054 0.26644 L 0.59049 0.29306 L 0.62617 0.29306 L 0.62799 0.29306 L 0.66185 0.28658 L 0.67122 0.28658 L 0.68619 0.28982 L 0.69739 0.26991 L 0.69739 0.23658 L 0.70117 0.18982 L 0.70117 0.14977 L 0.70494 0.10324 L 0.70494 0.07986 L 0.71054 0.04653 L 0.75924 0.02662 L 0.77994 0.02662 L 0.80247 0.04329 L 0.81367 0.04329 L 0.8306 0.04329 L 0.83424 0.05996 L 0.84179 0.0831 L 0.84739 0.1132 L 0.84935 0.14653 L 0.84557 0.1831 L 0.84557 0.24977 L 0.84557 0.25 L 0.84557 0.2831 L 0.84557 0.31991 L 0.84557 0.35324 L 0.84557 0.35347 " pathEditMode="relative" rAng="0" ptsTypes="AAAAAAAAAAAAAAAAAAAAAAAAAAAAAAAAAAAAAAAAAAAAAAAAAAAAAAAAAAAAAAAAAAAAAAAAAAAAAAAAAAA">
                                      <p:cBhvr>
                                        <p:cTn id="120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3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33333E-6 4.44444E-6 L -0.00755 0.15324 L -0.01119 0.25995 L 0.00183 0.3199 L 0.04128 0.33657 L 0.09753 0.32986 L 0.1237 0.30324 L 0.1293 0.21666 L 0.14063 0.08981 L 0.15938 0.07662 L 0.18933 0.0699 L 0.2362 0.07662 L 0.26615 0.09328 L 0.2737 0.19652 L 0.2737 0.27986 L 0.2849 0.31666 L 0.33555 0.32314 L 0.38438 0.32662 L 0.41433 0.29328 L 0.41615 0.20995 L 0.41993 0.07986 L 0.48177 0.0699 L 0.54558 0.07314 L 0.56237 0.18981 L 0.55873 0.28333 L 0.5793 0.32662 L 0.62995 0.32314 L 0.68243 0.32662 L 0.69922 0.29328 L 0.6974 0.20648 L 0.69922 0.1199 L 0.70677 0.08657 L 0.74427 0.0699 L 0.81927 0.0699 L 0.8362 0.10648 L 0.8362 0.25324 L 0.83802 0.32986 L 0.84558 0.43333 " pathEditMode="relative" rAng="0" ptsTypes="AAAAAAAAAAAAAAAAAAAAAAAAAAAAAAAAAAAAAA">
                                      <p:cBhvr>
                                        <p:cTn id="122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300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2.22222E-6 L 1.66667E-6 0.14977 L 1.66667E-6 0.24328 L 0.02239 0.29977 L 0.06927 0.29328 L 0.12552 0.29328 L 0.14245 0.26319 L 0.14245 0.18657 L 0.15364 0.05995 L 0.20052 0.04328 L 0.27552 0.04977 L 0.28489 0.09328 L 0.28672 0.15324 L 0.28307 0.22986 L 0.29987 0.29653 L 0.38242 0.29653 L 0.41614 0.26643 L 0.42734 0.18981 L 0.4237 0.0831 L 0.44805 0.03981 L 0.52864 0.0331 L 0.56055 0.05324 L 0.56797 0.15995 L 0.57357 0.27662 L 0.62617 0.29977 L 0.67669 0.29653 L 0.70482 0.26991 L 0.71042 0.16991 L 0.71237 0.0831 L 0.74232 0.04653 L 0.81172 0.04328 L 0.84544 0.05995 L 0.85104 0.13657 L 0.85104 0.18981 L 0.85104 0.22662 L 0.85104 0.26643 L 0.85104 0.2831 L 0.85104 0.32662 L 0.85104 0.33657 L 0.85482 0.35648 L 0.85482 0.35671 L 0.85677 0.37662 " pathEditMode="relative" rAng="0" ptsTypes="AAAAAAAAAAAAAAAAAAAAAAAAAAAAAAAAAAAAAAAAAA">
                                      <p:cBhvr>
                                        <p:cTn id="124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3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5E-6 4.44444E-6 L -0.0056 0.1331 L -0.00196 0.2199 L 0.00182 0.2699 L 0.02239 0.29305 L 0.05625 0.29652 L 0.10872 0.29652 L 0.13125 0.28981 L 0.13685 0.26319 L 0.13685 0.2331 L 0.14062 0.20648 L 0.14062 0.09976 L 0.15 0.03981 L 0.1987 0.03657 L 0.23242 0.03981 L 0.25117 0.03981 L 0.27929 0.06319 L 0.27929 0.07986 L 0.28125 0.12314 L 0.28125 0.15324 L 0.28125 0.18657 L 0.27929 0.20972 L 0.27929 0.22638 L 0.27929 0.25324 L 0.28307 0.2699 L 0.29062 0.2831 L 0.30364 0.28657 L 0.32617 0.29305 C 0.34427 0.30023 0.33724 0.29976 0.34687 0.29976 L 0.35052 0.29976 L 0.375 0.29976 L 0.38437 0.29976 L 0.39557 0.2831 L 0.39557 0.28333 L 0.42187 0.25648 L 0.42187 0.22314 L 0.42552 0.14652 L 0.42552 0.11319 L 0.42929 0.0831 L 0.43307 0.04652 L 0.44049 0.0331 C 0.46067 0.0368 0.45364 0.03148 0.46302 0.03981 L 0.47435 0.04652 L 0.49492 0.05324 L 0.51367 0.02986 L 0.5306 0.05324 L 0.55299 0.06319 L 0.55872 0.0699 L 0.56432 0.10324 L 0.56237 0.16643 L 0.56237 0.17986 L 0.56054 0.20972 L 0.56054 0.23981 L 0.56054 0.26643 L 0.59049 0.29305 L 0.62617 0.29305 L 0.62799 0.29305 L 0.66185 0.28657 L 0.67122 0.28657 L 0.6862 0.28981 L 0.69739 0.2699 L 0.69739 0.23657 L 0.70117 0.18981 L 0.70117 0.14976 L 0.70495 0.10324 L 0.70495 0.07986 L 0.71054 0.04652 L 0.75924 0.02662 L 0.77995 0.02662 L 0.80247 0.04328 L 0.81367 0.04328 L 0.8306 0.04328 L 0.83424 0.05995 L 0.84179 0.0831 L 0.84739 0.11319 L 0.84935 0.14652 L 0.84557 0.1831 L 0.84557 0.24976 L 0.84557 0.25 L 0.84557 0.2831 L 0.84557 0.3199 L 0.84557 0.35324 L 0.84557 0.35347 " pathEditMode="relative" rAng="0" ptsTypes="AAAAAAAAAAAAAAAAAAAAAAAAAAAAAAAAAAAAAAAAAAAAAAAAAAAAAAAAAAAAAAAAAAAAAAAAAAAAAAAAAAA">
                                      <p:cBhvr>
                                        <p:cTn id="126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3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75E-6 -3.7037E-6 L -0.00756 0.15324 L -0.0112 0.25996 L 0.00182 0.31991 L 0.04127 0.33658 L 0.09752 0.32986 L 0.12369 0.30324 L 0.12929 0.21667 L 0.14062 0.08982 L 0.15937 0.07662 L 0.18932 0.06991 L 0.23619 0.07662 L 0.26614 0.09329 L 0.27369 0.19653 L 0.27369 0.27986 L 0.28489 0.31667 L 0.33554 0.32315 L 0.38437 0.32662 L 0.41432 0.29329 L 0.41614 0.20996 L 0.41992 0.07986 L 0.48177 0.06991 L 0.54557 0.07315 L 0.56237 0.18982 L 0.55872 0.28334 L 0.57929 0.32662 L 0.62994 0.32315 L 0.68242 0.32662 L 0.69922 0.29329 L 0.69739 0.20649 L 0.69922 0.11991 L 0.70677 0.08658 L 0.74427 0.06991 L 0.81927 0.06991 L 0.83619 0.10649 L 0.83619 0.25324 L 0.83802 0.32986 L 0.84557 0.43334 " pathEditMode="relative" rAng="0" ptsTypes="AAAAAAAAAAAAAAAAAAAAAAAAAAAAAAAAAAAAAA">
                                      <p:cBhvr>
                                        <p:cTn id="128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3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25E-6 -4.44444E-6 L -1.25E-6 0.14977 L -1.25E-6 0.24329 L 0.0224 0.29977 L 0.06927 0.29329 L 0.12552 0.29329 L 0.14245 0.2632 L 0.14245 0.18658 L 0.15365 0.05996 L 0.20052 0.04329 L 0.27552 0.04977 L 0.2849 0.09329 L 0.28672 0.15325 L 0.28307 0.22987 L 0.29987 0.29653 L 0.38242 0.29653 L 0.41615 0.26644 L 0.42735 0.18982 L 0.4237 0.08311 L 0.44805 0.03982 L 0.52865 0.03311 L 0.56055 0.05325 L 0.56797 0.15996 L 0.57357 0.27662 L 0.62617 0.29977 L 0.67669 0.29653 L 0.70482 0.26991 L 0.71042 0.16991 L 0.71237 0.08311 L 0.74232 0.04653 L 0.81172 0.04329 L 0.84544 0.05996 L 0.85104 0.13658 L 0.85104 0.18982 L 0.85104 0.22662 L 0.85104 0.26644 L 0.85104 0.28311 L 0.85104 0.32662 L 0.85104 0.33658 L 0.85482 0.35649 L 0.85482 0.35672 L 0.85677 0.37662 " pathEditMode="relative" rAng="0" ptsTypes="AAAAAAAAAAAAAAAAAAAAAAAAAAAAAAAAAAAAAAAAAA">
                                      <p:cBhvr>
                                        <p:cTn id="130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3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16667E-7 -2.22222E-6 L -0.0056 0.1331 L -0.00195 0.21991 L 0.00182 0.26991 L 0.0224 0.29306 L 0.05625 0.29653 L 0.10872 0.29653 L 0.13125 0.28982 L 0.13685 0.2632 L 0.13685 0.2331 L 0.14063 0.20648 L 0.14063 0.09977 L 0.15 0.03982 L 0.1987 0.03658 L 0.23242 0.03982 L 0.25117 0.03982 L 0.2793 0.0632 L 0.2793 0.07986 L 0.28125 0.12315 L 0.28125 0.15324 L 0.28125 0.18658 L 0.2793 0.20972 L 0.2793 0.22639 L 0.2793 0.25324 L 0.28307 0.26991 L 0.29063 0.2831 L 0.30365 0.28658 L 0.32617 0.29306 C 0.34427 0.30023 0.33724 0.29977 0.34688 0.29977 L 0.35052 0.29977 L 0.375 0.29977 L 0.38438 0.29977 L 0.39557 0.2831 L 0.39557 0.28334 L 0.42188 0.25648 L 0.42188 0.22315 L 0.42552 0.14653 L 0.42552 0.1132 L 0.4293 0.0831 L 0.43307 0.04653 L 0.4405 0.0331 C 0.46068 0.03681 0.45365 0.03148 0.46302 0.03982 L 0.47435 0.04653 L 0.49492 0.05324 L 0.51367 0.02986 L 0.5306 0.05324 L 0.553 0.0632 L 0.55872 0.06991 L 0.56432 0.10324 L 0.56237 0.16644 L 0.56237 0.17986 L 0.56055 0.20972 L 0.56055 0.23982 L 0.56055 0.26644 L 0.5905 0.29306 L 0.62617 0.29306 L 0.628 0.29306 L 0.66185 0.28658 L 0.67122 0.28658 L 0.6862 0.28982 L 0.6974 0.26991 L 0.6974 0.23658 L 0.70117 0.18982 L 0.70117 0.14977 L 0.70495 0.10324 L 0.70495 0.07986 L 0.71055 0.04653 L 0.75925 0.02662 L 0.77995 0.02662 L 0.80247 0.04329 L 0.81367 0.04329 L 0.8306 0.04329 L 0.83425 0.05996 L 0.8418 0.0831 L 0.8474 0.1132 L 0.84935 0.14653 L 0.84557 0.1831 L 0.84557 0.24977 L 0.84557 0.25 L 0.84557 0.2831 L 0.84557 0.31991 L 0.84557 0.35324 L 0.84557 0.35347 " pathEditMode="relative" rAng="0" ptsTypes="AAAAAAAAAAAAAAAAAAAAAAAAAAAAAAAAAAAAAAAAAAAAAAAAAAAAAAAAAAAAAAAAAAAAAAAAAAAAAAAAAAA">
                                      <p:cBhvr>
                                        <p:cTn id="132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08333E-6 -1.11111E-6 L 0.00156 0.06945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472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2" presetClass="exit" presetSubtype="1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300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58333E-6 2.59259E-6 L -0.00756 0.15324 L -0.0112 0.25995 L 0.00182 0.3199 L 0.04127 0.33657 L 0.09752 0.32986 L 0.12369 0.30324 L 0.12929 0.21666 L 0.14062 0.08981 L 0.15937 0.07662 L 0.18932 0.0699 L 0.23619 0.07662 L 0.26614 0.09328 L 0.27369 0.19653 L 0.27369 0.27986 L 0.28489 0.31666 L 0.33554 0.32315 L 0.38437 0.32662 L 0.41432 0.29328 L 0.41614 0.20995 L 0.41992 0.07986 L 0.48177 0.0699 L 0.54557 0.07315 L 0.56237 0.18981 L 0.55872 0.28333 L 0.57929 0.32662 L 0.62994 0.32315 L 0.68242 0.32662 L 0.69921 0.29328 L 0.69739 0.20648 L 0.69921 0.1199 L 0.70677 0.08657 L 0.74427 0.0699 L 0.81927 0.0699 L 0.83619 0.10648 L 0.83619 0.25324 L 0.83802 0.32986 L 0.84557 0.43333 " pathEditMode="relative" rAng="0" ptsTypes="AAAAAAAAAAAAAAAAAAAAAAAAAAAAAAAAAAAAAA">
                                      <p:cBhvr>
                                        <p:cTn id="14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300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08333E-7 1.85185E-6 L -2.08333E-7 0.14977 L -2.08333E-7 0.24329 L 0.0224 0.29977 L 0.06927 0.29329 L 0.12552 0.29329 L 0.14245 0.26319 L 0.14245 0.18657 L 0.15365 0.05995 L 0.20052 0.04329 L 0.27552 0.04977 L 0.2849 0.09329 L 0.28672 0.15324 L 0.28307 0.22986 L 0.29987 0.29653 L 0.38242 0.29653 L 0.41615 0.26643 L 0.42734 0.18981 L 0.4237 0.0831 L 0.44805 0.03981 L 0.52865 0.0331 L 0.56055 0.05324 L 0.56797 0.15995 L 0.57357 0.27662 L 0.62617 0.29977 L 0.67669 0.29653 L 0.70482 0.26991 L 0.71042 0.16991 L 0.71237 0.0831 L 0.74232 0.04653 L 0.81172 0.04329 L 0.84544 0.05995 L 0.85104 0.13657 L 0.85104 0.18981 L 0.85104 0.22662 L 0.85104 0.26643 L 0.85104 0.2831 L 0.85104 0.32662 L 0.85104 0.33657 L 0.85482 0.35648 L 0.85482 0.35671 L 0.85677 0.37662 " pathEditMode="relative" rAng="0" ptsTypes="AAAAAAAAAAAAAAAAAAAAAAAAAAAAAAAAAAAAAAAAAA">
                                      <p:cBhvr>
                                        <p:cTn id="145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300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6.25E-7 2.59259E-6 L -0.0056 0.1331 L -0.00195 0.2199 L 0.00182 0.2699 L 0.0224 0.29305 L 0.05625 0.29653 L 0.10872 0.29653 L 0.13125 0.28981 L 0.13685 0.26319 L 0.13685 0.2331 L 0.14062 0.20648 L 0.14062 0.09977 L 0.15 0.03981 L 0.1987 0.03657 L 0.23242 0.03981 L 0.25117 0.03981 L 0.2793 0.06319 L 0.2793 0.07986 L 0.28125 0.12315 L 0.28125 0.15324 L 0.28125 0.18657 L 0.2793 0.20972 L 0.2793 0.22639 L 0.2793 0.25324 L 0.28307 0.2699 L 0.29062 0.2831 L 0.30365 0.28657 L 0.32617 0.29305 C 0.34427 0.30023 0.33724 0.29977 0.34687 0.29977 L 0.35052 0.29977 L 0.375 0.29977 L 0.38437 0.29977 L 0.39557 0.2831 L 0.39557 0.28333 L 0.42187 0.25648 L 0.42187 0.22315 L 0.42552 0.14653 L 0.42552 0.11319 L 0.4293 0.0831 L 0.43307 0.04653 L 0.44049 0.0331 C 0.46068 0.0368 0.45365 0.03148 0.46302 0.03981 L 0.47435 0.04653 L 0.49492 0.05324 L 0.51367 0.02986 L 0.5306 0.05324 L 0.55299 0.06319 L 0.55872 0.0699 L 0.56432 0.10324 L 0.56237 0.16643 L 0.56237 0.17986 L 0.56055 0.20972 L 0.56055 0.23981 L 0.56055 0.26643 L 0.59049 0.29305 L 0.62617 0.29305 L 0.62799 0.29305 L 0.66185 0.28657 L 0.67122 0.28657 L 0.6862 0.28981 L 0.6974 0.2699 L 0.6974 0.23657 L 0.70117 0.18981 L 0.70117 0.14977 L 0.70495 0.10324 L 0.70495 0.07986 L 0.71055 0.04653 L 0.75924 0.02662 L 0.77995 0.02662 L 0.80247 0.04328 L 0.81367 0.04328 L 0.8306 0.04328 L 0.83424 0.05995 L 0.8418 0.0831 L 0.8474 0.11319 L 0.84935 0.14653 L 0.84557 0.1831 L 0.84557 0.24977 L 0.84557 0.25 L 0.84557 0.2831 L 0.84557 0.3199 L 0.84557 0.35324 L 0.84557 0.35347 " pathEditMode="relative" rAng="0" ptsTypes="AAAAAAAAAAAAAAAAAAAAAAAAAAAAAAAAAAAAAAAAAAAAAAAAAAAAAAAAAAAAAAAAAAAAAAAAAAAAAAAAAAA">
                                      <p:cBhvr>
                                        <p:cTn id="147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300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66667E-6 4.44444E-6 L -0.00755 0.15324 L -0.0112 0.25995 L 0.00182 0.3199 L 0.04127 0.33657 L 0.09752 0.32986 L 0.1237 0.30324 L 0.1293 0.21666 L 0.14062 0.08981 L 0.15937 0.07662 L 0.18932 0.0699 L 0.2362 0.07662 L 0.26614 0.09328 L 0.2737 0.19652 L 0.2737 0.27986 L 0.28489 0.31666 L 0.33555 0.32314 L 0.38437 0.32662 L 0.41432 0.29328 L 0.41614 0.20995 L 0.41992 0.07986 L 0.48177 0.0699 L 0.54557 0.07314 L 0.56237 0.18981 L 0.55872 0.28333 L 0.5793 0.32662 L 0.62995 0.32314 L 0.68242 0.32662 L 0.69922 0.29328 L 0.69739 0.20648 L 0.69922 0.1199 L 0.70677 0.08657 L 0.74427 0.0699 L 0.81927 0.0699 L 0.8362 0.10648 L 0.8362 0.25324 L 0.83802 0.32986 L 0.84557 0.43333 " pathEditMode="relative" rAng="0" ptsTypes="AAAAAAAAAAAAAAAAAAAAAAAAAAAAAAAAAAAAAA">
                                      <p:cBhvr>
                                        <p:cTn id="149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19" y="2166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300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33333E-6 3.7037E-6 L -3.33333E-6 0.14976 L -3.33333E-6 0.24328 L 0.0224 0.29976 L 0.06927 0.29328 L 0.12552 0.29328 L 0.14245 0.26319 L 0.14245 0.18657 L 0.15365 0.05995 L 0.20052 0.04328 L 0.27552 0.04976 L 0.2849 0.09328 L 0.28672 0.15324 L 0.28308 0.22986 L 0.29987 0.29652 L 0.38243 0.29652 L 0.41615 0.26643 L 0.42735 0.18981 L 0.4237 0.0831 L 0.44805 0.03981 L 0.52865 0.0331 L 0.56055 0.05324 L 0.56797 0.15995 L 0.57357 0.27662 L 0.62618 0.29976 L 0.6767 0.29652 L 0.70482 0.2699 L 0.71042 0.1699 L 0.71237 0.0831 L 0.74232 0.04652 L 0.81172 0.04328 L 0.84545 0.05995 L 0.85105 0.13657 L 0.85105 0.18981 L 0.85105 0.22662 L 0.85105 0.26643 L 0.85105 0.2831 L 0.85105 0.32662 L 0.85105 0.33657 L 0.85482 0.35648 L 0.85482 0.35671 L 0.85677 0.37662 " pathEditMode="relative" rAng="0" ptsTypes="AAAAAAAAAAAAAAAAAAAAAAAAAAAAAAAAAAAAAAAAAA">
                                      <p:cBhvr>
                                        <p:cTn id="151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9" y="1881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300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4.07407E-6 L -0.0056 0.13311 L -0.00195 0.21991 L 0.00183 0.26991 L 0.0224 0.29306 L 0.05625 0.29653 L 0.10873 0.29653 L 0.13125 0.28982 L 0.13685 0.2632 L 0.13685 0.23311 L 0.14063 0.20649 L 0.14063 0.09977 L 0.15 0.03982 L 0.1987 0.03658 L 0.23242 0.03982 L 0.25117 0.03982 L 0.2793 0.0632 L 0.2793 0.07987 L 0.28125 0.12315 L 0.28125 0.15324 L 0.28125 0.18658 L 0.2793 0.20973 L 0.2793 0.22639 L 0.2793 0.25324 L 0.28308 0.26991 L 0.29063 0.28311 L 0.30365 0.28658 L 0.32617 0.29306 C 0.34427 0.30024 0.33724 0.29977 0.34688 0.29977 L 0.35052 0.29977 L 0.375 0.29977 L 0.38438 0.29977 L 0.39558 0.28311 L 0.39558 0.28334 L 0.42188 0.25649 L 0.42188 0.22315 L 0.42552 0.14653 L 0.42552 0.1132 L 0.4293 0.08311 L 0.43308 0.04653 L 0.4405 0.03311 C 0.46068 0.03681 0.45365 0.03149 0.46302 0.03982 L 0.47435 0.04653 L 0.49492 0.05324 L 0.51367 0.02987 L 0.5306 0.05324 L 0.553 0.0632 L 0.55873 0.06991 L 0.56433 0.10324 L 0.56237 0.16644 L 0.56237 0.17987 L 0.56055 0.20973 L 0.56055 0.23982 L 0.56055 0.26644 L 0.5905 0.29306 L 0.62617 0.29306 L 0.628 0.29306 L 0.66185 0.28658 L 0.67123 0.28658 L 0.6862 0.28982 L 0.6974 0.26991 L 0.6974 0.23658 L 0.70117 0.18982 L 0.70117 0.14977 L 0.70495 0.10324 L 0.70495 0.07987 L 0.71055 0.04653 L 0.75925 0.02662 L 0.77995 0.02662 L 0.80248 0.04329 L 0.81367 0.04329 L 0.8306 0.04329 L 0.83425 0.05996 L 0.8418 0.08311 L 0.8474 0.1132 L 0.84935 0.14653 L 0.84558 0.18311 L 0.84558 0.24977 L 0.84558 0.25 L 0.84558 0.28311 L 0.84558 0.31991 L 0.84558 0.35324 L 0.84558 0.35348 " pathEditMode="relative" rAng="0" ptsTypes="AAAAAAAAAAAAAAAAAAAAAAAAAAAAAAAAAAAAAAAAAAAAAAAAAAAAAAAAAAAAAAAAAAAAAAAAAAAAAAAAAAA">
                                      <p:cBhvr>
                                        <p:cTn id="153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88" y="17662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6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6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26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26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6" presetID="26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26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26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4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39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2080" grpId="0" animBg="1"/>
      <p:bldP spid="2081" grpId="0" animBg="1"/>
      <p:bldP spid="2082" grpId="0" animBg="1"/>
      <p:bldP spid="2083" grpId="0" animBg="1"/>
      <p:bldP spid="2084" grpId="0" animBg="1"/>
      <p:bldP spid="2121" grpId="0"/>
      <p:bldP spid="2121" grpId="1"/>
      <p:bldP spid="2121" grpId="2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9" grpId="0"/>
      <p:bldP spid="12" grpId="0"/>
      <p:bldP spid="13" grpId="0"/>
      <p:bldP spid="14" grpId="0"/>
      <p:bldP spid="15" grpId="0"/>
      <p:bldP spid="16" grpId="0"/>
      <p:bldP spid="76" grpId="0"/>
      <p:bldP spid="76" grpId="1"/>
      <p:bldP spid="76" grpId="2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1462" y="-297"/>
            <a:ext cx="6889077" cy="685859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/>
          <a:srcRect l="17743" t="2164" r="17594" b="2355"/>
          <a:stretch/>
        </p:blipFill>
        <p:spPr>
          <a:xfrm>
            <a:off x="0" y="0"/>
            <a:ext cx="12219709" cy="69549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9200" y="59703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互相帮助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93761" y="1145899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93761" y="2530751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93761" y="3998620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93761" y="5433361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748850" y="1145899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48850" y="2530751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48850" y="3998620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748850" y="5433361"/>
            <a:ext cx="318052" cy="31805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8107" y="1104870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8107" y="2489722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3529" y="1104870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23529" y="2489722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23529" y="3957591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23529" y="5392332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8107" y="5392332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8107" y="3957591"/>
            <a:ext cx="18178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>
            <a:stCxn id="11" idx="2"/>
            <a:endCxn id="23" idx="3"/>
          </p:cNvCxnSpPr>
          <p:nvPr/>
        </p:nvCxnSpPr>
        <p:spPr>
          <a:xfrm flipH="1">
            <a:off x="2286002" y="1304925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2" idx="2"/>
            <a:endCxn id="24" idx="3"/>
          </p:cNvCxnSpPr>
          <p:nvPr/>
        </p:nvCxnSpPr>
        <p:spPr>
          <a:xfrm flipH="1">
            <a:off x="2286002" y="2689777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2277629" y="4150283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279304" y="5588872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61450" y="5588872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9061450" y="4160122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9042400" y="2712322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9061104" y="1285875"/>
            <a:ext cx="80775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音频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25481"/>
      </p:ext>
    </p:extLst>
  </p:cSld>
  <p:clrMapOvr>
    <a:masterClrMapping/>
  </p:clrMapOvr>
  <p:transition spd="slow" advTm="1458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8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800"/>
                            </p:stCondLst>
                            <p:childTnLst>
                              <p:par>
                                <p:cTn id="17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800"/>
                            </p:stCondLst>
                            <p:childTnLst>
                              <p:par>
                                <p:cTn id="18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800"/>
                            </p:stCondLst>
                            <p:childTnLst>
                              <p:par>
                                <p:cTn id="18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00"/>
                            </p:stCondLst>
                            <p:childTnLst>
                              <p:par>
                                <p:cTn id="19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800"/>
                            </p:stCondLst>
                            <p:childTnLst>
                              <p:par>
                                <p:cTn id="20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800"/>
                            </p:stCondLst>
                            <p:childTnLst>
                              <p:par>
                                <p:cTn id="2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800"/>
                            </p:stCondLst>
                            <p:childTnLst>
                              <p:par>
                                <p:cTn id="2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1800"/>
                            </p:stCondLst>
                            <p:childTnLst>
                              <p:par>
                                <p:cTn id="2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7" grpId="0" animBg="1"/>
      <p:bldP spid="6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4"/>
          <a:srcRect l="17743" t="2164" r="17594" b="2355"/>
          <a:stretch/>
        </p:blipFill>
        <p:spPr>
          <a:xfrm>
            <a:off x="-1155" y="-96982"/>
            <a:ext cx="12219709" cy="6954982"/>
          </a:xfrm>
          <a:prstGeom prst="rect">
            <a:avLst/>
          </a:prstGeom>
        </p:spPr>
      </p:pic>
      <p:sp>
        <p:nvSpPr>
          <p:cNvPr id="21" name="Freeform 18"/>
          <p:cNvSpPr>
            <a:spLocks/>
          </p:cNvSpPr>
          <p:nvPr/>
        </p:nvSpPr>
        <p:spPr bwMode="auto">
          <a:xfrm>
            <a:off x="6721475" y="2232026"/>
            <a:ext cx="1685925" cy="2884488"/>
          </a:xfrm>
          <a:custGeom>
            <a:avLst/>
            <a:gdLst>
              <a:gd name="T0" fmla="*/ 3006 w 4251"/>
              <a:gd name="T1" fmla="*/ 21 h 7279"/>
              <a:gd name="T2" fmla="*/ 2985 w 4251"/>
              <a:gd name="T3" fmla="*/ 0 h 7279"/>
              <a:gd name="T4" fmla="*/ 2694 w 4251"/>
              <a:gd name="T5" fmla="*/ 291 h 7279"/>
              <a:gd name="T6" fmla="*/ 2715 w 4251"/>
              <a:gd name="T7" fmla="*/ 312 h 7279"/>
              <a:gd name="T8" fmla="*/ 3840 w 4251"/>
              <a:gd name="T9" fmla="*/ 3027 h 7279"/>
              <a:gd name="T10" fmla="*/ 3840 w 4251"/>
              <a:gd name="T11" fmla="*/ 3027 h 7279"/>
              <a:gd name="T12" fmla="*/ 2715 w 4251"/>
              <a:gd name="T13" fmla="*/ 5743 h 7279"/>
              <a:gd name="T14" fmla="*/ 0 w 4251"/>
              <a:gd name="T15" fmla="*/ 6868 h 7279"/>
              <a:gd name="T16" fmla="*/ 0 w 4251"/>
              <a:gd name="T17" fmla="*/ 7279 h 7279"/>
              <a:gd name="T18" fmla="*/ 3006 w 4251"/>
              <a:gd name="T19" fmla="*/ 6033 h 7279"/>
              <a:gd name="T20" fmla="*/ 4251 w 4251"/>
              <a:gd name="T21" fmla="*/ 3027 h 7279"/>
              <a:gd name="T22" fmla="*/ 4251 w 4251"/>
              <a:gd name="T23" fmla="*/ 3027 h 7279"/>
              <a:gd name="T24" fmla="*/ 3006 w 4251"/>
              <a:gd name="T25" fmla="*/ 21 h 7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1" h="7279">
                <a:moveTo>
                  <a:pt x="3006" y="21"/>
                </a:moveTo>
                <a:cubicBezTo>
                  <a:pt x="2999" y="14"/>
                  <a:pt x="2992" y="7"/>
                  <a:pt x="2985" y="0"/>
                </a:cubicBezTo>
                <a:cubicBezTo>
                  <a:pt x="2694" y="291"/>
                  <a:pt x="2694" y="291"/>
                  <a:pt x="2694" y="291"/>
                </a:cubicBezTo>
                <a:cubicBezTo>
                  <a:pt x="2701" y="298"/>
                  <a:pt x="2708" y="305"/>
                  <a:pt x="2715" y="312"/>
                </a:cubicBezTo>
                <a:cubicBezTo>
                  <a:pt x="3411" y="1007"/>
                  <a:pt x="3840" y="1966"/>
                  <a:pt x="3840" y="3027"/>
                </a:cubicBezTo>
                <a:cubicBezTo>
                  <a:pt x="3840" y="3027"/>
                  <a:pt x="3840" y="3027"/>
                  <a:pt x="3840" y="3027"/>
                </a:cubicBezTo>
                <a:cubicBezTo>
                  <a:pt x="3840" y="4088"/>
                  <a:pt x="3411" y="5047"/>
                  <a:pt x="2715" y="5743"/>
                </a:cubicBezTo>
                <a:cubicBezTo>
                  <a:pt x="2020" y="6438"/>
                  <a:pt x="1061" y="6868"/>
                  <a:pt x="0" y="6868"/>
                </a:cubicBezTo>
                <a:cubicBezTo>
                  <a:pt x="0" y="7279"/>
                  <a:pt x="0" y="7279"/>
                  <a:pt x="0" y="7279"/>
                </a:cubicBezTo>
                <a:cubicBezTo>
                  <a:pt x="1174" y="7279"/>
                  <a:pt x="2237" y="6803"/>
                  <a:pt x="3006" y="6033"/>
                </a:cubicBezTo>
                <a:cubicBezTo>
                  <a:pt x="3775" y="5264"/>
                  <a:pt x="4251" y="4201"/>
                  <a:pt x="4251" y="3027"/>
                </a:cubicBezTo>
                <a:cubicBezTo>
                  <a:pt x="4251" y="3027"/>
                  <a:pt x="4251" y="3027"/>
                  <a:pt x="4251" y="3027"/>
                </a:cubicBezTo>
                <a:cubicBezTo>
                  <a:pt x="4251" y="1853"/>
                  <a:pt x="3775" y="790"/>
                  <a:pt x="3006" y="21"/>
                </a:cubicBezTo>
              </a:path>
            </a:pathLst>
          </a:custGeom>
          <a:solidFill>
            <a:srgbClr val="95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6721475" y="2232026"/>
            <a:ext cx="1685925" cy="2884488"/>
          </a:xfrm>
          <a:custGeom>
            <a:avLst/>
            <a:gdLst>
              <a:gd name="T0" fmla="*/ 2985 w 4251"/>
              <a:gd name="T1" fmla="*/ 0 h 7279"/>
              <a:gd name="T2" fmla="*/ 2985 w 4251"/>
              <a:gd name="T3" fmla="*/ 0 h 7279"/>
              <a:gd name="T4" fmla="*/ 2694 w 4251"/>
              <a:gd name="T5" fmla="*/ 291 h 7279"/>
              <a:gd name="T6" fmla="*/ 2715 w 4251"/>
              <a:gd name="T7" fmla="*/ 312 h 7279"/>
              <a:gd name="T8" fmla="*/ 3840 w 4251"/>
              <a:gd name="T9" fmla="*/ 3027 h 7279"/>
              <a:gd name="T10" fmla="*/ 3840 w 4251"/>
              <a:gd name="T11" fmla="*/ 3027 h 7279"/>
              <a:gd name="T12" fmla="*/ 3840 w 4251"/>
              <a:gd name="T13" fmla="*/ 3027 h 7279"/>
              <a:gd name="T14" fmla="*/ 2715 w 4251"/>
              <a:gd name="T15" fmla="*/ 5743 h 7279"/>
              <a:gd name="T16" fmla="*/ 0 w 4251"/>
              <a:gd name="T17" fmla="*/ 6868 h 7279"/>
              <a:gd name="T18" fmla="*/ 0 w 4251"/>
              <a:gd name="T19" fmla="*/ 7279 h 7279"/>
              <a:gd name="T20" fmla="*/ 3006 w 4251"/>
              <a:gd name="T21" fmla="*/ 6033 h 7279"/>
              <a:gd name="T22" fmla="*/ 4251 w 4251"/>
              <a:gd name="T23" fmla="*/ 3027 h 7279"/>
              <a:gd name="T24" fmla="*/ 4251 w 4251"/>
              <a:gd name="T25" fmla="*/ 3027 h 7279"/>
              <a:gd name="T26" fmla="*/ 3006 w 4251"/>
              <a:gd name="T27" fmla="*/ 21 h 7279"/>
              <a:gd name="T28" fmla="*/ 2985 w 4251"/>
              <a:gd name="T29" fmla="*/ 0 h 7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51" h="7279">
                <a:moveTo>
                  <a:pt x="2985" y="0"/>
                </a:moveTo>
                <a:cubicBezTo>
                  <a:pt x="2985" y="0"/>
                  <a:pt x="2985" y="0"/>
                  <a:pt x="2985" y="0"/>
                </a:cubicBezTo>
                <a:cubicBezTo>
                  <a:pt x="2694" y="291"/>
                  <a:pt x="2694" y="291"/>
                  <a:pt x="2694" y="291"/>
                </a:cubicBezTo>
                <a:cubicBezTo>
                  <a:pt x="2701" y="298"/>
                  <a:pt x="2708" y="305"/>
                  <a:pt x="2715" y="312"/>
                </a:cubicBezTo>
                <a:cubicBezTo>
                  <a:pt x="3411" y="1007"/>
                  <a:pt x="3840" y="1966"/>
                  <a:pt x="3840" y="3027"/>
                </a:cubicBezTo>
                <a:cubicBezTo>
                  <a:pt x="3840" y="3027"/>
                  <a:pt x="3840" y="3027"/>
                  <a:pt x="3840" y="3027"/>
                </a:cubicBezTo>
                <a:cubicBezTo>
                  <a:pt x="3840" y="3027"/>
                  <a:pt x="3840" y="3027"/>
                  <a:pt x="3840" y="3027"/>
                </a:cubicBezTo>
                <a:cubicBezTo>
                  <a:pt x="3840" y="4088"/>
                  <a:pt x="3411" y="5047"/>
                  <a:pt x="2715" y="5743"/>
                </a:cubicBezTo>
                <a:cubicBezTo>
                  <a:pt x="2020" y="6438"/>
                  <a:pt x="1061" y="6868"/>
                  <a:pt x="0" y="6868"/>
                </a:cubicBezTo>
                <a:cubicBezTo>
                  <a:pt x="0" y="7279"/>
                  <a:pt x="0" y="7279"/>
                  <a:pt x="0" y="7279"/>
                </a:cubicBezTo>
                <a:cubicBezTo>
                  <a:pt x="1174" y="7279"/>
                  <a:pt x="2237" y="6803"/>
                  <a:pt x="3006" y="6033"/>
                </a:cubicBezTo>
                <a:cubicBezTo>
                  <a:pt x="3775" y="5264"/>
                  <a:pt x="4251" y="4201"/>
                  <a:pt x="4251" y="3027"/>
                </a:cubicBezTo>
                <a:cubicBezTo>
                  <a:pt x="4251" y="3027"/>
                  <a:pt x="4251" y="3027"/>
                  <a:pt x="4251" y="3027"/>
                </a:cubicBezTo>
                <a:cubicBezTo>
                  <a:pt x="4251" y="1853"/>
                  <a:pt x="3775" y="790"/>
                  <a:pt x="3006" y="21"/>
                </a:cubicBezTo>
                <a:cubicBezTo>
                  <a:pt x="2999" y="14"/>
                  <a:pt x="2992" y="7"/>
                  <a:pt x="2985" y="0"/>
                </a:cubicBezTo>
              </a:path>
            </a:pathLst>
          </a:custGeom>
          <a:solidFill>
            <a:srgbClr val="CAC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7934325" y="2089151"/>
            <a:ext cx="676275" cy="1343025"/>
          </a:xfrm>
          <a:custGeom>
            <a:avLst/>
            <a:gdLst>
              <a:gd name="T0" fmla="*/ 312 w 1708"/>
              <a:gd name="T1" fmla="*/ 21 h 3390"/>
              <a:gd name="T2" fmla="*/ 291 w 1708"/>
              <a:gd name="T3" fmla="*/ 0 h 3390"/>
              <a:gd name="T4" fmla="*/ 0 w 1708"/>
              <a:gd name="T5" fmla="*/ 291 h 3390"/>
              <a:gd name="T6" fmla="*/ 22 w 1708"/>
              <a:gd name="T7" fmla="*/ 312 h 3390"/>
              <a:gd name="T8" fmla="*/ 22 w 1708"/>
              <a:gd name="T9" fmla="*/ 312 h 3390"/>
              <a:gd name="T10" fmla="*/ 1297 w 1708"/>
              <a:gd name="T11" fmla="*/ 3390 h 3390"/>
              <a:gd name="T12" fmla="*/ 1708 w 1708"/>
              <a:gd name="T13" fmla="*/ 3390 h 3390"/>
              <a:gd name="T14" fmla="*/ 312 w 1708"/>
              <a:gd name="T15" fmla="*/ 21 h 3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8" h="3390">
                <a:moveTo>
                  <a:pt x="312" y="21"/>
                </a:moveTo>
                <a:cubicBezTo>
                  <a:pt x="305" y="14"/>
                  <a:pt x="298" y="7"/>
                  <a:pt x="291" y="0"/>
                </a:cubicBezTo>
                <a:cubicBezTo>
                  <a:pt x="0" y="291"/>
                  <a:pt x="0" y="291"/>
                  <a:pt x="0" y="291"/>
                </a:cubicBezTo>
                <a:cubicBezTo>
                  <a:pt x="7" y="298"/>
                  <a:pt x="15" y="305"/>
                  <a:pt x="22" y="312"/>
                </a:cubicBezTo>
                <a:cubicBezTo>
                  <a:pt x="22" y="312"/>
                  <a:pt x="22" y="312"/>
                  <a:pt x="22" y="312"/>
                </a:cubicBezTo>
                <a:cubicBezTo>
                  <a:pt x="810" y="1100"/>
                  <a:pt x="1297" y="2187"/>
                  <a:pt x="1297" y="3390"/>
                </a:cubicBezTo>
                <a:cubicBezTo>
                  <a:pt x="1708" y="3390"/>
                  <a:pt x="1708" y="3390"/>
                  <a:pt x="1708" y="3390"/>
                </a:cubicBezTo>
                <a:cubicBezTo>
                  <a:pt x="1707" y="2074"/>
                  <a:pt x="1174" y="883"/>
                  <a:pt x="312" y="21"/>
                </a:cubicBezTo>
              </a:path>
            </a:pathLst>
          </a:custGeom>
          <a:solidFill>
            <a:srgbClr val="C1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6721475" y="1544638"/>
            <a:ext cx="1327150" cy="658813"/>
          </a:xfrm>
          <a:custGeom>
            <a:avLst/>
            <a:gdLst>
              <a:gd name="T0" fmla="*/ 0 w 3348"/>
              <a:gd name="T1" fmla="*/ 0 h 1665"/>
              <a:gd name="T2" fmla="*/ 0 w 3348"/>
              <a:gd name="T3" fmla="*/ 410 h 1665"/>
              <a:gd name="T4" fmla="*/ 3057 w 3348"/>
              <a:gd name="T5" fmla="*/ 1665 h 1665"/>
              <a:gd name="T6" fmla="*/ 3348 w 3348"/>
              <a:gd name="T7" fmla="*/ 1374 h 1665"/>
              <a:gd name="T8" fmla="*/ 0 w 3348"/>
              <a:gd name="T9" fmla="*/ 0 h 1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8" h="1665">
                <a:moveTo>
                  <a:pt x="0" y="0"/>
                </a:moveTo>
                <a:cubicBezTo>
                  <a:pt x="0" y="410"/>
                  <a:pt x="0" y="410"/>
                  <a:pt x="0" y="410"/>
                </a:cubicBezTo>
                <a:cubicBezTo>
                  <a:pt x="1192" y="410"/>
                  <a:pt x="2270" y="889"/>
                  <a:pt x="3057" y="1665"/>
                </a:cubicBezTo>
                <a:cubicBezTo>
                  <a:pt x="3348" y="1374"/>
                  <a:pt x="3348" y="1374"/>
                  <a:pt x="3348" y="1374"/>
                </a:cubicBezTo>
                <a:cubicBezTo>
                  <a:pt x="2487" y="524"/>
                  <a:pt x="1305" y="0"/>
                  <a:pt x="0" y="0"/>
                </a:cubicBezTo>
              </a:path>
            </a:pathLst>
          </a:custGeom>
          <a:solidFill>
            <a:srgbClr val="CF39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721475" y="1747838"/>
            <a:ext cx="1184275" cy="600075"/>
          </a:xfrm>
          <a:custGeom>
            <a:avLst/>
            <a:gdLst>
              <a:gd name="T0" fmla="*/ 0 w 2985"/>
              <a:gd name="T1" fmla="*/ 0 h 1515"/>
              <a:gd name="T2" fmla="*/ 0 w 2985"/>
              <a:gd name="T3" fmla="*/ 411 h 1515"/>
              <a:gd name="T4" fmla="*/ 2694 w 2985"/>
              <a:gd name="T5" fmla="*/ 1515 h 1515"/>
              <a:gd name="T6" fmla="*/ 2985 w 2985"/>
              <a:gd name="T7" fmla="*/ 1224 h 1515"/>
              <a:gd name="T8" fmla="*/ 0 w 2985"/>
              <a:gd name="T9" fmla="*/ 0 h 1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85" h="1515">
                <a:moveTo>
                  <a:pt x="0" y="0"/>
                </a:moveTo>
                <a:cubicBezTo>
                  <a:pt x="0" y="411"/>
                  <a:pt x="0" y="411"/>
                  <a:pt x="0" y="411"/>
                </a:cubicBezTo>
                <a:cubicBezTo>
                  <a:pt x="1050" y="411"/>
                  <a:pt x="2000" y="832"/>
                  <a:pt x="2694" y="1515"/>
                </a:cubicBezTo>
                <a:cubicBezTo>
                  <a:pt x="2985" y="1224"/>
                  <a:pt x="2985" y="1224"/>
                  <a:pt x="2985" y="1224"/>
                </a:cubicBezTo>
                <a:cubicBezTo>
                  <a:pt x="2217" y="467"/>
                  <a:pt x="1163" y="0"/>
                  <a:pt x="0" y="0"/>
                </a:cubicBezTo>
              </a:path>
            </a:pathLst>
          </a:custGeom>
          <a:solidFill>
            <a:srgbClr val="CCD10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5245533" y="3437371"/>
            <a:ext cx="541338" cy="1038225"/>
          </a:xfrm>
          <a:custGeom>
            <a:avLst/>
            <a:gdLst>
              <a:gd name="T0" fmla="*/ 411 w 1364"/>
              <a:gd name="T1" fmla="*/ 0 h 2622"/>
              <a:gd name="T2" fmla="*/ 0 w 1364"/>
              <a:gd name="T3" fmla="*/ 0 h 2622"/>
              <a:gd name="T4" fmla="*/ 1074 w 1364"/>
              <a:gd name="T5" fmla="*/ 2622 h 2622"/>
              <a:gd name="T6" fmla="*/ 1364 w 1364"/>
              <a:gd name="T7" fmla="*/ 2332 h 2622"/>
              <a:gd name="T8" fmla="*/ 411 w 1364"/>
              <a:gd name="T9" fmla="*/ 0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4" h="2622">
                <a:moveTo>
                  <a:pt x="41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22"/>
                  <a:pt x="410" y="1947"/>
                  <a:pt x="1074" y="2622"/>
                </a:cubicBezTo>
                <a:cubicBezTo>
                  <a:pt x="1364" y="2332"/>
                  <a:pt x="1364" y="2332"/>
                  <a:pt x="1364" y="2332"/>
                </a:cubicBezTo>
                <a:cubicBezTo>
                  <a:pt x="774" y="1731"/>
                  <a:pt x="411" y="909"/>
                  <a:pt x="411" y="0"/>
                </a:cubicBezTo>
              </a:path>
            </a:pathLst>
          </a:custGeom>
          <a:solidFill>
            <a:srgbClr val="2474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665788" y="2376488"/>
            <a:ext cx="2536825" cy="2536825"/>
          </a:xfrm>
          <a:custGeom>
            <a:avLst/>
            <a:gdLst>
              <a:gd name="T0" fmla="*/ 5307 w 6402"/>
              <a:gd name="T1" fmla="*/ 21 h 6402"/>
              <a:gd name="T2" fmla="*/ 5286 w 6402"/>
              <a:gd name="T3" fmla="*/ 0 h 6402"/>
              <a:gd name="T4" fmla="*/ 4995 w 6402"/>
              <a:gd name="T5" fmla="*/ 291 h 6402"/>
              <a:gd name="T6" fmla="*/ 5016 w 6402"/>
              <a:gd name="T7" fmla="*/ 312 h 6402"/>
              <a:gd name="T8" fmla="*/ 5991 w 6402"/>
              <a:gd name="T9" fmla="*/ 2664 h 6402"/>
              <a:gd name="T10" fmla="*/ 5991 w 6402"/>
              <a:gd name="T11" fmla="*/ 2664 h 6402"/>
              <a:gd name="T12" fmla="*/ 5016 w 6402"/>
              <a:gd name="T13" fmla="*/ 5017 h 6402"/>
              <a:gd name="T14" fmla="*/ 2664 w 6402"/>
              <a:gd name="T15" fmla="*/ 5991 h 6402"/>
              <a:gd name="T16" fmla="*/ 311 w 6402"/>
              <a:gd name="T17" fmla="*/ 5017 h 6402"/>
              <a:gd name="T18" fmla="*/ 290 w 6402"/>
              <a:gd name="T19" fmla="*/ 4996 h 6402"/>
              <a:gd name="T20" fmla="*/ 0 w 6402"/>
              <a:gd name="T21" fmla="*/ 5286 h 6402"/>
              <a:gd name="T22" fmla="*/ 21 w 6402"/>
              <a:gd name="T23" fmla="*/ 5307 h 6402"/>
              <a:gd name="T24" fmla="*/ 2664 w 6402"/>
              <a:gd name="T25" fmla="*/ 6402 h 6402"/>
              <a:gd name="T26" fmla="*/ 5307 w 6402"/>
              <a:gd name="T27" fmla="*/ 5307 h 6402"/>
              <a:gd name="T28" fmla="*/ 6402 w 6402"/>
              <a:gd name="T29" fmla="*/ 2664 h 6402"/>
              <a:gd name="T30" fmla="*/ 6402 w 6402"/>
              <a:gd name="T31" fmla="*/ 2664 h 6402"/>
              <a:gd name="T32" fmla="*/ 5307 w 6402"/>
              <a:gd name="T33" fmla="*/ 21 h 6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02" h="6402">
                <a:moveTo>
                  <a:pt x="5307" y="21"/>
                </a:moveTo>
                <a:cubicBezTo>
                  <a:pt x="5300" y="14"/>
                  <a:pt x="5293" y="7"/>
                  <a:pt x="5286" y="0"/>
                </a:cubicBezTo>
                <a:cubicBezTo>
                  <a:pt x="4995" y="291"/>
                  <a:pt x="4995" y="291"/>
                  <a:pt x="4995" y="291"/>
                </a:cubicBezTo>
                <a:cubicBezTo>
                  <a:pt x="5002" y="298"/>
                  <a:pt x="5009" y="305"/>
                  <a:pt x="5016" y="312"/>
                </a:cubicBezTo>
                <a:cubicBezTo>
                  <a:pt x="5619" y="914"/>
                  <a:pt x="5991" y="1745"/>
                  <a:pt x="5991" y="2664"/>
                </a:cubicBezTo>
                <a:cubicBezTo>
                  <a:pt x="5991" y="2664"/>
                  <a:pt x="5991" y="2664"/>
                  <a:pt x="5991" y="2664"/>
                </a:cubicBezTo>
                <a:cubicBezTo>
                  <a:pt x="5991" y="3584"/>
                  <a:pt x="5619" y="4414"/>
                  <a:pt x="5016" y="5017"/>
                </a:cubicBezTo>
                <a:cubicBezTo>
                  <a:pt x="4414" y="5619"/>
                  <a:pt x="3583" y="5991"/>
                  <a:pt x="2664" y="5991"/>
                </a:cubicBezTo>
                <a:cubicBezTo>
                  <a:pt x="1744" y="5991"/>
                  <a:pt x="914" y="5619"/>
                  <a:pt x="311" y="5017"/>
                </a:cubicBezTo>
                <a:cubicBezTo>
                  <a:pt x="304" y="5010"/>
                  <a:pt x="297" y="5003"/>
                  <a:pt x="290" y="4996"/>
                </a:cubicBezTo>
                <a:cubicBezTo>
                  <a:pt x="0" y="5286"/>
                  <a:pt x="0" y="5286"/>
                  <a:pt x="0" y="5286"/>
                </a:cubicBezTo>
                <a:cubicBezTo>
                  <a:pt x="7" y="5293"/>
                  <a:pt x="14" y="5300"/>
                  <a:pt x="21" y="5307"/>
                </a:cubicBezTo>
                <a:cubicBezTo>
                  <a:pt x="697" y="5984"/>
                  <a:pt x="1632" y="6402"/>
                  <a:pt x="2664" y="6402"/>
                </a:cubicBezTo>
                <a:cubicBezTo>
                  <a:pt x="3696" y="6402"/>
                  <a:pt x="4630" y="5984"/>
                  <a:pt x="5307" y="5307"/>
                </a:cubicBezTo>
                <a:cubicBezTo>
                  <a:pt x="5983" y="4631"/>
                  <a:pt x="6402" y="3697"/>
                  <a:pt x="6402" y="2664"/>
                </a:cubicBezTo>
                <a:cubicBezTo>
                  <a:pt x="6402" y="2664"/>
                  <a:pt x="6402" y="2664"/>
                  <a:pt x="6402" y="2664"/>
                </a:cubicBezTo>
                <a:cubicBezTo>
                  <a:pt x="6402" y="1632"/>
                  <a:pt x="5983" y="698"/>
                  <a:pt x="5307" y="21"/>
                </a:cubicBezTo>
              </a:path>
            </a:pathLst>
          </a:custGeom>
          <a:solidFill>
            <a:srgbClr val="7C7B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6721475" y="1951038"/>
            <a:ext cx="1039813" cy="539750"/>
          </a:xfrm>
          <a:custGeom>
            <a:avLst/>
            <a:gdLst>
              <a:gd name="T0" fmla="*/ 0 w 2622"/>
              <a:gd name="T1" fmla="*/ 0 h 1365"/>
              <a:gd name="T2" fmla="*/ 0 w 2622"/>
              <a:gd name="T3" fmla="*/ 411 h 1365"/>
              <a:gd name="T4" fmla="*/ 2331 w 2622"/>
              <a:gd name="T5" fmla="*/ 1365 h 1365"/>
              <a:gd name="T6" fmla="*/ 2622 w 2622"/>
              <a:gd name="T7" fmla="*/ 1074 h 1365"/>
              <a:gd name="T8" fmla="*/ 0 w 2622"/>
              <a:gd name="T9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2" h="1365">
                <a:moveTo>
                  <a:pt x="0" y="0"/>
                </a:moveTo>
                <a:cubicBezTo>
                  <a:pt x="0" y="411"/>
                  <a:pt x="0" y="411"/>
                  <a:pt x="0" y="411"/>
                </a:cubicBezTo>
                <a:cubicBezTo>
                  <a:pt x="908" y="411"/>
                  <a:pt x="1730" y="775"/>
                  <a:pt x="2331" y="1365"/>
                </a:cubicBezTo>
                <a:cubicBezTo>
                  <a:pt x="2622" y="1074"/>
                  <a:pt x="2622" y="1074"/>
                  <a:pt x="2622" y="1074"/>
                </a:cubicBezTo>
                <a:cubicBezTo>
                  <a:pt x="1947" y="410"/>
                  <a:pt x="1021" y="0"/>
                  <a:pt x="0" y="0"/>
                </a:cubicBezTo>
              </a:path>
            </a:pathLst>
          </a:custGeom>
          <a:solidFill>
            <a:srgbClr val="2474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6721475" y="2154238"/>
            <a:ext cx="895350" cy="481013"/>
          </a:xfrm>
          <a:custGeom>
            <a:avLst/>
            <a:gdLst>
              <a:gd name="T0" fmla="*/ 0 w 2258"/>
              <a:gd name="T1" fmla="*/ 0 h 1214"/>
              <a:gd name="T2" fmla="*/ 0 w 2258"/>
              <a:gd name="T3" fmla="*/ 411 h 1214"/>
              <a:gd name="T4" fmla="*/ 1968 w 2258"/>
              <a:gd name="T5" fmla="*/ 1214 h 1214"/>
              <a:gd name="T6" fmla="*/ 2258 w 2258"/>
              <a:gd name="T7" fmla="*/ 923 h 1214"/>
              <a:gd name="T8" fmla="*/ 0 w 2258"/>
              <a:gd name="T9" fmla="*/ 0 h 1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8" h="1214">
                <a:moveTo>
                  <a:pt x="0" y="0"/>
                </a:moveTo>
                <a:cubicBezTo>
                  <a:pt x="0" y="411"/>
                  <a:pt x="0" y="411"/>
                  <a:pt x="0" y="411"/>
                </a:cubicBezTo>
                <a:cubicBezTo>
                  <a:pt x="767" y="411"/>
                  <a:pt x="1460" y="717"/>
                  <a:pt x="1968" y="1214"/>
                </a:cubicBezTo>
                <a:cubicBezTo>
                  <a:pt x="2258" y="923"/>
                  <a:pt x="2258" y="923"/>
                  <a:pt x="2258" y="923"/>
                </a:cubicBezTo>
                <a:cubicBezTo>
                  <a:pt x="1677" y="352"/>
                  <a:pt x="880" y="0"/>
                  <a:pt x="0" y="0"/>
                </a:cubicBezTo>
              </a:path>
            </a:pathLst>
          </a:custGeom>
          <a:solidFill>
            <a:srgbClr val="ED68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5443538" y="2528888"/>
            <a:ext cx="490538" cy="1798638"/>
          </a:xfrm>
          <a:custGeom>
            <a:avLst/>
            <a:gdLst>
              <a:gd name="T0" fmla="*/ 411 w 1235"/>
              <a:gd name="T1" fmla="*/ 2280 h 4539"/>
              <a:gd name="T2" fmla="*/ 1235 w 1235"/>
              <a:gd name="T3" fmla="*/ 291 h 4539"/>
              <a:gd name="T4" fmla="*/ 945 w 1235"/>
              <a:gd name="T5" fmla="*/ 0 h 4539"/>
              <a:gd name="T6" fmla="*/ 0 w 1235"/>
              <a:gd name="T7" fmla="*/ 2280 h 4539"/>
              <a:gd name="T8" fmla="*/ 924 w 1235"/>
              <a:gd name="T9" fmla="*/ 4539 h 4539"/>
              <a:gd name="T10" fmla="*/ 1214 w 1235"/>
              <a:gd name="T11" fmla="*/ 4249 h 4539"/>
              <a:gd name="T12" fmla="*/ 411 w 1235"/>
              <a:gd name="T13" fmla="*/ 2280 h 4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5" h="4539">
                <a:moveTo>
                  <a:pt x="411" y="2280"/>
                </a:moveTo>
                <a:cubicBezTo>
                  <a:pt x="411" y="1503"/>
                  <a:pt x="726" y="801"/>
                  <a:pt x="1235" y="291"/>
                </a:cubicBezTo>
                <a:cubicBezTo>
                  <a:pt x="945" y="0"/>
                  <a:pt x="945" y="0"/>
                  <a:pt x="945" y="0"/>
                </a:cubicBezTo>
                <a:cubicBezTo>
                  <a:pt x="361" y="584"/>
                  <a:pt x="0" y="1390"/>
                  <a:pt x="0" y="2280"/>
                </a:cubicBezTo>
                <a:cubicBezTo>
                  <a:pt x="0" y="3160"/>
                  <a:pt x="353" y="3957"/>
                  <a:pt x="924" y="4539"/>
                </a:cubicBezTo>
                <a:cubicBezTo>
                  <a:pt x="1214" y="4249"/>
                  <a:pt x="1214" y="4249"/>
                  <a:pt x="1214" y="4249"/>
                </a:cubicBezTo>
                <a:cubicBezTo>
                  <a:pt x="717" y="3741"/>
                  <a:pt x="411" y="3047"/>
                  <a:pt x="411" y="2280"/>
                </a:cubicBezTo>
              </a:path>
            </a:pathLst>
          </a:custGeom>
          <a:solidFill>
            <a:srgbClr val="ED68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5810250" y="2519363"/>
            <a:ext cx="2189163" cy="2190750"/>
          </a:xfrm>
          <a:custGeom>
            <a:avLst/>
            <a:gdLst>
              <a:gd name="T0" fmla="*/ 4559 w 5525"/>
              <a:gd name="T1" fmla="*/ 0 h 5526"/>
              <a:gd name="T2" fmla="*/ 4269 w 5525"/>
              <a:gd name="T3" fmla="*/ 291 h 5526"/>
              <a:gd name="T4" fmla="*/ 4290 w 5525"/>
              <a:gd name="T5" fmla="*/ 312 h 5526"/>
              <a:gd name="T6" fmla="*/ 5115 w 5525"/>
              <a:gd name="T7" fmla="*/ 2301 h 5526"/>
              <a:gd name="T8" fmla="*/ 5115 w 5525"/>
              <a:gd name="T9" fmla="*/ 2301 h 5526"/>
              <a:gd name="T10" fmla="*/ 4290 w 5525"/>
              <a:gd name="T11" fmla="*/ 4291 h 5526"/>
              <a:gd name="T12" fmla="*/ 4290 w 5525"/>
              <a:gd name="T13" fmla="*/ 4291 h 5526"/>
              <a:gd name="T14" fmla="*/ 2301 w 5525"/>
              <a:gd name="T15" fmla="*/ 5115 h 5526"/>
              <a:gd name="T16" fmla="*/ 311 w 5525"/>
              <a:gd name="T17" fmla="*/ 4291 h 5526"/>
              <a:gd name="T18" fmla="*/ 290 w 5525"/>
              <a:gd name="T19" fmla="*/ 4270 h 5526"/>
              <a:gd name="T20" fmla="*/ 0 w 5525"/>
              <a:gd name="T21" fmla="*/ 4560 h 5526"/>
              <a:gd name="T22" fmla="*/ 21 w 5525"/>
              <a:gd name="T23" fmla="*/ 4581 h 5526"/>
              <a:gd name="T24" fmla="*/ 2301 w 5525"/>
              <a:gd name="T25" fmla="*/ 5526 h 5526"/>
              <a:gd name="T26" fmla="*/ 4581 w 5525"/>
              <a:gd name="T27" fmla="*/ 4581 h 5526"/>
              <a:gd name="T28" fmla="*/ 5525 w 5525"/>
              <a:gd name="T29" fmla="*/ 2301 h 5526"/>
              <a:gd name="T30" fmla="*/ 5525 w 5525"/>
              <a:gd name="T31" fmla="*/ 2301 h 5526"/>
              <a:gd name="T32" fmla="*/ 4581 w 5525"/>
              <a:gd name="T33" fmla="*/ 21 h 5526"/>
              <a:gd name="T34" fmla="*/ 4559 w 5525"/>
              <a:gd name="T35" fmla="*/ 0 h 5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25" h="5526">
                <a:moveTo>
                  <a:pt x="4559" y="0"/>
                </a:moveTo>
                <a:cubicBezTo>
                  <a:pt x="4269" y="291"/>
                  <a:pt x="4269" y="291"/>
                  <a:pt x="4269" y="291"/>
                </a:cubicBezTo>
                <a:cubicBezTo>
                  <a:pt x="4276" y="298"/>
                  <a:pt x="4283" y="305"/>
                  <a:pt x="4290" y="312"/>
                </a:cubicBezTo>
                <a:cubicBezTo>
                  <a:pt x="4800" y="822"/>
                  <a:pt x="5114" y="1524"/>
                  <a:pt x="5115" y="2301"/>
                </a:cubicBezTo>
                <a:cubicBezTo>
                  <a:pt x="5115" y="2301"/>
                  <a:pt x="5115" y="2301"/>
                  <a:pt x="5115" y="2301"/>
                </a:cubicBezTo>
                <a:cubicBezTo>
                  <a:pt x="5114" y="3079"/>
                  <a:pt x="4800" y="3781"/>
                  <a:pt x="4290" y="4291"/>
                </a:cubicBezTo>
                <a:cubicBezTo>
                  <a:pt x="4290" y="4291"/>
                  <a:pt x="4290" y="4291"/>
                  <a:pt x="4290" y="4291"/>
                </a:cubicBezTo>
                <a:cubicBezTo>
                  <a:pt x="3781" y="4800"/>
                  <a:pt x="3078" y="5115"/>
                  <a:pt x="2301" y="5115"/>
                </a:cubicBezTo>
                <a:cubicBezTo>
                  <a:pt x="1523" y="5115"/>
                  <a:pt x="821" y="4800"/>
                  <a:pt x="311" y="4291"/>
                </a:cubicBezTo>
                <a:cubicBezTo>
                  <a:pt x="304" y="4284"/>
                  <a:pt x="297" y="4277"/>
                  <a:pt x="290" y="4270"/>
                </a:cubicBezTo>
                <a:cubicBezTo>
                  <a:pt x="0" y="4560"/>
                  <a:pt x="0" y="4560"/>
                  <a:pt x="0" y="4560"/>
                </a:cubicBezTo>
                <a:cubicBezTo>
                  <a:pt x="7" y="4567"/>
                  <a:pt x="14" y="4574"/>
                  <a:pt x="21" y="4581"/>
                </a:cubicBezTo>
                <a:cubicBezTo>
                  <a:pt x="604" y="5165"/>
                  <a:pt x="1410" y="5526"/>
                  <a:pt x="2301" y="5526"/>
                </a:cubicBezTo>
                <a:cubicBezTo>
                  <a:pt x="3191" y="5526"/>
                  <a:pt x="3997" y="5165"/>
                  <a:pt x="4581" y="4581"/>
                </a:cubicBezTo>
                <a:cubicBezTo>
                  <a:pt x="5164" y="3998"/>
                  <a:pt x="5525" y="3192"/>
                  <a:pt x="5525" y="2301"/>
                </a:cubicBezTo>
                <a:cubicBezTo>
                  <a:pt x="5525" y="2301"/>
                  <a:pt x="5525" y="2301"/>
                  <a:pt x="5525" y="2301"/>
                </a:cubicBezTo>
                <a:cubicBezTo>
                  <a:pt x="5525" y="1411"/>
                  <a:pt x="5164" y="605"/>
                  <a:pt x="4581" y="21"/>
                </a:cubicBezTo>
                <a:cubicBezTo>
                  <a:pt x="4574" y="14"/>
                  <a:pt x="4567" y="7"/>
                  <a:pt x="4559" y="0"/>
                </a:cubicBezTo>
              </a:path>
            </a:pathLst>
          </a:custGeom>
          <a:solidFill>
            <a:srgbClr val="1430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7934325" y="2089151"/>
            <a:ext cx="676275" cy="1343025"/>
          </a:xfrm>
          <a:custGeom>
            <a:avLst/>
            <a:gdLst>
              <a:gd name="T0" fmla="*/ 291 w 1708"/>
              <a:gd name="T1" fmla="*/ 0 h 3390"/>
              <a:gd name="T2" fmla="*/ 0 w 1708"/>
              <a:gd name="T3" fmla="*/ 291 h 3390"/>
              <a:gd name="T4" fmla="*/ 22 w 1708"/>
              <a:gd name="T5" fmla="*/ 312 h 3390"/>
              <a:gd name="T6" fmla="*/ 22 w 1708"/>
              <a:gd name="T7" fmla="*/ 312 h 3390"/>
              <a:gd name="T8" fmla="*/ 1297 w 1708"/>
              <a:gd name="T9" fmla="*/ 3390 h 3390"/>
              <a:gd name="T10" fmla="*/ 1708 w 1708"/>
              <a:gd name="T11" fmla="*/ 3390 h 3390"/>
              <a:gd name="T12" fmla="*/ 312 w 1708"/>
              <a:gd name="T13" fmla="*/ 21 h 3390"/>
              <a:gd name="T14" fmla="*/ 291 w 1708"/>
              <a:gd name="T15" fmla="*/ 0 h 3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8" h="3390">
                <a:moveTo>
                  <a:pt x="291" y="0"/>
                </a:moveTo>
                <a:cubicBezTo>
                  <a:pt x="0" y="291"/>
                  <a:pt x="0" y="291"/>
                  <a:pt x="0" y="291"/>
                </a:cubicBezTo>
                <a:cubicBezTo>
                  <a:pt x="7" y="298"/>
                  <a:pt x="15" y="305"/>
                  <a:pt x="22" y="312"/>
                </a:cubicBezTo>
                <a:cubicBezTo>
                  <a:pt x="22" y="312"/>
                  <a:pt x="22" y="312"/>
                  <a:pt x="22" y="312"/>
                </a:cubicBezTo>
                <a:cubicBezTo>
                  <a:pt x="810" y="1100"/>
                  <a:pt x="1297" y="2187"/>
                  <a:pt x="1297" y="3390"/>
                </a:cubicBezTo>
                <a:cubicBezTo>
                  <a:pt x="1708" y="3390"/>
                  <a:pt x="1708" y="3390"/>
                  <a:pt x="1708" y="3390"/>
                </a:cubicBezTo>
                <a:cubicBezTo>
                  <a:pt x="1707" y="2074"/>
                  <a:pt x="1174" y="883"/>
                  <a:pt x="312" y="21"/>
                </a:cubicBezTo>
                <a:cubicBezTo>
                  <a:pt x="305" y="14"/>
                  <a:pt x="298" y="7"/>
                  <a:pt x="291" y="0"/>
                </a:cubicBezTo>
              </a:path>
            </a:pathLst>
          </a:custGeom>
          <a:solidFill>
            <a:srgbClr val="A728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5665788" y="2376488"/>
            <a:ext cx="2536825" cy="2536825"/>
          </a:xfrm>
          <a:custGeom>
            <a:avLst/>
            <a:gdLst>
              <a:gd name="T0" fmla="*/ 5286 w 6402"/>
              <a:gd name="T1" fmla="*/ 0 h 6402"/>
              <a:gd name="T2" fmla="*/ 4995 w 6402"/>
              <a:gd name="T3" fmla="*/ 291 h 6402"/>
              <a:gd name="T4" fmla="*/ 5016 w 6402"/>
              <a:gd name="T5" fmla="*/ 312 h 6402"/>
              <a:gd name="T6" fmla="*/ 5991 w 6402"/>
              <a:gd name="T7" fmla="*/ 2664 h 6402"/>
              <a:gd name="T8" fmla="*/ 5991 w 6402"/>
              <a:gd name="T9" fmla="*/ 2664 h 6402"/>
              <a:gd name="T10" fmla="*/ 5991 w 6402"/>
              <a:gd name="T11" fmla="*/ 2664 h 6402"/>
              <a:gd name="T12" fmla="*/ 5016 w 6402"/>
              <a:gd name="T13" fmla="*/ 5017 h 6402"/>
              <a:gd name="T14" fmla="*/ 2664 w 6402"/>
              <a:gd name="T15" fmla="*/ 5991 h 6402"/>
              <a:gd name="T16" fmla="*/ 311 w 6402"/>
              <a:gd name="T17" fmla="*/ 5017 h 6402"/>
              <a:gd name="T18" fmla="*/ 290 w 6402"/>
              <a:gd name="T19" fmla="*/ 4996 h 6402"/>
              <a:gd name="T20" fmla="*/ 290 w 6402"/>
              <a:gd name="T21" fmla="*/ 4996 h 6402"/>
              <a:gd name="T22" fmla="*/ 0 w 6402"/>
              <a:gd name="T23" fmla="*/ 5286 h 6402"/>
              <a:gd name="T24" fmla="*/ 21 w 6402"/>
              <a:gd name="T25" fmla="*/ 5307 h 6402"/>
              <a:gd name="T26" fmla="*/ 2664 w 6402"/>
              <a:gd name="T27" fmla="*/ 6402 h 6402"/>
              <a:gd name="T28" fmla="*/ 5307 w 6402"/>
              <a:gd name="T29" fmla="*/ 5307 h 6402"/>
              <a:gd name="T30" fmla="*/ 6402 w 6402"/>
              <a:gd name="T31" fmla="*/ 2664 h 6402"/>
              <a:gd name="T32" fmla="*/ 6402 w 6402"/>
              <a:gd name="T33" fmla="*/ 2664 h 6402"/>
              <a:gd name="T34" fmla="*/ 5307 w 6402"/>
              <a:gd name="T35" fmla="*/ 21 h 6402"/>
              <a:gd name="T36" fmla="*/ 5286 w 6402"/>
              <a:gd name="T37" fmla="*/ 0 h 6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02" h="6402">
                <a:moveTo>
                  <a:pt x="5286" y="0"/>
                </a:moveTo>
                <a:cubicBezTo>
                  <a:pt x="4995" y="291"/>
                  <a:pt x="4995" y="291"/>
                  <a:pt x="4995" y="291"/>
                </a:cubicBezTo>
                <a:cubicBezTo>
                  <a:pt x="5002" y="298"/>
                  <a:pt x="5009" y="305"/>
                  <a:pt x="5016" y="312"/>
                </a:cubicBezTo>
                <a:cubicBezTo>
                  <a:pt x="5619" y="914"/>
                  <a:pt x="5991" y="1745"/>
                  <a:pt x="5991" y="2664"/>
                </a:cubicBezTo>
                <a:cubicBezTo>
                  <a:pt x="5991" y="2664"/>
                  <a:pt x="5991" y="2664"/>
                  <a:pt x="5991" y="2664"/>
                </a:cubicBezTo>
                <a:cubicBezTo>
                  <a:pt x="5991" y="2664"/>
                  <a:pt x="5991" y="2664"/>
                  <a:pt x="5991" y="2664"/>
                </a:cubicBezTo>
                <a:cubicBezTo>
                  <a:pt x="5991" y="3584"/>
                  <a:pt x="5619" y="4414"/>
                  <a:pt x="5016" y="5017"/>
                </a:cubicBezTo>
                <a:cubicBezTo>
                  <a:pt x="4414" y="5619"/>
                  <a:pt x="3583" y="5991"/>
                  <a:pt x="2664" y="5991"/>
                </a:cubicBezTo>
                <a:cubicBezTo>
                  <a:pt x="1744" y="5991"/>
                  <a:pt x="914" y="5619"/>
                  <a:pt x="311" y="5017"/>
                </a:cubicBezTo>
                <a:cubicBezTo>
                  <a:pt x="304" y="5010"/>
                  <a:pt x="297" y="5003"/>
                  <a:pt x="290" y="4996"/>
                </a:cubicBezTo>
                <a:cubicBezTo>
                  <a:pt x="290" y="4996"/>
                  <a:pt x="290" y="4996"/>
                  <a:pt x="290" y="4996"/>
                </a:cubicBezTo>
                <a:cubicBezTo>
                  <a:pt x="0" y="5286"/>
                  <a:pt x="0" y="5286"/>
                  <a:pt x="0" y="5286"/>
                </a:cubicBezTo>
                <a:cubicBezTo>
                  <a:pt x="7" y="5293"/>
                  <a:pt x="14" y="5300"/>
                  <a:pt x="21" y="5307"/>
                </a:cubicBezTo>
                <a:cubicBezTo>
                  <a:pt x="697" y="5984"/>
                  <a:pt x="1632" y="6402"/>
                  <a:pt x="2664" y="6402"/>
                </a:cubicBezTo>
                <a:cubicBezTo>
                  <a:pt x="3696" y="6402"/>
                  <a:pt x="4630" y="5984"/>
                  <a:pt x="5307" y="5307"/>
                </a:cubicBezTo>
                <a:cubicBezTo>
                  <a:pt x="5983" y="4631"/>
                  <a:pt x="6402" y="3697"/>
                  <a:pt x="6402" y="2664"/>
                </a:cubicBezTo>
                <a:cubicBezTo>
                  <a:pt x="6402" y="2664"/>
                  <a:pt x="6402" y="2664"/>
                  <a:pt x="6402" y="2664"/>
                </a:cubicBezTo>
                <a:cubicBezTo>
                  <a:pt x="6402" y="1632"/>
                  <a:pt x="5983" y="698"/>
                  <a:pt x="5307" y="21"/>
                </a:cubicBezTo>
                <a:cubicBezTo>
                  <a:pt x="5300" y="14"/>
                  <a:pt x="5293" y="7"/>
                  <a:pt x="5286" y="0"/>
                </a:cubicBezTo>
              </a:path>
            </a:pathLst>
          </a:custGeom>
          <a:solidFill>
            <a:srgbClr val="194F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5810250" y="2519363"/>
            <a:ext cx="2189163" cy="2190750"/>
          </a:xfrm>
          <a:custGeom>
            <a:avLst/>
            <a:gdLst>
              <a:gd name="T0" fmla="*/ 4559 w 5525"/>
              <a:gd name="T1" fmla="*/ 0 h 5526"/>
              <a:gd name="T2" fmla="*/ 4559 w 5525"/>
              <a:gd name="T3" fmla="*/ 0 h 5526"/>
              <a:gd name="T4" fmla="*/ 4269 w 5525"/>
              <a:gd name="T5" fmla="*/ 291 h 5526"/>
              <a:gd name="T6" fmla="*/ 4290 w 5525"/>
              <a:gd name="T7" fmla="*/ 312 h 5526"/>
              <a:gd name="T8" fmla="*/ 5115 w 5525"/>
              <a:gd name="T9" fmla="*/ 2301 h 5526"/>
              <a:gd name="T10" fmla="*/ 5115 w 5525"/>
              <a:gd name="T11" fmla="*/ 2301 h 5526"/>
              <a:gd name="T12" fmla="*/ 5115 w 5525"/>
              <a:gd name="T13" fmla="*/ 2301 h 5526"/>
              <a:gd name="T14" fmla="*/ 4290 w 5525"/>
              <a:gd name="T15" fmla="*/ 4291 h 5526"/>
              <a:gd name="T16" fmla="*/ 4290 w 5525"/>
              <a:gd name="T17" fmla="*/ 4291 h 5526"/>
              <a:gd name="T18" fmla="*/ 4290 w 5525"/>
              <a:gd name="T19" fmla="*/ 4291 h 5526"/>
              <a:gd name="T20" fmla="*/ 2301 w 5525"/>
              <a:gd name="T21" fmla="*/ 5115 h 5526"/>
              <a:gd name="T22" fmla="*/ 311 w 5525"/>
              <a:gd name="T23" fmla="*/ 4291 h 5526"/>
              <a:gd name="T24" fmla="*/ 290 w 5525"/>
              <a:gd name="T25" fmla="*/ 4270 h 5526"/>
              <a:gd name="T26" fmla="*/ 290 w 5525"/>
              <a:gd name="T27" fmla="*/ 4270 h 5526"/>
              <a:gd name="T28" fmla="*/ 0 w 5525"/>
              <a:gd name="T29" fmla="*/ 4560 h 5526"/>
              <a:gd name="T30" fmla="*/ 21 w 5525"/>
              <a:gd name="T31" fmla="*/ 4581 h 5526"/>
              <a:gd name="T32" fmla="*/ 2301 w 5525"/>
              <a:gd name="T33" fmla="*/ 5526 h 5526"/>
              <a:gd name="T34" fmla="*/ 4581 w 5525"/>
              <a:gd name="T35" fmla="*/ 4581 h 5526"/>
              <a:gd name="T36" fmla="*/ 5525 w 5525"/>
              <a:gd name="T37" fmla="*/ 2301 h 5526"/>
              <a:gd name="T38" fmla="*/ 5525 w 5525"/>
              <a:gd name="T39" fmla="*/ 2301 h 5526"/>
              <a:gd name="T40" fmla="*/ 4581 w 5525"/>
              <a:gd name="T41" fmla="*/ 21 h 5526"/>
              <a:gd name="T42" fmla="*/ 4559 w 5525"/>
              <a:gd name="T43" fmla="*/ 0 h 5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25" h="5526">
                <a:moveTo>
                  <a:pt x="4559" y="0"/>
                </a:moveTo>
                <a:cubicBezTo>
                  <a:pt x="4559" y="0"/>
                  <a:pt x="4559" y="0"/>
                  <a:pt x="4559" y="0"/>
                </a:cubicBezTo>
                <a:cubicBezTo>
                  <a:pt x="4269" y="291"/>
                  <a:pt x="4269" y="291"/>
                  <a:pt x="4269" y="291"/>
                </a:cubicBezTo>
                <a:cubicBezTo>
                  <a:pt x="4276" y="298"/>
                  <a:pt x="4283" y="305"/>
                  <a:pt x="4290" y="312"/>
                </a:cubicBezTo>
                <a:cubicBezTo>
                  <a:pt x="4800" y="822"/>
                  <a:pt x="5114" y="1524"/>
                  <a:pt x="5115" y="2301"/>
                </a:cubicBezTo>
                <a:cubicBezTo>
                  <a:pt x="5115" y="2301"/>
                  <a:pt x="5115" y="2301"/>
                  <a:pt x="5115" y="2301"/>
                </a:cubicBezTo>
                <a:cubicBezTo>
                  <a:pt x="5115" y="2301"/>
                  <a:pt x="5115" y="2301"/>
                  <a:pt x="5115" y="2301"/>
                </a:cubicBezTo>
                <a:cubicBezTo>
                  <a:pt x="5114" y="3079"/>
                  <a:pt x="4800" y="3781"/>
                  <a:pt x="4290" y="4291"/>
                </a:cubicBezTo>
                <a:cubicBezTo>
                  <a:pt x="4290" y="4291"/>
                  <a:pt x="4290" y="4291"/>
                  <a:pt x="4290" y="4291"/>
                </a:cubicBezTo>
                <a:cubicBezTo>
                  <a:pt x="4290" y="4291"/>
                  <a:pt x="4290" y="4291"/>
                  <a:pt x="4290" y="4291"/>
                </a:cubicBezTo>
                <a:cubicBezTo>
                  <a:pt x="3781" y="4800"/>
                  <a:pt x="3078" y="5115"/>
                  <a:pt x="2301" y="5115"/>
                </a:cubicBezTo>
                <a:cubicBezTo>
                  <a:pt x="1523" y="5115"/>
                  <a:pt x="821" y="4800"/>
                  <a:pt x="311" y="4291"/>
                </a:cubicBezTo>
                <a:cubicBezTo>
                  <a:pt x="304" y="4284"/>
                  <a:pt x="297" y="4277"/>
                  <a:pt x="290" y="4270"/>
                </a:cubicBezTo>
                <a:cubicBezTo>
                  <a:pt x="290" y="4270"/>
                  <a:pt x="290" y="4270"/>
                  <a:pt x="290" y="4270"/>
                </a:cubicBezTo>
                <a:cubicBezTo>
                  <a:pt x="0" y="4560"/>
                  <a:pt x="0" y="4560"/>
                  <a:pt x="0" y="4560"/>
                </a:cubicBezTo>
                <a:cubicBezTo>
                  <a:pt x="7" y="4567"/>
                  <a:pt x="14" y="4574"/>
                  <a:pt x="21" y="4581"/>
                </a:cubicBezTo>
                <a:cubicBezTo>
                  <a:pt x="604" y="5165"/>
                  <a:pt x="1410" y="5526"/>
                  <a:pt x="2301" y="5526"/>
                </a:cubicBezTo>
                <a:cubicBezTo>
                  <a:pt x="3191" y="5526"/>
                  <a:pt x="3997" y="5165"/>
                  <a:pt x="4581" y="4581"/>
                </a:cubicBezTo>
                <a:cubicBezTo>
                  <a:pt x="5164" y="3998"/>
                  <a:pt x="5525" y="3192"/>
                  <a:pt x="5525" y="2301"/>
                </a:cubicBezTo>
                <a:cubicBezTo>
                  <a:pt x="5525" y="2301"/>
                  <a:pt x="5525" y="2301"/>
                  <a:pt x="5525" y="2301"/>
                </a:cubicBezTo>
                <a:cubicBezTo>
                  <a:pt x="5525" y="1411"/>
                  <a:pt x="5164" y="605"/>
                  <a:pt x="4581" y="21"/>
                </a:cubicBezTo>
                <a:cubicBezTo>
                  <a:pt x="4574" y="14"/>
                  <a:pt x="4567" y="7"/>
                  <a:pt x="4559" y="0"/>
                </a:cubicBezTo>
              </a:path>
            </a:pathLst>
          </a:custGeom>
          <a:solidFill>
            <a:srgbClr val="E738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 rot="7368847">
            <a:off x="6611599" y="1475988"/>
            <a:ext cx="195140" cy="3817037"/>
            <a:chOff x="6654800" y="762000"/>
            <a:chExt cx="135467" cy="4605337"/>
          </a:xfrm>
        </p:grpSpPr>
        <p:sp>
          <p:nvSpPr>
            <p:cNvPr id="114" name="矩形 113"/>
            <p:cNvSpPr/>
            <p:nvPr/>
          </p:nvSpPr>
          <p:spPr>
            <a:xfrm>
              <a:off x="6654800" y="762000"/>
              <a:ext cx="135467" cy="230293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6654800" y="3064404"/>
              <a:ext cx="135467" cy="230293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Freeform 25"/>
          <p:cNvSpPr>
            <a:spLocks/>
          </p:cNvSpPr>
          <p:nvPr/>
        </p:nvSpPr>
        <p:spPr bwMode="auto">
          <a:xfrm>
            <a:off x="6097588" y="2790826"/>
            <a:ext cx="1508125" cy="1508125"/>
          </a:xfrm>
          <a:custGeom>
            <a:avLst/>
            <a:gdLst>
              <a:gd name="T0" fmla="*/ 3151 w 3805"/>
              <a:gd name="T1" fmla="*/ 0 h 3805"/>
              <a:gd name="T2" fmla="*/ 2864 w 3805"/>
              <a:gd name="T3" fmla="*/ 287 h 3805"/>
              <a:gd name="T4" fmla="*/ 3399 w 3805"/>
              <a:gd name="T5" fmla="*/ 1577 h 3805"/>
              <a:gd name="T6" fmla="*/ 1577 w 3805"/>
              <a:gd name="T7" fmla="*/ 3399 h 3805"/>
              <a:gd name="T8" fmla="*/ 287 w 3805"/>
              <a:gd name="T9" fmla="*/ 2864 h 3805"/>
              <a:gd name="T10" fmla="*/ 0 w 3805"/>
              <a:gd name="T11" fmla="*/ 3151 h 3805"/>
              <a:gd name="T12" fmla="*/ 1577 w 3805"/>
              <a:gd name="T13" fmla="*/ 3805 h 3805"/>
              <a:gd name="T14" fmla="*/ 3805 w 3805"/>
              <a:gd name="T15" fmla="*/ 1577 h 3805"/>
              <a:gd name="T16" fmla="*/ 3151 w 3805"/>
              <a:gd name="T17" fmla="*/ 0 h 3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05" h="3805">
                <a:moveTo>
                  <a:pt x="3151" y="0"/>
                </a:moveTo>
                <a:cubicBezTo>
                  <a:pt x="2864" y="287"/>
                  <a:pt x="2864" y="287"/>
                  <a:pt x="2864" y="287"/>
                </a:cubicBezTo>
                <a:cubicBezTo>
                  <a:pt x="3194" y="617"/>
                  <a:pt x="3398" y="1073"/>
                  <a:pt x="3399" y="1577"/>
                </a:cubicBezTo>
                <a:cubicBezTo>
                  <a:pt x="3398" y="2583"/>
                  <a:pt x="2583" y="3398"/>
                  <a:pt x="1577" y="3399"/>
                </a:cubicBezTo>
                <a:cubicBezTo>
                  <a:pt x="1073" y="3399"/>
                  <a:pt x="617" y="3194"/>
                  <a:pt x="287" y="2864"/>
                </a:cubicBezTo>
                <a:cubicBezTo>
                  <a:pt x="0" y="3151"/>
                  <a:pt x="0" y="3151"/>
                  <a:pt x="0" y="3151"/>
                </a:cubicBezTo>
                <a:cubicBezTo>
                  <a:pt x="403" y="3555"/>
                  <a:pt x="961" y="3805"/>
                  <a:pt x="1577" y="3805"/>
                </a:cubicBezTo>
                <a:cubicBezTo>
                  <a:pt x="2807" y="3804"/>
                  <a:pt x="3804" y="2807"/>
                  <a:pt x="3805" y="1577"/>
                </a:cubicBezTo>
                <a:cubicBezTo>
                  <a:pt x="3804" y="961"/>
                  <a:pt x="3555" y="403"/>
                  <a:pt x="3151" y="0"/>
                </a:cubicBezTo>
              </a:path>
            </a:pathLst>
          </a:custGeom>
          <a:solidFill>
            <a:srgbClr val="23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6097588" y="2790826"/>
            <a:ext cx="1508125" cy="1508125"/>
          </a:xfrm>
          <a:custGeom>
            <a:avLst/>
            <a:gdLst>
              <a:gd name="T0" fmla="*/ 3151 w 3805"/>
              <a:gd name="T1" fmla="*/ 0 h 3805"/>
              <a:gd name="T2" fmla="*/ 2864 w 3805"/>
              <a:gd name="T3" fmla="*/ 287 h 3805"/>
              <a:gd name="T4" fmla="*/ 3399 w 3805"/>
              <a:gd name="T5" fmla="*/ 1577 h 3805"/>
              <a:gd name="T6" fmla="*/ 3399 w 3805"/>
              <a:gd name="T7" fmla="*/ 1577 h 3805"/>
              <a:gd name="T8" fmla="*/ 3399 w 3805"/>
              <a:gd name="T9" fmla="*/ 1577 h 3805"/>
              <a:gd name="T10" fmla="*/ 1577 w 3805"/>
              <a:gd name="T11" fmla="*/ 3399 h 3805"/>
              <a:gd name="T12" fmla="*/ 287 w 3805"/>
              <a:gd name="T13" fmla="*/ 2864 h 3805"/>
              <a:gd name="T14" fmla="*/ 0 w 3805"/>
              <a:gd name="T15" fmla="*/ 3151 h 3805"/>
              <a:gd name="T16" fmla="*/ 1577 w 3805"/>
              <a:gd name="T17" fmla="*/ 3805 h 3805"/>
              <a:gd name="T18" fmla="*/ 3805 w 3805"/>
              <a:gd name="T19" fmla="*/ 1577 h 3805"/>
              <a:gd name="T20" fmla="*/ 3151 w 3805"/>
              <a:gd name="T21" fmla="*/ 0 h 3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5" h="3805">
                <a:moveTo>
                  <a:pt x="3151" y="0"/>
                </a:moveTo>
                <a:cubicBezTo>
                  <a:pt x="2864" y="287"/>
                  <a:pt x="2864" y="287"/>
                  <a:pt x="2864" y="287"/>
                </a:cubicBezTo>
                <a:cubicBezTo>
                  <a:pt x="3194" y="617"/>
                  <a:pt x="3398" y="1073"/>
                  <a:pt x="3399" y="1577"/>
                </a:cubicBezTo>
                <a:cubicBezTo>
                  <a:pt x="3399" y="1577"/>
                  <a:pt x="3399" y="1577"/>
                  <a:pt x="3399" y="1577"/>
                </a:cubicBezTo>
                <a:cubicBezTo>
                  <a:pt x="3399" y="1577"/>
                  <a:pt x="3399" y="1577"/>
                  <a:pt x="3399" y="1577"/>
                </a:cubicBezTo>
                <a:cubicBezTo>
                  <a:pt x="3398" y="2583"/>
                  <a:pt x="2583" y="3398"/>
                  <a:pt x="1577" y="3399"/>
                </a:cubicBezTo>
                <a:cubicBezTo>
                  <a:pt x="1073" y="3399"/>
                  <a:pt x="617" y="3194"/>
                  <a:pt x="287" y="2864"/>
                </a:cubicBezTo>
                <a:cubicBezTo>
                  <a:pt x="0" y="3151"/>
                  <a:pt x="0" y="3151"/>
                  <a:pt x="0" y="3151"/>
                </a:cubicBezTo>
                <a:cubicBezTo>
                  <a:pt x="403" y="3555"/>
                  <a:pt x="961" y="3805"/>
                  <a:pt x="1577" y="3805"/>
                </a:cubicBezTo>
                <a:cubicBezTo>
                  <a:pt x="2807" y="3804"/>
                  <a:pt x="3804" y="2807"/>
                  <a:pt x="3805" y="1577"/>
                </a:cubicBezTo>
                <a:cubicBezTo>
                  <a:pt x="3804" y="961"/>
                  <a:pt x="3555" y="403"/>
                  <a:pt x="3151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5838825" y="2533651"/>
            <a:ext cx="1506538" cy="1506538"/>
          </a:xfrm>
          <a:custGeom>
            <a:avLst/>
            <a:gdLst>
              <a:gd name="T0" fmla="*/ 405 w 3802"/>
              <a:gd name="T1" fmla="*/ 2228 h 3802"/>
              <a:gd name="T2" fmla="*/ 2228 w 3802"/>
              <a:gd name="T3" fmla="*/ 405 h 3802"/>
              <a:gd name="T4" fmla="*/ 3515 w 3802"/>
              <a:gd name="T5" fmla="*/ 938 h 3802"/>
              <a:gd name="T6" fmla="*/ 3802 w 3802"/>
              <a:gd name="T7" fmla="*/ 651 h 3802"/>
              <a:gd name="T8" fmla="*/ 2228 w 3802"/>
              <a:gd name="T9" fmla="*/ 0 h 3802"/>
              <a:gd name="T10" fmla="*/ 0 w 3802"/>
              <a:gd name="T11" fmla="*/ 2228 h 3802"/>
              <a:gd name="T12" fmla="*/ 651 w 3802"/>
              <a:gd name="T13" fmla="*/ 3802 h 3802"/>
              <a:gd name="T14" fmla="*/ 938 w 3802"/>
              <a:gd name="T15" fmla="*/ 3515 h 3802"/>
              <a:gd name="T16" fmla="*/ 405 w 3802"/>
              <a:gd name="T17" fmla="*/ 2228 h 3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02" h="3802">
                <a:moveTo>
                  <a:pt x="405" y="2228"/>
                </a:moveTo>
                <a:cubicBezTo>
                  <a:pt x="407" y="1221"/>
                  <a:pt x="1221" y="407"/>
                  <a:pt x="2228" y="405"/>
                </a:cubicBezTo>
                <a:cubicBezTo>
                  <a:pt x="2730" y="406"/>
                  <a:pt x="3185" y="610"/>
                  <a:pt x="3515" y="938"/>
                </a:cubicBezTo>
                <a:cubicBezTo>
                  <a:pt x="3802" y="651"/>
                  <a:pt x="3802" y="651"/>
                  <a:pt x="3802" y="651"/>
                </a:cubicBezTo>
                <a:cubicBezTo>
                  <a:pt x="3399" y="249"/>
                  <a:pt x="2842" y="0"/>
                  <a:pt x="2228" y="0"/>
                </a:cubicBezTo>
                <a:cubicBezTo>
                  <a:pt x="997" y="0"/>
                  <a:pt x="0" y="997"/>
                  <a:pt x="0" y="2228"/>
                </a:cubicBezTo>
                <a:cubicBezTo>
                  <a:pt x="0" y="2842"/>
                  <a:pt x="249" y="3399"/>
                  <a:pt x="651" y="3802"/>
                </a:cubicBezTo>
                <a:cubicBezTo>
                  <a:pt x="938" y="3515"/>
                  <a:pt x="938" y="3515"/>
                  <a:pt x="938" y="3515"/>
                </a:cubicBezTo>
                <a:cubicBezTo>
                  <a:pt x="609" y="3185"/>
                  <a:pt x="406" y="2730"/>
                  <a:pt x="405" y="2228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6252088" y="3370189"/>
            <a:ext cx="929469" cy="49237"/>
            <a:chOff x="6132513" y="3014870"/>
            <a:chExt cx="1192144" cy="125895"/>
          </a:xfrm>
        </p:grpSpPr>
        <p:sp>
          <p:nvSpPr>
            <p:cNvPr id="105" name="圆角矩形 104"/>
            <p:cNvSpPr/>
            <p:nvPr/>
          </p:nvSpPr>
          <p:spPr>
            <a:xfrm>
              <a:off x="6728585" y="3019366"/>
              <a:ext cx="596072" cy="121399"/>
            </a:xfrm>
            <a:prstGeom prst="round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6132513" y="3014870"/>
              <a:ext cx="596072" cy="1213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rot="2944177">
            <a:off x="6151576" y="3362794"/>
            <a:ext cx="1150973" cy="45719"/>
            <a:chOff x="6132513" y="3014870"/>
            <a:chExt cx="1192144" cy="125895"/>
          </a:xfrm>
        </p:grpSpPr>
        <p:sp>
          <p:nvSpPr>
            <p:cNvPr id="112" name="圆角矩形 111"/>
            <p:cNvSpPr/>
            <p:nvPr/>
          </p:nvSpPr>
          <p:spPr>
            <a:xfrm>
              <a:off x="6728585" y="3019366"/>
              <a:ext cx="596072" cy="121399"/>
            </a:xfrm>
            <a:prstGeom prst="round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>
              <a:off x="6132513" y="3014870"/>
              <a:ext cx="596072" cy="1213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6583680" y="3257648"/>
            <a:ext cx="267286" cy="267286"/>
          </a:xfrm>
          <a:prstGeom prst="ellipse">
            <a:avLst/>
          </a:prstGeom>
          <a:gradFill>
            <a:gsLst>
              <a:gs pos="48000">
                <a:schemeClr val="bg1">
                  <a:lumMod val="65000"/>
                </a:schemeClr>
              </a:gs>
              <a:gs pos="55000">
                <a:srgbClr val="7F7F7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621838" y="2843213"/>
            <a:ext cx="650875" cy="588964"/>
            <a:chOff x="9621838" y="2843213"/>
            <a:chExt cx="650875" cy="588964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9901238" y="2843213"/>
              <a:ext cx="131763" cy="215900"/>
            </a:xfrm>
            <a:custGeom>
              <a:avLst/>
              <a:gdLst>
                <a:gd name="T0" fmla="*/ 31 w 83"/>
                <a:gd name="T1" fmla="*/ 82 h 136"/>
                <a:gd name="T2" fmla="*/ 60 w 83"/>
                <a:gd name="T3" fmla="*/ 136 h 136"/>
                <a:gd name="T4" fmla="*/ 63 w 83"/>
                <a:gd name="T5" fmla="*/ 86 h 136"/>
                <a:gd name="T6" fmla="*/ 83 w 83"/>
                <a:gd name="T7" fmla="*/ 96 h 136"/>
                <a:gd name="T8" fmla="*/ 40 w 83"/>
                <a:gd name="T9" fmla="*/ 0 h 136"/>
                <a:gd name="T10" fmla="*/ 0 w 83"/>
                <a:gd name="T11" fmla="*/ 87 h 136"/>
                <a:gd name="T12" fmla="*/ 16 w 83"/>
                <a:gd name="T13" fmla="*/ 103 h 136"/>
                <a:gd name="T14" fmla="*/ 31 w 83"/>
                <a:gd name="T15" fmla="*/ 8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36">
                  <a:moveTo>
                    <a:pt x="31" y="82"/>
                  </a:moveTo>
                  <a:lnTo>
                    <a:pt x="60" y="136"/>
                  </a:lnTo>
                  <a:lnTo>
                    <a:pt x="63" y="86"/>
                  </a:lnTo>
                  <a:lnTo>
                    <a:pt x="83" y="96"/>
                  </a:lnTo>
                  <a:lnTo>
                    <a:pt x="40" y="0"/>
                  </a:lnTo>
                  <a:lnTo>
                    <a:pt x="0" y="87"/>
                  </a:lnTo>
                  <a:lnTo>
                    <a:pt x="16" y="103"/>
                  </a:lnTo>
                  <a:lnTo>
                    <a:pt x="31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9901238" y="2843213"/>
              <a:ext cx="131763" cy="215900"/>
            </a:xfrm>
            <a:custGeom>
              <a:avLst/>
              <a:gdLst>
                <a:gd name="T0" fmla="*/ 31 w 83"/>
                <a:gd name="T1" fmla="*/ 82 h 136"/>
                <a:gd name="T2" fmla="*/ 60 w 83"/>
                <a:gd name="T3" fmla="*/ 136 h 136"/>
                <a:gd name="T4" fmla="*/ 63 w 83"/>
                <a:gd name="T5" fmla="*/ 86 h 136"/>
                <a:gd name="T6" fmla="*/ 83 w 83"/>
                <a:gd name="T7" fmla="*/ 96 h 136"/>
                <a:gd name="T8" fmla="*/ 40 w 83"/>
                <a:gd name="T9" fmla="*/ 0 h 136"/>
                <a:gd name="T10" fmla="*/ 0 w 83"/>
                <a:gd name="T11" fmla="*/ 87 h 136"/>
                <a:gd name="T12" fmla="*/ 16 w 83"/>
                <a:gd name="T13" fmla="*/ 103 h 136"/>
                <a:gd name="T14" fmla="*/ 31 w 83"/>
                <a:gd name="T15" fmla="*/ 8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36">
                  <a:moveTo>
                    <a:pt x="31" y="82"/>
                  </a:moveTo>
                  <a:lnTo>
                    <a:pt x="60" y="136"/>
                  </a:lnTo>
                  <a:lnTo>
                    <a:pt x="63" y="86"/>
                  </a:lnTo>
                  <a:lnTo>
                    <a:pt x="83" y="96"/>
                  </a:lnTo>
                  <a:lnTo>
                    <a:pt x="40" y="0"/>
                  </a:lnTo>
                  <a:lnTo>
                    <a:pt x="0" y="87"/>
                  </a:lnTo>
                  <a:lnTo>
                    <a:pt x="16" y="103"/>
                  </a:lnTo>
                  <a:lnTo>
                    <a:pt x="31" y="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621838" y="2973388"/>
              <a:ext cx="650875" cy="458788"/>
            </a:xfrm>
            <a:custGeom>
              <a:avLst/>
              <a:gdLst>
                <a:gd name="T0" fmla="*/ 300 w 410"/>
                <a:gd name="T1" fmla="*/ 7 h 289"/>
                <a:gd name="T2" fmla="*/ 280 w 410"/>
                <a:gd name="T3" fmla="*/ 59 h 289"/>
                <a:gd name="T4" fmla="*/ 259 w 410"/>
                <a:gd name="T5" fmla="*/ 14 h 289"/>
                <a:gd name="T6" fmla="*/ 239 w 410"/>
                <a:gd name="T7" fmla="*/ 4 h 289"/>
                <a:gd name="T8" fmla="*/ 236 w 410"/>
                <a:gd name="T9" fmla="*/ 54 h 289"/>
                <a:gd name="T10" fmla="*/ 207 w 410"/>
                <a:gd name="T11" fmla="*/ 0 h 289"/>
                <a:gd name="T12" fmla="*/ 192 w 410"/>
                <a:gd name="T13" fmla="*/ 21 h 289"/>
                <a:gd name="T14" fmla="*/ 176 w 410"/>
                <a:gd name="T15" fmla="*/ 5 h 289"/>
                <a:gd name="T16" fmla="*/ 130 w 410"/>
                <a:gd name="T17" fmla="*/ 107 h 289"/>
                <a:gd name="T18" fmla="*/ 111 w 410"/>
                <a:gd name="T19" fmla="*/ 68 h 289"/>
                <a:gd name="T20" fmla="*/ 0 w 410"/>
                <a:gd name="T21" fmla="*/ 289 h 289"/>
                <a:gd name="T22" fmla="*/ 410 w 410"/>
                <a:gd name="T23" fmla="*/ 289 h 289"/>
                <a:gd name="T24" fmla="*/ 300 w 410"/>
                <a:gd name="T25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0" h="289">
                  <a:moveTo>
                    <a:pt x="300" y="7"/>
                  </a:moveTo>
                  <a:lnTo>
                    <a:pt x="280" y="59"/>
                  </a:lnTo>
                  <a:lnTo>
                    <a:pt x="259" y="14"/>
                  </a:lnTo>
                  <a:lnTo>
                    <a:pt x="239" y="4"/>
                  </a:lnTo>
                  <a:lnTo>
                    <a:pt x="236" y="54"/>
                  </a:lnTo>
                  <a:lnTo>
                    <a:pt x="207" y="0"/>
                  </a:lnTo>
                  <a:lnTo>
                    <a:pt x="192" y="21"/>
                  </a:lnTo>
                  <a:lnTo>
                    <a:pt x="176" y="5"/>
                  </a:lnTo>
                  <a:lnTo>
                    <a:pt x="130" y="107"/>
                  </a:lnTo>
                  <a:lnTo>
                    <a:pt x="111" y="68"/>
                  </a:lnTo>
                  <a:lnTo>
                    <a:pt x="0" y="289"/>
                  </a:lnTo>
                  <a:lnTo>
                    <a:pt x="410" y="289"/>
                  </a:lnTo>
                  <a:lnTo>
                    <a:pt x="30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621838" y="2981326"/>
              <a:ext cx="314325" cy="450850"/>
            </a:xfrm>
            <a:custGeom>
              <a:avLst/>
              <a:gdLst>
                <a:gd name="T0" fmla="*/ 192 w 198"/>
                <a:gd name="T1" fmla="*/ 16 h 284"/>
                <a:gd name="T2" fmla="*/ 176 w 198"/>
                <a:gd name="T3" fmla="*/ 0 h 284"/>
                <a:gd name="T4" fmla="*/ 130 w 198"/>
                <a:gd name="T5" fmla="*/ 102 h 284"/>
                <a:gd name="T6" fmla="*/ 111 w 198"/>
                <a:gd name="T7" fmla="*/ 63 h 284"/>
                <a:gd name="T8" fmla="*/ 0 w 198"/>
                <a:gd name="T9" fmla="*/ 284 h 284"/>
                <a:gd name="T10" fmla="*/ 198 w 198"/>
                <a:gd name="T11" fmla="*/ 284 h 284"/>
                <a:gd name="T12" fmla="*/ 198 w 198"/>
                <a:gd name="T13" fmla="*/ 9 h 284"/>
                <a:gd name="T14" fmla="*/ 192 w 198"/>
                <a:gd name="T15" fmla="*/ 1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284">
                  <a:moveTo>
                    <a:pt x="192" y="16"/>
                  </a:moveTo>
                  <a:lnTo>
                    <a:pt x="176" y="0"/>
                  </a:lnTo>
                  <a:lnTo>
                    <a:pt x="130" y="102"/>
                  </a:lnTo>
                  <a:lnTo>
                    <a:pt x="111" y="63"/>
                  </a:lnTo>
                  <a:lnTo>
                    <a:pt x="0" y="284"/>
                  </a:lnTo>
                  <a:lnTo>
                    <a:pt x="198" y="284"/>
                  </a:lnTo>
                  <a:lnTo>
                    <a:pt x="198" y="9"/>
                  </a:lnTo>
                  <a:lnTo>
                    <a:pt x="192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936163" y="2973388"/>
              <a:ext cx="336550" cy="458788"/>
            </a:xfrm>
            <a:custGeom>
              <a:avLst/>
              <a:gdLst>
                <a:gd name="T0" fmla="*/ 102 w 212"/>
                <a:gd name="T1" fmla="*/ 7 h 289"/>
                <a:gd name="T2" fmla="*/ 82 w 212"/>
                <a:gd name="T3" fmla="*/ 59 h 289"/>
                <a:gd name="T4" fmla="*/ 61 w 212"/>
                <a:gd name="T5" fmla="*/ 14 h 289"/>
                <a:gd name="T6" fmla="*/ 41 w 212"/>
                <a:gd name="T7" fmla="*/ 4 h 289"/>
                <a:gd name="T8" fmla="*/ 38 w 212"/>
                <a:gd name="T9" fmla="*/ 54 h 289"/>
                <a:gd name="T10" fmla="*/ 9 w 212"/>
                <a:gd name="T11" fmla="*/ 0 h 289"/>
                <a:gd name="T12" fmla="*/ 0 w 212"/>
                <a:gd name="T13" fmla="*/ 14 h 289"/>
                <a:gd name="T14" fmla="*/ 0 w 212"/>
                <a:gd name="T15" fmla="*/ 289 h 289"/>
                <a:gd name="T16" fmla="*/ 212 w 212"/>
                <a:gd name="T17" fmla="*/ 289 h 289"/>
                <a:gd name="T18" fmla="*/ 102 w 212"/>
                <a:gd name="T1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89">
                  <a:moveTo>
                    <a:pt x="102" y="7"/>
                  </a:moveTo>
                  <a:lnTo>
                    <a:pt x="82" y="59"/>
                  </a:lnTo>
                  <a:lnTo>
                    <a:pt x="61" y="14"/>
                  </a:lnTo>
                  <a:lnTo>
                    <a:pt x="41" y="4"/>
                  </a:lnTo>
                  <a:lnTo>
                    <a:pt x="38" y="54"/>
                  </a:lnTo>
                  <a:lnTo>
                    <a:pt x="9" y="0"/>
                  </a:lnTo>
                  <a:lnTo>
                    <a:pt x="0" y="14"/>
                  </a:lnTo>
                  <a:lnTo>
                    <a:pt x="0" y="289"/>
                  </a:lnTo>
                  <a:lnTo>
                    <a:pt x="212" y="289"/>
                  </a:lnTo>
                  <a:lnTo>
                    <a:pt x="102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9936163" y="2973388"/>
              <a:ext cx="336550" cy="458788"/>
            </a:xfrm>
            <a:custGeom>
              <a:avLst/>
              <a:gdLst>
                <a:gd name="T0" fmla="*/ 9 w 212"/>
                <a:gd name="T1" fmla="*/ 0 h 289"/>
                <a:gd name="T2" fmla="*/ 0 w 212"/>
                <a:gd name="T3" fmla="*/ 14 h 289"/>
                <a:gd name="T4" fmla="*/ 0 w 212"/>
                <a:gd name="T5" fmla="*/ 289 h 289"/>
                <a:gd name="T6" fmla="*/ 212 w 212"/>
                <a:gd name="T7" fmla="*/ 289 h 289"/>
                <a:gd name="T8" fmla="*/ 102 w 212"/>
                <a:gd name="T9" fmla="*/ 7 h 289"/>
                <a:gd name="T10" fmla="*/ 82 w 212"/>
                <a:gd name="T11" fmla="*/ 59 h 289"/>
                <a:gd name="T12" fmla="*/ 61 w 212"/>
                <a:gd name="T13" fmla="*/ 14 h 289"/>
                <a:gd name="T14" fmla="*/ 41 w 212"/>
                <a:gd name="T15" fmla="*/ 4 h 289"/>
                <a:gd name="T16" fmla="*/ 38 w 212"/>
                <a:gd name="T17" fmla="*/ 54 h 289"/>
                <a:gd name="T18" fmla="*/ 9 w 212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89">
                  <a:moveTo>
                    <a:pt x="9" y="0"/>
                  </a:moveTo>
                  <a:lnTo>
                    <a:pt x="0" y="14"/>
                  </a:lnTo>
                  <a:lnTo>
                    <a:pt x="0" y="289"/>
                  </a:lnTo>
                  <a:lnTo>
                    <a:pt x="212" y="289"/>
                  </a:lnTo>
                  <a:lnTo>
                    <a:pt x="102" y="7"/>
                  </a:lnTo>
                  <a:lnTo>
                    <a:pt x="82" y="59"/>
                  </a:lnTo>
                  <a:lnTo>
                    <a:pt x="61" y="14"/>
                  </a:lnTo>
                  <a:lnTo>
                    <a:pt x="41" y="4"/>
                  </a:lnTo>
                  <a:lnTo>
                    <a:pt x="38" y="5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621838" y="2981326"/>
              <a:ext cx="314325" cy="450850"/>
            </a:xfrm>
            <a:custGeom>
              <a:avLst/>
              <a:gdLst>
                <a:gd name="T0" fmla="*/ 192 w 198"/>
                <a:gd name="T1" fmla="*/ 16 h 284"/>
                <a:gd name="T2" fmla="*/ 176 w 198"/>
                <a:gd name="T3" fmla="*/ 0 h 284"/>
                <a:gd name="T4" fmla="*/ 130 w 198"/>
                <a:gd name="T5" fmla="*/ 102 h 284"/>
                <a:gd name="T6" fmla="*/ 111 w 198"/>
                <a:gd name="T7" fmla="*/ 63 h 284"/>
                <a:gd name="T8" fmla="*/ 0 w 198"/>
                <a:gd name="T9" fmla="*/ 284 h 284"/>
                <a:gd name="T10" fmla="*/ 198 w 198"/>
                <a:gd name="T11" fmla="*/ 284 h 284"/>
                <a:gd name="T12" fmla="*/ 198 w 198"/>
                <a:gd name="T13" fmla="*/ 9 h 284"/>
                <a:gd name="T14" fmla="*/ 192 w 198"/>
                <a:gd name="T15" fmla="*/ 1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284">
                  <a:moveTo>
                    <a:pt x="192" y="16"/>
                  </a:moveTo>
                  <a:lnTo>
                    <a:pt x="176" y="0"/>
                  </a:lnTo>
                  <a:lnTo>
                    <a:pt x="130" y="102"/>
                  </a:lnTo>
                  <a:lnTo>
                    <a:pt x="111" y="63"/>
                  </a:lnTo>
                  <a:lnTo>
                    <a:pt x="0" y="284"/>
                  </a:lnTo>
                  <a:lnTo>
                    <a:pt x="198" y="284"/>
                  </a:lnTo>
                  <a:lnTo>
                    <a:pt x="198" y="9"/>
                  </a:lnTo>
                  <a:lnTo>
                    <a:pt x="192" y="16"/>
                  </a:lnTo>
                  <a:close/>
                </a:path>
              </a:pathLst>
            </a:custGeom>
            <a:solidFill>
              <a:srgbClr val="CF39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9935097" y="2973389"/>
              <a:ext cx="336550" cy="458788"/>
            </a:xfrm>
            <a:custGeom>
              <a:avLst/>
              <a:gdLst>
                <a:gd name="T0" fmla="*/ 9 w 212"/>
                <a:gd name="T1" fmla="*/ 0 h 289"/>
                <a:gd name="T2" fmla="*/ 0 w 212"/>
                <a:gd name="T3" fmla="*/ 14 h 289"/>
                <a:gd name="T4" fmla="*/ 0 w 212"/>
                <a:gd name="T5" fmla="*/ 289 h 289"/>
                <a:gd name="T6" fmla="*/ 212 w 212"/>
                <a:gd name="T7" fmla="*/ 289 h 289"/>
                <a:gd name="T8" fmla="*/ 102 w 212"/>
                <a:gd name="T9" fmla="*/ 7 h 289"/>
                <a:gd name="T10" fmla="*/ 82 w 212"/>
                <a:gd name="T11" fmla="*/ 59 h 289"/>
                <a:gd name="T12" fmla="*/ 61 w 212"/>
                <a:gd name="T13" fmla="*/ 14 h 289"/>
                <a:gd name="T14" fmla="*/ 41 w 212"/>
                <a:gd name="T15" fmla="*/ 4 h 289"/>
                <a:gd name="T16" fmla="*/ 38 w 212"/>
                <a:gd name="T17" fmla="*/ 54 h 289"/>
                <a:gd name="T18" fmla="*/ 9 w 212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89">
                  <a:moveTo>
                    <a:pt x="9" y="0"/>
                  </a:moveTo>
                  <a:lnTo>
                    <a:pt x="0" y="14"/>
                  </a:lnTo>
                  <a:lnTo>
                    <a:pt x="0" y="289"/>
                  </a:lnTo>
                  <a:lnTo>
                    <a:pt x="212" y="289"/>
                  </a:lnTo>
                  <a:lnTo>
                    <a:pt x="102" y="7"/>
                  </a:lnTo>
                  <a:lnTo>
                    <a:pt x="82" y="59"/>
                  </a:lnTo>
                  <a:lnTo>
                    <a:pt x="61" y="14"/>
                  </a:lnTo>
                  <a:lnTo>
                    <a:pt x="41" y="4"/>
                  </a:lnTo>
                  <a:lnTo>
                    <a:pt x="38" y="5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728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97625" y="211283"/>
            <a:ext cx="660647" cy="588963"/>
            <a:chOff x="6397625" y="211283"/>
            <a:chExt cx="660647" cy="588963"/>
          </a:xfrm>
        </p:grpSpPr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397625" y="211283"/>
              <a:ext cx="342900" cy="588963"/>
            </a:xfrm>
            <a:custGeom>
              <a:avLst/>
              <a:gdLst>
                <a:gd name="T0" fmla="*/ 864 w 865"/>
                <a:gd name="T1" fmla="*/ 242 h 1487"/>
                <a:gd name="T2" fmla="*/ 794 w 865"/>
                <a:gd name="T3" fmla="*/ 172 h 1487"/>
                <a:gd name="T4" fmla="*/ 172 w 865"/>
                <a:gd name="T5" fmla="*/ 172 h 1487"/>
                <a:gd name="T6" fmla="*/ 172 w 865"/>
                <a:gd name="T7" fmla="*/ 794 h 1487"/>
                <a:gd name="T8" fmla="*/ 242 w 865"/>
                <a:gd name="T9" fmla="*/ 864 h 1487"/>
                <a:gd name="T10" fmla="*/ 864 w 865"/>
                <a:gd name="T11" fmla="*/ 1487 h 1487"/>
                <a:gd name="T12" fmla="*/ 865 w 865"/>
                <a:gd name="T13" fmla="*/ 1486 h 1487"/>
                <a:gd name="T14" fmla="*/ 865 w 865"/>
                <a:gd name="T15" fmla="*/ 241 h 1487"/>
                <a:gd name="T16" fmla="*/ 864 w 865"/>
                <a:gd name="T17" fmla="*/ 242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5" h="1487">
                  <a:moveTo>
                    <a:pt x="864" y="242"/>
                  </a:moveTo>
                  <a:cubicBezTo>
                    <a:pt x="794" y="172"/>
                    <a:pt x="794" y="172"/>
                    <a:pt x="794" y="172"/>
                  </a:cubicBezTo>
                  <a:cubicBezTo>
                    <a:pt x="622" y="0"/>
                    <a:pt x="344" y="0"/>
                    <a:pt x="172" y="172"/>
                  </a:cubicBezTo>
                  <a:cubicBezTo>
                    <a:pt x="0" y="343"/>
                    <a:pt x="0" y="622"/>
                    <a:pt x="172" y="794"/>
                  </a:cubicBezTo>
                  <a:cubicBezTo>
                    <a:pt x="242" y="864"/>
                    <a:pt x="242" y="864"/>
                    <a:pt x="242" y="864"/>
                  </a:cubicBezTo>
                  <a:cubicBezTo>
                    <a:pt x="864" y="1487"/>
                    <a:pt x="864" y="1487"/>
                    <a:pt x="864" y="1487"/>
                  </a:cubicBezTo>
                  <a:cubicBezTo>
                    <a:pt x="865" y="1486"/>
                    <a:pt x="865" y="1486"/>
                    <a:pt x="865" y="1486"/>
                  </a:cubicBezTo>
                  <a:cubicBezTo>
                    <a:pt x="865" y="241"/>
                    <a:pt x="865" y="241"/>
                    <a:pt x="865" y="241"/>
                  </a:cubicBezTo>
                  <a:cubicBezTo>
                    <a:pt x="864" y="242"/>
                    <a:pt x="864" y="242"/>
                    <a:pt x="864" y="242"/>
                  </a:cubicBezTo>
                </a:path>
              </a:pathLst>
            </a:custGeom>
            <a:solidFill>
              <a:srgbClr val="ED68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6732834" y="212179"/>
              <a:ext cx="325438" cy="571500"/>
            </a:xfrm>
            <a:custGeom>
              <a:avLst/>
              <a:gdLst>
                <a:gd name="T0" fmla="*/ 381 w 821"/>
                <a:gd name="T1" fmla="*/ 0 h 1443"/>
                <a:gd name="T2" fmla="*/ 69 w 821"/>
                <a:gd name="T3" fmla="*/ 129 h 1443"/>
                <a:gd name="T4" fmla="*/ 0 w 821"/>
                <a:gd name="T5" fmla="*/ 198 h 1443"/>
                <a:gd name="T6" fmla="*/ 0 w 821"/>
                <a:gd name="T7" fmla="*/ 1443 h 1443"/>
                <a:gd name="T8" fmla="*/ 622 w 821"/>
                <a:gd name="T9" fmla="*/ 821 h 1443"/>
                <a:gd name="T10" fmla="*/ 692 w 821"/>
                <a:gd name="T11" fmla="*/ 751 h 1443"/>
                <a:gd name="T12" fmla="*/ 821 w 821"/>
                <a:gd name="T13" fmla="*/ 440 h 1443"/>
                <a:gd name="T14" fmla="*/ 692 w 821"/>
                <a:gd name="T15" fmla="*/ 129 h 1443"/>
                <a:gd name="T16" fmla="*/ 381 w 821"/>
                <a:gd name="T17" fmla="*/ 0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443">
                  <a:moveTo>
                    <a:pt x="381" y="0"/>
                  </a:moveTo>
                  <a:cubicBezTo>
                    <a:pt x="268" y="0"/>
                    <a:pt x="155" y="43"/>
                    <a:pt x="69" y="129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443"/>
                    <a:pt x="0" y="1443"/>
                    <a:pt x="0" y="1443"/>
                  </a:cubicBezTo>
                  <a:cubicBezTo>
                    <a:pt x="622" y="821"/>
                    <a:pt x="622" y="821"/>
                    <a:pt x="622" y="821"/>
                  </a:cubicBezTo>
                  <a:cubicBezTo>
                    <a:pt x="692" y="751"/>
                    <a:pt x="692" y="751"/>
                    <a:pt x="692" y="751"/>
                  </a:cubicBezTo>
                  <a:cubicBezTo>
                    <a:pt x="778" y="665"/>
                    <a:pt x="821" y="553"/>
                    <a:pt x="821" y="440"/>
                  </a:cubicBezTo>
                  <a:cubicBezTo>
                    <a:pt x="821" y="327"/>
                    <a:pt x="778" y="215"/>
                    <a:pt x="692" y="129"/>
                  </a:cubicBezTo>
                  <a:cubicBezTo>
                    <a:pt x="606" y="43"/>
                    <a:pt x="493" y="0"/>
                    <a:pt x="381" y="0"/>
                  </a:cubicBezTo>
                </a:path>
              </a:pathLst>
            </a:custGeom>
            <a:solidFill>
              <a:srgbClr val="E738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38"/>
          <p:cNvSpPr>
            <a:spLocks noEditPoints="1"/>
          </p:cNvSpPr>
          <p:nvPr/>
        </p:nvSpPr>
        <p:spPr bwMode="auto">
          <a:xfrm rot="2736142">
            <a:off x="6301274" y="951850"/>
            <a:ext cx="841375" cy="839788"/>
          </a:xfrm>
          <a:custGeom>
            <a:avLst/>
            <a:gdLst>
              <a:gd name="T0" fmla="*/ 513 w 530"/>
              <a:gd name="T1" fmla="*/ 504 h 529"/>
              <a:gd name="T2" fmla="*/ 522 w 530"/>
              <a:gd name="T3" fmla="*/ 529 h 529"/>
              <a:gd name="T4" fmla="*/ 471 w 530"/>
              <a:gd name="T5" fmla="*/ 479 h 529"/>
              <a:gd name="T6" fmla="*/ 496 w 530"/>
              <a:gd name="T7" fmla="*/ 487 h 529"/>
              <a:gd name="T8" fmla="*/ 471 w 530"/>
              <a:gd name="T9" fmla="*/ 479 h 529"/>
              <a:gd name="T10" fmla="*/ 446 w 530"/>
              <a:gd name="T11" fmla="*/ 437 h 529"/>
              <a:gd name="T12" fmla="*/ 454 w 530"/>
              <a:gd name="T13" fmla="*/ 462 h 529"/>
              <a:gd name="T14" fmla="*/ 404 w 530"/>
              <a:gd name="T15" fmla="*/ 412 h 529"/>
              <a:gd name="T16" fmla="*/ 429 w 530"/>
              <a:gd name="T17" fmla="*/ 420 h 529"/>
              <a:gd name="T18" fmla="*/ 404 w 530"/>
              <a:gd name="T19" fmla="*/ 412 h 529"/>
              <a:gd name="T20" fmla="*/ 379 w 530"/>
              <a:gd name="T21" fmla="*/ 370 h 529"/>
              <a:gd name="T22" fmla="*/ 387 w 530"/>
              <a:gd name="T23" fmla="*/ 395 h 529"/>
              <a:gd name="T24" fmla="*/ 336 w 530"/>
              <a:gd name="T25" fmla="*/ 344 h 529"/>
              <a:gd name="T26" fmla="*/ 362 w 530"/>
              <a:gd name="T27" fmla="*/ 353 h 529"/>
              <a:gd name="T28" fmla="*/ 336 w 530"/>
              <a:gd name="T29" fmla="*/ 344 h 529"/>
              <a:gd name="T30" fmla="*/ 311 w 530"/>
              <a:gd name="T31" fmla="*/ 303 h 529"/>
              <a:gd name="T32" fmla="*/ 320 w 530"/>
              <a:gd name="T33" fmla="*/ 328 h 529"/>
              <a:gd name="T34" fmla="*/ 269 w 530"/>
              <a:gd name="T35" fmla="*/ 277 h 529"/>
              <a:gd name="T36" fmla="*/ 294 w 530"/>
              <a:gd name="T37" fmla="*/ 286 h 529"/>
              <a:gd name="T38" fmla="*/ 269 w 530"/>
              <a:gd name="T39" fmla="*/ 277 h 529"/>
              <a:gd name="T40" fmla="*/ 244 w 530"/>
              <a:gd name="T41" fmla="*/ 235 h 529"/>
              <a:gd name="T42" fmla="*/ 252 w 530"/>
              <a:gd name="T43" fmla="*/ 260 h 529"/>
              <a:gd name="T44" fmla="*/ 202 w 530"/>
              <a:gd name="T45" fmla="*/ 210 h 529"/>
              <a:gd name="T46" fmla="*/ 227 w 530"/>
              <a:gd name="T47" fmla="*/ 218 h 529"/>
              <a:gd name="T48" fmla="*/ 202 w 530"/>
              <a:gd name="T49" fmla="*/ 210 h 529"/>
              <a:gd name="T50" fmla="*/ 177 w 530"/>
              <a:gd name="T51" fmla="*/ 168 h 529"/>
              <a:gd name="T52" fmla="*/ 185 w 530"/>
              <a:gd name="T53" fmla="*/ 193 h 529"/>
              <a:gd name="T54" fmla="*/ 135 w 530"/>
              <a:gd name="T55" fmla="*/ 143 h 529"/>
              <a:gd name="T56" fmla="*/ 160 w 530"/>
              <a:gd name="T57" fmla="*/ 151 h 529"/>
              <a:gd name="T58" fmla="*/ 135 w 530"/>
              <a:gd name="T59" fmla="*/ 143 h 529"/>
              <a:gd name="T60" fmla="*/ 109 w 530"/>
              <a:gd name="T61" fmla="*/ 101 h 529"/>
              <a:gd name="T62" fmla="*/ 118 w 530"/>
              <a:gd name="T63" fmla="*/ 126 h 529"/>
              <a:gd name="T64" fmla="*/ 67 w 530"/>
              <a:gd name="T65" fmla="*/ 75 h 529"/>
              <a:gd name="T66" fmla="*/ 92 w 530"/>
              <a:gd name="T67" fmla="*/ 84 h 529"/>
              <a:gd name="T68" fmla="*/ 67 w 530"/>
              <a:gd name="T69" fmla="*/ 75 h 529"/>
              <a:gd name="T70" fmla="*/ 42 w 530"/>
              <a:gd name="T71" fmla="*/ 33 h 529"/>
              <a:gd name="T72" fmla="*/ 51 w 530"/>
              <a:gd name="T73" fmla="*/ 58 h 529"/>
              <a:gd name="T74" fmla="*/ 0 w 530"/>
              <a:gd name="T75" fmla="*/ 8 h 529"/>
              <a:gd name="T76" fmla="*/ 25 w 530"/>
              <a:gd name="T77" fmla="*/ 16 h 529"/>
              <a:gd name="T78" fmla="*/ 0 w 530"/>
              <a:gd name="T79" fmla="*/ 8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0" h="529">
                <a:moveTo>
                  <a:pt x="505" y="513"/>
                </a:moveTo>
                <a:lnTo>
                  <a:pt x="513" y="504"/>
                </a:lnTo>
                <a:lnTo>
                  <a:pt x="530" y="521"/>
                </a:lnTo>
                <a:lnTo>
                  <a:pt x="522" y="529"/>
                </a:lnTo>
                <a:lnTo>
                  <a:pt x="505" y="513"/>
                </a:lnTo>
                <a:close/>
                <a:moveTo>
                  <a:pt x="471" y="479"/>
                </a:moveTo>
                <a:lnTo>
                  <a:pt x="479" y="471"/>
                </a:lnTo>
                <a:lnTo>
                  <a:pt x="496" y="487"/>
                </a:lnTo>
                <a:lnTo>
                  <a:pt x="488" y="496"/>
                </a:lnTo>
                <a:lnTo>
                  <a:pt x="471" y="479"/>
                </a:lnTo>
                <a:close/>
                <a:moveTo>
                  <a:pt x="437" y="446"/>
                </a:moveTo>
                <a:lnTo>
                  <a:pt x="446" y="437"/>
                </a:lnTo>
                <a:lnTo>
                  <a:pt x="463" y="454"/>
                </a:lnTo>
                <a:lnTo>
                  <a:pt x="454" y="462"/>
                </a:lnTo>
                <a:lnTo>
                  <a:pt x="437" y="446"/>
                </a:lnTo>
                <a:close/>
                <a:moveTo>
                  <a:pt x="404" y="412"/>
                </a:moveTo>
                <a:lnTo>
                  <a:pt x="412" y="403"/>
                </a:lnTo>
                <a:lnTo>
                  <a:pt x="429" y="420"/>
                </a:lnTo>
                <a:lnTo>
                  <a:pt x="420" y="429"/>
                </a:lnTo>
                <a:lnTo>
                  <a:pt x="404" y="412"/>
                </a:lnTo>
                <a:close/>
                <a:moveTo>
                  <a:pt x="370" y="378"/>
                </a:moveTo>
                <a:lnTo>
                  <a:pt x="379" y="370"/>
                </a:lnTo>
                <a:lnTo>
                  <a:pt x="395" y="387"/>
                </a:lnTo>
                <a:lnTo>
                  <a:pt x="387" y="395"/>
                </a:lnTo>
                <a:lnTo>
                  <a:pt x="370" y="378"/>
                </a:lnTo>
                <a:close/>
                <a:moveTo>
                  <a:pt x="336" y="344"/>
                </a:moveTo>
                <a:lnTo>
                  <a:pt x="345" y="336"/>
                </a:lnTo>
                <a:lnTo>
                  <a:pt x="362" y="353"/>
                </a:lnTo>
                <a:lnTo>
                  <a:pt x="353" y="361"/>
                </a:lnTo>
                <a:lnTo>
                  <a:pt x="336" y="344"/>
                </a:lnTo>
                <a:close/>
                <a:moveTo>
                  <a:pt x="303" y="311"/>
                </a:moveTo>
                <a:lnTo>
                  <a:pt x="311" y="303"/>
                </a:lnTo>
                <a:lnTo>
                  <a:pt x="328" y="319"/>
                </a:lnTo>
                <a:lnTo>
                  <a:pt x="320" y="328"/>
                </a:lnTo>
                <a:lnTo>
                  <a:pt x="303" y="311"/>
                </a:lnTo>
                <a:close/>
                <a:moveTo>
                  <a:pt x="269" y="277"/>
                </a:moveTo>
                <a:lnTo>
                  <a:pt x="277" y="269"/>
                </a:lnTo>
                <a:lnTo>
                  <a:pt x="294" y="286"/>
                </a:lnTo>
                <a:lnTo>
                  <a:pt x="286" y="294"/>
                </a:lnTo>
                <a:lnTo>
                  <a:pt x="269" y="277"/>
                </a:lnTo>
                <a:close/>
                <a:moveTo>
                  <a:pt x="236" y="244"/>
                </a:moveTo>
                <a:lnTo>
                  <a:pt x="244" y="235"/>
                </a:lnTo>
                <a:lnTo>
                  <a:pt x="261" y="252"/>
                </a:lnTo>
                <a:lnTo>
                  <a:pt x="252" y="260"/>
                </a:lnTo>
                <a:lnTo>
                  <a:pt x="236" y="244"/>
                </a:lnTo>
                <a:close/>
                <a:moveTo>
                  <a:pt x="202" y="210"/>
                </a:moveTo>
                <a:lnTo>
                  <a:pt x="210" y="201"/>
                </a:lnTo>
                <a:lnTo>
                  <a:pt x="227" y="218"/>
                </a:lnTo>
                <a:lnTo>
                  <a:pt x="219" y="227"/>
                </a:lnTo>
                <a:lnTo>
                  <a:pt x="202" y="210"/>
                </a:lnTo>
                <a:close/>
                <a:moveTo>
                  <a:pt x="168" y="176"/>
                </a:moveTo>
                <a:lnTo>
                  <a:pt x="177" y="168"/>
                </a:lnTo>
                <a:lnTo>
                  <a:pt x="193" y="185"/>
                </a:lnTo>
                <a:lnTo>
                  <a:pt x="185" y="193"/>
                </a:lnTo>
                <a:lnTo>
                  <a:pt x="168" y="176"/>
                </a:lnTo>
                <a:close/>
                <a:moveTo>
                  <a:pt x="135" y="143"/>
                </a:moveTo>
                <a:lnTo>
                  <a:pt x="143" y="134"/>
                </a:lnTo>
                <a:lnTo>
                  <a:pt x="160" y="151"/>
                </a:lnTo>
                <a:lnTo>
                  <a:pt x="151" y="160"/>
                </a:lnTo>
                <a:lnTo>
                  <a:pt x="135" y="143"/>
                </a:lnTo>
                <a:close/>
                <a:moveTo>
                  <a:pt x="101" y="109"/>
                </a:moveTo>
                <a:lnTo>
                  <a:pt x="109" y="101"/>
                </a:lnTo>
                <a:lnTo>
                  <a:pt x="126" y="117"/>
                </a:lnTo>
                <a:lnTo>
                  <a:pt x="118" y="126"/>
                </a:lnTo>
                <a:lnTo>
                  <a:pt x="101" y="109"/>
                </a:lnTo>
                <a:close/>
                <a:moveTo>
                  <a:pt x="67" y="75"/>
                </a:moveTo>
                <a:lnTo>
                  <a:pt x="76" y="67"/>
                </a:lnTo>
                <a:lnTo>
                  <a:pt x="92" y="84"/>
                </a:lnTo>
                <a:lnTo>
                  <a:pt x="84" y="92"/>
                </a:lnTo>
                <a:lnTo>
                  <a:pt x="67" y="75"/>
                </a:lnTo>
                <a:close/>
                <a:moveTo>
                  <a:pt x="34" y="42"/>
                </a:moveTo>
                <a:lnTo>
                  <a:pt x="42" y="33"/>
                </a:lnTo>
                <a:lnTo>
                  <a:pt x="59" y="50"/>
                </a:lnTo>
                <a:lnTo>
                  <a:pt x="51" y="58"/>
                </a:lnTo>
                <a:lnTo>
                  <a:pt x="34" y="42"/>
                </a:lnTo>
                <a:close/>
                <a:moveTo>
                  <a:pt x="0" y="8"/>
                </a:moveTo>
                <a:lnTo>
                  <a:pt x="8" y="0"/>
                </a:lnTo>
                <a:lnTo>
                  <a:pt x="25" y="16"/>
                </a:lnTo>
                <a:lnTo>
                  <a:pt x="17" y="25"/>
                </a:lnTo>
                <a:lnTo>
                  <a:pt x="0" y="8"/>
                </a:lnTo>
                <a:close/>
              </a:path>
            </a:pathLst>
          </a:custGeom>
          <a:solidFill>
            <a:srgbClr val="6972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4267200" y="3424238"/>
            <a:ext cx="944563" cy="19050"/>
          </a:xfrm>
          <a:custGeom>
            <a:avLst/>
            <a:gdLst>
              <a:gd name="T0" fmla="*/ 571 w 595"/>
              <a:gd name="T1" fmla="*/ 0 h 12"/>
              <a:gd name="T2" fmla="*/ 595 w 595"/>
              <a:gd name="T3" fmla="*/ 12 h 12"/>
              <a:gd name="T4" fmla="*/ 523 w 595"/>
              <a:gd name="T5" fmla="*/ 12 h 12"/>
              <a:gd name="T6" fmla="*/ 547 w 595"/>
              <a:gd name="T7" fmla="*/ 0 h 12"/>
              <a:gd name="T8" fmla="*/ 523 w 595"/>
              <a:gd name="T9" fmla="*/ 12 h 12"/>
              <a:gd name="T10" fmla="*/ 476 w 595"/>
              <a:gd name="T11" fmla="*/ 0 h 12"/>
              <a:gd name="T12" fmla="*/ 500 w 595"/>
              <a:gd name="T13" fmla="*/ 12 h 12"/>
              <a:gd name="T14" fmla="*/ 428 w 595"/>
              <a:gd name="T15" fmla="*/ 12 h 12"/>
              <a:gd name="T16" fmla="*/ 452 w 595"/>
              <a:gd name="T17" fmla="*/ 0 h 12"/>
              <a:gd name="T18" fmla="*/ 428 w 595"/>
              <a:gd name="T19" fmla="*/ 12 h 12"/>
              <a:gd name="T20" fmla="*/ 380 w 595"/>
              <a:gd name="T21" fmla="*/ 0 h 12"/>
              <a:gd name="T22" fmla="*/ 404 w 595"/>
              <a:gd name="T23" fmla="*/ 12 h 12"/>
              <a:gd name="T24" fmla="*/ 333 w 595"/>
              <a:gd name="T25" fmla="*/ 12 h 12"/>
              <a:gd name="T26" fmla="*/ 357 w 595"/>
              <a:gd name="T27" fmla="*/ 0 h 12"/>
              <a:gd name="T28" fmla="*/ 333 w 595"/>
              <a:gd name="T29" fmla="*/ 12 h 12"/>
              <a:gd name="T30" fmla="*/ 285 w 595"/>
              <a:gd name="T31" fmla="*/ 0 h 12"/>
              <a:gd name="T32" fmla="*/ 309 w 595"/>
              <a:gd name="T33" fmla="*/ 12 h 12"/>
              <a:gd name="T34" fmla="*/ 238 w 595"/>
              <a:gd name="T35" fmla="*/ 12 h 12"/>
              <a:gd name="T36" fmla="*/ 262 w 595"/>
              <a:gd name="T37" fmla="*/ 0 h 12"/>
              <a:gd name="T38" fmla="*/ 238 w 595"/>
              <a:gd name="T39" fmla="*/ 12 h 12"/>
              <a:gd name="T40" fmla="*/ 190 w 595"/>
              <a:gd name="T41" fmla="*/ 0 h 12"/>
              <a:gd name="T42" fmla="*/ 214 w 595"/>
              <a:gd name="T43" fmla="*/ 12 h 12"/>
              <a:gd name="T44" fmla="*/ 143 w 595"/>
              <a:gd name="T45" fmla="*/ 12 h 12"/>
              <a:gd name="T46" fmla="*/ 166 w 595"/>
              <a:gd name="T47" fmla="*/ 0 h 12"/>
              <a:gd name="T48" fmla="*/ 143 w 595"/>
              <a:gd name="T49" fmla="*/ 12 h 12"/>
              <a:gd name="T50" fmla="*/ 95 w 595"/>
              <a:gd name="T51" fmla="*/ 0 h 12"/>
              <a:gd name="T52" fmla="*/ 119 w 595"/>
              <a:gd name="T53" fmla="*/ 12 h 12"/>
              <a:gd name="T54" fmla="*/ 47 w 595"/>
              <a:gd name="T55" fmla="*/ 12 h 12"/>
              <a:gd name="T56" fmla="*/ 71 w 595"/>
              <a:gd name="T57" fmla="*/ 0 h 12"/>
              <a:gd name="T58" fmla="*/ 47 w 595"/>
              <a:gd name="T59" fmla="*/ 12 h 12"/>
              <a:gd name="T60" fmla="*/ 0 w 595"/>
              <a:gd name="T61" fmla="*/ 0 h 12"/>
              <a:gd name="T62" fmla="*/ 24 w 595"/>
              <a:gd name="T6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5" h="12">
                <a:moveTo>
                  <a:pt x="571" y="12"/>
                </a:moveTo>
                <a:lnTo>
                  <a:pt x="571" y="0"/>
                </a:lnTo>
                <a:lnTo>
                  <a:pt x="595" y="0"/>
                </a:lnTo>
                <a:lnTo>
                  <a:pt x="595" y="12"/>
                </a:lnTo>
                <a:lnTo>
                  <a:pt x="571" y="12"/>
                </a:lnTo>
                <a:close/>
                <a:moveTo>
                  <a:pt x="523" y="12"/>
                </a:moveTo>
                <a:lnTo>
                  <a:pt x="523" y="0"/>
                </a:lnTo>
                <a:lnTo>
                  <a:pt x="547" y="0"/>
                </a:lnTo>
                <a:lnTo>
                  <a:pt x="547" y="12"/>
                </a:lnTo>
                <a:lnTo>
                  <a:pt x="523" y="12"/>
                </a:lnTo>
                <a:close/>
                <a:moveTo>
                  <a:pt x="476" y="12"/>
                </a:moveTo>
                <a:lnTo>
                  <a:pt x="476" y="0"/>
                </a:lnTo>
                <a:lnTo>
                  <a:pt x="500" y="0"/>
                </a:lnTo>
                <a:lnTo>
                  <a:pt x="500" y="12"/>
                </a:lnTo>
                <a:lnTo>
                  <a:pt x="476" y="12"/>
                </a:lnTo>
                <a:close/>
                <a:moveTo>
                  <a:pt x="428" y="12"/>
                </a:moveTo>
                <a:lnTo>
                  <a:pt x="428" y="0"/>
                </a:lnTo>
                <a:lnTo>
                  <a:pt x="452" y="0"/>
                </a:lnTo>
                <a:lnTo>
                  <a:pt x="452" y="12"/>
                </a:lnTo>
                <a:lnTo>
                  <a:pt x="428" y="12"/>
                </a:lnTo>
                <a:close/>
                <a:moveTo>
                  <a:pt x="380" y="12"/>
                </a:moveTo>
                <a:lnTo>
                  <a:pt x="380" y="0"/>
                </a:lnTo>
                <a:lnTo>
                  <a:pt x="404" y="0"/>
                </a:lnTo>
                <a:lnTo>
                  <a:pt x="404" y="12"/>
                </a:lnTo>
                <a:lnTo>
                  <a:pt x="380" y="12"/>
                </a:lnTo>
                <a:close/>
                <a:moveTo>
                  <a:pt x="333" y="12"/>
                </a:moveTo>
                <a:lnTo>
                  <a:pt x="333" y="0"/>
                </a:lnTo>
                <a:lnTo>
                  <a:pt x="357" y="0"/>
                </a:lnTo>
                <a:lnTo>
                  <a:pt x="357" y="12"/>
                </a:lnTo>
                <a:lnTo>
                  <a:pt x="333" y="12"/>
                </a:lnTo>
                <a:close/>
                <a:moveTo>
                  <a:pt x="285" y="12"/>
                </a:moveTo>
                <a:lnTo>
                  <a:pt x="285" y="0"/>
                </a:lnTo>
                <a:lnTo>
                  <a:pt x="309" y="0"/>
                </a:lnTo>
                <a:lnTo>
                  <a:pt x="309" y="12"/>
                </a:lnTo>
                <a:lnTo>
                  <a:pt x="285" y="12"/>
                </a:lnTo>
                <a:close/>
                <a:moveTo>
                  <a:pt x="238" y="12"/>
                </a:moveTo>
                <a:lnTo>
                  <a:pt x="238" y="0"/>
                </a:lnTo>
                <a:lnTo>
                  <a:pt x="262" y="0"/>
                </a:lnTo>
                <a:lnTo>
                  <a:pt x="262" y="12"/>
                </a:lnTo>
                <a:lnTo>
                  <a:pt x="238" y="12"/>
                </a:lnTo>
                <a:close/>
                <a:moveTo>
                  <a:pt x="190" y="12"/>
                </a:moveTo>
                <a:lnTo>
                  <a:pt x="190" y="0"/>
                </a:lnTo>
                <a:lnTo>
                  <a:pt x="214" y="0"/>
                </a:lnTo>
                <a:lnTo>
                  <a:pt x="214" y="12"/>
                </a:lnTo>
                <a:lnTo>
                  <a:pt x="190" y="12"/>
                </a:lnTo>
                <a:close/>
                <a:moveTo>
                  <a:pt x="143" y="12"/>
                </a:moveTo>
                <a:lnTo>
                  <a:pt x="143" y="0"/>
                </a:lnTo>
                <a:lnTo>
                  <a:pt x="166" y="0"/>
                </a:lnTo>
                <a:lnTo>
                  <a:pt x="166" y="12"/>
                </a:lnTo>
                <a:lnTo>
                  <a:pt x="143" y="12"/>
                </a:lnTo>
                <a:close/>
                <a:moveTo>
                  <a:pt x="95" y="12"/>
                </a:moveTo>
                <a:lnTo>
                  <a:pt x="95" y="0"/>
                </a:lnTo>
                <a:lnTo>
                  <a:pt x="119" y="0"/>
                </a:lnTo>
                <a:lnTo>
                  <a:pt x="119" y="12"/>
                </a:lnTo>
                <a:lnTo>
                  <a:pt x="95" y="12"/>
                </a:lnTo>
                <a:close/>
                <a:moveTo>
                  <a:pt x="47" y="12"/>
                </a:moveTo>
                <a:lnTo>
                  <a:pt x="47" y="0"/>
                </a:lnTo>
                <a:lnTo>
                  <a:pt x="71" y="0"/>
                </a:lnTo>
                <a:lnTo>
                  <a:pt x="71" y="12"/>
                </a:lnTo>
                <a:lnTo>
                  <a:pt x="47" y="12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24" y="0"/>
                </a:lnTo>
                <a:lnTo>
                  <a:pt x="24" y="12"/>
                </a:lnTo>
                <a:lnTo>
                  <a:pt x="0" y="12"/>
                </a:lnTo>
                <a:close/>
              </a:path>
            </a:pathLst>
          </a:custGeom>
          <a:solidFill>
            <a:srgbClr val="6972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636000" y="3422651"/>
            <a:ext cx="944563" cy="19050"/>
          </a:xfrm>
          <a:custGeom>
            <a:avLst/>
            <a:gdLst>
              <a:gd name="T0" fmla="*/ 571 w 595"/>
              <a:gd name="T1" fmla="*/ 0 h 12"/>
              <a:gd name="T2" fmla="*/ 595 w 595"/>
              <a:gd name="T3" fmla="*/ 12 h 12"/>
              <a:gd name="T4" fmla="*/ 523 w 595"/>
              <a:gd name="T5" fmla="*/ 12 h 12"/>
              <a:gd name="T6" fmla="*/ 547 w 595"/>
              <a:gd name="T7" fmla="*/ 0 h 12"/>
              <a:gd name="T8" fmla="*/ 523 w 595"/>
              <a:gd name="T9" fmla="*/ 12 h 12"/>
              <a:gd name="T10" fmla="*/ 476 w 595"/>
              <a:gd name="T11" fmla="*/ 0 h 12"/>
              <a:gd name="T12" fmla="*/ 500 w 595"/>
              <a:gd name="T13" fmla="*/ 12 h 12"/>
              <a:gd name="T14" fmla="*/ 428 w 595"/>
              <a:gd name="T15" fmla="*/ 12 h 12"/>
              <a:gd name="T16" fmla="*/ 452 w 595"/>
              <a:gd name="T17" fmla="*/ 0 h 12"/>
              <a:gd name="T18" fmla="*/ 428 w 595"/>
              <a:gd name="T19" fmla="*/ 12 h 12"/>
              <a:gd name="T20" fmla="*/ 381 w 595"/>
              <a:gd name="T21" fmla="*/ 0 h 12"/>
              <a:gd name="T22" fmla="*/ 404 w 595"/>
              <a:gd name="T23" fmla="*/ 12 h 12"/>
              <a:gd name="T24" fmla="*/ 333 w 595"/>
              <a:gd name="T25" fmla="*/ 12 h 12"/>
              <a:gd name="T26" fmla="*/ 357 w 595"/>
              <a:gd name="T27" fmla="*/ 0 h 12"/>
              <a:gd name="T28" fmla="*/ 333 w 595"/>
              <a:gd name="T29" fmla="*/ 12 h 12"/>
              <a:gd name="T30" fmla="*/ 285 w 595"/>
              <a:gd name="T31" fmla="*/ 0 h 12"/>
              <a:gd name="T32" fmla="*/ 309 w 595"/>
              <a:gd name="T33" fmla="*/ 12 h 12"/>
              <a:gd name="T34" fmla="*/ 238 w 595"/>
              <a:gd name="T35" fmla="*/ 12 h 12"/>
              <a:gd name="T36" fmla="*/ 262 w 595"/>
              <a:gd name="T37" fmla="*/ 0 h 12"/>
              <a:gd name="T38" fmla="*/ 238 w 595"/>
              <a:gd name="T39" fmla="*/ 12 h 12"/>
              <a:gd name="T40" fmla="*/ 190 w 595"/>
              <a:gd name="T41" fmla="*/ 0 h 12"/>
              <a:gd name="T42" fmla="*/ 214 w 595"/>
              <a:gd name="T43" fmla="*/ 12 h 12"/>
              <a:gd name="T44" fmla="*/ 143 w 595"/>
              <a:gd name="T45" fmla="*/ 12 h 12"/>
              <a:gd name="T46" fmla="*/ 167 w 595"/>
              <a:gd name="T47" fmla="*/ 0 h 12"/>
              <a:gd name="T48" fmla="*/ 143 w 595"/>
              <a:gd name="T49" fmla="*/ 12 h 12"/>
              <a:gd name="T50" fmla="*/ 95 w 595"/>
              <a:gd name="T51" fmla="*/ 0 h 12"/>
              <a:gd name="T52" fmla="*/ 119 w 595"/>
              <a:gd name="T53" fmla="*/ 12 h 12"/>
              <a:gd name="T54" fmla="*/ 47 w 595"/>
              <a:gd name="T55" fmla="*/ 12 h 12"/>
              <a:gd name="T56" fmla="*/ 71 w 595"/>
              <a:gd name="T57" fmla="*/ 0 h 12"/>
              <a:gd name="T58" fmla="*/ 47 w 595"/>
              <a:gd name="T59" fmla="*/ 12 h 12"/>
              <a:gd name="T60" fmla="*/ 0 w 595"/>
              <a:gd name="T61" fmla="*/ 0 h 12"/>
              <a:gd name="T62" fmla="*/ 24 w 595"/>
              <a:gd name="T6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5" h="12">
                <a:moveTo>
                  <a:pt x="571" y="12"/>
                </a:moveTo>
                <a:lnTo>
                  <a:pt x="571" y="0"/>
                </a:lnTo>
                <a:lnTo>
                  <a:pt x="595" y="0"/>
                </a:lnTo>
                <a:lnTo>
                  <a:pt x="595" y="12"/>
                </a:lnTo>
                <a:lnTo>
                  <a:pt x="571" y="12"/>
                </a:lnTo>
                <a:close/>
                <a:moveTo>
                  <a:pt x="523" y="12"/>
                </a:moveTo>
                <a:lnTo>
                  <a:pt x="523" y="0"/>
                </a:lnTo>
                <a:lnTo>
                  <a:pt x="547" y="0"/>
                </a:lnTo>
                <a:lnTo>
                  <a:pt x="547" y="12"/>
                </a:lnTo>
                <a:lnTo>
                  <a:pt x="523" y="12"/>
                </a:lnTo>
                <a:close/>
                <a:moveTo>
                  <a:pt x="476" y="12"/>
                </a:moveTo>
                <a:lnTo>
                  <a:pt x="476" y="0"/>
                </a:lnTo>
                <a:lnTo>
                  <a:pt x="500" y="0"/>
                </a:lnTo>
                <a:lnTo>
                  <a:pt x="500" y="12"/>
                </a:lnTo>
                <a:lnTo>
                  <a:pt x="476" y="12"/>
                </a:lnTo>
                <a:close/>
                <a:moveTo>
                  <a:pt x="428" y="12"/>
                </a:moveTo>
                <a:lnTo>
                  <a:pt x="428" y="0"/>
                </a:lnTo>
                <a:lnTo>
                  <a:pt x="452" y="0"/>
                </a:lnTo>
                <a:lnTo>
                  <a:pt x="452" y="12"/>
                </a:lnTo>
                <a:lnTo>
                  <a:pt x="428" y="12"/>
                </a:lnTo>
                <a:close/>
                <a:moveTo>
                  <a:pt x="381" y="12"/>
                </a:moveTo>
                <a:lnTo>
                  <a:pt x="381" y="0"/>
                </a:lnTo>
                <a:lnTo>
                  <a:pt x="404" y="0"/>
                </a:lnTo>
                <a:lnTo>
                  <a:pt x="404" y="12"/>
                </a:lnTo>
                <a:lnTo>
                  <a:pt x="381" y="12"/>
                </a:lnTo>
                <a:close/>
                <a:moveTo>
                  <a:pt x="333" y="12"/>
                </a:moveTo>
                <a:lnTo>
                  <a:pt x="333" y="0"/>
                </a:lnTo>
                <a:lnTo>
                  <a:pt x="357" y="0"/>
                </a:lnTo>
                <a:lnTo>
                  <a:pt x="357" y="12"/>
                </a:lnTo>
                <a:lnTo>
                  <a:pt x="333" y="12"/>
                </a:lnTo>
                <a:close/>
                <a:moveTo>
                  <a:pt x="285" y="12"/>
                </a:moveTo>
                <a:lnTo>
                  <a:pt x="285" y="0"/>
                </a:lnTo>
                <a:lnTo>
                  <a:pt x="309" y="0"/>
                </a:lnTo>
                <a:lnTo>
                  <a:pt x="309" y="12"/>
                </a:lnTo>
                <a:lnTo>
                  <a:pt x="285" y="12"/>
                </a:lnTo>
                <a:close/>
                <a:moveTo>
                  <a:pt x="238" y="12"/>
                </a:moveTo>
                <a:lnTo>
                  <a:pt x="238" y="0"/>
                </a:lnTo>
                <a:lnTo>
                  <a:pt x="262" y="0"/>
                </a:lnTo>
                <a:lnTo>
                  <a:pt x="262" y="12"/>
                </a:lnTo>
                <a:lnTo>
                  <a:pt x="238" y="12"/>
                </a:lnTo>
                <a:close/>
                <a:moveTo>
                  <a:pt x="190" y="12"/>
                </a:moveTo>
                <a:lnTo>
                  <a:pt x="190" y="0"/>
                </a:lnTo>
                <a:lnTo>
                  <a:pt x="214" y="0"/>
                </a:lnTo>
                <a:lnTo>
                  <a:pt x="214" y="12"/>
                </a:lnTo>
                <a:lnTo>
                  <a:pt x="190" y="12"/>
                </a:lnTo>
                <a:close/>
                <a:moveTo>
                  <a:pt x="143" y="12"/>
                </a:moveTo>
                <a:lnTo>
                  <a:pt x="143" y="0"/>
                </a:lnTo>
                <a:lnTo>
                  <a:pt x="167" y="0"/>
                </a:lnTo>
                <a:lnTo>
                  <a:pt x="167" y="12"/>
                </a:lnTo>
                <a:lnTo>
                  <a:pt x="143" y="12"/>
                </a:lnTo>
                <a:close/>
                <a:moveTo>
                  <a:pt x="95" y="12"/>
                </a:moveTo>
                <a:lnTo>
                  <a:pt x="95" y="0"/>
                </a:lnTo>
                <a:lnTo>
                  <a:pt x="119" y="0"/>
                </a:lnTo>
                <a:lnTo>
                  <a:pt x="119" y="12"/>
                </a:lnTo>
                <a:lnTo>
                  <a:pt x="95" y="12"/>
                </a:lnTo>
                <a:close/>
                <a:moveTo>
                  <a:pt x="47" y="12"/>
                </a:moveTo>
                <a:lnTo>
                  <a:pt x="47" y="0"/>
                </a:lnTo>
                <a:lnTo>
                  <a:pt x="71" y="0"/>
                </a:lnTo>
                <a:lnTo>
                  <a:pt x="71" y="12"/>
                </a:lnTo>
                <a:lnTo>
                  <a:pt x="47" y="12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24" y="0"/>
                </a:lnTo>
                <a:lnTo>
                  <a:pt x="24" y="12"/>
                </a:lnTo>
                <a:lnTo>
                  <a:pt x="0" y="12"/>
                </a:lnTo>
                <a:close/>
              </a:path>
            </a:pathLst>
          </a:custGeom>
          <a:solidFill>
            <a:srgbClr val="6972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6711950" y="5129213"/>
            <a:ext cx="19050" cy="717550"/>
          </a:xfrm>
          <a:custGeom>
            <a:avLst/>
            <a:gdLst>
              <a:gd name="T0" fmla="*/ 0 w 12"/>
              <a:gd name="T1" fmla="*/ 452 h 452"/>
              <a:gd name="T2" fmla="*/ 0 w 12"/>
              <a:gd name="T3" fmla="*/ 428 h 452"/>
              <a:gd name="T4" fmla="*/ 12 w 12"/>
              <a:gd name="T5" fmla="*/ 428 h 452"/>
              <a:gd name="T6" fmla="*/ 12 w 12"/>
              <a:gd name="T7" fmla="*/ 452 h 452"/>
              <a:gd name="T8" fmla="*/ 0 w 12"/>
              <a:gd name="T9" fmla="*/ 452 h 452"/>
              <a:gd name="T10" fmla="*/ 0 w 12"/>
              <a:gd name="T11" fmla="*/ 404 h 452"/>
              <a:gd name="T12" fmla="*/ 0 w 12"/>
              <a:gd name="T13" fmla="*/ 381 h 452"/>
              <a:gd name="T14" fmla="*/ 12 w 12"/>
              <a:gd name="T15" fmla="*/ 381 h 452"/>
              <a:gd name="T16" fmla="*/ 12 w 12"/>
              <a:gd name="T17" fmla="*/ 404 h 452"/>
              <a:gd name="T18" fmla="*/ 0 w 12"/>
              <a:gd name="T19" fmla="*/ 404 h 452"/>
              <a:gd name="T20" fmla="*/ 0 w 12"/>
              <a:gd name="T21" fmla="*/ 357 h 452"/>
              <a:gd name="T22" fmla="*/ 0 w 12"/>
              <a:gd name="T23" fmla="*/ 333 h 452"/>
              <a:gd name="T24" fmla="*/ 12 w 12"/>
              <a:gd name="T25" fmla="*/ 333 h 452"/>
              <a:gd name="T26" fmla="*/ 12 w 12"/>
              <a:gd name="T27" fmla="*/ 357 h 452"/>
              <a:gd name="T28" fmla="*/ 0 w 12"/>
              <a:gd name="T29" fmla="*/ 357 h 452"/>
              <a:gd name="T30" fmla="*/ 0 w 12"/>
              <a:gd name="T31" fmla="*/ 309 h 452"/>
              <a:gd name="T32" fmla="*/ 0 w 12"/>
              <a:gd name="T33" fmla="*/ 285 h 452"/>
              <a:gd name="T34" fmla="*/ 12 w 12"/>
              <a:gd name="T35" fmla="*/ 285 h 452"/>
              <a:gd name="T36" fmla="*/ 12 w 12"/>
              <a:gd name="T37" fmla="*/ 309 h 452"/>
              <a:gd name="T38" fmla="*/ 0 w 12"/>
              <a:gd name="T39" fmla="*/ 309 h 452"/>
              <a:gd name="T40" fmla="*/ 0 w 12"/>
              <a:gd name="T41" fmla="*/ 261 h 452"/>
              <a:gd name="T42" fmla="*/ 0 w 12"/>
              <a:gd name="T43" fmla="*/ 238 h 452"/>
              <a:gd name="T44" fmla="*/ 12 w 12"/>
              <a:gd name="T45" fmla="*/ 238 h 452"/>
              <a:gd name="T46" fmla="*/ 12 w 12"/>
              <a:gd name="T47" fmla="*/ 261 h 452"/>
              <a:gd name="T48" fmla="*/ 0 w 12"/>
              <a:gd name="T49" fmla="*/ 261 h 452"/>
              <a:gd name="T50" fmla="*/ 0 w 12"/>
              <a:gd name="T51" fmla="*/ 214 h 452"/>
              <a:gd name="T52" fmla="*/ 0 w 12"/>
              <a:gd name="T53" fmla="*/ 190 h 452"/>
              <a:gd name="T54" fmla="*/ 12 w 12"/>
              <a:gd name="T55" fmla="*/ 190 h 452"/>
              <a:gd name="T56" fmla="*/ 12 w 12"/>
              <a:gd name="T57" fmla="*/ 214 h 452"/>
              <a:gd name="T58" fmla="*/ 0 w 12"/>
              <a:gd name="T59" fmla="*/ 214 h 452"/>
              <a:gd name="T60" fmla="*/ 0 w 12"/>
              <a:gd name="T61" fmla="*/ 166 h 452"/>
              <a:gd name="T62" fmla="*/ 0 w 12"/>
              <a:gd name="T63" fmla="*/ 143 h 452"/>
              <a:gd name="T64" fmla="*/ 12 w 12"/>
              <a:gd name="T65" fmla="*/ 143 h 452"/>
              <a:gd name="T66" fmla="*/ 12 w 12"/>
              <a:gd name="T67" fmla="*/ 166 h 452"/>
              <a:gd name="T68" fmla="*/ 0 w 12"/>
              <a:gd name="T69" fmla="*/ 166 h 452"/>
              <a:gd name="T70" fmla="*/ 0 w 12"/>
              <a:gd name="T71" fmla="*/ 119 h 452"/>
              <a:gd name="T72" fmla="*/ 0 w 12"/>
              <a:gd name="T73" fmla="*/ 95 h 452"/>
              <a:gd name="T74" fmla="*/ 12 w 12"/>
              <a:gd name="T75" fmla="*/ 95 h 452"/>
              <a:gd name="T76" fmla="*/ 12 w 12"/>
              <a:gd name="T77" fmla="*/ 119 h 452"/>
              <a:gd name="T78" fmla="*/ 0 w 12"/>
              <a:gd name="T79" fmla="*/ 119 h 452"/>
              <a:gd name="T80" fmla="*/ 0 w 12"/>
              <a:gd name="T81" fmla="*/ 71 h 452"/>
              <a:gd name="T82" fmla="*/ 0 w 12"/>
              <a:gd name="T83" fmla="*/ 47 h 452"/>
              <a:gd name="T84" fmla="*/ 12 w 12"/>
              <a:gd name="T85" fmla="*/ 47 h 452"/>
              <a:gd name="T86" fmla="*/ 12 w 12"/>
              <a:gd name="T87" fmla="*/ 71 h 452"/>
              <a:gd name="T88" fmla="*/ 0 w 12"/>
              <a:gd name="T89" fmla="*/ 71 h 452"/>
              <a:gd name="T90" fmla="*/ 0 w 12"/>
              <a:gd name="T91" fmla="*/ 24 h 452"/>
              <a:gd name="T92" fmla="*/ 0 w 12"/>
              <a:gd name="T93" fmla="*/ 0 h 452"/>
              <a:gd name="T94" fmla="*/ 12 w 12"/>
              <a:gd name="T95" fmla="*/ 0 h 452"/>
              <a:gd name="T96" fmla="*/ 12 w 12"/>
              <a:gd name="T97" fmla="*/ 24 h 452"/>
              <a:gd name="T98" fmla="*/ 0 w 12"/>
              <a:gd name="T99" fmla="*/ 24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" h="452">
                <a:moveTo>
                  <a:pt x="0" y="452"/>
                </a:moveTo>
                <a:lnTo>
                  <a:pt x="0" y="428"/>
                </a:lnTo>
                <a:lnTo>
                  <a:pt x="12" y="428"/>
                </a:lnTo>
                <a:lnTo>
                  <a:pt x="12" y="452"/>
                </a:lnTo>
                <a:lnTo>
                  <a:pt x="0" y="452"/>
                </a:lnTo>
                <a:close/>
                <a:moveTo>
                  <a:pt x="0" y="404"/>
                </a:moveTo>
                <a:lnTo>
                  <a:pt x="0" y="381"/>
                </a:lnTo>
                <a:lnTo>
                  <a:pt x="12" y="381"/>
                </a:lnTo>
                <a:lnTo>
                  <a:pt x="12" y="404"/>
                </a:lnTo>
                <a:lnTo>
                  <a:pt x="0" y="404"/>
                </a:lnTo>
                <a:close/>
                <a:moveTo>
                  <a:pt x="0" y="357"/>
                </a:moveTo>
                <a:lnTo>
                  <a:pt x="0" y="333"/>
                </a:lnTo>
                <a:lnTo>
                  <a:pt x="12" y="333"/>
                </a:lnTo>
                <a:lnTo>
                  <a:pt x="12" y="357"/>
                </a:lnTo>
                <a:lnTo>
                  <a:pt x="0" y="357"/>
                </a:lnTo>
                <a:close/>
                <a:moveTo>
                  <a:pt x="0" y="309"/>
                </a:moveTo>
                <a:lnTo>
                  <a:pt x="0" y="285"/>
                </a:lnTo>
                <a:lnTo>
                  <a:pt x="12" y="285"/>
                </a:lnTo>
                <a:lnTo>
                  <a:pt x="12" y="309"/>
                </a:lnTo>
                <a:lnTo>
                  <a:pt x="0" y="309"/>
                </a:lnTo>
                <a:close/>
                <a:moveTo>
                  <a:pt x="0" y="261"/>
                </a:moveTo>
                <a:lnTo>
                  <a:pt x="0" y="238"/>
                </a:lnTo>
                <a:lnTo>
                  <a:pt x="12" y="238"/>
                </a:lnTo>
                <a:lnTo>
                  <a:pt x="12" y="261"/>
                </a:lnTo>
                <a:lnTo>
                  <a:pt x="0" y="261"/>
                </a:lnTo>
                <a:close/>
                <a:moveTo>
                  <a:pt x="0" y="214"/>
                </a:moveTo>
                <a:lnTo>
                  <a:pt x="0" y="190"/>
                </a:lnTo>
                <a:lnTo>
                  <a:pt x="12" y="190"/>
                </a:lnTo>
                <a:lnTo>
                  <a:pt x="12" y="214"/>
                </a:lnTo>
                <a:lnTo>
                  <a:pt x="0" y="214"/>
                </a:lnTo>
                <a:close/>
                <a:moveTo>
                  <a:pt x="0" y="166"/>
                </a:moveTo>
                <a:lnTo>
                  <a:pt x="0" y="143"/>
                </a:lnTo>
                <a:lnTo>
                  <a:pt x="12" y="143"/>
                </a:lnTo>
                <a:lnTo>
                  <a:pt x="12" y="166"/>
                </a:lnTo>
                <a:lnTo>
                  <a:pt x="0" y="166"/>
                </a:lnTo>
                <a:close/>
                <a:moveTo>
                  <a:pt x="0" y="119"/>
                </a:moveTo>
                <a:lnTo>
                  <a:pt x="0" y="95"/>
                </a:lnTo>
                <a:lnTo>
                  <a:pt x="12" y="95"/>
                </a:lnTo>
                <a:lnTo>
                  <a:pt x="12" y="119"/>
                </a:lnTo>
                <a:lnTo>
                  <a:pt x="0" y="119"/>
                </a:lnTo>
                <a:close/>
                <a:moveTo>
                  <a:pt x="0" y="71"/>
                </a:moveTo>
                <a:lnTo>
                  <a:pt x="0" y="47"/>
                </a:lnTo>
                <a:lnTo>
                  <a:pt x="12" y="47"/>
                </a:lnTo>
                <a:lnTo>
                  <a:pt x="12" y="71"/>
                </a:lnTo>
                <a:lnTo>
                  <a:pt x="0" y="71"/>
                </a:lnTo>
                <a:close/>
                <a:moveTo>
                  <a:pt x="0" y="24"/>
                </a:moveTo>
                <a:lnTo>
                  <a:pt x="0" y="0"/>
                </a:lnTo>
                <a:lnTo>
                  <a:pt x="12" y="0"/>
                </a:lnTo>
                <a:lnTo>
                  <a:pt x="12" y="24"/>
                </a:lnTo>
                <a:lnTo>
                  <a:pt x="0" y="24"/>
                </a:lnTo>
                <a:close/>
              </a:path>
            </a:pathLst>
          </a:custGeom>
          <a:solidFill>
            <a:srgbClr val="6972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96005" y="2832101"/>
            <a:ext cx="647314" cy="609600"/>
            <a:chOff x="3596005" y="2832101"/>
            <a:chExt cx="647314" cy="609600"/>
          </a:xfrm>
        </p:grpSpPr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3902075" y="2832101"/>
              <a:ext cx="333375" cy="609600"/>
            </a:xfrm>
            <a:custGeom>
              <a:avLst/>
              <a:gdLst>
                <a:gd name="T0" fmla="*/ 210 w 210"/>
                <a:gd name="T1" fmla="*/ 366 h 384"/>
                <a:gd name="T2" fmla="*/ 171 w 210"/>
                <a:gd name="T3" fmla="*/ 366 h 384"/>
                <a:gd name="T4" fmla="*/ 12 w 210"/>
                <a:gd name="T5" fmla="*/ 47 h 384"/>
                <a:gd name="T6" fmla="*/ 35 w 210"/>
                <a:gd name="T7" fmla="*/ 0 h 384"/>
                <a:gd name="T8" fmla="*/ 25 w 210"/>
                <a:gd name="T9" fmla="*/ 0 h 384"/>
                <a:gd name="T10" fmla="*/ 7 w 210"/>
                <a:gd name="T11" fmla="*/ 36 h 384"/>
                <a:gd name="T12" fmla="*/ 5 w 210"/>
                <a:gd name="T13" fmla="*/ 39 h 384"/>
                <a:gd name="T14" fmla="*/ 3 w 210"/>
                <a:gd name="T15" fmla="*/ 36 h 384"/>
                <a:gd name="T16" fmla="*/ 0 w 210"/>
                <a:gd name="T17" fmla="*/ 30 h 384"/>
                <a:gd name="T18" fmla="*/ 0 w 210"/>
                <a:gd name="T19" fmla="*/ 270 h 384"/>
                <a:gd name="T20" fmla="*/ 5 w 210"/>
                <a:gd name="T21" fmla="*/ 260 h 384"/>
                <a:gd name="T22" fmla="*/ 58 w 210"/>
                <a:gd name="T23" fmla="*/ 366 h 384"/>
                <a:gd name="T24" fmla="*/ 0 w 210"/>
                <a:gd name="T25" fmla="*/ 366 h 384"/>
                <a:gd name="T26" fmla="*/ 0 w 210"/>
                <a:gd name="T27" fmla="*/ 384 h 384"/>
                <a:gd name="T28" fmla="*/ 210 w 210"/>
                <a:gd name="T29" fmla="*/ 384 h 384"/>
                <a:gd name="T30" fmla="*/ 210 w 210"/>
                <a:gd name="T31" fmla="*/ 36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384">
                  <a:moveTo>
                    <a:pt x="210" y="366"/>
                  </a:moveTo>
                  <a:lnTo>
                    <a:pt x="171" y="366"/>
                  </a:lnTo>
                  <a:lnTo>
                    <a:pt x="12" y="47"/>
                  </a:lnTo>
                  <a:lnTo>
                    <a:pt x="35" y="0"/>
                  </a:lnTo>
                  <a:lnTo>
                    <a:pt x="25" y="0"/>
                  </a:lnTo>
                  <a:lnTo>
                    <a:pt x="7" y="36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0" y="270"/>
                  </a:lnTo>
                  <a:lnTo>
                    <a:pt x="5" y="260"/>
                  </a:lnTo>
                  <a:lnTo>
                    <a:pt x="58" y="366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210" y="384"/>
                  </a:lnTo>
                  <a:lnTo>
                    <a:pt x="210" y="3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902075" y="2832101"/>
              <a:ext cx="333375" cy="609600"/>
            </a:xfrm>
            <a:custGeom>
              <a:avLst/>
              <a:gdLst>
                <a:gd name="T0" fmla="*/ 35 w 210"/>
                <a:gd name="T1" fmla="*/ 0 h 384"/>
                <a:gd name="T2" fmla="*/ 25 w 210"/>
                <a:gd name="T3" fmla="*/ 0 h 384"/>
                <a:gd name="T4" fmla="*/ 7 w 210"/>
                <a:gd name="T5" fmla="*/ 36 h 384"/>
                <a:gd name="T6" fmla="*/ 5 w 210"/>
                <a:gd name="T7" fmla="*/ 39 h 384"/>
                <a:gd name="T8" fmla="*/ 3 w 210"/>
                <a:gd name="T9" fmla="*/ 36 h 384"/>
                <a:gd name="T10" fmla="*/ 0 w 210"/>
                <a:gd name="T11" fmla="*/ 30 h 384"/>
                <a:gd name="T12" fmla="*/ 0 w 210"/>
                <a:gd name="T13" fmla="*/ 270 h 384"/>
                <a:gd name="T14" fmla="*/ 5 w 210"/>
                <a:gd name="T15" fmla="*/ 260 h 384"/>
                <a:gd name="T16" fmla="*/ 58 w 210"/>
                <a:gd name="T17" fmla="*/ 366 h 384"/>
                <a:gd name="T18" fmla="*/ 0 w 210"/>
                <a:gd name="T19" fmla="*/ 366 h 384"/>
                <a:gd name="T20" fmla="*/ 0 w 210"/>
                <a:gd name="T21" fmla="*/ 384 h 384"/>
                <a:gd name="T22" fmla="*/ 210 w 210"/>
                <a:gd name="T23" fmla="*/ 384 h 384"/>
                <a:gd name="T24" fmla="*/ 210 w 210"/>
                <a:gd name="T25" fmla="*/ 366 h 384"/>
                <a:gd name="T26" fmla="*/ 171 w 210"/>
                <a:gd name="T27" fmla="*/ 366 h 384"/>
                <a:gd name="T28" fmla="*/ 12 w 210"/>
                <a:gd name="T29" fmla="*/ 47 h 384"/>
                <a:gd name="T30" fmla="*/ 35 w 210"/>
                <a:gd name="T3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384">
                  <a:moveTo>
                    <a:pt x="35" y="0"/>
                  </a:moveTo>
                  <a:lnTo>
                    <a:pt x="25" y="0"/>
                  </a:lnTo>
                  <a:lnTo>
                    <a:pt x="7" y="36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0" y="270"/>
                  </a:lnTo>
                  <a:lnTo>
                    <a:pt x="5" y="260"/>
                  </a:lnTo>
                  <a:lnTo>
                    <a:pt x="58" y="366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210" y="384"/>
                  </a:lnTo>
                  <a:lnTo>
                    <a:pt x="210" y="366"/>
                  </a:lnTo>
                  <a:lnTo>
                    <a:pt x="171" y="366"/>
                  </a:lnTo>
                  <a:lnTo>
                    <a:pt x="12" y="47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3596005" y="2832101"/>
              <a:ext cx="317500" cy="609600"/>
            </a:xfrm>
            <a:custGeom>
              <a:avLst/>
              <a:gdLst>
                <a:gd name="T0" fmla="*/ 152 w 200"/>
                <a:gd name="T1" fmla="*/ 366 h 384"/>
                <a:gd name="T2" fmla="*/ 200 w 200"/>
                <a:gd name="T3" fmla="*/ 270 h 384"/>
                <a:gd name="T4" fmla="*/ 200 w 200"/>
                <a:gd name="T5" fmla="*/ 30 h 384"/>
                <a:gd name="T6" fmla="*/ 185 w 200"/>
                <a:gd name="T7" fmla="*/ 0 h 384"/>
                <a:gd name="T8" fmla="*/ 175 w 200"/>
                <a:gd name="T9" fmla="*/ 0 h 384"/>
                <a:gd name="T10" fmla="*/ 198 w 200"/>
                <a:gd name="T11" fmla="*/ 47 h 384"/>
                <a:gd name="T12" fmla="*/ 38 w 200"/>
                <a:gd name="T13" fmla="*/ 366 h 384"/>
                <a:gd name="T14" fmla="*/ 0 w 200"/>
                <a:gd name="T15" fmla="*/ 366 h 384"/>
                <a:gd name="T16" fmla="*/ 0 w 200"/>
                <a:gd name="T17" fmla="*/ 384 h 384"/>
                <a:gd name="T18" fmla="*/ 200 w 200"/>
                <a:gd name="T19" fmla="*/ 384 h 384"/>
                <a:gd name="T20" fmla="*/ 200 w 200"/>
                <a:gd name="T21" fmla="*/ 366 h 384"/>
                <a:gd name="T22" fmla="*/ 152 w 200"/>
                <a:gd name="T23" fmla="*/ 36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384">
                  <a:moveTo>
                    <a:pt x="152" y="366"/>
                  </a:moveTo>
                  <a:lnTo>
                    <a:pt x="200" y="270"/>
                  </a:lnTo>
                  <a:lnTo>
                    <a:pt x="200" y="30"/>
                  </a:lnTo>
                  <a:lnTo>
                    <a:pt x="185" y="0"/>
                  </a:lnTo>
                  <a:lnTo>
                    <a:pt x="175" y="0"/>
                  </a:lnTo>
                  <a:lnTo>
                    <a:pt x="198" y="47"/>
                  </a:lnTo>
                  <a:lnTo>
                    <a:pt x="38" y="366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200" y="384"/>
                  </a:lnTo>
                  <a:lnTo>
                    <a:pt x="200" y="366"/>
                  </a:lnTo>
                  <a:lnTo>
                    <a:pt x="152" y="366"/>
                  </a:lnTo>
                  <a:close/>
                </a:path>
              </a:pathLst>
            </a:custGeom>
            <a:solidFill>
              <a:srgbClr val="257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909944" y="2832101"/>
              <a:ext cx="333375" cy="609600"/>
            </a:xfrm>
            <a:custGeom>
              <a:avLst/>
              <a:gdLst>
                <a:gd name="T0" fmla="*/ 35 w 210"/>
                <a:gd name="T1" fmla="*/ 0 h 384"/>
                <a:gd name="T2" fmla="*/ 25 w 210"/>
                <a:gd name="T3" fmla="*/ 0 h 384"/>
                <a:gd name="T4" fmla="*/ 7 w 210"/>
                <a:gd name="T5" fmla="*/ 36 h 384"/>
                <a:gd name="T6" fmla="*/ 5 w 210"/>
                <a:gd name="T7" fmla="*/ 39 h 384"/>
                <a:gd name="T8" fmla="*/ 3 w 210"/>
                <a:gd name="T9" fmla="*/ 36 h 384"/>
                <a:gd name="T10" fmla="*/ 0 w 210"/>
                <a:gd name="T11" fmla="*/ 30 h 384"/>
                <a:gd name="T12" fmla="*/ 0 w 210"/>
                <a:gd name="T13" fmla="*/ 270 h 384"/>
                <a:gd name="T14" fmla="*/ 5 w 210"/>
                <a:gd name="T15" fmla="*/ 260 h 384"/>
                <a:gd name="T16" fmla="*/ 58 w 210"/>
                <a:gd name="T17" fmla="*/ 366 h 384"/>
                <a:gd name="T18" fmla="*/ 0 w 210"/>
                <a:gd name="T19" fmla="*/ 366 h 384"/>
                <a:gd name="T20" fmla="*/ 0 w 210"/>
                <a:gd name="T21" fmla="*/ 384 h 384"/>
                <a:gd name="T22" fmla="*/ 210 w 210"/>
                <a:gd name="T23" fmla="*/ 384 h 384"/>
                <a:gd name="T24" fmla="*/ 210 w 210"/>
                <a:gd name="T25" fmla="*/ 366 h 384"/>
                <a:gd name="T26" fmla="*/ 171 w 210"/>
                <a:gd name="T27" fmla="*/ 366 h 384"/>
                <a:gd name="T28" fmla="*/ 12 w 210"/>
                <a:gd name="T29" fmla="*/ 47 h 384"/>
                <a:gd name="T30" fmla="*/ 35 w 210"/>
                <a:gd name="T3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384">
                  <a:moveTo>
                    <a:pt x="35" y="0"/>
                  </a:moveTo>
                  <a:lnTo>
                    <a:pt x="25" y="0"/>
                  </a:lnTo>
                  <a:lnTo>
                    <a:pt x="7" y="36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0" y="270"/>
                  </a:lnTo>
                  <a:lnTo>
                    <a:pt x="5" y="260"/>
                  </a:lnTo>
                  <a:lnTo>
                    <a:pt x="58" y="366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210" y="384"/>
                  </a:lnTo>
                  <a:lnTo>
                    <a:pt x="210" y="366"/>
                  </a:lnTo>
                  <a:lnTo>
                    <a:pt x="171" y="366"/>
                  </a:lnTo>
                  <a:lnTo>
                    <a:pt x="12" y="4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194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9829" y="6265863"/>
            <a:ext cx="652459" cy="266700"/>
            <a:chOff x="6399829" y="6265863"/>
            <a:chExt cx="652459" cy="266700"/>
          </a:xfrm>
        </p:grpSpPr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6723675" y="6265863"/>
              <a:ext cx="328613" cy="266700"/>
            </a:xfrm>
            <a:custGeom>
              <a:avLst/>
              <a:gdLst>
                <a:gd name="T0" fmla="*/ 724 w 829"/>
                <a:gd name="T1" fmla="*/ 0 h 673"/>
                <a:gd name="T2" fmla="*/ 0 w 829"/>
                <a:gd name="T3" fmla="*/ 0 h 673"/>
                <a:gd name="T4" fmla="*/ 0 w 829"/>
                <a:gd name="T5" fmla="*/ 673 h 673"/>
                <a:gd name="T6" fmla="*/ 457 w 829"/>
                <a:gd name="T7" fmla="*/ 673 h 673"/>
                <a:gd name="T8" fmla="*/ 549 w 829"/>
                <a:gd name="T9" fmla="*/ 620 h 673"/>
                <a:gd name="T10" fmla="*/ 815 w 829"/>
                <a:gd name="T11" fmla="*/ 159 h 673"/>
                <a:gd name="T12" fmla="*/ 829 w 829"/>
                <a:gd name="T13" fmla="*/ 106 h 673"/>
                <a:gd name="T14" fmla="*/ 815 w 829"/>
                <a:gd name="T15" fmla="*/ 53 h 673"/>
                <a:gd name="T16" fmla="*/ 724 w 82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9" h="673">
                  <a:moveTo>
                    <a:pt x="7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95" y="673"/>
                    <a:pt x="530" y="652"/>
                    <a:pt x="549" y="620"/>
                  </a:cubicBezTo>
                  <a:cubicBezTo>
                    <a:pt x="815" y="159"/>
                    <a:pt x="815" y="159"/>
                    <a:pt x="815" y="159"/>
                  </a:cubicBezTo>
                  <a:cubicBezTo>
                    <a:pt x="825" y="142"/>
                    <a:pt x="829" y="124"/>
                    <a:pt x="829" y="106"/>
                  </a:cubicBezTo>
                  <a:cubicBezTo>
                    <a:pt x="829" y="87"/>
                    <a:pt x="825" y="69"/>
                    <a:pt x="815" y="53"/>
                  </a:cubicBezTo>
                  <a:cubicBezTo>
                    <a:pt x="796" y="20"/>
                    <a:pt x="761" y="0"/>
                    <a:pt x="724" y="0"/>
                  </a:cubicBezTo>
                </a:path>
              </a:pathLst>
            </a:custGeom>
            <a:solidFill>
              <a:srgbClr val="CAC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6399829" y="6265863"/>
              <a:ext cx="323850" cy="266700"/>
            </a:xfrm>
            <a:custGeom>
              <a:avLst/>
              <a:gdLst>
                <a:gd name="T0" fmla="*/ 110 w 818"/>
                <a:gd name="T1" fmla="*/ 0 h 673"/>
                <a:gd name="T2" fmla="*/ 18 w 818"/>
                <a:gd name="T3" fmla="*/ 53 h 673"/>
                <a:gd name="T4" fmla="*/ 18 w 818"/>
                <a:gd name="T5" fmla="*/ 159 h 673"/>
                <a:gd name="T6" fmla="*/ 285 w 818"/>
                <a:gd name="T7" fmla="*/ 620 h 673"/>
                <a:gd name="T8" fmla="*/ 376 w 818"/>
                <a:gd name="T9" fmla="*/ 673 h 673"/>
                <a:gd name="T10" fmla="*/ 818 w 818"/>
                <a:gd name="T11" fmla="*/ 673 h 673"/>
                <a:gd name="T12" fmla="*/ 818 w 818"/>
                <a:gd name="T13" fmla="*/ 0 h 673"/>
                <a:gd name="T14" fmla="*/ 110 w 818"/>
                <a:gd name="T15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8" h="673">
                  <a:moveTo>
                    <a:pt x="110" y="0"/>
                  </a:moveTo>
                  <a:cubicBezTo>
                    <a:pt x="72" y="0"/>
                    <a:pt x="37" y="20"/>
                    <a:pt x="18" y="53"/>
                  </a:cubicBezTo>
                  <a:cubicBezTo>
                    <a:pt x="0" y="85"/>
                    <a:pt x="0" y="126"/>
                    <a:pt x="18" y="159"/>
                  </a:cubicBezTo>
                  <a:cubicBezTo>
                    <a:pt x="285" y="620"/>
                    <a:pt x="285" y="620"/>
                    <a:pt x="285" y="620"/>
                  </a:cubicBezTo>
                  <a:cubicBezTo>
                    <a:pt x="304" y="652"/>
                    <a:pt x="339" y="673"/>
                    <a:pt x="376" y="673"/>
                  </a:cubicBezTo>
                  <a:cubicBezTo>
                    <a:pt x="818" y="673"/>
                    <a:pt x="818" y="673"/>
                    <a:pt x="818" y="673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9FF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Oval 78"/>
          <p:cNvSpPr>
            <a:spLocks noChangeArrowheads="1"/>
          </p:cNvSpPr>
          <p:nvPr/>
        </p:nvSpPr>
        <p:spPr bwMode="auto">
          <a:xfrm>
            <a:off x="6457950" y="6094413"/>
            <a:ext cx="144463" cy="146050"/>
          </a:xfrm>
          <a:prstGeom prst="ellipse">
            <a:avLst/>
          </a:prstGeom>
          <a:solidFill>
            <a:srgbClr val="F9FF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82"/>
          <p:cNvSpPr>
            <a:spLocks noChangeArrowheads="1"/>
          </p:cNvSpPr>
          <p:nvPr/>
        </p:nvSpPr>
        <p:spPr bwMode="auto">
          <a:xfrm>
            <a:off x="6557963" y="5945188"/>
            <a:ext cx="144463" cy="144463"/>
          </a:xfrm>
          <a:prstGeom prst="ellipse">
            <a:avLst/>
          </a:prstGeom>
          <a:solidFill>
            <a:srgbClr val="F9FF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50038" y="6094413"/>
            <a:ext cx="144458" cy="146050"/>
            <a:chOff x="6650038" y="6094413"/>
            <a:chExt cx="144458" cy="146050"/>
          </a:xfrm>
        </p:grpSpPr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6650038" y="6094413"/>
              <a:ext cx="68263" cy="144463"/>
            </a:xfrm>
            <a:custGeom>
              <a:avLst/>
              <a:gdLst>
                <a:gd name="T0" fmla="*/ 0 w 175"/>
                <a:gd name="T1" fmla="*/ 182 h 365"/>
                <a:gd name="T2" fmla="*/ 175 w 175"/>
                <a:gd name="T3" fmla="*/ 365 h 365"/>
                <a:gd name="T4" fmla="*/ 175 w 175"/>
                <a:gd name="T5" fmla="*/ 0 h 365"/>
                <a:gd name="T6" fmla="*/ 0 w 175"/>
                <a:gd name="T7" fmla="*/ 18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365">
                  <a:moveTo>
                    <a:pt x="0" y="182"/>
                  </a:moveTo>
                  <a:cubicBezTo>
                    <a:pt x="0" y="281"/>
                    <a:pt x="77" y="361"/>
                    <a:pt x="175" y="365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77" y="4"/>
                    <a:pt x="0" y="84"/>
                    <a:pt x="0" y="182"/>
                  </a:cubicBezTo>
                </a:path>
              </a:pathLst>
            </a:custGeom>
            <a:solidFill>
              <a:srgbClr val="F9FF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6718296" y="6094413"/>
              <a:ext cx="76200" cy="146050"/>
            </a:xfrm>
            <a:custGeom>
              <a:avLst/>
              <a:gdLst>
                <a:gd name="T0" fmla="*/ 8 w 191"/>
                <a:gd name="T1" fmla="*/ 0 h 367"/>
                <a:gd name="T2" fmla="*/ 0 w 191"/>
                <a:gd name="T3" fmla="*/ 1 h 367"/>
                <a:gd name="T4" fmla="*/ 0 w 191"/>
                <a:gd name="T5" fmla="*/ 366 h 367"/>
                <a:gd name="T6" fmla="*/ 8 w 191"/>
                <a:gd name="T7" fmla="*/ 367 h 367"/>
                <a:gd name="T8" fmla="*/ 191 w 191"/>
                <a:gd name="T9" fmla="*/ 183 h 367"/>
                <a:gd name="T10" fmla="*/ 8 w 191"/>
                <a:gd name="T1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367">
                  <a:moveTo>
                    <a:pt x="8" y="0"/>
                  </a:moveTo>
                  <a:cubicBezTo>
                    <a:pt x="5" y="0"/>
                    <a:pt x="2" y="0"/>
                    <a:pt x="0" y="1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2" y="366"/>
                    <a:pt x="5" y="367"/>
                    <a:pt x="8" y="367"/>
                  </a:cubicBezTo>
                  <a:cubicBezTo>
                    <a:pt x="109" y="367"/>
                    <a:pt x="191" y="285"/>
                    <a:pt x="191" y="183"/>
                  </a:cubicBezTo>
                  <a:cubicBezTo>
                    <a:pt x="191" y="82"/>
                    <a:pt x="109" y="0"/>
                    <a:pt x="8" y="0"/>
                  </a:cubicBezTo>
                </a:path>
              </a:pathLst>
            </a:custGeom>
            <a:solidFill>
              <a:srgbClr val="CAC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Oval 86"/>
          <p:cNvSpPr>
            <a:spLocks noChangeArrowheads="1"/>
          </p:cNvSpPr>
          <p:nvPr/>
        </p:nvSpPr>
        <p:spPr bwMode="auto">
          <a:xfrm>
            <a:off x="6840534" y="6094413"/>
            <a:ext cx="146050" cy="146050"/>
          </a:xfrm>
          <a:prstGeom prst="ellipse">
            <a:avLst/>
          </a:prstGeom>
          <a:solidFill>
            <a:srgbClr val="CAC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87"/>
          <p:cNvSpPr>
            <a:spLocks noChangeArrowheads="1"/>
          </p:cNvSpPr>
          <p:nvPr/>
        </p:nvSpPr>
        <p:spPr bwMode="auto">
          <a:xfrm>
            <a:off x="6748459" y="5945188"/>
            <a:ext cx="146050" cy="144463"/>
          </a:xfrm>
          <a:prstGeom prst="ellipse">
            <a:avLst/>
          </a:prstGeom>
          <a:solidFill>
            <a:srgbClr val="CAC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6713130" y="753696"/>
            <a:ext cx="492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关心</a:t>
            </a:r>
            <a:endParaRPr lang="zh-CN" altLang="en-US" sz="24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350327" y="3023203"/>
            <a:ext cx="858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温暖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6751329" y="5098858"/>
            <a:ext cx="415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经济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817480" y="3031636"/>
            <a:ext cx="815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娱乐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31844" y="713716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93150" y="34544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131844" y="50927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635375" y="3467448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5875" y="3187700"/>
            <a:ext cx="847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时间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 rot="16200000">
            <a:off x="-2349000" y="2349000"/>
            <a:ext cx="6858000" cy="21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89904" y="2459504"/>
            <a:ext cx="594942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爱</a:t>
            </a:r>
            <a:endParaRPr lang="en-US" altLang="zh-CN" sz="4000" dirty="0" smtClean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亲</a:t>
            </a:r>
            <a:endParaRPr lang="en-US" altLang="zh-CN" sz="4000" dirty="0" smtClean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人</a:t>
            </a:r>
            <a:endParaRPr lang="zh-CN" altLang="en-US" sz="4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5236" y="920621"/>
            <a:ext cx="748146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就</a:t>
            </a:r>
            <a:endParaRPr lang="en-US" altLang="zh-CN" sz="32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给一她个温暖的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拥抱</a:t>
            </a:r>
            <a:endParaRPr lang="zh-CN" altLang="en-US" sz="32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37" name="音频 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16370"/>
      </p:ext>
    </p:extLst>
  </p:cSld>
  <p:clrMapOvr>
    <a:masterClrMapping/>
  </p:clrMapOvr>
  <p:transition spd="slow" advTm="1519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7" dur="1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9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8" presetClass="entr" presetSubtype="0" accel="5000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8" presetClass="entr" presetSubtype="0" accel="5000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38" presetClass="entr" presetSubtype="0" accel="5000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8" presetClass="entr" presetSubtype="0" accel="5000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36" grpId="0" animBg="1"/>
      <p:bldP spid="35" grpId="0" animBg="1"/>
      <p:bldP spid="109" grpId="0" animBg="1"/>
      <p:bldP spid="41" grpId="0" animBg="1"/>
      <p:bldP spid="42" grpId="0" animBg="1"/>
      <p:bldP spid="43" grpId="0" animBg="1"/>
      <p:bldP spid="44" grpId="0" animBg="1"/>
      <p:bldP spid="81" grpId="0" animBg="1"/>
      <p:bldP spid="85" grpId="0" animBg="1"/>
      <p:bldP spid="89" grpId="0" animBg="1"/>
      <p:bldP spid="90" grpId="0" animBg="1"/>
      <p:bldP spid="91" grpId="0"/>
      <p:bldP spid="96" grpId="0"/>
      <p:bldP spid="97" grpId="0"/>
      <p:bldP spid="98" grpId="0"/>
      <p:bldP spid="3" grpId="0"/>
      <p:bldP spid="65" grpId="0"/>
      <p:bldP spid="70" grpId="0"/>
      <p:bldP spid="71" grpId="0"/>
      <p:bldP spid="4" grpId="0"/>
      <p:bldP spid="2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4"/>
          <a:srcRect l="17743" t="2164" r="17594" b="2355"/>
          <a:stretch/>
        </p:blipFill>
        <p:spPr>
          <a:xfrm>
            <a:off x="-27709" y="-96982"/>
            <a:ext cx="12219709" cy="6954982"/>
          </a:xfrm>
          <a:prstGeom prst="rect">
            <a:avLst/>
          </a:prstGeom>
        </p:spPr>
      </p:pic>
      <p:sp>
        <p:nvSpPr>
          <p:cNvPr id="4" name="Freeform 5"/>
          <p:cNvSpPr>
            <a:spLocks/>
          </p:cNvSpPr>
          <p:nvPr/>
        </p:nvSpPr>
        <p:spPr bwMode="auto">
          <a:xfrm>
            <a:off x="3825191" y="1242299"/>
            <a:ext cx="3249714" cy="1996598"/>
          </a:xfrm>
          <a:custGeom>
            <a:avLst/>
            <a:gdLst>
              <a:gd name="T0" fmla="*/ 7 w 2015"/>
              <a:gd name="T1" fmla="*/ 1238 h 1238"/>
              <a:gd name="T2" fmla="*/ 0 w 2015"/>
              <a:gd name="T3" fmla="*/ 1228 h 1238"/>
              <a:gd name="T4" fmla="*/ 2008 w 2015"/>
              <a:gd name="T5" fmla="*/ 0 h 1238"/>
              <a:gd name="T6" fmla="*/ 2015 w 2015"/>
              <a:gd name="T7" fmla="*/ 9 h 1238"/>
              <a:gd name="T8" fmla="*/ 7 w 2015"/>
              <a:gd name="T9" fmla="*/ 1238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5" h="1238">
                <a:moveTo>
                  <a:pt x="7" y="1238"/>
                </a:moveTo>
                <a:lnTo>
                  <a:pt x="0" y="1228"/>
                </a:lnTo>
                <a:lnTo>
                  <a:pt x="2008" y="0"/>
                </a:lnTo>
                <a:lnTo>
                  <a:pt x="2015" y="9"/>
                </a:lnTo>
                <a:lnTo>
                  <a:pt x="7" y="123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3314804" y="1251316"/>
            <a:ext cx="3756136" cy="237078"/>
          </a:xfrm>
          <a:custGeom>
            <a:avLst/>
            <a:gdLst>
              <a:gd name="T0" fmla="*/ 0 w 2329"/>
              <a:gd name="T1" fmla="*/ 147 h 147"/>
              <a:gd name="T2" fmla="*/ 0 w 2329"/>
              <a:gd name="T3" fmla="*/ 135 h 147"/>
              <a:gd name="T4" fmla="*/ 2329 w 2329"/>
              <a:gd name="T5" fmla="*/ 0 h 147"/>
              <a:gd name="T6" fmla="*/ 2329 w 2329"/>
              <a:gd name="T7" fmla="*/ 12 h 147"/>
              <a:gd name="T8" fmla="*/ 0 w 2329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9" h="147">
                <a:moveTo>
                  <a:pt x="0" y="147"/>
                </a:moveTo>
                <a:lnTo>
                  <a:pt x="0" y="135"/>
                </a:lnTo>
                <a:lnTo>
                  <a:pt x="2329" y="0"/>
                </a:lnTo>
                <a:lnTo>
                  <a:pt x="2329" y="12"/>
                </a:lnTo>
                <a:lnTo>
                  <a:pt x="0" y="1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294147" y="1249257"/>
            <a:ext cx="1764364" cy="499958"/>
          </a:xfrm>
          <a:custGeom>
            <a:avLst/>
            <a:gdLst>
              <a:gd name="T0" fmla="*/ 2 w 1094"/>
              <a:gd name="T1" fmla="*/ 310 h 310"/>
              <a:gd name="T2" fmla="*/ 0 w 1094"/>
              <a:gd name="T3" fmla="*/ 299 h 310"/>
              <a:gd name="T4" fmla="*/ 1092 w 1094"/>
              <a:gd name="T5" fmla="*/ 0 h 310"/>
              <a:gd name="T6" fmla="*/ 1094 w 1094"/>
              <a:gd name="T7" fmla="*/ 12 h 310"/>
              <a:gd name="T8" fmla="*/ 2 w 1094"/>
              <a:gd name="T9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4" h="310">
                <a:moveTo>
                  <a:pt x="2" y="310"/>
                </a:moveTo>
                <a:lnTo>
                  <a:pt x="0" y="299"/>
                </a:lnTo>
                <a:lnTo>
                  <a:pt x="1092" y="0"/>
                </a:lnTo>
                <a:lnTo>
                  <a:pt x="1094" y="12"/>
                </a:lnTo>
                <a:lnTo>
                  <a:pt x="2" y="3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9100409" y="1458582"/>
            <a:ext cx="1633726" cy="1745008"/>
          </a:xfrm>
          <a:custGeom>
            <a:avLst/>
            <a:gdLst>
              <a:gd name="T0" fmla="*/ 1003 w 1013"/>
              <a:gd name="T1" fmla="*/ 1082 h 1082"/>
              <a:gd name="T2" fmla="*/ 0 w 1013"/>
              <a:gd name="T3" fmla="*/ 9 h 1082"/>
              <a:gd name="T4" fmla="*/ 10 w 1013"/>
              <a:gd name="T5" fmla="*/ 0 h 1082"/>
              <a:gd name="T6" fmla="*/ 1013 w 1013"/>
              <a:gd name="T7" fmla="*/ 1075 h 1082"/>
              <a:gd name="T8" fmla="*/ 1003 w 1013"/>
              <a:gd name="T9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1082">
                <a:moveTo>
                  <a:pt x="1003" y="1082"/>
                </a:moveTo>
                <a:lnTo>
                  <a:pt x="0" y="9"/>
                </a:lnTo>
                <a:lnTo>
                  <a:pt x="10" y="0"/>
                </a:lnTo>
                <a:lnTo>
                  <a:pt x="1013" y="1075"/>
                </a:lnTo>
                <a:lnTo>
                  <a:pt x="1003" y="10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008862" y="1242299"/>
            <a:ext cx="3764184" cy="1996598"/>
          </a:xfrm>
          <a:custGeom>
            <a:avLst/>
            <a:gdLst>
              <a:gd name="T0" fmla="*/ 2329 w 2334"/>
              <a:gd name="T1" fmla="*/ 1238 h 1238"/>
              <a:gd name="T2" fmla="*/ 0 w 2334"/>
              <a:gd name="T3" fmla="*/ 9 h 1238"/>
              <a:gd name="T4" fmla="*/ 4 w 2334"/>
              <a:gd name="T5" fmla="*/ 0 h 1238"/>
              <a:gd name="T6" fmla="*/ 2334 w 2334"/>
              <a:gd name="T7" fmla="*/ 1228 h 1238"/>
              <a:gd name="T8" fmla="*/ 2329 w 2334"/>
              <a:gd name="T9" fmla="*/ 1238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4" h="1238">
                <a:moveTo>
                  <a:pt x="2329" y="1238"/>
                </a:moveTo>
                <a:lnTo>
                  <a:pt x="0" y="9"/>
                </a:lnTo>
                <a:lnTo>
                  <a:pt x="4" y="0"/>
                </a:lnTo>
                <a:lnTo>
                  <a:pt x="2334" y="1228"/>
                </a:lnTo>
                <a:lnTo>
                  <a:pt x="2329" y="123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6664997" y="3405503"/>
            <a:ext cx="2062726" cy="243528"/>
          </a:xfrm>
          <a:custGeom>
            <a:avLst/>
            <a:gdLst>
              <a:gd name="T0" fmla="*/ 1279 w 1279"/>
              <a:gd name="T1" fmla="*/ 151 h 151"/>
              <a:gd name="T2" fmla="*/ 0 w 1279"/>
              <a:gd name="T3" fmla="*/ 12 h 151"/>
              <a:gd name="T4" fmla="*/ 2 w 1279"/>
              <a:gd name="T5" fmla="*/ 0 h 151"/>
              <a:gd name="T6" fmla="*/ 1279 w 1279"/>
              <a:gd name="T7" fmla="*/ 140 h 151"/>
              <a:gd name="T8" fmla="*/ 1279 w 1279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9" h="151">
                <a:moveTo>
                  <a:pt x="1279" y="151"/>
                </a:moveTo>
                <a:lnTo>
                  <a:pt x="0" y="12"/>
                </a:lnTo>
                <a:lnTo>
                  <a:pt x="2" y="0"/>
                </a:lnTo>
                <a:lnTo>
                  <a:pt x="1279" y="140"/>
                </a:lnTo>
                <a:lnTo>
                  <a:pt x="1279" y="15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6592874" y="3202682"/>
            <a:ext cx="4178648" cy="195144"/>
          </a:xfrm>
          <a:custGeom>
            <a:avLst/>
            <a:gdLst>
              <a:gd name="T0" fmla="*/ 0 w 2591"/>
              <a:gd name="T1" fmla="*/ 121 h 121"/>
              <a:gd name="T2" fmla="*/ 0 w 2591"/>
              <a:gd name="T3" fmla="*/ 109 h 121"/>
              <a:gd name="T4" fmla="*/ 2591 w 2591"/>
              <a:gd name="T5" fmla="*/ 0 h 121"/>
              <a:gd name="T6" fmla="*/ 2591 w 2591"/>
              <a:gd name="T7" fmla="*/ 14 h 121"/>
              <a:gd name="T8" fmla="*/ 0 w 2591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1" h="121">
                <a:moveTo>
                  <a:pt x="0" y="121"/>
                </a:moveTo>
                <a:lnTo>
                  <a:pt x="0" y="109"/>
                </a:lnTo>
                <a:lnTo>
                  <a:pt x="2591" y="0"/>
                </a:lnTo>
                <a:lnTo>
                  <a:pt x="2591" y="14"/>
                </a:lnTo>
                <a:lnTo>
                  <a:pt x="0" y="1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374156" y="1639434"/>
            <a:ext cx="435446" cy="1557928"/>
          </a:xfrm>
          <a:custGeom>
            <a:avLst/>
            <a:gdLst>
              <a:gd name="T0" fmla="*/ 258 w 270"/>
              <a:gd name="T1" fmla="*/ 966 h 966"/>
              <a:gd name="T2" fmla="*/ 0 w 270"/>
              <a:gd name="T3" fmla="*/ 3 h 966"/>
              <a:gd name="T4" fmla="*/ 12 w 270"/>
              <a:gd name="T5" fmla="*/ 0 h 966"/>
              <a:gd name="T6" fmla="*/ 270 w 270"/>
              <a:gd name="T7" fmla="*/ 964 h 966"/>
              <a:gd name="T8" fmla="*/ 258 w 270"/>
              <a:gd name="T9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966">
                <a:moveTo>
                  <a:pt x="258" y="966"/>
                </a:moveTo>
                <a:lnTo>
                  <a:pt x="0" y="3"/>
                </a:lnTo>
                <a:lnTo>
                  <a:pt x="12" y="0"/>
                </a:lnTo>
                <a:lnTo>
                  <a:pt x="270" y="964"/>
                </a:lnTo>
                <a:lnTo>
                  <a:pt x="258" y="96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2836937" y="1448816"/>
            <a:ext cx="517696" cy="3802890"/>
          </a:xfrm>
          <a:custGeom>
            <a:avLst/>
            <a:gdLst>
              <a:gd name="T0" fmla="*/ 12 w 321"/>
              <a:gd name="T1" fmla="*/ 2358 h 2358"/>
              <a:gd name="T2" fmla="*/ 0 w 321"/>
              <a:gd name="T3" fmla="*/ 2356 h 2358"/>
              <a:gd name="T4" fmla="*/ 310 w 321"/>
              <a:gd name="T5" fmla="*/ 0 h 2358"/>
              <a:gd name="T6" fmla="*/ 321 w 321"/>
              <a:gd name="T7" fmla="*/ 0 h 2358"/>
              <a:gd name="T8" fmla="*/ 12 w 321"/>
              <a:gd name="T9" fmla="*/ 2358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1" h="2358">
                <a:moveTo>
                  <a:pt x="12" y="2358"/>
                </a:moveTo>
                <a:lnTo>
                  <a:pt x="0" y="2356"/>
                </a:lnTo>
                <a:lnTo>
                  <a:pt x="310" y="0"/>
                </a:lnTo>
                <a:lnTo>
                  <a:pt x="321" y="0"/>
                </a:lnTo>
                <a:lnTo>
                  <a:pt x="12" y="235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842541" y="3303707"/>
            <a:ext cx="628976" cy="1282146"/>
          </a:xfrm>
          <a:custGeom>
            <a:avLst/>
            <a:gdLst>
              <a:gd name="T0" fmla="*/ 378 w 390"/>
              <a:gd name="T1" fmla="*/ 795 h 795"/>
              <a:gd name="T2" fmla="*/ 0 w 390"/>
              <a:gd name="T3" fmla="*/ 4 h 795"/>
              <a:gd name="T4" fmla="*/ 11 w 390"/>
              <a:gd name="T5" fmla="*/ 0 h 795"/>
              <a:gd name="T6" fmla="*/ 390 w 390"/>
              <a:gd name="T7" fmla="*/ 790 h 795"/>
              <a:gd name="T8" fmla="*/ 378 w 390"/>
              <a:gd name="T9" fmla="*/ 79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" h="795">
                <a:moveTo>
                  <a:pt x="378" y="795"/>
                </a:moveTo>
                <a:lnTo>
                  <a:pt x="0" y="4"/>
                </a:lnTo>
                <a:lnTo>
                  <a:pt x="11" y="0"/>
                </a:lnTo>
                <a:lnTo>
                  <a:pt x="390" y="790"/>
                </a:lnTo>
                <a:lnTo>
                  <a:pt x="378" y="79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778393" y="1716202"/>
            <a:ext cx="1522446" cy="1485354"/>
          </a:xfrm>
          <a:custGeom>
            <a:avLst/>
            <a:gdLst>
              <a:gd name="T0" fmla="*/ 7 w 944"/>
              <a:gd name="T1" fmla="*/ 921 h 921"/>
              <a:gd name="T2" fmla="*/ 0 w 944"/>
              <a:gd name="T3" fmla="*/ 914 h 921"/>
              <a:gd name="T4" fmla="*/ 937 w 944"/>
              <a:gd name="T5" fmla="*/ 0 h 921"/>
              <a:gd name="T6" fmla="*/ 944 w 944"/>
              <a:gd name="T7" fmla="*/ 9 h 921"/>
              <a:gd name="T8" fmla="*/ 7 w 944"/>
              <a:gd name="T9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4" h="921">
                <a:moveTo>
                  <a:pt x="7" y="921"/>
                </a:moveTo>
                <a:lnTo>
                  <a:pt x="0" y="914"/>
                </a:lnTo>
                <a:lnTo>
                  <a:pt x="937" y="0"/>
                </a:lnTo>
                <a:lnTo>
                  <a:pt x="944" y="9"/>
                </a:lnTo>
                <a:lnTo>
                  <a:pt x="7" y="9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762769" y="3188212"/>
            <a:ext cx="3517432" cy="2448172"/>
          </a:xfrm>
          <a:custGeom>
            <a:avLst/>
            <a:gdLst>
              <a:gd name="T0" fmla="*/ 2173 w 2181"/>
              <a:gd name="T1" fmla="*/ 1518 h 1518"/>
              <a:gd name="T2" fmla="*/ 0 w 2181"/>
              <a:gd name="T3" fmla="*/ 10 h 1518"/>
              <a:gd name="T4" fmla="*/ 7 w 2181"/>
              <a:gd name="T5" fmla="*/ 0 h 1518"/>
              <a:gd name="T6" fmla="*/ 2181 w 2181"/>
              <a:gd name="T7" fmla="*/ 1509 h 1518"/>
              <a:gd name="T8" fmla="*/ 2173 w 2181"/>
              <a:gd name="T9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1518">
                <a:moveTo>
                  <a:pt x="2173" y="1518"/>
                </a:moveTo>
                <a:lnTo>
                  <a:pt x="0" y="10"/>
                </a:lnTo>
                <a:lnTo>
                  <a:pt x="7" y="0"/>
                </a:lnTo>
                <a:lnTo>
                  <a:pt x="2181" y="1509"/>
                </a:lnTo>
                <a:lnTo>
                  <a:pt x="2173" y="15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2872924" y="4559406"/>
            <a:ext cx="1598248" cy="675748"/>
          </a:xfrm>
          <a:custGeom>
            <a:avLst/>
            <a:gdLst>
              <a:gd name="T0" fmla="*/ 5 w 991"/>
              <a:gd name="T1" fmla="*/ 419 h 419"/>
              <a:gd name="T2" fmla="*/ 0 w 991"/>
              <a:gd name="T3" fmla="*/ 407 h 419"/>
              <a:gd name="T4" fmla="*/ 986 w 991"/>
              <a:gd name="T5" fmla="*/ 0 h 419"/>
              <a:gd name="T6" fmla="*/ 991 w 991"/>
              <a:gd name="T7" fmla="*/ 12 h 419"/>
              <a:gd name="T8" fmla="*/ 5 w 991"/>
              <a:gd name="T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1" h="419">
                <a:moveTo>
                  <a:pt x="5" y="419"/>
                </a:moveTo>
                <a:lnTo>
                  <a:pt x="0" y="407"/>
                </a:lnTo>
                <a:lnTo>
                  <a:pt x="986" y="0"/>
                </a:lnTo>
                <a:lnTo>
                  <a:pt x="991" y="12"/>
                </a:lnTo>
                <a:lnTo>
                  <a:pt x="5" y="4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2908342" y="5268357"/>
            <a:ext cx="4373798" cy="354806"/>
          </a:xfrm>
          <a:custGeom>
            <a:avLst/>
            <a:gdLst>
              <a:gd name="T0" fmla="*/ 2710 w 2712"/>
              <a:gd name="T1" fmla="*/ 220 h 220"/>
              <a:gd name="T2" fmla="*/ 0 w 2712"/>
              <a:gd name="T3" fmla="*/ 12 h 220"/>
              <a:gd name="T4" fmla="*/ 0 w 2712"/>
              <a:gd name="T5" fmla="*/ 0 h 220"/>
              <a:gd name="T6" fmla="*/ 2712 w 2712"/>
              <a:gd name="T7" fmla="*/ 209 h 220"/>
              <a:gd name="T8" fmla="*/ 2710 w 2712"/>
              <a:gd name="T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2" h="220">
                <a:moveTo>
                  <a:pt x="2710" y="220"/>
                </a:moveTo>
                <a:lnTo>
                  <a:pt x="0" y="12"/>
                </a:lnTo>
                <a:lnTo>
                  <a:pt x="0" y="0"/>
                </a:lnTo>
                <a:lnTo>
                  <a:pt x="2712" y="209"/>
                </a:lnTo>
                <a:lnTo>
                  <a:pt x="2710" y="2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5"/>
          <p:cNvSpPr>
            <a:spLocks/>
          </p:cNvSpPr>
          <p:nvPr/>
        </p:nvSpPr>
        <p:spPr bwMode="auto">
          <a:xfrm>
            <a:off x="3718088" y="1559682"/>
            <a:ext cx="1519232" cy="187082"/>
          </a:xfrm>
          <a:custGeom>
            <a:avLst/>
            <a:gdLst>
              <a:gd name="T0" fmla="*/ 942 w 942"/>
              <a:gd name="T1" fmla="*/ 116 h 116"/>
              <a:gd name="T2" fmla="*/ 0 w 942"/>
              <a:gd name="T3" fmla="*/ 12 h 116"/>
              <a:gd name="T4" fmla="*/ 3 w 942"/>
              <a:gd name="T5" fmla="*/ 0 h 116"/>
              <a:gd name="T6" fmla="*/ 942 w 942"/>
              <a:gd name="T7" fmla="*/ 105 h 116"/>
              <a:gd name="T8" fmla="*/ 942 w 942"/>
              <a:gd name="T9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2" h="116">
                <a:moveTo>
                  <a:pt x="942" y="116"/>
                </a:moveTo>
                <a:lnTo>
                  <a:pt x="0" y="12"/>
                </a:lnTo>
                <a:lnTo>
                  <a:pt x="3" y="0"/>
                </a:lnTo>
                <a:lnTo>
                  <a:pt x="942" y="105"/>
                </a:lnTo>
                <a:lnTo>
                  <a:pt x="942" y="1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6"/>
          <p:cNvSpPr>
            <a:spLocks/>
          </p:cNvSpPr>
          <p:nvPr/>
        </p:nvSpPr>
        <p:spPr bwMode="auto">
          <a:xfrm>
            <a:off x="3567715" y="1656955"/>
            <a:ext cx="3085214" cy="1753074"/>
          </a:xfrm>
          <a:custGeom>
            <a:avLst/>
            <a:gdLst>
              <a:gd name="T0" fmla="*/ 1908 w 1913"/>
              <a:gd name="T1" fmla="*/ 1087 h 1087"/>
              <a:gd name="T2" fmla="*/ 0 w 1913"/>
              <a:gd name="T3" fmla="*/ 10 h 1087"/>
              <a:gd name="T4" fmla="*/ 5 w 1913"/>
              <a:gd name="T5" fmla="*/ 0 h 1087"/>
              <a:gd name="T6" fmla="*/ 1913 w 1913"/>
              <a:gd name="T7" fmla="*/ 1075 h 1087"/>
              <a:gd name="T8" fmla="*/ 1908 w 1913"/>
              <a:gd name="T9" fmla="*/ 1087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3" h="1087">
                <a:moveTo>
                  <a:pt x="1908" y="1087"/>
                </a:moveTo>
                <a:lnTo>
                  <a:pt x="0" y="10"/>
                </a:lnTo>
                <a:lnTo>
                  <a:pt x="5" y="0"/>
                </a:lnTo>
                <a:lnTo>
                  <a:pt x="1913" y="1075"/>
                </a:lnTo>
                <a:lnTo>
                  <a:pt x="1908" y="108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7"/>
          <p:cNvSpPr>
            <a:spLocks/>
          </p:cNvSpPr>
          <p:nvPr/>
        </p:nvSpPr>
        <p:spPr bwMode="auto">
          <a:xfrm>
            <a:off x="4436887" y="3622070"/>
            <a:ext cx="1765972" cy="969268"/>
          </a:xfrm>
          <a:custGeom>
            <a:avLst/>
            <a:gdLst>
              <a:gd name="T0" fmla="*/ 7 w 1095"/>
              <a:gd name="T1" fmla="*/ 601 h 601"/>
              <a:gd name="T2" fmla="*/ 0 w 1095"/>
              <a:gd name="T3" fmla="*/ 589 h 601"/>
              <a:gd name="T4" fmla="*/ 1088 w 1095"/>
              <a:gd name="T5" fmla="*/ 0 h 601"/>
              <a:gd name="T6" fmla="*/ 1095 w 1095"/>
              <a:gd name="T7" fmla="*/ 9 h 601"/>
              <a:gd name="T8" fmla="*/ 7 w 1095"/>
              <a:gd name="T9" fmla="*/ 60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601">
                <a:moveTo>
                  <a:pt x="7" y="601"/>
                </a:moveTo>
                <a:lnTo>
                  <a:pt x="0" y="589"/>
                </a:lnTo>
                <a:lnTo>
                  <a:pt x="1088" y="0"/>
                </a:lnTo>
                <a:lnTo>
                  <a:pt x="1095" y="9"/>
                </a:lnTo>
                <a:lnTo>
                  <a:pt x="7" y="6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/>
          </p:cNvSpPr>
          <p:nvPr/>
        </p:nvSpPr>
        <p:spPr bwMode="auto">
          <a:xfrm>
            <a:off x="4413619" y="1708818"/>
            <a:ext cx="885406" cy="2833622"/>
          </a:xfrm>
          <a:custGeom>
            <a:avLst/>
            <a:gdLst>
              <a:gd name="T0" fmla="*/ 12 w 549"/>
              <a:gd name="T1" fmla="*/ 1757 h 1757"/>
              <a:gd name="T2" fmla="*/ 0 w 549"/>
              <a:gd name="T3" fmla="*/ 1752 h 1757"/>
              <a:gd name="T4" fmla="*/ 537 w 549"/>
              <a:gd name="T5" fmla="*/ 0 h 1757"/>
              <a:gd name="T6" fmla="*/ 549 w 549"/>
              <a:gd name="T7" fmla="*/ 5 h 1757"/>
              <a:gd name="T8" fmla="*/ 12 w 549"/>
              <a:gd name="T9" fmla="*/ 1757 h 1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9" h="1757">
                <a:moveTo>
                  <a:pt x="12" y="1757"/>
                </a:moveTo>
                <a:lnTo>
                  <a:pt x="0" y="1752"/>
                </a:lnTo>
                <a:lnTo>
                  <a:pt x="537" y="0"/>
                </a:lnTo>
                <a:lnTo>
                  <a:pt x="549" y="5"/>
                </a:lnTo>
                <a:lnTo>
                  <a:pt x="12" y="17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9"/>
          <p:cNvSpPr>
            <a:spLocks/>
          </p:cNvSpPr>
          <p:nvPr/>
        </p:nvSpPr>
        <p:spPr bwMode="auto">
          <a:xfrm>
            <a:off x="2874915" y="3196157"/>
            <a:ext cx="938628" cy="2041758"/>
          </a:xfrm>
          <a:custGeom>
            <a:avLst/>
            <a:gdLst>
              <a:gd name="T0" fmla="*/ 9 w 582"/>
              <a:gd name="T1" fmla="*/ 1266 h 1266"/>
              <a:gd name="T2" fmla="*/ 0 w 582"/>
              <a:gd name="T3" fmla="*/ 1262 h 1266"/>
              <a:gd name="T4" fmla="*/ 570 w 582"/>
              <a:gd name="T5" fmla="*/ 0 h 1266"/>
              <a:gd name="T6" fmla="*/ 582 w 582"/>
              <a:gd name="T7" fmla="*/ 5 h 1266"/>
              <a:gd name="T8" fmla="*/ 9 w 582"/>
              <a:gd name="T9" fmla="*/ 1266 h 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2" h="1266">
                <a:moveTo>
                  <a:pt x="9" y="1266"/>
                </a:moveTo>
                <a:lnTo>
                  <a:pt x="0" y="1262"/>
                </a:lnTo>
                <a:lnTo>
                  <a:pt x="570" y="0"/>
                </a:lnTo>
                <a:lnTo>
                  <a:pt x="582" y="5"/>
                </a:lnTo>
                <a:lnTo>
                  <a:pt x="9" y="126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0"/>
          <p:cNvSpPr>
            <a:spLocks/>
          </p:cNvSpPr>
          <p:nvPr/>
        </p:nvSpPr>
        <p:spPr bwMode="auto">
          <a:xfrm>
            <a:off x="4433261" y="4556299"/>
            <a:ext cx="2836848" cy="1072486"/>
          </a:xfrm>
          <a:custGeom>
            <a:avLst/>
            <a:gdLst>
              <a:gd name="T0" fmla="*/ 1757 w 1759"/>
              <a:gd name="T1" fmla="*/ 665 h 665"/>
              <a:gd name="T2" fmla="*/ 0 w 1759"/>
              <a:gd name="T3" fmla="*/ 12 h 665"/>
              <a:gd name="T4" fmla="*/ 2 w 1759"/>
              <a:gd name="T5" fmla="*/ 0 h 665"/>
              <a:gd name="T6" fmla="*/ 1759 w 1759"/>
              <a:gd name="T7" fmla="*/ 654 h 665"/>
              <a:gd name="T8" fmla="*/ 1757 w 1759"/>
              <a:gd name="T9" fmla="*/ 66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665">
                <a:moveTo>
                  <a:pt x="1757" y="665"/>
                </a:moveTo>
                <a:lnTo>
                  <a:pt x="0" y="12"/>
                </a:lnTo>
                <a:lnTo>
                  <a:pt x="2" y="0"/>
                </a:lnTo>
                <a:lnTo>
                  <a:pt x="1759" y="654"/>
                </a:lnTo>
                <a:lnTo>
                  <a:pt x="1757" y="6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1"/>
          <p:cNvSpPr>
            <a:spLocks/>
          </p:cNvSpPr>
          <p:nvPr/>
        </p:nvSpPr>
        <p:spPr bwMode="auto">
          <a:xfrm>
            <a:off x="7228501" y="5268357"/>
            <a:ext cx="2070780" cy="354806"/>
          </a:xfrm>
          <a:custGeom>
            <a:avLst/>
            <a:gdLst>
              <a:gd name="T0" fmla="*/ 2 w 1284"/>
              <a:gd name="T1" fmla="*/ 220 h 220"/>
              <a:gd name="T2" fmla="*/ 0 w 1284"/>
              <a:gd name="T3" fmla="*/ 209 h 220"/>
              <a:gd name="T4" fmla="*/ 1282 w 1284"/>
              <a:gd name="T5" fmla="*/ 0 h 220"/>
              <a:gd name="T6" fmla="*/ 1284 w 1284"/>
              <a:gd name="T7" fmla="*/ 12 h 220"/>
              <a:gd name="T8" fmla="*/ 2 w 1284"/>
              <a:gd name="T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4" h="220">
                <a:moveTo>
                  <a:pt x="2" y="220"/>
                </a:moveTo>
                <a:lnTo>
                  <a:pt x="0" y="209"/>
                </a:lnTo>
                <a:lnTo>
                  <a:pt x="1282" y="0"/>
                </a:lnTo>
                <a:lnTo>
                  <a:pt x="1284" y="12"/>
                </a:lnTo>
                <a:lnTo>
                  <a:pt x="2" y="2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2"/>
          <p:cNvSpPr>
            <a:spLocks/>
          </p:cNvSpPr>
          <p:nvPr/>
        </p:nvSpPr>
        <p:spPr bwMode="auto">
          <a:xfrm>
            <a:off x="8700555" y="3619710"/>
            <a:ext cx="595110" cy="1675664"/>
          </a:xfrm>
          <a:custGeom>
            <a:avLst/>
            <a:gdLst>
              <a:gd name="T0" fmla="*/ 357 w 369"/>
              <a:gd name="T1" fmla="*/ 1039 h 1039"/>
              <a:gd name="T2" fmla="*/ 0 w 369"/>
              <a:gd name="T3" fmla="*/ 5 h 1039"/>
              <a:gd name="T4" fmla="*/ 12 w 369"/>
              <a:gd name="T5" fmla="*/ 0 h 1039"/>
              <a:gd name="T6" fmla="*/ 369 w 369"/>
              <a:gd name="T7" fmla="*/ 1037 h 1039"/>
              <a:gd name="T8" fmla="*/ 357 w 369"/>
              <a:gd name="T9" fmla="*/ 1039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" h="1039">
                <a:moveTo>
                  <a:pt x="357" y="1039"/>
                </a:moveTo>
                <a:lnTo>
                  <a:pt x="0" y="5"/>
                </a:lnTo>
                <a:lnTo>
                  <a:pt x="12" y="0"/>
                </a:lnTo>
                <a:lnTo>
                  <a:pt x="369" y="1037"/>
                </a:lnTo>
                <a:lnTo>
                  <a:pt x="357" y="103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"/>
          <p:cNvSpPr>
            <a:spLocks/>
          </p:cNvSpPr>
          <p:nvPr/>
        </p:nvSpPr>
        <p:spPr bwMode="auto">
          <a:xfrm>
            <a:off x="7224981" y="3617047"/>
            <a:ext cx="1506320" cy="2015952"/>
          </a:xfrm>
          <a:custGeom>
            <a:avLst/>
            <a:gdLst>
              <a:gd name="T0" fmla="*/ 12 w 934"/>
              <a:gd name="T1" fmla="*/ 1250 h 1250"/>
              <a:gd name="T2" fmla="*/ 0 w 934"/>
              <a:gd name="T3" fmla="*/ 1243 h 1250"/>
              <a:gd name="T4" fmla="*/ 925 w 934"/>
              <a:gd name="T5" fmla="*/ 0 h 1250"/>
              <a:gd name="T6" fmla="*/ 934 w 934"/>
              <a:gd name="T7" fmla="*/ 7 h 1250"/>
              <a:gd name="T8" fmla="*/ 12 w 934"/>
              <a:gd name="T9" fmla="*/ 1250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1250">
                <a:moveTo>
                  <a:pt x="12" y="1250"/>
                </a:moveTo>
                <a:lnTo>
                  <a:pt x="0" y="1243"/>
                </a:lnTo>
                <a:lnTo>
                  <a:pt x="925" y="0"/>
                </a:lnTo>
                <a:lnTo>
                  <a:pt x="934" y="7"/>
                </a:lnTo>
                <a:lnTo>
                  <a:pt x="12" y="125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4"/>
          <p:cNvSpPr>
            <a:spLocks/>
          </p:cNvSpPr>
          <p:nvPr/>
        </p:nvSpPr>
        <p:spPr bwMode="auto">
          <a:xfrm>
            <a:off x="6668581" y="3397856"/>
            <a:ext cx="591884" cy="2233672"/>
          </a:xfrm>
          <a:custGeom>
            <a:avLst/>
            <a:gdLst>
              <a:gd name="T0" fmla="*/ 355 w 367"/>
              <a:gd name="T1" fmla="*/ 1385 h 1385"/>
              <a:gd name="T2" fmla="*/ 0 w 367"/>
              <a:gd name="T3" fmla="*/ 2 h 1385"/>
              <a:gd name="T4" fmla="*/ 12 w 367"/>
              <a:gd name="T5" fmla="*/ 0 h 1385"/>
              <a:gd name="T6" fmla="*/ 367 w 367"/>
              <a:gd name="T7" fmla="*/ 1382 h 1385"/>
              <a:gd name="T8" fmla="*/ 355 w 367"/>
              <a:gd name="T9" fmla="*/ 1385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1385">
                <a:moveTo>
                  <a:pt x="355" y="1385"/>
                </a:moveTo>
                <a:lnTo>
                  <a:pt x="0" y="2"/>
                </a:lnTo>
                <a:lnTo>
                  <a:pt x="12" y="0"/>
                </a:lnTo>
                <a:lnTo>
                  <a:pt x="367" y="1382"/>
                </a:lnTo>
                <a:lnTo>
                  <a:pt x="355" y="13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5"/>
          <p:cNvSpPr>
            <a:spLocks/>
          </p:cNvSpPr>
          <p:nvPr/>
        </p:nvSpPr>
        <p:spPr bwMode="auto">
          <a:xfrm>
            <a:off x="8695402" y="3203887"/>
            <a:ext cx="2064328" cy="446734"/>
          </a:xfrm>
          <a:custGeom>
            <a:avLst/>
            <a:gdLst>
              <a:gd name="T0" fmla="*/ 3 w 1280"/>
              <a:gd name="T1" fmla="*/ 277 h 277"/>
              <a:gd name="T2" fmla="*/ 0 w 1280"/>
              <a:gd name="T3" fmla="*/ 266 h 277"/>
              <a:gd name="T4" fmla="*/ 1277 w 1280"/>
              <a:gd name="T5" fmla="*/ 0 h 277"/>
              <a:gd name="T6" fmla="*/ 1280 w 1280"/>
              <a:gd name="T7" fmla="*/ 10 h 277"/>
              <a:gd name="T8" fmla="*/ 3 w 1280"/>
              <a:gd name="T9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0" h="277">
                <a:moveTo>
                  <a:pt x="3" y="277"/>
                </a:moveTo>
                <a:lnTo>
                  <a:pt x="0" y="266"/>
                </a:lnTo>
                <a:lnTo>
                  <a:pt x="1277" y="0"/>
                </a:lnTo>
                <a:lnTo>
                  <a:pt x="1280" y="10"/>
                </a:lnTo>
                <a:lnTo>
                  <a:pt x="3" y="2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6"/>
          <p:cNvSpPr>
            <a:spLocks/>
          </p:cNvSpPr>
          <p:nvPr/>
        </p:nvSpPr>
        <p:spPr bwMode="auto">
          <a:xfrm>
            <a:off x="9290622" y="3195640"/>
            <a:ext cx="1467614" cy="2107880"/>
          </a:xfrm>
          <a:custGeom>
            <a:avLst/>
            <a:gdLst>
              <a:gd name="T0" fmla="*/ 9 w 910"/>
              <a:gd name="T1" fmla="*/ 1307 h 1307"/>
              <a:gd name="T2" fmla="*/ 0 w 910"/>
              <a:gd name="T3" fmla="*/ 1300 h 1307"/>
              <a:gd name="T4" fmla="*/ 901 w 910"/>
              <a:gd name="T5" fmla="*/ 0 h 1307"/>
              <a:gd name="T6" fmla="*/ 910 w 910"/>
              <a:gd name="T7" fmla="*/ 5 h 1307"/>
              <a:gd name="T8" fmla="*/ 9 w 910"/>
              <a:gd name="T9" fmla="*/ 1307 h 1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0" h="1307">
                <a:moveTo>
                  <a:pt x="9" y="1307"/>
                </a:moveTo>
                <a:lnTo>
                  <a:pt x="0" y="1300"/>
                </a:lnTo>
                <a:lnTo>
                  <a:pt x="901" y="0"/>
                </a:lnTo>
                <a:lnTo>
                  <a:pt x="910" y="5"/>
                </a:lnTo>
                <a:lnTo>
                  <a:pt x="9" y="130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>
            <a:off x="5289152" y="1717798"/>
            <a:ext cx="1388590" cy="1686950"/>
          </a:xfrm>
          <a:custGeom>
            <a:avLst/>
            <a:gdLst>
              <a:gd name="T0" fmla="*/ 851 w 861"/>
              <a:gd name="T1" fmla="*/ 1046 h 1046"/>
              <a:gd name="T2" fmla="*/ 0 w 861"/>
              <a:gd name="T3" fmla="*/ 7 h 1046"/>
              <a:gd name="T4" fmla="*/ 9 w 861"/>
              <a:gd name="T5" fmla="*/ 0 h 1046"/>
              <a:gd name="T6" fmla="*/ 861 w 861"/>
              <a:gd name="T7" fmla="*/ 1039 h 1046"/>
              <a:gd name="T8" fmla="*/ 851 w 861"/>
              <a:gd name="T9" fmla="*/ 1046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1" h="1046">
                <a:moveTo>
                  <a:pt x="851" y="1046"/>
                </a:moveTo>
                <a:lnTo>
                  <a:pt x="0" y="7"/>
                </a:lnTo>
                <a:lnTo>
                  <a:pt x="9" y="0"/>
                </a:lnTo>
                <a:lnTo>
                  <a:pt x="861" y="1039"/>
                </a:lnTo>
                <a:lnTo>
                  <a:pt x="851" y="10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9"/>
          <p:cNvSpPr>
            <a:spLocks/>
          </p:cNvSpPr>
          <p:nvPr/>
        </p:nvSpPr>
        <p:spPr bwMode="auto">
          <a:xfrm>
            <a:off x="6644595" y="1244187"/>
            <a:ext cx="411256" cy="2161096"/>
          </a:xfrm>
          <a:custGeom>
            <a:avLst/>
            <a:gdLst>
              <a:gd name="T0" fmla="*/ 12 w 255"/>
              <a:gd name="T1" fmla="*/ 1340 h 1340"/>
              <a:gd name="T2" fmla="*/ 0 w 255"/>
              <a:gd name="T3" fmla="*/ 1338 h 1340"/>
              <a:gd name="T4" fmla="*/ 243 w 255"/>
              <a:gd name="T5" fmla="*/ 0 h 1340"/>
              <a:gd name="T6" fmla="*/ 255 w 255"/>
              <a:gd name="T7" fmla="*/ 2 h 1340"/>
              <a:gd name="T8" fmla="*/ 12 w 255"/>
              <a:gd name="T9" fmla="*/ 1340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340">
                <a:moveTo>
                  <a:pt x="12" y="1340"/>
                </a:moveTo>
                <a:lnTo>
                  <a:pt x="0" y="1338"/>
                </a:lnTo>
                <a:lnTo>
                  <a:pt x="243" y="0"/>
                </a:lnTo>
                <a:lnTo>
                  <a:pt x="255" y="2"/>
                </a:lnTo>
                <a:lnTo>
                  <a:pt x="12" y="13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0"/>
          <p:cNvSpPr>
            <a:spLocks/>
          </p:cNvSpPr>
          <p:nvPr/>
        </p:nvSpPr>
        <p:spPr bwMode="auto">
          <a:xfrm>
            <a:off x="7024966" y="1251404"/>
            <a:ext cx="2112726" cy="225788"/>
          </a:xfrm>
          <a:custGeom>
            <a:avLst/>
            <a:gdLst>
              <a:gd name="T0" fmla="*/ 1310 w 1310"/>
              <a:gd name="T1" fmla="*/ 140 h 140"/>
              <a:gd name="T2" fmla="*/ 0 w 1310"/>
              <a:gd name="T3" fmla="*/ 12 h 140"/>
              <a:gd name="T4" fmla="*/ 2 w 1310"/>
              <a:gd name="T5" fmla="*/ 0 h 140"/>
              <a:gd name="T6" fmla="*/ 1310 w 1310"/>
              <a:gd name="T7" fmla="*/ 128 h 140"/>
              <a:gd name="T8" fmla="*/ 1310 w 1310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0" h="140">
                <a:moveTo>
                  <a:pt x="1310" y="140"/>
                </a:moveTo>
                <a:lnTo>
                  <a:pt x="0" y="12"/>
                </a:lnTo>
                <a:lnTo>
                  <a:pt x="2" y="0"/>
                </a:lnTo>
                <a:lnTo>
                  <a:pt x="1310" y="128"/>
                </a:lnTo>
                <a:lnTo>
                  <a:pt x="1310" y="1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1"/>
          <p:cNvSpPr>
            <a:spLocks/>
          </p:cNvSpPr>
          <p:nvPr/>
        </p:nvSpPr>
        <p:spPr bwMode="auto">
          <a:xfrm>
            <a:off x="8701844" y="1447359"/>
            <a:ext cx="430608" cy="2164328"/>
          </a:xfrm>
          <a:custGeom>
            <a:avLst/>
            <a:gdLst>
              <a:gd name="T0" fmla="*/ 12 w 267"/>
              <a:gd name="T1" fmla="*/ 1342 h 1342"/>
              <a:gd name="T2" fmla="*/ 0 w 267"/>
              <a:gd name="T3" fmla="*/ 1340 h 1342"/>
              <a:gd name="T4" fmla="*/ 255 w 267"/>
              <a:gd name="T5" fmla="*/ 0 h 1342"/>
              <a:gd name="T6" fmla="*/ 267 w 267"/>
              <a:gd name="T7" fmla="*/ 2 h 1342"/>
              <a:gd name="T8" fmla="*/ 12 w 267"/>
              <a:gd name="T9" fmla="*/ 1342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" h="1342">
                <a:moveTo>
                  <a:pt x="12" y="1342"/>
                </a:moveTo>
                <a:lnTo>
                  <a:pt x="0" y="1340"/>
                </a:lnTo>
                <a:lnTo>
                  <a:pt x="255" y="0"/>
                </a:lnTo>
                <a:lnTo>
                  <a:pt x="267" y="2"/>
                </a:lnTo>
                <a:lnTo>
                  <a:pt x="12" y="134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2"/>
          <p:cNvSpPr>
            <a:spLocks/>
          </p:cNvSpPr>
          <p:nvPr/>
        </p:nvSpPr>
        <p:spPr bwMode="auto">
          <a:xfrm>
            <a:off x="6711308" y="1457509"/>
            <a:ext cx="2433654" cy="1882092"/>
          </a:xfrm>
          <a:custGeom>
            <a:avLst/>
            <a:gdLst>
              <a:gd name="T0" fmla="*/ 7 w 1509"/>
              <a:gd name="T1" fmla="*/ 1167 h 1167"/>
              <a:gd name="T2" fmla="*/ 0 w 1509"/>
              <a:gd name="T3" fmla="*/ 1157 h 1167"/>
              <a:gd name="T4" fmla="*/ 1501 w 1509"/>
              <a:gd name="T5" fmla="*/ 0 h 1167"/>
              <a:gd name="T6" fmla="*/ 1509 w 1509"/>
              <a:gd name="T7" fmla="*/ 9 h 1167"/>
              <a:gd name="T8" fmla="*/ 7 w 1509"/>
              <a:gd name="T9" fmla="*/ 1167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167">
                <a:moveTo>
                  <a:pt x="7" y="1167"/>
                </a:moveTo>
                <a:lnTo>
                  <a:pt x="0" y="1157"/>
                </a:lnTo>
                <a:lnTo>
                  <a:pt x="1501" y="0"/>
                </a:lnTo>
                <a:lnTo>
                  <a:pt x="1509" y="9"/>
                </a:lnTo>
                <a:lnTo>
                  <a:pt x="7" y="11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3"/>
          <p:cNvSpPr>
            <a:spLocks/>
          </p:cNvSpPr>
          <p:nvPr/>
        </p:nvSpPr>
        <p:spPr bwMode="auto">
          <a:xfrm>
            <a:off x="7020165" y="1238952"/>
            <a:ext cx="1712752" cy="2423980"/>
          </a:xfrm>
          <a:custGeom>
            <a:avLst/>
            <a:gdLst>
              <a:gd name="T0" fmla="*/ 1053 w 1062"/>
              <a:gd name="T1" fmla="*/ 1503 h 1503"/>
              <a:gd name="T2" fmla="*/ 0 w 1062"/>
              <a:gd name="T3" fmla="*/ 7 h 1503"/>
              <a:gd name="T4" fmla="*/ 10 w 1062"/>
              <a:gd name="T5" fmla="*/ 0 h 1503"/>
              <a:gd name="T6" fmla="*/ 1062 w 1062"/>
              <a:gd name="T7" fmla="*/ 1496 h 1503"/>
              <a:gd name="T8" fmla="*/ 1053 w 1062"/>
              <a:gd name="T9" fmla="*/ 1503 h 1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2" h="1503">
                <a:moveTo>
                  <a:pt x="1053" y="1503"/>
                </a:moveTo>
                <a:lnTo>
                  <a:pt x="0" y="7"/>
                </a:lnTo>
                <a:lnTo>
                  <a:pt x="10" y="0"/>
                </a:lnTo>
                <a:lnTo>
                  <a:pt x="1062" y="1496"/>
                </a:lnTo>
                <a:lnTo>
                  <a:pt x="1053" y="150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4"/>
          <p:cNvSpPr>
            <a:spLocks/>
          </p:cNvSpPr>
          <p:nvPr/>
        </p:nvSpPr>
        <p:spPr bwMode="auto">
          <a:xfrm>
            <a:off x="9108386" y="1448845"/>
            <a:ext cx="209660" cy="3799656"/>
          </a:xfrm>
          <a:custGeom>
            <a:avLst/>
            <a:gdLst>
              <a:gd name="T0" fmla="*/ 118 w 130"/>
              <a:gd name="T1" fmla="*/ 2356 h 2356"/>
              <a:gd name="T2" fmla="*/ 0 w 130"/>
              <a:gd name="T3" fmla="*/ 0 h 2356"/>
              <a:gd name="T4" fmla="*/ 12 w 130"/>
              <a:gd name="T5" fmla="*/ 0 h 2356"/>
              <a:gd name="T6" fmla="*/ 130 w 130"/>
              <a:gd name="T7" fmla="*/ 2356 h 2356"/>
              <a:gd name="T8" fmla="*/ 118 w 130"/>
              <a:gd name="T9" fmla="*/ 2356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2356">
                <a:moveTo>
                  <a:pt x="118" y="2356"/>
                </a:moveTo>
                <a:lnTo>
                  <a:pt x="0" y="0"/>
                </a:lnTo>
                <a:lnTo>
                  <a:pt x="12" y="0"/>
                </a:lnTo>
                <a:lnTo>
                  <a:pt x="130" y="2356"/>
                </a:lnTo>
                <a:lnTo>
                  <a:pt x="118" y="23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5"/>
          <p:cNvSpPr>
            <a:spLocks/>
          </p:cNvSpPr>
          <p:nvPr/>
        </p:nvSpPr>
        <p:spPr bwMode="auto">
          <a:xfrm>
            <a:off x="7221723" y="1442496"/>
            <a:ext cx="1922410" cy="4204468"/>
          </a:xfrm>
          <a:custGeom>
            <a:avLst/>
            <a:gdLst>
              <a:gd name="T0" fmla="*/ 12 w 1192"/>
              <a:gd name="T1" fmla="*/ 2607 h 2607"/>
              <a:gd name="T2" fmla="*/ 0 w 1192"/>
              <a:gd name="T3" fmla="*/ 2602 h 2607"/>
              <a:gd name="T4" fmla="*/ 1182 w 1192"/>
              <a:gd name="T5" fmla="*/ 0 h 2607"/>
              <a:gd name="T6" fmla="*/ 1192 w 1192"/>
              <a:gd name="T7" fmla="*/ 5 h 2607"/>
              <a:gd name="T8" fmla="*/ 12 w 1192"/>
              <a:gd name="T9" fmla="*/ 2607 h 2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2" h="2607">
                <a:moveTo>
                  <a:pt x="12" y="2607"/>
                </a:moveTo>
                <a:lnTo>
                  <a:pt x="0" y="2602"/>
                </a:lnTo>
                <a:lnTo>
                  <a:pt x="1182" y="0"/>
                </a:lnTo>
                <a:lnTo>
                  <a:pt x="1192" y="5"/>
                </a:lnTo>
                <a:lnTo>
                  <a:pt x="12" y="260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6"/>
          <p:cNvSpPr>
            <a:spLocks/>
          </p:cNvSpPr>
          <p:nvPr/>
        </p:nvSpPr>
        <p:spPr bwMode="auto">
          <a:xfrm>
            <a:off x="3260329" y="1461672"/>
            <a:ext cx="4023838" cy="4188340"/>
          </a:xfrm>
          <a:custGeom>
            <a:avLst/>
            <a:gdLst>
              <a:gd name="T0" fmla="*/ 2487 w 2495"/>
              <a:gd name="T1" fmla="*/ 2597 h 2597"/>
              <a:gd name="T2" fmla="*/ 0 w 2495"/>
              <a:gd name="T3" fmla="*/ 7 h 2597"/>
              <a:gd name="T4" fmla="*/ 9 w 2495"/>
              <a:gd name="T5" fmla="*/ 0 h 2597"/>
              <a:gd name="T6" fmla="*/ 2495 w 2495"/>
              <a:gd name="T7" fmla="*/ 2590 h 2597"/>
              <a:gd name="T8" fmla="*/ 2487 w 2495"/>
              <a:gd name="T9" fmla="*/ 2597 h 2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5" h="2597">
                <a:moveTo>
                  <a:pt x="2487" y="2597"/>
                </a:moveTo>
                <a:lnTo>
                  <a:pt x="0" y="7"/>
                </a:lnTo>
                <a:lnTo>
                  <a:pt x="9" y="0"/>
                </a:lnTo>
                <a:lnTo>
                  <a:pt x="2495" y="2590"/>
                </a:lnTo>
                <a:lnTo>
                  <a:pt x="2487" y="25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7"/>
          <p:cNvSpPr>
            <a:spLocks/>
          </p:cNvSpPr>
          <p:nvPr/>
        </p:nvSpPr>
        <p:spPr bwMode="auto">
          <a:xfrm>
            <a:off x="4417071" y="4558926"/>
            <a:ext cx="4904402" cy="737032"/>
          </a:xfrm>
          <a:custGeom>
            <a:avLst/>
            <a:gdLst>
              <a:gd name="T0" fmla="*/ 3039 w 3041"/>
              <a:gd name="T1" fmla="*/ 457 h 457"/>
              <a:gd name="T2" fmla="*/ 0 w 3041"/>
              <a:gd name="T3" fmla="*/ 12 h 457"/>
              <a:gd name="T4" fmla="*/ 2 w 3041"/>
              <a:gd name="T5" fmla="*/ 0 h 457"/>
              <a:gd name="T6" fmla="*/ 3041 w 3041"/>
              <a:gd name="T7" fmla="*/ 445 h 457"/>
              <a:gd name="T8" fmla="*/ 3039 w 3041"/>
              <a:gd name="T9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1" h="457">
                <a:moveTo>
                  <a:pt x="3039" y="457"/>
                </a:moveTo>
                <a:lnTo>
                  <a:pt x="0" y="12"/>
                </a:lnTo>
                <a:lnTo>
                  <a:pt x="2" y="0"/>
                </a:lnTo>
                <a:lnTo>
                  <a:pt x="3041" y="445"/>
                </a:lnTo>
                <a:lnTo>
                  <a:pt x="3039" y="4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833480" y="2553963"/>
            <a:ext cx="1653092" cy="1653092"/>
          </a:xfrm>
          <a:prstGeom prst="ellipse">
            <a:avLst/>
          </a:prstGeom>
          <a:noFill/>
          <a:ln w="38100">
            <a:solidFill>
              <a:srgbClr val="194F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481000" y="4752083"/>
            <a:ext cx="1038750" cy="1038750"/>
          </a:xfrm>
          <a:prstGeom prst="ellipse">
            <a:avLst/>
          </a:prstGeom>
          <a:noFill/>
          <a:ln w="38100">
            <a:solidFill>
              <a:srgbClr val="E7382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047354" y="5066564"/>
            <a:ext cx="475448" cy="475448"/>
          </a:xfrm>
          <a:prstGeom prst="ellipse">
            <a:avLst/>
          </a:prstGeom>
          <a:noFill/>
          <a:ln w="38100">
            <a:solidFill>
              <a:srgbClr val="A728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>
            <a:off x="3577363" y="3031609"/>
            <a:ext cx="442532" cy="442532"/>
          </a:xfrm>
          <a:prstGeom prst="ellipse">
            <a:avLst/>
          </a:prstGeom>
          <a:noFill/>
          <a:ln w="38100">
            <a:solidFill>
              <a:srgbClr val="184D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5085955" y="1562514"/>
            <a:ext cx="369386" cy="369386"/>
          </a:xfrm>
          <a:prstGeom prst="ellipse">
            <a:avLst/>
          </a:prstGeom>
          <a:noFill/>
          <a:ln w="38100">
            <a:solidFill>
              <a:srgbClr val="CAC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6696946" y="937990"/>
            <a:ext cx="665626" cy="665626"/>
          </a:xfrm>
          <a:prstGeom prst="ellipse">
            <a:avLst/>
          </a:prstGeom>
          <a:noFill/>
          <a:ln w="38100">
            <a:solidFill>
              <a:srgbClr val="E7382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>
            <a:off x="8823776" y="1169878"/>
            <a:ext cx="585166" cy="585166"/>
          </a:xfrm>
          <a:prstGeom prst="ellipse">
            <a:avLst/>
          </a:prstGeom>
          <a:noFill/>
          <a:ln w="38100">
            <a:solidFill>
              <a:srgbClr val="CAC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>
            <a:spLocks noChangeAspect="1"/>
          </p:cNvSpPr>
          <p:nvPr/>
        </p:nvSpPr>
        <p:spPr>
          <a:xfrm>
            <a:off x="2730050" y="915253"/>
            <a:ext cx="1307716" cy="1307716"/>
          </a:xfrm>
          <a:prstGeom prst="ellipse">
            <a:avLst/>
          </a:prstGeom>
          <a:noFill/>
          <a:ln w="38100">
            <a:solidFill>
              <a:srgbClr val="E7382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/>
          </p:cNvSpPr>
          <p:nvPr/>
        </p:nvSpPr>
        <p:spPr>
          <a:xfrm>
            <a:off x="10250765" y="2647688"/>
            <a:ext cx="1047586" cy="1047586"/>
          </a:xfrm>
          <a:prstGeom prst="ellipse">
            <a:avLst/>
          </a:prstGeom>
          <a:noFill/>
          <a:ln w="38100">
            <a:solidFill>
              <a:srgbClr val="CAC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/>
          </p:cNvSpPr>
          <p:nvPr/>
        </p:nvSpPr>
        <p:spPr>
          <a:xfrm>
            <a:off x="8439802" y="3417992"/>
            <a:ext cx="468132" cy="468132"/>
          </a:xfrm>
          <a:prstGeom prst="ellipse">
            <a:avLst/>
          </a:prstGeom>
          <a:noFill/>
          <a:ln w="38100">
            <a:solidFill>
              <a:srgbClr val="E7382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41399" y="1413064"/>
            <a:ext cx="65677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爱朋友 </a:t>
            </a:r>
            <a:endParaRPr lang="en-US" altLang="zh-CN" sz="3200" dirty="0">
              <a:solidFill>
                <a:schemeClr val="bg1">
                  <a:lumMod val="50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经常联系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962153" y="5305212"/>
            <a:ext cx="583736" cy="583736"/>
          </a:xfrm>
          <a:prstGeom prst="ellipse">
            <a:avLst/>
          </a:prstGeom>
          <a:noFill/>
          <a:ln w="38100">
            <a:solidFill>
              <a:srgbClr val="A728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5851767" y="2572516"/>
            <a:ext cx="1616518" cy="1615986"/>
            <a:chOff x="5381053" y="2218775"/>
            <a:chExt cx="2306958" cy="2306198"/>
          </a:xfrm>
        </p:grpSpPr>
        <p:sp>
          <p:nvSpPr>
            <p:cNvPr id="18" name="Oval 26"/>
            <p:cNvSpPr>
              <a:spLocks noChangeArrowheads="1"/>
            </p:cNvSpPr>
            <p:nvPr/>
          </p:nvSpPr>
          <p:spPr bwMode="auto">
            <a:xfrm>
              <a:off x="5381053" y="2218775"/>
              <a:ext cx="2306958" cy="2306198"/>
            </a:xfrm>
            <a:prstGeom prst="ellipse">
              <a:avLst/>
            </a:prstGeom>
            <a:solidFill>
              <a:srgbClr val="194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381053" y="2218775"/>
              <a:ext cx="2306958" cy="2306198"/>
              <a:chOff x="9991657" y="1035517"/>
              <a:chExt cx="2306958" cy="2306198"/>
            </a:xfrm>
          </p:grpSpPr>
          <p:sp>
            <p:nvSpPr>
              <p:cNvPr id="76" name="Oval 26"/>
              <p:cNvSpPr>
                <a:spLocks noChangeArrowheads="1"/>
              </p:cNvSpPr>
              <p:nvPr/>
            </p:nvSpPr>
            <p:spPr bwMode="auto">
              <a:xfrm>
                <a:off x="9991657" y="103551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79" name="Oval 26"/>
              <p:cNvSpPr>
                <a:spLocks noChangeArrowheads="1"/>
              </p:cNvSpPr>
              <p:nvPr/>
            </p:nvSpPr>
            <p:spPr bwMode="auto">
              <a:xfrm>
                <a:off x="9991657" y="103551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10272448" y="2669537"/>
            <a:ext cx="1004222" cy="1003888"/>
            <a:chOff x="9632186" y="3022019"/>
            <a:chExt cx="1220803" cy="1220400"/>
          </a:xfrm>
        </p:grpSpPr>
        <p:sp>
          <p:nvSpPr>
            <p:cNvPr id="50" name="Oval 187"/>
            <p:cNvSpPr>
              <a:spLocks noChangeArrowheads="1"/>
            </p:cNvSpPr>
            <p:nvPr/>
          </p:nvSpPr>
          <p:spPr bwMode="auto">
            <a:xfrm>
              <a:off x="9632665" y="3022296"/>
              <a:ext cx="1219846" cy="1219846"/>
            </a:xfrm>
            <a:prstGeom prst="ellipse">
              <a:avLst/>
            </a:prstGeom>
            <a:solidFill>
              <a:srgbClr val="CFD1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0" name="组合 79"/>
            <p:cNvGrpSpPr>
              <a:grpSpLocks noChangeAspect="1"/>
            </p:cNvGrpSpPr>
            <p:nvPr/>
          </p:nvGrpSpPr>
          <p:grpSpPr>
            <a:xfrm>
              <a:off x="9632186" y="3022019"/>
              <a:ext cx="1220803" cy="1220400"/>
              <a:chOff x="9239389" y="1815123"/>
              <a:chExt cx="2306960" cy="2306198"/>
            </a:xfrm>
          </p:grpSpPr>
          <p:sp>
            <p:nvSpPr>
              <p:cNvPr id="81" name="Oval 26"/>
              <p:cNvSpPr>
                <a:spLocks noChangeArrowheads="1"/>
              </p:cNvSpPr>
              <p:nvPr/>
            </p:nvSpPr>
            <p:spPr bwMode="auto">
              <a:xfrm>
                <a:off x="9239389" y="181512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82" name="Oval 26"/>
              <p:cNvSpPr>
                <a:spLocks noChangeArrowheads="1"/>
              </p:cNvSpPr>
              <p:nvPr/>
            </p:nvSpPr>
            <p:spPr bwMode="auto">
              <a:xfrm>
                <a:off x="9239391" y="181512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9065542" y="5084824"/>
            <a:ext cx="439072" cy="438928"/>
            <a:chOff x="8159132" y="5501286"/>
            <a:chExt cx="626606" cy="626400"/>
          </a:xfrm>
        </p:grpSpPr>
        <p:sp>
          <p:nvSpPr>
            <p:cNvPr id="24" name="Oval 33"/>
            <p:cNvSpPr>
              <a:spLocks noChangeArrowheads="1"/>
            </p:cNvSpPr>
            <p:nvPr/>
          </p:nvSpPr>
          <p:spPr bwMode="auto">
            <a:xfrm>
              <a:off x="8159273" y="5501469"/>
              <a:ext cx="626324" cy="626034"/>
            </a:xfrm>
            <a:prstGeom prst="ellipse">
              <a:avLst/>
            </a:prstGeom>
            <a:solidFill>
              <a:srgbClr val="A728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8159132" y="5501286"/>
              <a:ext cx="626606" cy="626400"/>
              <a:chOff x="7112625" y="3019433"/>
              <a:chExt cx="2306958" cy="2306198"/>
            </a:xfrm>
          </p:grpSpPr>
          <p:sp>
            <p:nvSpPr>
              <p:cNvPr id="84" name="Oval 26"/>
              <p:cNvSpPr>
                <a:spLocks noChangeArrowheads="1"/>
              </p:cNvSpPr>
              <p:nvPr/>
            </p:nvSpPr>
            <p:spPr bwMode="auto">
              <a:xfrm>
                <a:off x="7112625" y="301943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85" name="Oval 26"/>
              <p:cNvSpPr>
                <a:spLocks noChangeArrowheads="1"/>
              </p:cNvSpPr>
              <p:nvPr/>
            </p:nvSpPr>
            <p:spPr bwMode="auto">
              <a:xfrm>
                <a:off x="7112625" y="301943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458117" y="3436378"/>
            <a:ext cx="431502" cy="431360"/>
            <a:chOff x="8043457" y="3602920"/>
            <a:chExt cx="615802" cy="615600"/>
          </a:xfrm>
        </p:grpSpPr>
        <p:sp>
          <p:nvSpPr>
            <p:cNvPr id="49" name="Oval 183"/>
            <p:cNvSpPr>
              <a:spLocks noChangeArrowheads="1"/>
            </p:cNvSpPr>
            <p:nvPr/>
          </p:nvSpPr>
          <p:spPr bwMode="auto">
            <a:xfrm>
              <a:off x="8044094" y="3603456"/>
              <a:ext cx="614528" cy="614528"/>
            </a:xfrm>
            <a:prstGeom prst="ellipse">
              <a:avLst/>
            </a:prstGeom>
            <a:solidFill>
              <a:srgbClr val="E738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6" name="组合 85"/>
            <p:cNvGrpSpPr>
              <a:grpSpLocks noChangeAspect="1"/>
            </p:cNvGrpSpPr>
            <p:nvPr/>
          </p:nvGrpSpPr>
          <p:grpSpPr>
            <a:xfrm>
              <a:off x="8043457" y="3602920"/>
              <a:ext cx="615802" cy="615600"/>
              <a:chOff x="8821876" y="2072507"/>
              <a:chExt cx="2306958" cy="2306198"/>
            </a:xfrm>
          </p:grpSpPr>
          <p:sp>
            <p:nvSpPr>
              <p:cNvPr id="87" name="Oval 26"/>
              <p:cNvSpPr>
                <a:spLocks noChangeArrowheads="1"/>
              </p:cNvSpPr>
              <p:nvPr/>
            </p:nvSpPr>
            <p:spPr bwMode="auto">
              <a:xfrm>
                <a:off x="8821876" y="207250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88" name="Oval 26"/>
              <p:cNvSpPr>
                <a:spLocks noChangeArrowheads="1"/>
              </p:cNvSpPr>
              <p:nvPr/>
            </p:nvSpPr>
            <p:spPr bwMode="auto">
              <a:xfrm>
                <a:off x="8821876" y="207250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841308" y="1187485"/>
            <a:ext cx="550102" cy="549952"/>
            <a:chOff x="8612472" y="1336236"/>
            <a:chExt cx="785058" cy="784844"/>
          </a:xfrm>
        </p:grpSpPr>
        <p:sp>
          <p:nvSpPr>
            <p:cNvPr id="23" name="Oval 32"/>
            <p:cNvSpPr>
              <a:spLocks noChangeAspect="1" noChangeArrowheads="1"/>
            </p:cNvSpPr>
            <p:nvPr/>
          </p:nvSpPr>
          <p:spPr bwMode="auto">
            <a:xfrm>
              <a:off x="8612601" y="1336236"/>
              <a:ext cx="784800" cy="784844"/>
            </a:xfrm>
            <a:prstGeom prst="ellipse">
              <a:avLst/>
            </a:prstGeom>
            <a:solidFill>
              <a:srgbClr val="CFD1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9" name="组合 88"/>
            <p:cNvGrpSpPr>
              <a:grpSpLocks noChangeAspect="1"/>
            </p:cNvGrpSpPr>
            <p:nvPr/>
          </p:nvGrpSpPr>
          <p:grpSpPr>
            <a:xfrm>
              <a:off x="8612472" y="1336258"/>
              <a:ext cx="785058" cy="784800"/>
              <a:chOff x="9780789" y="1829066"/>
              <a:chExt cx="2306958" cy="2306199"/>
            </a:xfrm>
          </p:grpSpPr>
          <p:sp>
            <p:nvSpPr>
              <p:cNvPr id="90" name="Oval 26"/>
              <p:cNvSpPr>
                <a:spLocks noChangeArrowheads="1"/>
              </p:cNvSpPr>
              <p:nvPr/>
            </p:nvSpPr>
            <p:spPr bwMode="auto">
              <a:xfrm>
                <a:off x="9780789" y="1829066"/>
                <a:ext cx="2306958" cy="2306199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91" name="Oval 26"/>
              <p:cNvSpPr>
                <a:spLocks noChangeArrowheads="1"/>
              </p:cNvSpPr>
              <p:nvPr/>
            </p:nvSpPr>
            <p:spPr bwMode="auto">
              <a:xfrm>
                <a:off x="9780789" y="1829066"/>
                <a:ext cx="2306958" cy="2306199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715232" y="956742"/>
            <a:ext cx="629054" cy="628122"/>
            <a:chOff x="6392759" y="855249"/>
            <a:chExt cx="897730" cy="896400"/>
          </a:xfrm>
        </p:grpSpPr>
        <p:sp>
          <p:nvSpPr>
            <p:cNvPr id="21" name="Oval 29"/>
            <p:cNvSpPr>
              <a:spLocks noChangeArrowheads="1"/>
            </p:cNvSpPr>
            <p:nvPr/>
          </p:nvSpPr>
          <p:spPr bwMode="auto">
            <a:xfrm>
              <a:off x="6392759" y="855789"/>
              <a:ext cx="897730" cy="895320"/>
            </a:xfrm>
            <a:prstGeom prst="ellipse">
              <a:avLst/>
            </a:prstGeom>
            <a:solidFill>
              <a:srgbClr val="E738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2" name="组合 91"/>
            <p:cNvGrpSpPr>
              <a:grpSpLocks noChangeAspect="1"/>
            </p:cNvGrpSpPr>
            <p:nvPr/>
          </p:nvGrpSpPr>
          <p:grpSpPr>
            <a:xfrm>
              <a:off x="6393276" y="855249"/>
              <a:ext cx="896696" cy="896400"/>
              <a:chOff x="9647093" y="1137918"/>
              <a:chExt cx="2306961" cy="2306198"/>
            </a:xfrm>
          </p:grpSpPr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9647096" y="1137918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94" name="Oval 26"/>
              <p:cNvSpPr>
                <a:spLocks noChangeArrowheads="1"/>
              </p:cNvSpPr>
              <p:nvPr/>
            </p:nvSpPr>
            <p:spPr bwMode="auto">
              <a:xfrm>
                <a:off x="9647093" y="1137918"/>
                <a:ext cx="2306956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dirty="0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104104" y="1580718"/>
            <a:ext cx="333088" cy="332978"/>
            <a:chOff x="4862589" y="1745070"/>
            <a:chExt cx="475356" cy="475200"/>
          </a:xfrm>
        </p:grpSpPr>
        <p:sp>
          <p:nvSpPr>
            <p:cNvPr id="48" name="Oval 179"/>
            <p:cNvSpPr>
              <a:spLocks noChangeArrowheads="1"/>
            </p:cNvSpPr>
            <p:nvPr/>
          </p:nvSpPr>
          <p:spPr bwMode="auto">
            <a:xfrm>
              <a:off x="4863202" y="1745605"/>
              <a:ext cx="474130" cy="474130"/>
            </a:xfrm>
            <a:prstGeom prst="ellipse">
              <a:avLst/>
            </a:prstGeom>
            <a:solidFill>
              <a:srgbClr val="CFD1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4862589" y="1745070"/>
              <a:ext cx="475356" cy="475200"/>
              <a:chOff x="9063852" y="2280035"/>
              <a:chExt cx="2306958" cy="2306198"/>
            </a:xfrm>
          </p:grpSpPr>
          <p:sp>
            <p:nvSpPr>
              <p:cNvPr id="96" name="Oval 26"/>
              <p:cNvSpPr>
                <a:spLocks noChangeArrowheads="1"/>
              </p:cNvSpPr>
              <p:nvPr/>
            </p:nvSpPr>
            <p:spPr bwMode="auto">
              <a:xfrm>
                <a:off x="9063852" y="2280035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97" name="Oval 26"/>
              <p:cNvSpPr>
                <a:spLocks noChangeArrowheads="1"/>
              </p:cNvSpPr>
              <p:nvPr/>
            </p:nvSpPr>
            <p:spPr bwMode="auto">
              <a:xfrm>
                <a:off x="9063852" y="2280035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2757757" y="943165"/>
            <a:ext cx="1252304" cy="1251892"/>
            <a:chOff x="2160434" y="1534582"/>
            <a:chExt cx="1159581" cy="1159200"/>
          </a:xfrm>
        </p:grpSpPr>
        <p:sp>
          <p:nvSpPr>
            <p:cNvPr id="19" name="Oval 27"/>
            <p:cNvSpPr>
              <a:spLocks noChangeArrowheads="1"/>
            </p:cNvSpPr>
            <p:nvPr/>
          </p:nvSpPr>
          <p:spPr bwMode="auto">
            <a:xfrm>
              <a:off x="2161373" y="1534833"/>
              <a:ext cx="1157704" cy="1158698"/>
            </a:xfrm>
            <a:prstGeom prst="ellipse">
              <a:avLst/>
            </a:prstGeom>
            <a:solidFill>
              <a:srgbClr val="E738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>
              <a:off x="2160434" y="1534582"/>
              <a:ext cx="1159581" cy="1159200"/>
              <a:chOff x="8940041" y="2340694"/>
              <a:chExt cx="2306960" cy="2306198"/>
            </a:xfrm>
          </p:grpSpPr>
          <p:sp>
            <p:nvSpPr>
              <p:cNvPr id="99" name="Oval 26"/>
              <p:cNvSpPr>
                <a:spLocks noChangeArrowheads="1"/>
              </p:cNvSpPr>
              <p:nvPr/>
            </p:nvSpPr>
            <p:spPr bwMode="auto">
              <a:xfrm>
                <a:off x="8940041" y="2340694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100" name="Oval 26"/>
              <p:cNvSpPr>
                <a:spLocks noChangeArrowheads="1"/>
              </p:cNvSpPr>
              <p:nvPr/>
            </p:nvSpPr>
            <p:spPr bwMode="auto">
              <a:xfrm>
                <a:off x="8940043" y="2340694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595496" y="3049808"/>
            <a:ext cx="406266" cy="406134"/>
            <a:chOff x="3134175" y="3338905"/>
            <a:chExt cx="579790" cy="579600"/>
          </a:xfrm>
        </p:grpSpPr>
        <p:sp>
          <p:nvSpPr>
            <p:cNvPr id="25" name="Oval 34"/>
            <p:cNvSpPr>
              <a:spLocks noChangeArrowheads="1"/>
            </p:cNvSpPr>
            <p:nvPr/>
          </p:nvSpPr>
          <p:spPr bwMode="auto">
            <a:xfrm>
              <a:off x="3135219" y="3339854"/>
              <a:ext cx="577702" cy="577702"/>
            </a:xfrm>
            <a:prstGeom prst="ellipse">
              <a:avLst/>
            </a:prstGeom>
            <a:solidFill>
              <a:srgbClr val="194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1" name="组合 100"/>
            <p:cNvGrpSpPr>
              <a:grpSpLocks noChangeAspect="1"/>
            </p:cNvGrpSpPr>
            <p:nvPr/>
          </p:nvGrpSpPr>
          <p:grpSpPr>
            <a:xfrm>
              <a:off x="3134175" y="3338905"/>
              <a:ext cx="579790" cy="579600"/>
              <a:chOff x="8635173" y="2671663"/>
              <a:chExt cx="2306958" cy="2306198"/>
            </a:xfrm>
          </p:grpSpPr>
          <p:sp>
            <p:nvSpPr>
              <p:cNvPr id="102" name="Oval 26"/>
              <p:cNvSpPr>
                <a:spLocks noChangeArrowheads="1"/>
              </p:cNvSpPr>
              <p:nvPr/>
            </p:nvSpPr>
            <p:spPr bwMode="auto">
              <a:xfrm>
                <a:off x="8635173" y="267166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103" name="Oval 26"/>
              <p:cNvSpPr>
                <a:spLocks noChangeArrowheads="1"/>
              </p:cNvSpPr>
              <p:nvPr/>
            </p:nvSpPr>
            <p:spPr bwMode="auto">
              <a:xfrm>
                <a:off x="8635173" y="2671663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502694" y="4774164"/>
            <a:ext cx="995362" cy="994588"/>
            <a:chOff x="1850572" y="5285224"/>
            <a:chExt cx="1185322" cy="1184400"/>
          </a:xfrm>
        </p:grpSpPr>
        <p:sp>
          <p:nvSpPr>
            <p:cNvPr id="20" name="Oval 28"/>
            <p:cNvSpPr>
              <a:spLocks noChangeArrowheads="1"/>
            </p:cNvSpPr>
            <p:nvPr/>
          </p:nvSpPr>
          <p:spPr bwMode="auto">
            <a:xfrm>
              <a:off x="1850572" y="5285914"/>
              <a:ext cx="1185322" cy="1183020"/>
            </a:xfrm>
            <a:prstGeom prst="ellipse">
              <a:avLst/>
            </a:prstGeom>
            <a:solidFill>
              <a:srgbClr val="E738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4" name="组合 103"/>
            <p:cNvGrpSpPr>
              <a:grpSpLocks noChangeAspect="1"/>
            </p:cNvGrpSpPr>
            <p:nvPr/>
          </p:nvGrpSpPr>
          <p:grpSpPr>
            <a:xfrm>
              <a:off x="1850839" y="5285224"/>
              <a:ext cx="1184788" cy="1184400"/>
              <a:chOff x="9258224" y="2252027"/>
              <a:chExt cx="2306958" cy="2306198"/>
            </a:xfrm>
          </p:grpSpPr>
          <p:sp>
            <p:nvSpPr>
              <p:cNvPr id="105" name="Oval 26"/>
              <p:cNvSpPr>
                <a:spLocks noChangeArrowheads="1"/>
              </p:cNvSpPr>
              <p:nvPr/>
            </p:nvSpPr>
            <p:spPr bwMode="auto">
              <a:xfrm>
                <a:off x="9258224" y="225202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106" name="Oval 26"/>
              <p:cNvSpPr>
                <a:spLocks noChangeArrowheads="1"/>
              </p:cNvSpPr>
              <p:nvPr/>
            </p:nvSpPr>
            <p:spPr bwMode="auto">
              <a:xfrm>
                <a:off x="9258224" y="2252027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椭圆 63"/>
          <p:cNvSpPr/>
          <p:nvPr/>
        </p:nvSpPr>
        <p:spPr>
          <a:xfrm>
            <a:off x="4214040" y="4307605"/>
            <a:ext cx="479104" cy="479104"/>
          </a:xfrm>
          <a:prstGeom prst="ellipse">
            <a:avLst/>
          </a:prstGeom>
          <a:noFill/>
          <a:ln w="38100">
            <a:solidFill>
              <a:srgbClr val="A728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4232644" y="4326209"/>
            <a:ext cx="441896" cy="441896"/>
            <a:chOff x="3607591" y="4682401"/>
            <a:chExt cx="630638" cy="630638"/>
          </a:xfrm>
        </p:grpSpPr>
        <p:sp>
          <p:nvSpPr>
            <p:cNvPr id="22" name="Oval 31"/>
            <p:cNvSpPr>
              <a:spLocks noChangeArrowheads="1"/>
            </p:cNvSpPr>
            <p:nvPr/>
          </p:nvSpPr>
          <p:spPr bwMode="auto">
            <a:xfrm>
              <a:off x="3607591" y="4682401"/>
              <a:ext cx="630638" cy="630638"/>
            </a:xfrm>
            <a:prstGeom prst="ellipse">
              <a:avLst/>
            </a:prstGeom>
            <a:solidFill>
              <a:srgbClr val="A728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7" name="组合 106"/>
            <p:cNvGrpSpPr>
              <a:grpSpLocks noChangeAspect="1"/>
            </p:cNvGrpSpPr>
            <p:nvPr/>
          </p:nvGrpSpPr>
          <p:grpSpPr>
            <a:xfrm>
              <a:off x="3607807" y="4682720"/>
              <a:ext cx="630206" cy="630000"/>
              <a:chOff x="8284580" y="2798415"/>
              <a:chExt cx="2306958" cy="2306198"/>
            </a:xfrm>
          </p:grpSpPr>
          <p:sp>
            <p:nvSpPr>
              <p:cNvPr id="108" name="Oval 26"/>
              <p:cNvSpPr>
                <a:spLocks noChangeArrowheads="1"/>
              </p:cNvSpPr>
              <p:nvPr/>
            </p:nvSpPr>
            <p:spPr bwMode="auto">
              <a:xfrm>
                <a:off x="8284580" y="2798415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  <p:sp>
            <p:nvSpPr>
              <p:cNvPr id="109" name="Oval 26"/>
              <p:cNvSpPr>
                <a:spLocks noChangeArrowheads="1"/>
              </p:cNvSpPr>
              <p:nvPr/>
            </p:nvSpPr>
            <p:spPr bwMode="auto">
              <a:xfrm>
                <a:off x="8284580" y="2798415"/>
                <a:ext cx="2306958" cy="2306198"/>
              </a:xfrm>
              <a:prstGeom prst="ellipse">
                <a:avLst/>
              </a:prstGeom>
              <a:gradFill flip="none" rotWithShape="1"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6984605" y="5327788"/>
            <a:ext cx="538832" cy="538584"/>
            <a:chOff x="6563185" y="5361669"/>
            <a:chExt cx="768978" cy="768622"/>
          </a:xfrm>
        </p:grpSpPr>
        <p:sp>
          <p:nvSpPr>
            <p:cNvPr id="62" name="Oval 33"/>
            <p:cNvSpPr>
              <a:spLocks noChangeArrowheads="1"/>
            </p:cNvSpPr>
            <p:nvPr/>
          </p:nvSpPr>
          <p:spPr bwMode="auto">
            <a:xfrm>
              <a:off x="6563185" y="5361669"/>
              <a:ext cx="768978" cy="768622"/>
            </a:xfrm>
            <a:prstGeom prst="ellipse">
              <a:avLst/>
            </a:prstGeom>
            <a:solidFill>
              <a:srgbClr val="A728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563185" y="5361669"/>
              <a:ext cx="768978" cy="768622"/>
              <a:chOff x="5754440" y="5678634"/>
              <a:chExt cx="768978" cy="768622"/>
            </a:xfrm>
          </p:grpSpPr>
          <p:sp>
            <p:nvSpPr>
              <p:cNvPr id="114" name="Oval 33"/>
              <p:cNvSpPr>
                <a:spLocks noChangeArrowheads="1"/>
              </p:cNvSpPr>
              <p:nvPr/>
            </p:nvSpPr>
            <p:spPr bwMode="auto">
              <a:xfrm>
                <a:off x="5754440" y="5678634"/>
                <a:ext cx="768978" cy="768622"/>
              </a:xfrm>
              <a:prstGeom prst="ellipse">
                <a:avLst/>
              </a:prstGeom>
              <a:gradFill>
                <a:gsLst>
                  <a:gs pos="82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33"/>
              <p:cNvSpPr>
                <a:spLocks noChangeArrowheads="1"/>
              </p:cNvSpPr>
              <p:nvPr/>
            </p:nvSpPr>
            <p:spPr bwMode="auto">
              <a:xfrm>
                <a:off x="5754440" y="5678634"/>
                <a:ext cx="768978" cy="768622"/>
              </a:xfrm>
              <a:prstGeom prst="ellipse">
                <a:avLst/>
              </a:prstGeom>
              <a:gradFill flip="none" rotWithShape="1">
                <a:gsLst>
                  <a:gs pos="70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pic>
        <p:nvPicPr>
          <p:cNvPr id="118" name="音频 1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29085" y="6095085"/>
            <a:ext cx="484430" cy="48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26509"/>
      </p:ext>
    </p:extLst>
  </p:cSld>
  <p:clrMapOvr>
    <a:masterClrMapping/>
  </p:clrMapOvr>
  <p:transition spd="slow" advTm="16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400"/>
                            </p:stCondLst>
                            <p:childTnLst>
                              <p:par>
                                <p:cTn id="20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4900"/>
                            </p:stCondLst>
                            <p:childTnLst>
                              <p:par>
                                <p:cTn id="242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8400"/>
                            </p:stCondLst>
                            <p:childTnLst>
                              <p:par>
                                <p:cTn id="33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22" presetClass="entr" presetSubtype="4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22" presetClass="entr" presetSubtype="1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22" presetClass="entr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1900"/>
                            </p:stCondLst>
                            <p:childTnLst>
                              <p:par>
                                <p:cTn id="39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ntr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ntr" presetSubtype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22" presetClass="entr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22" presetClass="entr" presetSubtype="8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ntr" presetSubtype="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ntr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22" presetClass="entr" presetSubtype="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ntr" presetSubtype="8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22" presetClass="entr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ntr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2" presetClass="entr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ntr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ntr" presetSubtype="4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22" presetClass="entr" presetSubtype="8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ntr" presetSubtype="8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2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ntr" presetSubtype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22" presetClass="entr" presetSubtype="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ntr" presetSubtype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0" grpId="1" animBg="1"/>
      <p:bldP spid="3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5" grpId="0" animBg="1"/>
      <p:bldP spid="36" grpId="0" animBg="1"/>
      <p:bldP spid="37" grpId="0" animBg="1"/>
      <p:bldP spid="37" grpId="1" animBg="1"/>
      <p:bldP spid="37" grpId="2" animBg="1"/>
      <p:bldP spid="38" grpId="0" animBg="1"/>
      <p:bldP spid="38" grpId="1" animBg="1"/>
      <p:bldP spid="39" grpId="0" animBg="1"/>
      <p:bldP spid="40" grpId="0" animBg="1"/>
      <p:bldP spid="40" grpId="1" animBg="1"/>
      <p:bldP spid="41" grpId="0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4" grpId="0" animBg="1"/>
      <p:bldP spid="45" grpId="0" animBg="1"/>
      <p:bldP spid="45" grpId="1" animBg="1"/>
      <p:bldP spid="46" grpId="0" animBg="1"/>
      <p:bldP spid="47" grpId="0" animBg="1"/>
      <p:bldP spid="47" grpId="1" animBg="1"/>
      <p:bldP spid="63" grpId="0" animBg="1"/>
      <p:bldP spid="63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3" grpId="0"/>
      <p:bldP spid="74" grpId="0" animBg="1"/>
      <p:bldP spid="74" grpId="1" animBg="1"/>
      <p:bldP spid="64" grpId="0" animBg="1"/>
      <p:bldP spid="6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图片 278"/>
          <p:cNvPicPr>
            <a:picLocks noChangeAspect="1"/>
          </p:cNvPicPr>
          <p:nvPr/>
        </p:nvPicPr>
        <p:blipFill rotWithShape="1">
          <a:blip r:embed="rId5"/>
          <a:srcRect l="17743" t="2164" r="17594" b="2355"/>
          <a:stretch/>
        </p:blipFill>
        <p:spPr>
          <a:xfrm>
            <a:off x="0" y="0"/>
            <a:ext cx="12219709" cy="6954982"/>
          </a:xfrm>
          <a:prstGeom prst="rect">
            <a:avLst/>
          </a:prstGeom>
        </p:spPr>
      </p:pic>
      <p:grpSp>
        <p:nvGrpSpPr>
          <p:cNvPr id="143" name="组合 142"/>
          <p:cNvGrpSpPr/>
          <p:nvPr/>
        </p:nvGrpSpPr>
        <p:grpSpPr>
          <a:xfrm>
            <a:off x="6818775" y="3021306"/>
            <a:ext cx="334262" cy="285310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4" name="心形 143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49797" y="3027852"/>
            <a:ext cx="272218" cy="272218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7" name="心形 146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833382" y="3011437"/>
            <a:ext cx="305048" cy="30504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0" name="心形 149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842907" y="3020962"/>
            <a:ext cx="285998" cy="28599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3" name="心形 152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6890532" y="3068587"/>
            <a:ext cx="190748" cy="19074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6" name="心形 155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85450" y="3078217"/>
            <a:ext cx="200912" cy="171488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9" name="心形 158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809405" y="3002180"/>
            <a:ext cx="353002" cy="32356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2" name="心形 161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851460" y="3029515"/>
            <a:ext cx="268892" cy="268892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5" name="心形 164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心形 165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868691" y="3046746"/>
            <a:ext cx="234430" cy="234430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8" name="心形 167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心形 168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6814223" y="2992278"/>
            <a:ext cx="343366" cy="343366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1" name="心形 170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心形 171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99880" y="2977935"/>
            <a:ext cx="372052" cy="37205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4" name="心形 173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心形 174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6806330" y="2984385"/>
            <a:ext cx="359152" cy="359152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7" name="心形 176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心形 177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849797" y="3027852"/>
            <a:ext cx="272218" cy="272218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0" name="心形 179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心形 180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849392" y="3027447"/>
            <a:ext cx="273028" cy="273028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3" name="心形 182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心形 183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6849883" y="3027938"/>
            <a:ext cx="272046" cy="272046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6" name="心形 185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心形 186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6871985" y="3050040"/>
            <a:ext cx="227842" cy="227842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9" name="心形 188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心形 189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 flipH="1">
            <a:off x="6896285" y="3074340"/>
            <a:ext cx="179242" cy="179242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2" name="心形 191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心形 192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837669" y="3015724"/>
            <a:ext cx="296474" cy="296474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5" name="心形 194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心形 195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842941" y="3020996"/>
            <a:ext cx="285930" cy="285930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8" name="心形 197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6809785" y="2987840"/>
            <a:ext cx="352242" cy="352242"/>
            <a:chOff x="4151313" y="2375587"/>
            <a:chExt cx="474986" cy="4749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1" name="心形 200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心形 201"/>
            <p:cNvSpPr/>
            <p:nvPr/>
          </p:nvSpPr>
          <p:spPr>
            <a:xfrm>
              <a:off x="4151313" y="2375587"/>
              <a:ext cx="474986" cy="47498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6894975" y="3086347"/>
            <a:ext cx="181862" cy="155228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4" name="心形 203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心形 204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887741" y="3065796"/>
            <a:ext cx="196330" cy="196330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" name="心形 206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心形 207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6837825" y="3037566"/>
            <a:ext cx="296162" cy="252790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0" name="心形 209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心形 210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6912419" y="3090474"/>
            <a:ext cx="146974" cy="146974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3" name="心形 212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心形 213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818775" y="3021306"/>
            <a:ext cx="334262" cy="285310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6" name="心形 215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心形 216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6908956" y="3087011"/>
            <a:ext cx="153900" cy="153900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9" name="心形 218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心形 219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6796055" y="3001913"/>
            <a:ext cx="379702" cy="324096"/>
            <a:chOff x="5256294" y="1448484"/>
            <a:chExt cx="396360" cy="33831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2" name="心形 221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心形 222"/>
            <p:cNvSpPr/>
            <p:nvPr/>
          </p:nvSpPr>
          <p:spPr>
            <a:xfrm>
              <a:off x="5256294" y="1448484"/>
              <a:ext cx="396360" cy="33831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868691" y="3046746"/>
            <a:ext cx="234430" cy="234430"/>
            <a:chOff x="4573097" y="2693012"/>
            <a:chExt cx="400684" cy="4006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5" name="心形 224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心形 225"/>
            <p:cNvSpPr/>
            <p:nvPr/>
          </p:nvSpPr>
          <p:spPr>
            <a:xfrm>
              <a:off x="4573097" y="2693012"/>
              <a:ext cx="400684" cy="40068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852560" y="3030615"/>
            <a:ext cx="266692" cy="266692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8" name="心形 227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心形 228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861957" y="3040012"/>
            <a:ext cx="247898" cy="24789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1" name="心形 230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心形 231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833382" y="3011437"/>
            <a:ext cx="305048" cy="30504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4" name="心形 233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心形 234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842907" y="3020962"/>
            <a:ext cx="285998" cy="28599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7" name="心形 236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心形 237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6890532" y="3068587"/>
            <a:ext cx="190748" cy="190748"/>
            <a:chOff x="5555423" y="2593476"/>
            <a:chExt cx="228850" cy="228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0" name="心形 239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心形 240"/>
            <p:cNvSpPr/>
            <p:nvPr/>
          </p:nvSpPr>
          <p:spPr>
            <a:xfrm>
              <a:off x="5555423" y="2593476"/>
              <a:ext cx="228850" cy="228850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914180" y="3092235"/>
            <a:ext cx="143452" cy="14345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3" name="心形 242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心形 243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6837980" y="3016035"/>
            <a:ext cx="295852" cy="29585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6" name="心形 245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心形 246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6847505" y="3025560"/>
            <a:ext cx="276802" cy="27680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9" name="心形 248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心形 249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6885605" y="3073474"/>
            <a:ext cx="200602" cy="180974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2" name="心形 251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心形 252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847505" y="3025560"/>
            <a:ext cx="276802" cy="276802"/>
            <a:chOff x="5542107" y="1803544"/>
            <a:chExt cx="401494" cy="4014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5" name="心形 254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心形 255"/>
            <p:cNvSpPr/>
            <p:nvPr/>
          </p:nvSpPr>
          <p:spPr>
            <a:xfrm>
              <a:off x="5542107" y="1803544"/>
              <a:ext cx="401494" cy="401494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7" name="Freeform 5"/>
          <p:cNvSpPr>
            <a:spLocks/>
          </p:cNvSpPr>
          <p:nvPr/>
        </p:nvSpPr>
        <p:spPr bwMode="auto">
          <a:xfrm>
            <a:off x="7639761" y="597821"/>
            <a:ext cx="2149538" cy="2167086"/>
          </a:xfrm>
          <a:custGeom>
            <a:avLst/>
            <a:gdLst>
              <a:gd name="T0" fmla="*/ 8 w 725"/>
              <a:gd name="T1" fmla="*/ 377 h 731"/>
              <a:gd name="T2" fmla="*/ 348 w 725"/>
              <a:gd name="T3" fmla="*/ 8 h 731"/>
              <a:gd name="T4" fmla="*/ 717 w 725"/>
              <a:gd name="T5" fmla="*/ 348 h 731"/>
              <a:gd name="T6" fmla="*/ 377 w 725"/>
              <a:gd name="T7" fmla="*/ 716 h 731"/>
              <a:gd name="T8" fmla="*/ 22 w 725"/>
              <a:gd name="T9" fmla="*/ 731 h 731"/>
              <a:gd name="T10" fmla="*/ 8 w 725"/>
              <a:gd name="T11" fmla="*/ 377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31">
                <a:moveTo>
                  <a:pt x="8" y="377"/>
                </a:moveTo>
                <a:cubicBezTo>
                  <a:pt x="0" y="181"/>
                  <a:pt x="152" y="16"/>
                  <a:pt x="348" y="8"/>
                </a:cubicBezTo>
                <a:cubicBezTo>
                  <a:pt x="543" y="0"/>
                  <a:pt x="709" y="152"/>
                  <a:pt x="717" y="348"/>
                </a:cubicBezTo>
                <a:cubicBezTo>
                  <a:pt x="725" y="544"/>
                  <a:pt x="573" y="708"/>
                  <a:pt x="377" y="716"/>
                </a:cubicBezTo>
                <a:cubicBezTo>
                  <a:pt x="278" y="720"/>
                  <a:pt x="22" y="731"/>
                  <a:pt x="22" y="731"/>
                </a:cubicBezTo>
                <a:cubicBezTo>
                  <a:pt x="22" y="731"/>
                  <a:pt x="12" y="474"/>
                  <a:pt x="8" y="377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"/>
          <p:cNvSpPr>
            <a:spLocks/>
          </p:cNvSpPr>
          <p:nvPr/>
        </p:nvSpPr>
        <p:spPr bwMode="auto">
          <a:xfrm rot="7976262">
            <a:off x="6283042" y="4404687"/>
            <a:ext cx="1693349" cy="1707171"/>
          </a:xfrm>
          <a:custGeom>
            <a:avLst/>
            <a:gdLst>
              <a:gd name="T0" fmla="*/ 8 w 725"/>
              <a:gd name="T1" fmla="*/ 377 h 731"/>
              <a:gd name="T2" fmla="*/ 348 w 725"/>
              <a:gd name="T3" fmla="*/ 8 h 731"/>
              <a:gd name="T4" fmla="*/ 717 w 725"/>
              <a:gd name="T5" fmla="*/ 348 h 731"/>
              <a:gd name="T6" fmla="*/ 377 w 725"/>
              <a:gd name="T7" fmla="*/ 716 h 731"/>
              <a:gd name="T8" fmla="*/ 22 w 725"/>
              <a:gd name="T9" fmla="*/ 731 h 731"/>
              <a:gd name="T10" fmla="*/ 8 w 725"/>
              <a:gd name="T11" fmla="*/ 377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31">
                <a:moveTo>
                  <a:pt x="8" y="377"/>
                </a:moveTo>
                <a:cubicBezTo>
                  <a:pt x="0" y="181"/>
                  <a:pt x="152" y="16"/>
                  <a:pt x="348" y="8"/>
                </a:cubicBezTo>
                <a:cubicBezTo>
                  <a:pt x="543" y="0"/>
                  <a:pt x="709" y="152"/>
                  <a:pt x="717" y="348"/>
                </a:cubicBezTo>
                <a:cubicBezTo>
                  <a:pt x="725" y="544"/>
                  <a:pt x="573" y="708"/>
                  <a:pt x="377" y="716"/>
                </a:cubicBezTo>
                <a:cubicBezTo>
                  <a:pt x="278" y="720"/>
                  <a:pt x="22" y="731"/>
                  <a:pt x="22" y="731"/>
                </a:cubicBezTo>
                <a:cubicBezTo>
                  <a:pt x="22" y="731"/>
                  <a:pt x="12" y="474"/>
                  <a:pt x="8" y="377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"/>
          <p:cNvSpPr>
            <a:spLocks/>
          </p:cNvSpPr>
          <p:nvPr/>
        </p:nvSpPr>
        <p:spPr bwMode="auto">
          <a:xfrm rot="19039263">
            <a:off x="6445658" y="838731"/>
            <a:ext cx="1256182" cy="1266439"/>
          </a:xfrm>
          <a:custGeom>
            <a:avLst/>
            <a:gdLst>
              <a:gd name="T0" fmla="*/ 8 w 725"/>
              <a:gd name="T1" fmla="*/ 377 h 731"/>
              <a:gd name="T2" fmla="*/ 348 w 725"/>
              <a:gd name="T3" fmla="*/ 8 h 731"/>
              <a:gd name="T4" fmla="*/ 717 w 725"/>
              <a:gd name="T5" fmla="*/ 348 h 731"/>
              <a:gd name="T6" fmla="*/ 377 w 725"/>
              <a:gd name="T7" fmla="*/ 716 h 731"/>
              <a:gd name="T8" fmla="*/ 22 w 725"/>
              <a:gd name="T9" fmla="*/ 731 h 731"/>
              <a:gd name="T10" fmla="*/ 8 w 725"/>
              <a:gd name="T11" fmla="*/ 377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31">
                <a:moveTo>
                  <a:pt x="8" y="377"/>
                </a:moveTo>
                <a:cubicBezTo>
                  <a:pt x="0" y="181"/>
                  <a:pt x="152" y="16"/>
                  <a:pt x="348" y="8"/>
                </a:cubicBezTo>
                <a:cubicBezTo>
                  <a:pt x="543" y="0"/>
                  <a:pt x="709" y="152"/>
                  <a:pt x="717" y="348"/>
                </a:cubicBezTo>
                <a:cubicBezTo>
                  <a:pt x="725" y="544"/>
                  <a:pt x="573" y="708"/>
                  <a:pt x="377" y="716"/>
                </a:cubicBezTo>
                <a:cubicBezTo>
                  <a:pt x="278" y="720"/>
                  <a:pt x="22" y="731"/>
                  <a:pt x="22" y="731"/>
                </a:cubicBezTo>
                <a:cubicBezTo>
                  <a:pt x="22" y="731"/>
                  <a:pt x="12" y="474"/>
                  <a:pt x="8" y="377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"/>
          <p:cNvSpPr>
            <a:spLocks/>
          </p:cNvSpPr>
          <p:nvPr/>
        </p:nvSpPr>
        <p:spPr bwMode="auto">
          <a:xfrm rot="5400000">
            <a:off x="7654833" y="3727570"/>
            <a:ext cx="1998876" cy="2015194"/>
          </a:xfrm>
          <a:custGeom>
            <a:avLst/>
            <a:gdLst>
              <a:gd name="T0" fmla="*/ 8 w 725"/>
              <a:gd name="T1" fmla="*/ 377 h 731"/>
              <a:gd name="T2" fmla="*/ 348 w 725"/>
              <a:gd name="T3" fmla="*/ 8 h 731"/>
              <a:gd name="T4" fmla="*/ 717 w 725"/>
              <a:gd name="T5" fmla="*/ 348 h 731"/>
              <a:gd name="T6" fmla="*/ 377 w 725"/>
              <a:gd name="T7" fmla="*/ 716 h 731"/>
              <a:gd name="T8" fmla="*/ 22 w 725"/>
              <a:gd name="T9" fmla="*/ 731 h 731"/>
              <a:gd name="T10" fmla="*/ 8 w 725"/>
              <a:gd name="T11" fmla="*/ 377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31">
                <a:moveTo>
                  <a:pt x="8" y="377"/>
                </a:moveTo>
                <a:cubicBezTo>
                  <a:pt x="0" y="181"/>
                  <a:pt x="152" y="16"/>
                  <a:pt x="348" y="8"/>
                </a:cubicBezTo>
                <a:cubicBezTo>
                  <a:pt x="543" y="0"/>
                  <a:pt x="709" y="152"/>
                  <a:pt x="717" y="348"/>
                </a:cubicBezTo>
                <a:cubicBezTo>
                  <a:pt x="725" y="544"/>
                  <a:pt x="573" y="708"/>
                  <a:pt x="377" y="716"/>
                </a:cubicBezTo>
                <a:cubicBezTo>
                  <a:pt x="278" y="720"/>
                  <a:pt x="22" y="731"/>
                  <a:pt x="22" y="731"/>
                </a:cubicBezTo>
                <a:cubicBezTo>
                  <a:pt x="22" y="731"/>
                  <a:pt x="12" y="474"/>
                  <a:pt x="8" y="377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6"/>
          <p:cNvSpPr>
            <a:spLocks/>
          </p:cNvSpPr>
          <p:nvPr/>
        </p:nvSpPr>
        <p:spPr bwMode="auto">
          <a:xfrm>
            <a:off x="3775771" y="1324996"/>
            <a:ext cx="2732644" cy="2521067"/>
          </a:xfrm>
          <a:custGeom>
            <a:avLst/>
            <a:gdLst>
              <a:gd name="T0" fmla="*/ 493 w 775"/>
              <a:gd name="T1" fmla="*/ 640 h 715"/>
              <a:gd name="T2" fmla="*/ 75 w 775"/>
              <a:gd name="T3" fmla="*/ 493 h 715"/>
              <a:gd name="T4" fmla="*/ 222 w 775"/>
              <a:gd name="T5" fmla="*/ 75 h 715"/>
              <a:gd name="T6" fmla="*/ 639 w 775"/>
              <a:gd name="T7" fmla="*/ 222 h 715"/>
              <a:gd name="T8" fmla="*/ 775 w 775"/>
              <a:gd name="T9" fmla="*/ 505 h 715"/>
              <a:gd name="T10" fmla="*/ 493 w 775"/>
              <a:gd name="T11" fmla="*/ 64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5" h="715">
                <a:moveTo>
                  <a:pt x="493" y="640"/>
                </a:moveTo>
                <a:cubicBezTo>
                  <a:pt x="337" y="715"/>
                  <a:pt x="150" y="649"/>
                  <a:pt x="75" y="493"/>
                </a:cubicBezTo>
                <a:cubicBezTo>
                  <a:pt x="0" y="337"/>
                  <a:pt x="66" y="150"/>
                  <a:pt x="222" y="75"/>
                </a:cubicBezTo>
                <a:cubicBezTo>
                  <a:pt x="378" y="0"/>
                  <a:pt x="564" y="66"/>
                  <a:pt x="639" y="222"/>
                </a:cubicBezTo>
                <a:cubicBezTo>
                  <a:pt x="677" y="301"/>
                  <a:pt x="775" y="505"/>
                  <a:pt x="775" y="505"/>
                </a:cubicBezTo>
                <a:cubicBezTo>
                  <a:pt x="775" y="505"/>
                  <a:pt x="571" y="603"/>
                  <a:pt x="493" y="64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7"/>
          <p:cNvSpPr>
            <a:spLocks/>
          </p:cNvSpPr>
          <p:nvPr/>
        </p:nvSpPr>
        <p:spPr bwMode="auto">
          <a:xfrm>
            <a:off x="4458630" y="3378259"/>
            <a:ext cx="2096576" cy="2028947"/>
          </a:xfrm>
          <a:custGeom>
            <a:avLst/>
            <a:gdLst>
              <a:gd name="T0" fmla="*/ 501 w 537"/>
              <a:gd name="T1" fmla="*/ 296 h 520"/>
              <a:gd name="T2" fmla="*/ 224 w 537"/>
              <a:gd name="T3" fmla="*/ 499 h 520"/>
              <a:gd name="T4" fmla="*/ 21 w 537"/>
              <a:gd name="T5" fmla="*/ 223 h 520"/>
              <a:gd name="T6" fmla="*/ 297 w 537"/>
              <a:gd name="T7" fmla="*/ 20 h 520"/>
              <a:gd name="T8" fmla="*/ 537 w 537"/>
              <a:gd name="T9" fmla="*/ 57 h 520"/>
              <a:gd name="T10" fmla="*/ 501 w 537"/>
              <a:gd name="T11" fmla="*/ 296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520">
                <a:moveTo>
                  <a:pt x="501" y="296"/>
                </a:moveTo>
                <a:cubicBezTo>
                  <a:pt x="480" y="429"/>
                  <a:pt x="356" y="520"/>
                  <a:pt x="224" y="499"/>
                </a:cubicBezTo>
                <a:cubicBezTo>
                  <a:pt x="91" y="479"/>
                  <a:pt x="0" y="355"/>
                  <a:pt x="21" y="223"/>
                </a:cubicBezTo>
                <a:cubicBezTo>
                  <a:pt x="41" y="90"/>
                  <a:pt x="165" y="0"/>
                  <a:pt x="297" y="20"/>
                </a:cubicBezTo>
                <a:cubicBezTo>
                  <a:pt x="364" y="30"/>
                  <a:pt x="537" y="57"/>
                  <a:pt x="537" y="57"/>
                </a:cubicBezTo>
                <a:cubicBezTo>
                  <a:pt x="537" y="57"/>
                  <a:pt x="511" y="230"/>
                  <a:pt x="501" y="296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8"/>
          <p:cNvSpPr>
            <a:spLocks noChangeArrowheads="1"/>
          </p:cNvSpPr>
          <p:nvPr/>
        </p:nvSpPr>
        <p:spPr bwMode="auto">
          <a:xfrm>
            <a:off x="4893593" y="1054404"/>
            <a:ext cx="4469534" cy="4472042"/>
          </a:xfrm>
          <a:prstGeom prst="ellipse">
            <a:avLst/>
          </a:prstGeom>
          <a:solidFill>
            <a:srgbClr val="7E7E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9"/>
          <p:cNvSpPr>
            <a:spLocks noChangeArrowheads="1"/>
          </p:cNvSpPr>
          <p:nvPr/>
        </p:nvSpPr>
        <p:spPr bwMode="auto">
          <a:xfrm>
            <a:off x="5664442" y="1854956"/>
            <a:ext cx="2924124" cy="2924124"/>
          </a:xfrm>
          <a:prstGeom prst="ellipse">
            <a:avLst/>
          </a:prstGeom>
          <a:solidFill>
            <a:srgbClr val="E3D7C7"/>
          </a:solidFill>
          <a:ln>
            <a:noFill/>
          </a:ln>
          <a:effectLst>
            <a:outerShdw blurRad="190500" sx="101000" sy="101000" algn="ctr" rotWithShape="0">
              <a:srgbClr val="000000">
                <a:alpha val="92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0"/>
          <p:cNvSpPr>
            <a:spLocks/>
          </p:cNvSpPr>
          <p:nvPr/>
        </p:nvSpPr>
        <p:spPr bwMode="auto">
          <a:xfrm>
            <a:off x="4600552" y="3499141"/>
            <a:ext cx="1854093" cy="1763369"/>
          </a:xfrm>
          <a:custGeom>
            <a:avLst/>
            <a:gdLst>
              <a:gd name="T0" fmla="*/ 426 w 475"/>
              <a:gd name="T1" fmla="*/ 275 h 452"/>
              <a:gd name="T2" fmla="*/ 177 w 475"/>
              <a:gd name="T3" fmla="*/ 425 h 452"/>
              <a:gd name="T4" fmla="*/ 27 w 475"/>
              <a:gd name="T5" fmla="*/ 176 h 452"/>
              <a:gd name="T6" fmla="*/ 276 w 475"/>
              <a:gd name="T7" fmla="*/ 27 h 452"/>
              <a:gd name="T8" fmla="*/ 475 w 475"/>
              <a:gd name="T9" fmla="*/ 76 h 452"/>
              <a:gd name="T10" fmla="*/ 426 w 475"/>
              <a:gd name="T11" fmla="*/ 27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5" h="452">
                <a:moveTo>
                  <a:pt x="426" y="275"/>
                </a:moveTo>
                <a:cubicBezTo>
                  <a:pt x="399" y="385"/>
                  <a:pt x="287" y="452"/>
                  <a:pt x="177" y="425"/>
                </a:cubicBezTo>
                <a:cubicBezTo>
                  <a:pt x="67" y="398"/>
                  <a:pt x="0" y="286"/>
                  <a:pt x="27" y="176"/>
                </a:cubicBezTo>
                <a:cubicBezTo>
                  <a:pt x="54" y="66"/>
                  <a:pt x="165" y="0"/>
                  <a:pt x="276" y="27"/>
                </a:cubicBezTo>
                <a:cubicBezTo>
                  <a:pt x="331" y="40"/>
                  <a:pt x="475" y="76"/>
                  <a:pt x="475" y="76"/>
                </a:cubicBezTo>
                <a:cubicBezTo>
                  <a:pt x="475" y="76"/>
                  <a:pt x="439" y="220"/>
                  <a:pt x="426" y="275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outerShdw blurRad="76200" dist="63500" dir="8760000" algn="ctr" rotWithShape="0">
              <a:srgbClr val="000000">
                <a:alpha val="86000"/>
              </a:srgb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zh-CN" altLang="en-US" sz="2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6" name="Freeform 11"/>
          <p:cNvSpPr>
            <a:spLocks/>
          </p:cNvSpPr>
          <p:nvPr/>
        </p:nvSpPr>
        <p:spPr bwMode="auto">
          <a:xfrm>
            <a:off x="3960501" y="1468554"/>
            <a:ext cx="2489776" cy="2291607"/>
          </a:xfrm>
          <a:custGeom>
            <a:avLst/>
            <a:gdLst>
              <a:gd name="T0" fmla="*/ 451 w 706"/>
              <a:gd name="T1" fmla="*/ 581 h 650"/>
              <a:gd name="T2" fmla="*/ 69 w 706"/>
              <a:gd name="T3" fmla="*/ 451 h 650"/>
              <a:gd name="T4" fmla="*/ 200 w 706"/>
              <a:gd name="T5" fmla="*/ 69 h 650"/>
              <a:gd name="T6" fmla="*/ 581 w 706"/>
              <a:gd name="T7" fmla="*/ 199 h 650"/>
              <a:gd name="T8" fmla="*/ 706 w 706"/>
              <a:gd name="T9" fmla="*/ 455 h 650"/>
              <a:gd name="T10" fmla="*/ 451 w 706"/>
              <a:gd name="T11" fmla="*/ 581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6" h="650">
                <a:moveTo>
                  <a:pt x="451" y="581"/>
                </a:moveTo>
                <a:cubicBezTo>
                  <a:pt x="310" y="650"/>
                  <a:pt x="139" y="592"/>
                  <a:pt x="69" y="451"/>
                </a:cubicBezTo>
                <a:cubicBezTo>
                  <a:pt x="0" y="309"/>
                  <a:pt x="58" y="138"/>
                  <a:pt x="200" y="69"/>
                </a:cubicBezTo>
                <a:cubicBezTo>
                  <a:pt x="341" y="0"/>
                  <a:pt x="511" y="58"/>
                  <a:pt x="581" y="199"/>
                </a:cubicBezTo>
                <a:cubicBezTo>
                  <a:pt x="616" y="271"/>
                  <a:pt x="706" y="455"/>
                  <a:pt x="706" y="455"/>
                </a:cubicBezTo>
                <a:cubicBezTo>
                  <a:pt x="706" y="455"/>
                  <a:pt x="521" y="546"/>
                  <a:pt x="451" y="581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outerShdw blurRad="101600" dist="76200" dir="11280000" algn="ctr" rotWithShape="0">
              <a:srgbClr val="000000">
                <a:alpha val="80000"/>
              </a:srgb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7" name="Freeform 12"/>
          <p:cNvSpPr>
            <a:spLocks/>
          </p:cNvSpPr>
          <p:nvPr/>
        </p:nvSpPr>
        <p:spPr bwMode="auto">
          <a:xfrm>
            <a:off x="7642268" y="739452"/>
            <a:ext cx="2001640" cy="2019188"/>
          </a:xfrm>
          <a:custGeom>
            <a:avLst/>
            <a:gdLst>
              <a:gd name="T0" fmla="*/ 7 w 675"/>
              <a:gd name="T1" fmla="*/ 352 h 681"/>
              <a:gd name="T2" fmla="*/ 324 w 675"/>
              <a:gd name="T3" fmla="*/ 8 h 681"/>
              <a:gd name="T4" fmla="*/ 667 w 675"/>
              <a:gd name="T5" fmla="*/ 324 h 681"/>
              <a:gd name="T6" fmla="*/ 351 w 675"/>
              <a:gd name="T7" fmla="*/ 667 h 681"/>
              <a:gd name="T8" fmla="*/ 21 w 675"/>
              <a:gd name="T9" fmla="*/ 681 h 681"/>
              <a:gd name="T10" fmla="*/ 7 w 675"/>
              <a:gd name="T11" fmla="*/ 352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5" h="681">
                <a:moveTo>
                  <a:pt x="7" y="352"/>
                </a:moveTo>
                <a:cubicBezTo>
                  <a:pt x="0" y="169"/>
                  <a:pt x="141" y="15"/>
                  <a:pt x="324" y="8"/>
                </a:cubicBezTo>
                <a:cubicBezTo>
                  <a:pt x="506" y="0"/>
                  <a:pt x="660" y="142"/>
                  <a:pt x="667" y="324"/>
                </a:cubicBezTo>
                <a:cubicBezTo>
                  <a:pt x="675" y="507"/>
                  <a:pt x="533" y="660"/>
                  <a:pt x="351" y="667"/>
                </a:cubicBezTo>
                <a:cubicBezTo>
                  <a:pt x="259" y="671"/>
                  <a:pt x="21" y="681"/>
                  <a:pt x="21" y="681"/>
                </a:cubicBezTo>
                <a:cubicBezTo>
                  <a:pt x="21" y="681"/>
                  <a:pt x="11" y="442"/>
                  <a:pt x="7" y="352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outerShdw blurRad="127000" dist="50800" algn="ctr" rotWithShape="0">
              <a:schemeClr val="tx1">
                <a:alpha val="85000"/>
              </a:scheme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8" name="Freeform 13"/>
          <p:cNvSpPr>
            <a:spLocks/>
          </p:cNvSpPr>
          <p:nvPr/>
        </p:nvSpPr>
        <p:spPr bwMode="auto">
          <a:xfrm>
            <a:off x="7889540" y="3992351"/>
            <a:ext cx="1606556" cy="1591562"/>
          </a:xfrm>
          <a:custGeom>
            <a:avLst/>
            <a:gdLst>
              <a:gd name="T0" fmla="*/ 153 w 317"/>
              <a:gd name="T1" fmla="*/ 3 h 314"/>
              <a:gd name="T2" fmla="*/ 313 w 317"/>
              <a:gd name="T3" fmla="*/ 150 h 314"/>
              <a:gd name="T4" fmla="*/ 166 w 317"/>
              <a:gd name="T5" fmla="*/ 310 h 314"/>
              <a:gd name="T6" fmla="*/ 6 w 317"/>
              <a:gd name="T7" fmla="*/ 163 h 314"/>
              <a:gd name="T8" fmla="*/ 0 w 317"/>
              <a:gd name="T9" fmla="*/ 9 h 314"/>
              <a:gd name="T10" fmla="*/ 153 w 317"/>
              <a:gd name="T11" fmla="*/ 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" h="314">
                <a:moveTo>
                  <a:pt x="153" y="3"/>
                </a:moveTo>
                <a:cubicBezTo>
                  <a:pt x="238" y="0"/>
                  <a:pt x="310" y="65"/>
                  <a:pt x="313" y="150"/>
                </a:cubicBezTo>
                <a:cubicBezTo>
                  <a:pt x="317" y="235"/>
                  <a:pt x="251" y="307"/>
                  <a:pt x="166" y="310"/>
                </a:cubicBezTo>
                <a:cubicBezTo>
                  <a:pt x="81" y="314"/>
                  <a:pt x="10" y="248"/>
                  <a:pt x="6" y="163"/>
                </a:cubicBezTo>
                <a:cubicBezTo>
                  <a:pt x="5" y="120"/>
                  <a:pt x="0" y="9"/>
                  <a:pt x="0" y="9"/>
                </a:cubicBezTo>
                <a:cubicBezTo>
                  <a:pt x="0" y="9"/>
                  <a:pt x="111" y="5"/>
                  <a:pt x="153" y="3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outerShdw blurRad="76200" dist="76200" dir="1560000" algn="ctr" rotWithShape="0">
              <a:schemeClr val="tx1">
                <a:alpha val="82000"/>
              </a:scheme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9" name="Freeform 14"/>
          <p:cNvSpPr>
            <a:spLocks/>
          </p:cNvSpPr>
          <p:nvPr/>
        </p:nvSpPr>
        <p:spPr bwMode="auto">
          <a:xfrm>
            <a:off x="6321353" y="4159955"/>
            <a:ext cx="1622979" cy="1844925"/>
          </a:xfrm>
          <a:custGeom>
            <a:avLst/>
            <a:gdLst>
              <a:gd name="T0" fmla="*/ 159 w 198"/>
              <a:gd name="T1" fmla="*/ 60 h 225"/>
              <a:gd name="T2" fmla="*/ 165 w 198"/>
              <a:gd name="T3" fmla="*/ 186 h 225"/>
              <a:gd name="T4" fmla="*/ 39 w 198"/>
              <a:gd name="T5" fmla="*/ 192 h 225"/>
              <a:gd name="T6" fmla="*/ 34 w 198"/>
              <a:gd name="T7" fmla="*/ 66 h 225"/>
              <a:gd name="T8" fmla="*/ 94 w 198"/>
              <a:gd name="T9" fmla="*/ 0 h 225"/>
              <a:gd name="T10" fmla="*/ 159 w 198"/>
              <a:gd name="T11" fmla="*/ 6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225">
                <a:moveTo>
                  <a:pt x="159" y="60"/>
                </a:moveTo>
                <a:cubicBezTo>
                  <a:pt x="196" y="94"/>
                  <a:pt x="198" y="150"/>
                  <a:pt x="165" y="186"/>
                </a:cubicBezTo>
                <a:cubicBezTo>
                  <a:pt x="131" y="223"/>
                  <a:pt x="75" y="225"/>
                  <a:pt x="39" y="192"/>
                </a:cubicBezTo>
                <a:cubicBezTo>
                  <a:pt x="2" y="158"/>
                  <a:pt x="0" y="102"/>
                  <a:pt x="34" y="66"/>
                </a:cubicBezTo>
                <a:cubicBezTo>
                  <a:pt x="50" y="48"/>
                  <a:pt x="94" y="0"/>
                  <a:pt x="94" y="0"/>
                </a:cubicBezTo>
                <a:cubicBezTo>
                  <a:pt x="94" y="0"/>
                  <a:pt x="142" y="44"/>
                  <a:pt x="159" y="60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outerShdw blurRad="101600" dist="63500" dir="5400000" algn="ctr" rotWithShape="0">
              <a:schemeClr val="tx1">
                <a:alpha val="76000"/>
              </a:scheme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/>
            <a:endParaRPr lang="en-US" altLang="zh-CN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0" name="Freeform 15"/>
          <p:cNvSpPr>
            <a:spLocks/>
          </p:cNvSpPr>
          <p:nvPr/>
        </p:nvSpPr>
        <p:spPr bwMode="auto">
          <a:xfrm>
            <a:off x="6472527" y="934648"/>
            <a:ext cx="1204554" cy="1371853"/>
          </a:xfrm>
          <a:custGeom>
            <a:avLst/>
            <a:gdLst>
              <a:gd name="T0" fmla="*/ 39 w 198"/>
              <a:gd name="T1" fmla="*/ 165 h 225"/>
              <a:gd name="T2" fmla="*/ 34 w 198"/>
              <a:gd name="T3" fmla="*/ 39 h 225"/>
              <a:gd name="T4" fmla="*/ 160 w 198"/>
              <a:gd name="T5" fmla="*/ 34 h 225"/>
              <a:gd name="T6" fmla="*/ 165 w 198"/>
              <a:gd name="T7" fmla="*/ 160 h 225"/>
              <a:gd name="T8" fmla="*/ 104 w 198"/>
              <a:gd name="T9" fmla="*/ 225 h 225"/>
              <a:gd name="T10" fmla="*/ 39 w 198"/>
              <a:gd name="T11" fmla="*/ 16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225">
                <a:moveTo>
                  <a:pt x="39" y="165"/>
                </a:moveTo>
                <a:cubicBezTo>
                  <a:pt x="3" y="132"/>
                  <a:pt x="0" y="75"/>
                  <a:pt x="34" y="39"/>
                </a:cubicBezTo>
                <a:cubicBezTo>
                  <a:pt x="67" y="3"/>
                  <a:pt x="123" y="0"/>
                  <a:pt x="160" y="34"/>
                </a:cubicBezTo>
                <a:cubicBezTo>
                  <a:pt x="196" y="67"/>
                  <a:pt x="198" y="123"/>
                  <a:pt x="165" y="160"/>
                </a:cubicBezTo>
                <a:cubicBezTo>
                  <a:pt x="148" y="178"/>
                  <a:pt x="104" y="225"/>
                  <a:pt x="104" y="225"/>
                </a:cubicBezTo>
                <a:cubicBezTo>
                  <a:pt x="104" y="225"/>
                  <a:pt x="57" y="182"/>
                  <a:pt x="39" y="165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outerShdw blurRad="76200" dist="50800" dir="15120000" algn="ctr" rotWithShape="0">
              <a:srgbClr val="000000">
                <a:alpha val="82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pPr algn="ctr"/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77" name="Oval 16"/>
          <p:cNvSpPr>
            <a:spLocks noChangeArrowheads="1"/>
          </p:cNvSpPr>
          <p:nvPr/>
        </p:nvSpPr>
        <p:spPr bwMode="auto">
          <a:xfrm>
            <a:off x="5943944" y="2133205"/>
            <a:ext cx="2366372" cy="2366372"/>
          </a:xfrm>
          <a:prstGeom prst="ellipse">
            <a:avLst/>
          </a:prstGeom>
          <a:solidFill>
            <a:srgbClr val="6F6F6F"/>
          </a:solidFill>
          <a:ln>
            <a:noFill/>
          </a:ln>
          <a:effectLst>
            <a:outerShdw blurRad="101600" dir="5400000" sx="103000" sy="103000" algn="ctr" rotWithShape="0">
              <a:srgbClr val="000000">
                <a:alpha val="71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49"/>
          <p:cNvSpPr>
            <a:spLocks noChangeArrowheads="1"/>
          </p:cNvSpPr>
          <p:nvPr/>
        </p:nvSpPr>
        <p:spPr bwMode="auto">
          <a:xfrm>
            <a:off x="6373852" y="2560606"/>
            <a:ext cx="1509063" cy="1509064"/>
          </a:xfrm>
          <a:prstGeom prst="ellipse">
            <a:avLst/>
          </a:prstGeom>
          <a:noFill/>
          <a:ln w="15875" cap="flat">
            <a:solidFill>
              <a:srgbClr val="E3D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爱工</a:t>
            </a:r>
            <a:r>
              <a: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作</a:t>
            </a:r>
          </a:p>
        </p:txBody>
      </p:sp>
      <p:sp>
        <p:nvSpPr>
          <p:cNvPr id="302" name="椭圆 301"/>
          <p:cNvSpPr/>
          <p:nvPr/>
        </p:nvSpPr>
        <p:spPr>
          <a:xfrm rot="13952769">
            <a:off x="4621584" y="920936"/>
            <a:ext cx="5141350" cy="5119114"/>
          </a:xfrm>
          <a:prstGeom prst="ellipse">
            <a:avLst/>
          </a:prstGeom>
          <a:noFill/>
          <a:ln w="254000">
            <a:solidFill>
              <a:srgbClr val="CACE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 rot="13952769">
            <a:off x="4776643" y="1064877"/>
            <a:ext cx="4831232" cy="4831232"/>
          </a:xfrm>
          <a:prstGeom prst="ellipse">
            <a:avLst/>
          </a:prstGeom>
          <a:noFill/>
          <a:ln w="254000">
            <a:solidFill>
              <a:srgbClr val="194F82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 rot="13952769">
            <a:off x="5044028" y="1332262"/>
            <a:ext cx="4296462" cy="4296462"/>
          </a:xfrm>
          <a:prstGeom prst="ellipse">
            <a:avLst/>
          </a:prstGeom>
          <a:noFill/>
          <a:ln w="254000">
            <a:solidFill>
              <a:srgbClr val="E7382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rot="13952769">
            <a:off x="4348766" y="637000"/>
            <a:ext cx="5686986" cy="5686986"/>
          </a:xfrm>
          <a:prstGeom prst="ellipse">
            <a:avLst/>
          </a:prstGeom>
          <a:noFill/>
          <a:ln w="254000">
            <a:solidFill>
              <a:srgbClr val="A72864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Freeform 17"/>
          <p:cNvSpPr>
            <a:spLocks/>
          </p:cNvSpPr>
          <p:nvPr/>
        </p:nvSpPr>
        <p:spPr bwMode="auto">
          <a:xfrm>
            <a:off x="6253049" y="3732782"/>
            <a:ext cx="231875" cy="210567"/>
          </a:xfrm>
          <a:custGeom>
            <a:avLst/>
            <a:gdLst>
              <a:gd name="T0" fmla="*/ 0 w 185"/>
              <a:gd name="T1" fmla="*/ 19 h 168"/>
              <a:gd name="T2" fmla="*/ 185 w 185"/>
              <a:gd name="T3" fmla="*/ 0 h 168"/>
              <a:gd name="T4" fmla="*/ 109 w 185"/>
              <a:gd name="T5" fmla="*/ 168 h 168"/>
              <a:gd name="T6" fmla="*/ 100 w 185"/>
              <a:gd name="T7" fmla="*/ 62 h 168"/>
              <a:gd name="T8" fmla="*/ 0 w 185"/>
              <a:gd name="T9" fmla="*/ 1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68">
                <a:moveTo>
                  <a:pt x="0" y="19"/>
                </a:moveTo>
                <a:lnTo>
                  <a:pt x="185" y="0"/>
                </a:lnTo>
                <a:lnTo>
                  <a:pt x="109" y="168"/>
                </a:lnTo>
                <a:lnTo>
                  <a:pt x="100" y="62"/>
                </a:lnTo>
                <a:lnTo>
                  <a:pt x="0" y="19"/>
                </a:lnTo>
                <a:close/>
              </a:path>
            </a:pathLst>
          </a:custGeom>
          <a:solidFill>
            <a:srgbClr val="A728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8"/>
          <p:cNvSpPr>
            <a:spLocks/>
          </p:cNvSpPr>
          <p:nvPr/>
        </p:nvSpPr>
        <p:spPr bwMode="auto">
          <a:xfrm>
            <a:off x="6185871" y="2875502"/>
            <a:ext cx="228114" cy="210567"/>
          </a:xfrm>
          <a:custGeom>
            <a:avLst/>
            <a:gdLst>
              <a:gd name="T0" fmla="*/ 76 w 182"/>
              <a:gd name="T1" fmla="*/ 0 h 168"/>
              <a:gd name="T2" fmla="*/ 182 w 182"/>
              <a:gd name="T3" fmla="*/ 149 h 168"/>
              <a:gd name="T4" fmla="*/ 0 w 182"/>
              <a:gd name="T5" fmla="*/ 168 h 168"/>
              <a:gd name="T6" fmla="*/ 90 w 182"/>
              <a:gd name="T7" fmla="*/ 107 h 168"/>
              <a:gd name="T8" fmla="*/ 76 w 182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68">
                <a:moveTo>
                  <a:pt x="76" y="0"/>
                </a:moveTo>
                <a:lnTo>
                  <a:pt x="182" y="149"/>
                </a:lnTo>
                <a:lnTo>
                  <a:pt x="0" y="168"/>
                </a:lnTo>
                <a:lnTo>
                  <a:pt x="90" y="107"/>
                </a:lnTo>
                <a:lnTo>
                  <a:pt x="76" y="0"/>
                </a:lnTo>
                <a:close/>
              </a:path>
            </a:pathLst>
          </a:custGeom>
          <a:solidFill>
            <a:srgbClr val="C3C7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9"/>
          <p:cNvSpPr>
            <a:spLocks/>
          </p:cNvSpPr>
          <p:nvPr/>
        </p:nvSpPr>
        <p:spPr bwMode="auto">
          <a:xfrm>
            <a:off x="6989336" y="2349682"/>
            <a:ext cx="230621" cy="201794"/>
          </a:xfrm>
          <a:custGeom>
            <a:avLst/>
            <a:gdLst>
              <a:gd name="T0" fmla="*/ 184 w 184"/>
              <a:gd name="T1" fmla="*/ 2 h 161"/>
              <a:gd name="T2" fmla="*/ 92 w 184"/>
              <a:gd name="T3" fmla="*/ 161 h 161"/>
              <a:gd name="T4" fmla="*/ 0 w 184"/>
              <a:gd name="T5" fmla="*/ 0 h 161"/>
              <a:gd name="T6" fmla="*/ 92 w 184"/>
              <a:gd name="T7" fmla="*/ 57 h 161"/>
              <a:gd name="T8" fmla="*/ 184 w 184"/>
              <a:gd name="T9" fmla="*/ 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61">
                <a:moveTo>
                  <a:pt x="184" y="2"/>
                </a:moveTo>
                <a:lnTo>
                  <a:pt x="92" y="161"/>
                </a:lnTo>
                <a:lnTo>
                  <a:pt x="0" y="0"/>
                </a:lnTo>
                <a:lnTo>
                  <a:pt x="92" y="57"/>
                </a:lnTo>
                <a:lnTo>
                  <a:pt x="184" y="2"/>
                </a:lnTo>
                <a:close/>
              </a:path>
            </a:pathLst>
          </a:custGeom>
          <a:solidFill>
            <a:srgbClr val="E638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20"/>
          <p:cNvSpPr>
            <a:spLocks/>
          </p:cNvSpPr>
          <p:nvPr/>
        </p:nvSpPr>
        <p:spPr bwMode="auto">
          <a:xfrm>
            <a:off x="7675125" y="2555148"/>
            <a:ext cx="216834" cy="225608"/>
          </a:xfrm>
          <a:custGeom>
            <a:avLst/>
            <a:gdLst>
              <a:gd name="T0" fmla="*/ 173 w 173"/>
              <a:gd name="T1" fmla="*/ 118 h 180"/>
              <a:gd name="T2" fmla="*/ 0 w 173"/>
              <a:gd name="T3" fmla="*/ 180 h 180"/>
              <a:gd name="T4" fmla="*/ 33 w 173"/>
              <a:gd name="T5" fmla="*/ 0 h 180"/>
              <a:gd name="T6" fmla="*/ 66 w 173"/>
              <a:gd name="T7" fmla="*/ 101 h 180"/>
              <a:gd name="T8" fmla="*/ 173 w 173"/>
              <a:gd name="T9" fmla="*/ 11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80">
                <a:moveTo>
                  <a:pt x="173" y="118"/>
                </a:moveTo>
                <a:lnTo>
                  <a:pt x="0" y="180"/>
                </a:lnTo>
                <a:lnTo>
                  <a:pt x="33" y="0"/>
                </a:lnTo>
                <a:lnTo>
                  <a:pt x="66" y="101"/>
                </a:lnTo>
                <a:lnTo>
                  <a:pt x="173" y="118"/>
                </a:lnTo>
                <a:close/>
              </a:path>
            </a:pathLst>
          </a:custGeom>
          <a:solidFill>
            <a:srgbClr val="C9CD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21"/>
          <p:cNvSpPr>
            <a:spLocks/>
          </p:cNvSpPr>
          <p:nvPr/>
        </p:nvSpPr>
        <p:spPr bwMode="auto">
          <a:xfrm>
            <a:off x="6777566" y="5328307"/>
            <a:ext cx="223101" cy="221848"/>
          </a:xfrm>
          <a:custGeom>
            <a:avLst/>
            <a:gdLst>
              <a:gd name="T0" fmla="*/ 50 w 178"/>
              <a:gd name="T1" fmla="*/ 177 h 177"/>
              <a:gd name="T2" fmla="*/ 0 w 178"/>
              <a:gd name="T3" fmla="*/ 0 h 177"/>
              <a:gd name="T4" fmla="*/ 178 w 178"/>
              <a:gd name="T5" fmla="*/ 47 h 177"/>
              <a:gd name="T6" fmla="*/ 74 w 178"/>
              <a:gd name="T7" fmla="*/ 73 h 177"/>
              <a:gd name="T8" fmla="*/ 50 w 1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77">
                <a:moveTo>
                  <a:pt x="50" y="177"/>
                </a:moveTo>
                <a:lnTo>
                  <a:pt x="0" y="0"/>
                </a:lnTo>
                <a:lnTo>
                  <a:pt x="178" y="47"/>
                </a:lnTo>
                <a:lnTo>
                  <a:pt x="74" y="73"/>
                </a:lnTo>
                <a:lnTo>
                  <a:pt x="50" y="177"/>
                </a:lnTo>
                <a:close/>
              </a:path>
            </a:pathLst>
          </a:custGeom>
          <a:solidFill>
            <a:srgbClr val="E738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22"/>
          <p:cNvSpPr>
            <a:spLocks/>
          </p:cNvSpPr>
          <p:nvPr/>
        </p:nvSpPr>
        <p:spPr bwMode="auto">
          <a:xfrm>
            <a:off x="7047452" y="4113241"/>
            <a:ext cx="228114" cy="201794"/>
          </a:xfrm>
          <a:custGeom>
            <a:avLst/>
            <a:gdLst>
              <a:gd name="T0" fmla="*/ 0 w 182"/>
              <a:gd name="T1" fmla="*/ 161 h 161"/>
              <a:gd name="T2" fmla="*/ 87 w 182"/>
              <a:gd name="T3" fmla="*/ 0 h 161"/>
              <a:gd name="T4" fmla="*/ 182 w 182"/>
              <a:gd name="T5" fmla="*/ 157 h 161"/>
              <a:gd name="T6" fmla="*/ 90 w 182"/>
              <a:gd name="T7" fmla="*/ 102 h 161"/>
              <a:gd name="T8" fmla="*/ 0 w 182"/>
              <a:gd name="T9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61">
                <a:moveTo>
                  <a:pt x="0" y="161"/>
                </a:moveTo>
                <a:lnTo>
                  <a:pt x="87" y="0"/>
                </a:lnTo>
                <a:lnTo>
                  <a:pt x="182" y="157"/>
                </a:lnTo>
                <a:lnTo>
                  <a:pt x="90" y="102"/>
                </a:lnTo>
                <a:lnTo>
                  <a:pt x="0" y="161"/>
                </a:lnTo>
                <a:close/>
              </a:path>
            </a:pathLst>
          </a:custGeom>
          <a:solidFill>
            <a:srgbClr val="E738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22"/>
          <p:cNvSpPr>
            <a:spLocks/>
          </p:cNvSpPr>
          <p:nvPr/>
        </p:nvSpPr>
        <p:spPr bwMode="auto">
          <a:xfrm rot="18914323">
            <a:off x="7704232" y="3800989"/>
            <a:ext cx="204552" cy="225265"/>
          </a:xfrm>
          <a:custGeom>
            <a:avLst/>
            <a:gdLst>
              <a:gd name="T0" fmla="*/ 0 w 182"/>
              <a:gd name="T1" fmla="*/ 161 h 161"/>
              <a:gd name="T2" fmla="*/ 87 w 182"/>
              <a:gd name="T3" fmla="*/ 0 h 161"/>
              <a:gd name="T4" fmla="*/ 182 w 182"/>
              <a:gd name="T5" fmla="*/ 157 h 161"/>
              <a:gd name="T6" fmla="*/ 90 w 182"/>
              <a:gd name="T7" fmla="*/ 102 h 161"/>
              <a:gd name="T8" fmla="*/ 0 w 182"/>
              <a:gd name="T9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61">
                <a:moveTo>
                  <a:pt x="0" y="161"/>
                </a:moveTo>
                <a:lnTo>
                  <a:pt x="87" y="0"/>
                </a:lnTo>
                <a:lnTo>
                  <a:pt x="182" y="157"/>
                </a:lnTo>
                <a:lnTo>
                  <a:pt x="90" y="102"/>
                </a:lnTo>
                <a:lnTo>
                  <a:pt x="0" y="161"/>
                </a:lnTo>
                <a:close/>
              </a:path>
            </a:pathLst>
          </a:custGeom>
          <a:solidFill>
            <a:srgbClr val="194F8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/>
          <a:srcRect l="26854" t="3759" r="28594" b="5651"/>
          <a:stretch/>
        </p:blipFill>
        <p:spPr>
          <a:xfrm>
            <a:off x="0" y="0"/>
            <a:ext cx="2160000" cy="6858000"/>
          </a:xfrm>
          <a:prstGeom prst="rect">
            <a:avLst/>
          </a:prstGeom>
        </p:spPr>
      </p:pic>
      <p:grpSp>
        <p:nvGrpSpPr>
          <p:cNvPr id="307" name="组合 306"/>
          <p:cNvGrpSpPr/>
          <p:nvPr/>
        </p:nvGrpSpPr>
        <p:grpSpPr>
          <a:xfrm>
            <a:off x="7750175" y="3653432"/>
            <a:ext cx="14794150" cy="4739665"/>
            <a:chOff x="7451344" y="469502"/>
            <a:chExt cx="14794150" cy="4739665"/>
          </a:xfrm>
        </p:grpSpPr>
        <p:sp>
          <p:nvSpPr>
            <p:cNvPr id="308" name="矩形 307"/>
            <p:cNvSpPr/>
            <p:nvPr/>
          </p:nvSpPr>
          <p:spPr>
            <a:xfrm rot="1194335">
              <a:off x="8093750" y="2815108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A72864">
                    <a:alpha val="50000"/>
                  </a:srgbClr>
                </a:gs>
                <a:gs pos="100000">
                  <a:srgbClr val="A7286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 rot="1194335">
              <a:off x="8550105" y="2596004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194F82">
                    <a:alpha val="50000"/>
                  </a:srgbClr>
                </a:gs>
                <a:gs pos="100000">
                  <a:srgbClr val="194F8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309"/>
            <p:cNvSpPr/>
            <p:nvPr/>
          </p:nvSpPr>
          <p:spPr>
            <a:xfrm rot="1194335">
              <a:off x="7887025" y="3116816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CACE00">
                    <a:alpha val="50000"/>
                  </a:srgbClr>
                </a:gs>
                <a:gs pos="100000">
                  <a:srgbClr val="CACE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矩形 310"/>
            <p:cNvSpPr/>
            <p:nvPr/>
          </p:nvSpPr>
          <p:spPr>
            <a:xfrm rot="1194335">
              <a:off x="7681174" y="3417888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E7382F">
                    <a:alpha val="50000"/>
                  </a:srgbClr>
                </a:gs>
                <a:gs pos="100000">
                  <a:srgbClr val="E7382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矩形 311"/>
            <p:cNvSpPr/>
            <p:nvPr/>
          </p:nvSpPr>
          <p:spPr>
            <a:xfrm rot="1194335">
              <a:off x="7504171" y="3731793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A72864">
                    <a:alpha val="50000"/>
                  </a:srgbClr>
                </a:gs>
                <a:gs pos="100000">
                  <a:srgbClr val="A7286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矩形 312"/>
            <p:cNvSpPr/>
            <p:nvPr/>
          </p:nvSpPr>
          <p:spPr>
            <a:xfrm rot="1194335">
              <a:off x="7530565" y="4122083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CACE00">
                    <a:alpha val="50000"/>
                  </a:srgbClr>
                </a:gs>
                <a:gs pos="100000">
                  <a:srgbClr val="CACE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矩形 313"/>
            <p:cNvSpPr/>
            <p:nvPr/>
          </p:nvSpPr>
          <p:spPr>
            <a:xfrm rot="1194335">
              <a:off x="7488522" y="4481874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E7382F">
                    <a:alpha val="50000"/>
                  </a:srgbClr>
                </a:gs>
                <a:gs pos="100000">
                  <a:srgbClr val="E7382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矩形 314"/>
            <p:cNvSpPr/>
            <p:nvPr/>
          </p:nvSpPr>
          <p:spPr>
            <a:xfrm rot="1194335">
              <a:off x="7451344" y="4849167"/>
              <a:ext cx="13695389" cy="360000"/>
            </a:xfrm>
            <a:prstGeom prst="rect">
              <a:avLst/>
            </a:prstGeom>
            <a:gradFill>
              <a:gsLst>
                <a:gs pos="1000">
                  <a:srgbClr val="194F82">
                    <a:alpha val="50000"/>
                  </a:srgbClr>
                </a:gs>
                <a:gs pos="100000">
                  <a:srgbClr val="194F8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 rot="618549">
              <a:off x="7779684" y="469502"/>
              <a:ext cx="1161116" cy="2566306"/>
            </a:xfrm>
            <a:custGeom>
              <a:avLst/>
              <a:gdLst>
                <a:gd name="connsiteX0" fmla="*/ 547451 w 649051"/>
                <a:gd name="connsiteY0" fmla="*/ 0 h 2679700"/>
                <a:gd name="connsiteX1" fmla="*/ 369651 w 649051"/>
                <a:gd name="connsiteY1" fmla="*/ 152400 h 2679700"/>
                <a:gd name="connsiteX2" fmla="*/ 242651 w 649051"/>
                <a:gd name="connsiteY2" fmla="*/ 381000 h 2679700"/>
                <a:gd name="connsiteX3" fmla="*/ 229951 w 649051"/>
                <a:gd name="connsiteY3" fmla="*/ 546100 h 2679700"/>
                <a:gd name="connsiteX4" fmla="*/ 229951 w 649051"/>
                <a:gd name="connsiteY4" fmla="*/ 723900 h 2679700"/>
                <a:gd name="connsiteX5" fmla="*/ 166451 w 649051"/>
                <a:gd name="connsiteY5" fmla="*/ 952500 h 2679700"/>
                <a:gd name="connsiteX6" fmla="*/ 1351 w 649051"/>
                <a:gd name="connsiteY6" fmla="*/ 1358900 h 2679700"/>
                <a:gd name="connsiteX7" fmla="*/ 90251 w 649051"/>
                <a:gd name="connsiteY7" fmla="*/ 1460500 h 2679700"/>
                <a:gd name="connsiteX8" fmla="*/ 128351 w 649051"/>
                <a:gd name="connsiteY8" fmla="*/ 1562100 h 2679700"/>
                <a:gd name="connsiteX9" fmla="*/ 90251 w 649051"/>
                <a:gd name="connsiteY9" fmla="*/ 1727200 h 2679700"/>
                <a:gd name="connsiteX10" fmla="*/ 153751 w 649051"/>
                <a:gd name="connsiteY10" fmla="*/ 1828800 h 2679700"/>
                <a:gd name="connsiteX11" fmla="*/ 128351 w 649051"/>
                <a:gd name="connsiteY11" fmla="*/ 1943100 h 2679700"/>
                <a:gd name="connsiteX12" fmla="*/ 179151 w 649051"/>
                <a:gd name="connsiteY12" fmla="*/ 2108200 h 2679700"/>
                <a:gd name="connsiteX13" fmla="*/ 102951 w 649051"/>
                <a:gd name="connsiteY13" fmla="*/ 2413000 h 2679700"/>
                <a:gd name="connsiteX14" fmla="*/ 268051 w 649051"/>
                <a:gd name="connsiteY14" fmla="*/ 2501900 h 2679700"/>
                <a:gd name="connsiteX15" fmla="*/ 471251 w 649051"/>
                <a:gd name="connsiteY15" fmla="*/ 2540000 h 2679700"/>
                <a:gd name="connsiteX16" fmla="*/ 649051 w 649051"/>
                <a:gd name="connsiteY16" fmla="*/ 2679700 h 267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9051" h="2679700">
                  <a:moveTo>
                    <a:pt x="547451" y="0"/>
                  </a:moveTo>
                  <a:cubicBezTo>
                    <a:pt x="483951" y="44450"/>
                    <a:pt x="420451" y="88900"/>
                    <a:pt x="369651" y="152400"/>
                  </a:cubicBezTo>
                  <a:cubicBezTo>
                    <a:pt x="318851" y="215900"/>
                    <a:pt x="265934" y="315383"/>
                    <a:pt x="242651" y="381000"/>
                  </a:cubicBezTo>
                  <a:cubicBezTo>
                    <a:pt x="219368" y="446617"/>
                    <a:pt x="232068" y="488950"/>
                    <a:pt x="229951" y="546100"/>
                  </a:cubicBezTo>
                  <a:cubicBezTo>
                    <a:pt x="227834" y="603250"/>
                    <a:pt x="240534" y="656167"/>
                    <a:pt x="229951" y="723900"/>
                  </a:cubicBezTo>
                  <a:cubicBezTo>
                    <a:pt x="219368" y="791633"/>
                    <a:pt x="204551" y="846667"/>
                    <a:pt x="166451" y="952500"/>
                  </a:cubicBezTo>
                  <a:cubicBezTo>
                    <a:pt x="128351" y="1058333"/>
                    <a:pt x="14051" y="1274233"/>
                    <a:pt x="1351" y="1358900"/>
                  </a:cubicBezTo>
                  <a:cubicBezTo>
                    <a:pt x="-11349" y="1443567"/>
                    <a:pt x="69084" y="1426633"/>
                    <a:pt x="90251" y="1460500"/>
                  </a:cubicBezTo>
                  <a:cubicBezTo>
                    <a:pt x="111418" y="1494367"/>
                    <a:pt x="128351" y="1517650"/>
                    <a:pt x="128351" y="1562100"/>
                  </a:cubicBezTo>
                  <a:cubicBezTo>
                    <a:pt x="128351" y="1606550"/>
                    <a:pt x="86018" y="1682750"/>
                    <a:pt x="90251" y="1727200"/>
                  </a:cubicBezTo>
                  <a:cubicBezTo>
                    <a:pt x="94484" y="1771650"/>
                    <a:pt x="147401" y="1792817"/>
                    <a:pt x="153751" y="1828800"/>
                  </a:cubicBezTo>
                  <a:cubicBezTo>
                    <a:pt x="160101" y="1864783"/>
                    <a:pt x="124118" y="1896533"/>
                    <a:pt x="128351" y="1943100"/>
                  </a:cubicBezTo>
                  <a:cubicBezTo>
                    <a:pt x="132584" y="1989667"/>
                    <a:pt x="183384" y="2029883"/>
                    <a:pt x="179151" y="2108200"/>
                  </a:cubicBezTo>
                  <a:cubicBezTo>
                    <a:pt x="174918" y="2186517"/>
                    <a:pt x="88134" y="2347383"/>
                    <a:pt x="102951" y="2413000"/>
                  </a:cubicBezTo>
                  <a:cubicBezTo>
                    <a:pt x="117768" y="2478617"/>
                    <a:pt x="206668" y="2480733"/>
                    <a:pt x="268051" y="2501900"/>
                  </a:cubicBezTo>
                  <a:cubicBezTo>
                    <a:pt x="329434" y="2523067"/>
                    <a:pt x="407751" y="2510367"/>
                    <a:pt x="471251" y="2540000"/>
                  </a:cubicBezTo>
                  <a:cubicBezTo>
                    <a:pt x="534751" y="2569633"/>
                    <a:pt x="591901" y="2624666"/>
                    <a:pt x="649051" y="2679700"/>
                  </a:cubicBezTo>
                </a:path>
              </a:pathLst>
            </a:custGeom>
            <a:noFill/>
            <a:ln w="254000">
              <a:solidFill>
                <a:srgbClr val="194F82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文本框 316"/>
            <p:cNvSpPr txBox="1"/>
            <p:nvPr/>
          </p:nvSpPr>
          <p:spPr>
            <a:xfrm rot="1190945">
              <a:off x="12070688" y="3032715"/>
              <a:ext cx="556359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solidFill>
                    <a:srgbClr val="A4A3A4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实现梦想</a:t>
              </a:r>
              <a:endParaRPr lang="zh-CN" altLang="en-US" sz="9600" dirty="0">
                <a:solidFill>
                  <a:srgbClr val="A4A3A4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3" name="音频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261761"/>
      </p:ext>
    </p:extLst>
  </p:cSld>
  <p:clrMapOvr>
    <a:masterClrMapping/>
  </p:clrMapOvr>
  <p:transition spd="slow" advTm="232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1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1"/>
                            </p:stCondLst>
                            <p:childTnLst>
                              <p:par>
                                <p:cTn id="1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1"/>
                            </p:stCondLst>
                            <p:childTnLst>
                              <p:par>
                                <p:cTn id="1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3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1"/>
                            </p:stCondLst>
                            <p:childTnLst>
                              <p:par>
                                <p:cTn id="3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1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1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1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1"/>
                            </p:stCondLst>
                            <p:childTnLst>
                              <p:par>
                                <p:cTn id="5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1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1"/>
                            </p:stCondLst>
                            <p:childTnLst>
                              <p:par>
                                <p:cTn id="7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1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1"/>
                            </p:stCondLst>
                            <p:childTnLst>
                              <p:par>
                                <p:cTn id="8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1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1"/>
                            </p:stCondLst>
                            <p:childTnLst>
                              <p:par>
                                <p:cTn id="10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1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1"/>
                            </p:stCondLst>
                            <p:childTnLst>
                              <p:par>
                                <p:cTn id="1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3001"/>
                            </p:stCondLst>
                            <p:childTnLst>
                              <p:par>
                                <p:cTn id="329" presetID="2" presetClass="exit" presetSubtype="4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0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" presetClass="exit" presetSubtype="4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" presetClass="exit" presetSubtype="4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" presetClass="exit" presetSubtype="4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" presetClass="exit" presetSubtype="1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6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" presetClass="exit" presetSubtype="1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0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2" presetClass="exit" presetSubtype="4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4"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" presetClass="exit" presetSubtype="1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8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" presetClass="exit" presetSubtype="1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" presetClass="exit" presetSubtype="8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6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2" presetClass="exit" presetSubtype="8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0" dur="10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1" dur="10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" presetClass="exit" presetSubtype="8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4" dur="1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1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2" presetClass="exit" presetSubtype="8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8" dur="1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1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" presetClass="exit" presetSubtype="9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2"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" presetClass="exit" presetSubtype="9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10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10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2" presetClass="exit" presetSubtype="9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1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1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" presetClass="exit" presetSubtype="9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4" dur="1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1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" presetClass="exit" presetSubtype="1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10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10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" presetClass="exit" presetSubtype="1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10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10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" presetClass="exit" presetSubtype="1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10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10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" presetClass="exit" presetSubtype="1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10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10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2" presetClass="exit" presetSubtype="3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4" dur="10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10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2" presetClass="exit" presetSubtype="3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8" dur="10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10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" presetClass="exit" presetSubtype="3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2" dur="10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10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" presetClass="exit" presetSubtype="3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6" dur="10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10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2" presetClass="exit" presetSubtype="2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0" dur="1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1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" presetClass="exit" presetSubtype="2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4" dur="10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10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2" presetClass="exit" presetSubtype="2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10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10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" presetClass="exit" presetSubtype="2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10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3" dur="10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" presetClass="exit" presetSubtype="6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6"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" presetClass="exit" presetSubtype="6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0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" presetClass="exit" presetSubtype="6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4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" presetClass="exit" presetSubtype="6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1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1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" presetClass="exit" presetSubtype="12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2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2" presetClass="exit" presetSubtype="12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6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" presetClass="exit" presetSubtype="12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0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2" presetClass="exit" presetSubtype="12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4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" presetClass="exit" presetSubtype="12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3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9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2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4" dur="2000" fill="hold"/>
                                        <p:tgtEl>
                                          <p:spTgt spid="3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9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21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99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21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0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21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0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3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0" dur="3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3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7501"/>
                            </p:stCondLst>
                            <p:childTnLst>
                              <p:par>
                                <p:cTn id="5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1.53972 -0.99236 " pathEditMode="relative" rAng="0" ptsTypes="AA">
                                      <p:cBhvr>
                                        <p:cTn id="514" dur="5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992" y="-4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7" grpId="0" animBg="1" autoUpdateAnimBg="0" rev="1"/>
      <p:bldP spid="278" grpId="0" animBg="1"/>
      <p:bldP spid="278" grpId="1" animBg="1"/>
      <p:bldP spid="278" grpId="2" animBg="1"/>
      <p:bldP spid="278" grpId="3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5" grpId="2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3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5"/>
          <a:srcRect l="17743" t="2164" r="17594" b="2355"/>
          <a:stretch/>
        </p:blipFill>
        <p:spPr>
          <a:xfrm>
            <a:off x="-1155" y="-96982"/>
            <a:ext cx="12219709" cy="6954982"/>
          </a:xfrm>
          <a:prstGeom prst="rect">
            <a:avLst/>
          </a:prstGeom>
        </p:spPr>
      </p:pic>
      <p:sp>
        <p:nvSpPr>
          <p:cNvPr id="111" name="椭圆 110"/>
          <p:cNvSpPr/>
          <p:nvPr/>
        </p:nvSpPr>
        <p:spPr>
          <a:xfrm>
            <a:off x="9490625" y="4031458"/>
            <a:ext cx="1562100" cy="1562100"/>
          </a:xfrm>
          <a:prstGeom prst="ellipse">
            <a:avLst/>
          </a:prstGeom>
          <a:gradFill flip="none" rotWithShape="1">
            <a:gsLst>
              <a:gs pos="72000">
                <a:schemeClr val="bg1">
                  <a:lumMod val="50000"/>
                </a:schemeClr>
              </a:gs>
              <a:gs pos="95000">
                <a:schemeClr val="bg1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3909146" y="4031458"/>
            <a:ext cx="1562100" cy="1562100"/>
          </a:xfrm>
          <a:prstGeom prst="ellipse">
            <a:avLst/>
          </a:prstGeom>
          <a:gradFill flip="none" rotWithShape="1">
            <a:gsLst>
              <a:gs pos="72000">
                <a:schemeClr val="bg1">
                  <a:lumMod val="50000"/>
                </a:schemeClr>
              </a:gs>
              <a:gs pos="95000">
                <a:schemeClr val="bg1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689382" y="4031458"/>
            <a:ext cx="1562100" cy="1562100"/>
          </a:xfrm>
          <a:prstGeom prst="ellipse">
            <a:avLst/>
          </a:prstGeom>
          <a:gradFill flip="none" rotWithShape="1">
            <a:gsLst>
              <a:gs pos="72000">
                <a:schemeClr val="bg1">
                  <a:lumMod val="50000"/>
                </a:schemeClr>
              </a:gs>
              <a:gs pos="95000">
                <a:schemeClr val="bg1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30211" y="4031458"/>
            <a:ext cx="1562100" cy="1562100"/>
          </a:xfrm>
          <a:prstGeom prst="ellipse">
            <a:avLst/>
          </a:prstGeom>
          <a:gradFill flip="none" rotWithShape="1">
            <a:gsLst>
              <a:gs pos="72000">
                <a:schemeClr val="bg1">
                  <a:lumMod val="50000"/>
                </a:schemeClr>
              </a:gs>
              <a:gs pos="95000">
                <a:schemeClr val="bg1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2026989" y="5090175"/>
            <a:ext cx="276225" cy="368300"/>
          </a:xfrm>
          <a:custGeom>
            <a:avLst/>
            <a:gdLst>
              <a:gd name="T0" fmla="*/ 5 w 36"/>
              <a:gd name="T1" fmla="*/ 2 h 48"/>
              <a:gd name="T2" fmla="*/ 5 w 36"/>
              <a:gd name="T3" fmla="*/ 2 h 48"/>
              <a:gd name="T4" fmla="*/ 17 w 36"/>
              <a:gd name="T5" fmla="*/ 5 h 48"/>
              <a:gd name="T6" fmla="*/ 34 w 36"/>
              <a:gd name="T7" fmla="*/ 34 h 48"/>
              <a:gd name="T8" fmla="*/ 31 w 36"/>
              <a:gd name="T9" fmla="*/ 46 h 48"/>
              <a:gd name="T10" fmla="*/ 31 w 36"/>
              <a:gd name="T11" fmla="*/ 46 h 48"/>
              <a:gd name="T12" fmla="*/ 19 w 36"/>
              <a:gd name="T13" fmla="*/ 43 h 48"/>
              <a:gd name="T14" fmla="*/ 2 w 36"/>
              <a:gd name="T15" fmla="*/ 14 h 48"/>
              <a:gd name="T16" fmla="*/ 5 w 36"/>
              <a:gd name="T17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9" y="0"/>
                  <a:pt x="15" y="1"/>
                  <a:pt x="17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3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6" y="48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4"/>
                  <a:pt x="5" y="2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"/>
          <p:cNvSpPr>
            <a:spLocks/>
          </p:cNvSpPr>
          <p:nvPr/>
        </p:nvSpPr>
        <p:spPr bwMode="auto">
          <a:xfrm>
            <a:off x="1512639" y="4199587"/>
            <a:ext cx="276225" cy="376238"/>
          </a:xfrm>
          <a:custGeom>
            <a:avLst/>
            <a:gdLst>
              <a:gd name="T0" fmla="*/ 5 w 36"/>
              <a:gd name="T1" fmla="*/ 2 h 49"/>
              <a:gd name="T2" fmla="*/ 5 w 36"/>
              <a:gd name="T3" fmla="*/ 2 h 49"/>
              <a:gd name="T4" fmla="*/ 17 w 36"/>
              <a:gd name="T5" fmla="*/ 5 h 49"/>
              <a:gd name="T6" fmla="*/ 34 w 36"/>
              <a:gd name="T7" fmla="*/ 34 h 49"/>
              <a:gd name="T8" fmla="*/ 31 w 36"/>
              <a:gd name="T9" fmla="*/ 46 h 49"/>
              <a:gd name="T10" fmla="*/ 31 w 36"/>
              <a:gd name="T11" fmla="*/ 46 h 49"/>
              <a:gd name="T12" fmla="*/ 19 w 36"/>
              <a:gd name="T13" fmla="*/ 43 h 49"/>
              <a:gd name="T14" fmla="*/ 2 w 36"/>
              <a:gd name="T15" fmla="*/ 14 h 49"/>
              <a:gd name="T16" fmla="*/ 5 w 36"/>
              <a:gd name="T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10" y="0"/>
                  <a:pt x="15" y="1"/>
                  <a:pt x="17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9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5" y="2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1274514" y="4429775"/>
            <a:ext cx="376238" cy="284163"/>
          </a:xfrm>
          <a:custGeom>
            <a:avLst/>
            <a:gdLst>
              <a:gd name="T0" fmla="*/ 47 w 49"/>
              <a:gd name="T1" fmla="*/ 31 h 37"/>
              <a:gd name="T2" fmla="*/ 47 w 49"/>
              <a:gd name="T3" fmla="*/ 31 h 37"/>
              <a:gd name="T4" fmla="*/ 35 w 49"/>
              <a:gd name="T5" fmla="*/ 35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7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7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4" y="35"/>
                  <a:pt x="39" y="37"/>
                  <a:pt x="35" y="35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0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7" y="31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2165101" y="4944125"/>
            <a:ext cx="376238" cy="284163"/>
          </a:xfrm>
          <a:custGeom>
            <a:avLst/>
            <a:gdLst>
              <a:gd name="T0" fmla="*/ 46 w 49"/>
              <a:gd name="T1" fmla="*/ 31 h 37"/>
              <a:gd name="T2" fmla="*/ 46 w 49"/>
              <a:gd name="T3" fmla="*/ 31 h 37"/>
              <a:gd name="T4" fmla="*/ 34 w 49"/>
              <a:gd name="T5" fmla="*/ 34 h 37"/>
              <a:gd name="T6" fmla="*/ 6 w 49"/>
              <a:gd name="T7" fmla="*/ 18 h 37"/>
              <a:gd name="T8" fmla="*/ 2 w 49"/>
              <a:gd name="T9" fmla="*/ 6 h 37"/>
              <a:gd name="T10" fmla="*/ 2 w 49"/>
              <a:gd name="T11" fmla="*/ 6 h 37"/>
              <a:gd name="T12" fmla="*/ 14 w 49"/>
              <a:gd name="T13" fmla="*/ 3 h 37"/>
              <a:gd name="T14" fmla="*/ 43 w 49"/>
              <a:gd name="T15" fmla="*/ 19 h 37"/>
              <a:gd name="T16" fmla="*/ 46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4" y="35"/>
                  <a:pt x="39" y="37"/>
                  <a:pt x="34" y="34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5"/>
                  <a:pt x="0" y="10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5" y="2"/>
                  <a:pt x="10" y="0"/>
                  <a:pt x="14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6" y="31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9"/>
          <p:cNvSpPr>
            <a:spLocks/>
          </p:cNvSpPr>
          <p:nvPr/>
        </p:nvSpPr>
        <p:spPr bwMode="auto">
          <a:xfrm>
            <a:off x="2165101" y="4429775"/>
            <a:ext cx="376238" cy="284163"/>
          </a:xfrm>
          <a:custGeom>
            <a:avLst/>
            <a:gdLst>
              <a:gd name="T0" fmla="*/ 2 w 49"/>
              <a:gd name="T1" fmla="*/ 31 h 37"/>
              <a:gd name="T2" fmla="*/ 2 w 49"/>
              <a:gd name="T3" fmla="*/ 31 h 37"/>
              <a:gd name="T4" fmla="*/ 6 w 49"/>
              <a:gd name="T5" fmla="*/ 19 h 37"/>
              <a:gd name="T6" fmla="*/ 34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4 w 49"/>
              <a:gd name="T15" fmla="*/ 35 h 37"/>
              <a:gd name="T16" fmla="*/ 2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2" y="31"/>
                </a:moveTo>
                <a:cubicBezTo>
                  <a:pt x="2" y="31"/>
                  <a:pt x="2" y="31"/>
                  <a:pt x="2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4" y="3"/>
                  <a:pt x="34" y="3"/>
                  <a:pt x="34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6"/>
                  <a:pt x="43" y="18"/>
                </a:cubicBezTo>
                <a:cubicBezTo>
                  <a:pt x="14" y="35"/>
                  <a:pt x="14" y="35"/>
                  <a:pt x="14" y="35"/>
                </a:cubicBezTo>
                <a:cubicBezTo>
                  <a:pt x="10" y="37"/>
                  <a:pt x="5" y="35"/>
                  <a:pt x="2" y="31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0"/>
          <p:cNvSpPr>
            <a:spLocks/>
          </p:cNvSpPr>
          <p:nvPr/>
        </p:nvSpPr>
        <p:spPr bwMode="auto">
          <a:xfrm>
            <a:off x="1274514" y="4944125"/>
            <a:ext cx="376238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5 w 49"/>
              <a:gd name="T15" fmla="*/ 34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5"/>
                  <a:pt x="43" y="18"/>
                </a:cubicBezTo>
                <a:cubicBezTo>
                  <a:pt x="15" y="34"/>
                  <a:pt x="15" y="34"/>
                  <a:pt x="15" y="34"/>
                </a:cubicBezTo>
                <a:cubicBezTo>
                  <a:pt x="10" y="37"/>
                  <a:pt x="5" y="35"/>
                  <a:pt x="3" y="31"/>
                </a:cubicBezTo>
                <a:close/>
              </a:path>
            </a:pathLst>
          </a:custGeom>
          <a:solidFill>
            <a:srgbClr val="F5B9A2"/>
          </a:solidFill>
          <a:ln w="7938" cap="flat">
            <a:solidFill>
              <a:srgbClr val="F5B9A2"/>
            </a:solidFill>
            <a:prstDash val="solid"/>
            <a:miter lim="800000"/>
            <a:headEnd/>
            <a:tailEnd/>
          </a:ln>
          <a:effectLst>
            <a:reflection blurRad="431800" stA="86000" endPos="35000" dist="1143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1"/>
          <p:cNvSpPr>
            <a:spLocks/>
          </p:cNvSpPr>
          <p:nvPr/>
        </p:nvSpPr>
        <p:spPr bwMode="auto">
          <a:xfrm>
            <a:off x="2026989" y="4199587"/>
            <a:ext cx="276225" cy="376238"/>
          </a:xfrm>
          <a:custGeom>
            <a:avLst/>
            <a:gdLst>
              <a:gd name="T0" fmla="*/ 5 w 36"/>
              <a:gd name="T1" fmla="*/ 46 h 49"/>
              <a:gd name="T2" fmla="*/ 5 w 36"/>
              <a:gd name="T3" fmla="*/ 46 h 49"/>
              <a:gd name="T4" fmla="*/ 2 w 36"/>
              <a:gd name="T5" fmla="*/ 34 h 49"/>
              <a:gd name="T6" fmla="*/ 19 w 36"/>
              <a:gd name="T7" fmla="*/ 5 h 49"/>
              <a:gd name="T8" fmla="*/ 31 w 36"/>
              <a:gd name="T9" fmla="*/ 2 h 49"/>
              <a:gd name="T10" fmla="*/ 31 w 36"/>
              <a:gd name="T11" fmla="*/ 2 h 49"/>
              <a:gd name="T12" fmla="*/ 34 w 36"/>
              <a:gd name="T13" fmla="*/ 14 h 49"/>
              <a:gd name="T14" fmla="*/ 17 w 36"/>
              <a:gd name="T15" fmla="*/ 43 h 49"/>
              <a:gd name="T16" fmla="*/ 5 w 36"/>
              <a:gd name="T17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6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9" y="49"/>
                  <a:pt x="5" y="46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1512639" y="5090175"/>
            <a:ext cx="276225" cy="368300"/>
          </a:xfrm>
          <a:custGeom>
            <a:avLst/>
            <a:gdLst>
              <a:gd name="T0" fmla="*/ 5 w 36"/>
              <a:gd name="T1" fmla="*/ 46 h 48"/>
              <a:gd name="T2" fmla="*/ 5 w 36"/>
              <a:gd name="T3" fmla="*/ 46 h 48"/>
              <a:gd name="T4" fmla="*/ 2 w 36"/>
              <a:gd name="T5" fmla="*/ 34 h 48"/>
              <a:gd name="T6" fmla="*/ 19 w 36"/>
              <a:gd name="T7" fmla="*/ 5 h 48"/>
              <a:gd name="T8" fmla="*/ 31 w 36"/>
              <a:gd name="T9" fmla="*/ 2 h 48"/>
              <a:gd name="T10" fmla="*/ 31 w 36"/>
              <a:gd name="T11" fmla="*/ 2 h 48"/>
              <a:gd name="T12" fmla="*/ 34 w 36"/>
              <a:gd name="T13" fmla="*/ 14 h 48"/>
              <a:gd name="T14" fmla="*/ 17 w 36"/>
              <a:gd name="T15" fmla="*/ 43 h 48"/>
              <a:gd name="T16" fmla="*/ 5 w 36"/>
              <a:gd name="T17" fmla="*/ 4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3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4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10" y="48"/>
                  <a:pt x="5" y="46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3"/>
          <p:cNvSpPr>
            <a:spLocks/>
          </p:cNvSpPr>
          <p:nvPr/>
        </p:nvSpPr>
        <p:spPr bwMode="auto">
          <a:xfrm>
            <a:off x="2227014" y="4759975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"/>
          <p:cNvSpPr>
            <a:spLocks/>
          </p:cNvSpPr>
          <p:nvPr/>
        </p:nvSpPr>
        <p:spPr bwMode="auto">
          <a:xfrm>
            <a:off x="1198314" y="4759975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5"/>
          <p:cNvSpPr>
            <a:spLocks/>
          </p:cNvSpPr>
          <p:nvPr/>
        </p:nvSpPr>
        <p:spPr bwMode="auto">
          <a:xfrm>
            <a:off x="1842839" y="5150500"/>
            <a:ext cx="130175" cy="384175"/>
          </a:xfrm>
          <a:custGeom>
            <a:avLst/>
            <a:gdLst>
              <a:gd name="T0" fmla="*/ 8 w 17"/>
              <a:gd name="T1" fmla="*/ 0 h 50"/>
              <a:gd name="T2" fmla="*/ 8 w 17"/>
              <a:gd name="T3" fmla="*/ 0 h 50"/>
              <a:gd name="T4" fmla="*/ 17 w 17"/>
              <a:gd name="T5" fmla="*/ 8 h 50"/>
              <a:gd name="T6" fmla="*/ 17 w 17"/>
              <a:gd name="T7" fmla="*/ 41 h 50"/>
              <a:gd name="T8" fmla="*/ 8 w 17"/>
              <a:gd name="T9" fmla="*/ 50 h 50"/>
              <a:gd name="T10" fmla="*/ 8 w 17"/>
              <a:gd name="T11" fmla="*/ 50 h 50"/>
              <a:gd name="T12" fmla="*/ 0 w 17"/>
              <a:gd name="T13" fmla="*/ 41 h 50"/>
              <a:gd name="T14" fmla="*/ 0 w 17"/>
              <a:gd name="T15" fmla="*/ 8 h 50"/>
              <a:gd name="T16" fmla="*/ 8 w 17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0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13" y="0"/>
                  <a:pt x="17" y="4"/>
                  <a:pt x="17" y="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6"/>
                  <a:pt x="13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4" y="50"/>
                  <a:pt x="0" y="46"/>
                  <a:pt x="0" y="41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lose/>
              </a:path>
            </a:pathLst>
          </a:cu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6"/>
          <p:cNvSpPr>
            <a:spLocks/>
          </p:cNvSpPr>
          <p:nvPr/>
        </p:nvSpPr>
        <p:spPr bwMode="auto">
          <a:xfrm>
            <a:off x="1842839" y="4121800"/>
            <a:ext cx="130175" cy="392113"/>
          </a:xfrm>
          <a:custGeom>
            <a:avLst/>
            <a:gdLst>
              <a:gd name="T0" fmla="*/ 8 w 17"/>
              <a:gd name="T1" fmla="*/ 0 h 51"/>
              <a:gd name="T2" fmla="*/ 8 w 17"/>
              <a:gd name="T3" fmla="*/ 0 h 51"/>
              <a:gd name="T4" fmla="*/ 17 w 17"/>
              <a:gd name="T5" fmla="*/ 9 h 51"/>
              <a:gd name="T6" fmla="*/ 17 w 17"/>
              <a:gd name="T7" fmla="*/ 42 h 51"/>
              <a:gd name="T8" fmla="*/ 8 w 17"/>
              <a:gd name="T9" fmla="*/ 51 h 51"/>
              <a:gd name="T10" fmla="*/ 8 w 17"/>
              <a:gd name="T11" fmla="*/ 51 h 51"/>
              <a:gd name="T12" fmla="*/ 0 w 17"/>
              <a:gd name="T13" fmla="*/ 42 h 51"/>
              <a:gd name="T14" fmla="*/ 0 w 17"/>
              <a:gd name="T15" fmla="*/ 9 h 51"/>
              <a:gd name="T16" fmla="*/ 8 w 17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7"/>
                  <a:pt x="13" y="51"/>
                  <a:pt x="8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</a:path>
            </a:pathLst>
          </a:cu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1674564" y="4590112"/>
            <a:ext cx="468313" cy="476250"/>
          </a:xfrm>
          <a:prstGeom prst="ellipse">
            <a:avLst/>
          </a:prstGeom>
          <a:solidFill>
            <a:srgbClr val="F5B9A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1712664" y="4632181"/>
            <a:ext cx="392113" cy="392113"/>
          </a:xfrm>
          <a:prstGeom prst="ellipse">
            <a:avLst/>
          </a:prstGeom>
          <a:solidFill>
            <a:srgbClr val="E7382F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0"/>
          <p:cNvSpPr>
            <a:spLocks/>
          </p:cNvSpPr>
          <p:nvPr/>
        </p:nvSpPr>
        <p:spPr bwMode="auto">
          <a:xfrm>
            <a:off x="7634811" y="5086058"/>
            <a:ext cx="276225" cy="368300"/>
          </a:xfrm>
          <a:custGeom>
            <a:avLst/>
            <a:gdLst>
              <a:gd name="T0" fmla="*/ 5 w 36"/>
              <a:gd name="T1" fmla="*/ 2 h 48"/>
              <a:gd name="T2" fmla="*/ 5 w 36"/>
              <a:gd name="T3" fmla="*/ 2 h 48"/>
              <a:gd name="T4" fmla="*/ 17 w 36"/>
              <a:gd name="T5" fmla="*/ 5 h 48"/>
              <a:gd name="T6" fmla="*/ 34 w 36"/>
              <a:gd name="T7" fmla="*/ 34 h 48"/>
              <a:gd name="T8" fmla="*/ 31 w 36"/>
              <a:gd name="T9" fmla="*/ 46 h 48"/>
              <a:gd name="T10" fmla="*/ 31 w 36"/>
              <a:gd name="T11" fmla="*/ 46 h 48"/>
              <a:gd name="T12" fmla="*/ 19 w 36"/>
              <a:gd name="T13" fmla="*/ 43 h 48"/>
              <a:gd name="T14" fmla="*/ 2 w 36"/>
              <a:gd name="T15" fmla="*/ 14 h 48"/>
              <a:gd name="T16" fmla="*/ 5 w 36"/>
              <a:gd name="T17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10" y="0"/>
                  <a:pt x="15" y="1"/>
                  <a:pt x="17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3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8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4"/>
                  <a:pt x="5" y="2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1"/>
          <p:cNvSpPr>
            <a:spLocks/>
          </p:cNvSpPr>
          <p:nvPr/>
        </p:nvSpPr>
        <p:spPr bwMode="auto">
          <a:xfrm>
            <a:off x="7120461" y="4195470"/>
            <a:ext cx="276225" cy="376238"/>
          </a:xfrm>
          <a:custGeom>
            <a:avLst/>
            <a:gdLst>
              <a:gd name="T0" fmla="*/ 6 w 36"/>
              <a:gd name="T1" fmla="*/ 2 h 49"/>
              <a:gd name="T2" fmla="*/ 6 w 36"/>
              <a:gd name="T3" fmla="*/ 2 h 49"/>
              <a:gd name="T4" fmla="*/ 18 w 36"/>
              <a:gd name="T5" fmla="*/ 5 h 49"/>
              <a:gd name="T6" fmla="*/ 34 w 36"/>
              <a:gd name="T7" fmla="*/ 34 h 49"/>
              <a:gd name="T8" fmla="*/ 31 w 36"/>
              <a:gd name="T9" fmla="*/ 46 h 49"/>
              <a:gd name="T10" fmla="*/ 31 w 36"/>
              <a:gd name="T11" fmla="*/ 46 h 49"/>
              <a:gd name="T12" fmla="*/ 19 w 36"/>
              <a:gd name="T13" fmla="*/ 43 h 49"/>
              <a:gd name="T14" fmla="*/ 2 w 36"/>
              <a:gd name="T15" fmla="*/ 14 h 49"/>
              <a:gd name="T16" fmla="*/ 6 w 36"/>
              <a:gd name="T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10" y="0"/>
                  <a:pt x="15" y="1"/>
                  <a:pt x="18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9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6" y="2"/>
                </a:cubicBezTo>
                <a:close/>
              </a:path>
            </a:pathLst>
          </a:custGeom>
          <a:solidFill>
            <a:srgbClr val="B2BDDD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2"/>
          <p:cNvSpPr>
            <a:spLocks/>
          </p:cNvSpPr>
          <p:nvPr/>
        </p:nvSpPr>
        <p:spPr bwMode="auto">
          <a:xfrm>
            <a:off x="6882336" y="4425658"/>
            <a:ext cx="376238" cy="284163"/>
          </a:xfrm>
          <a:custGeom>
            <a:avLst/>
            <a:gdLst>
              <a:gd name="T0" fmla="*/ 47 w 49"/>
              <a:gd name="T1" fmla="*/ 31 h 37"/>
              <a:gd name="T2" fmla="*/ 47 w 49"/>
              <a:gd name="T3" fmla="*/ 31 h 37"/>
              <a:gd name="T4" fmla="*/ 35 w 49"/>
              <a:gd name="T5" fmla="*/ 35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7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7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4" y="35"/>
                  <a:pt x="39" y="37"/>
                  <a:pt x="35" y="35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1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8" y="22"/>
                  <a:pt x="49" y="27"/>
                  <a:pt x="47" y="31"/>
                </a:cubicBezTo>
                <a:close/>
              </a:path>
            </a:pathLst>
          </a:custGeom>
          <a:solidFill>
            <a:srgbClr val="B2BDDD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3"/>
          <p:cNvSpPr>
            <a:spLocks/>
          </p:cNvSpPr>
          <p:nvPr/>
        </p:nvSpPr>
        <p:spPr bwMode="auto">
          <a:xfrm>
            <a:off x="7772923" y="4940008"/>
            <a:ext cx="374650" cy="284163"/>
          </a:xfrm>
          <a:custGeom>
            <a:avLst/>
            <a:gdLst>
              <a:gd name="T0" fmla="*/ 46 w 49"/>
              <a:gd name="T1" fmla="*/ 31 h 37"/>
              <a:gd name="T2" fmla="*/ 46 w 49"/>
              <a:gd name="T3" fmla="*/ 31 h 37"/>
              <a:gd name="T4" fmla="*/ 35 w 49"/>
              <a:gd name="T5" fmla="*/ 34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6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4" y="35"/>
                  <a:pt x="39" y="37"/>
                  <a:pt x="35" y="34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5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0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6" y="31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7772923" y="4425658"/>
            <a:ext cx="374650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5 w 49"/>
              <a:gd name="T15" fmla="*/ 35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6"/>
                  <a:pt x="43" y="18"/>
                </a:cubicBezTo>
                <a:cubicBezTo>
                  <a:pt x="15" y="35"/>
                  <a:pt x="15" y="35"/>
                  <a:pt x="15" y="35"/>
                </a:cubicBezTo>
                <a:cubicBezTo>
                  <a:pt x="10" y="37"/>
                  <a:pt x="5" y="35"/>
                  <a:pt x="3" y="31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5"/>
          <p:cNvSpPr>
            <a:spLocks/>
          </p:cNvSpPr>
          <p:nvPr/>
        </p:nvSpPr>
        <p:spPr bwMode="auto">
          <a:xfrm>
            <a:off x="6882336" y="4940008"/>
            <a:ext cx="376238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7 w 49"/>
              <a:gd name="T9" fmla="*/ 6 h 37"/>
              <a:gd name="T10" fmla="*/ 47 w 49"/>
              <a:gd name="T11" fmla="*/ 6 h 37"/>
              <a:gd name="T12" fmla="*/ 43 w 49"/>
              <a:gd name="T13" fmla="*/ 18 h 37"/>
              <a:gd name="T14" fmla="*/ 15 w 49"/>
              <a:gd name="T15" fmla="*/ 34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9" y="10"/>
                  <a:pt x="48" y="15"/>
                  <a:pt x="43" y="18"/>
                </a:cubicBezTo>
                <a:cubicBezTo>
                  <a:pt x="15" y="34"/>
                  <a:pt x="15" y="34"/>
                  <a:pt x="15" y="34"/>
                </a:cubicBezTo>
                <a:cubicBezTo>
                  <a:pt x="11" y="37"/>
                  <a:pt x="5" y="35"/>
                  <a:pt x="3" y="31"/>
                </a:cubicBezTo>
                <a:close/>
              </a:path>
            </a:pathLst>
          </a:custGeom>
          <a:solidFill>
            <a:srgbClr val="B2BDDD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6"/>
          <p:cNvSpPr>
            <a:spLocks/>
          </p:cNvSpPr>
          <p:nvPr/>
        </p:nvSpPr>
        <p:spPr bwMode="auto">
          <a:xfrm>
            <a:off x="7634811" y="4195470"/>
            <a:ext cx="276225" cy="376238"/>
          </a:xfrm>
          <a:custGeom>
            <a:avLst/>
            <a:gdLst>
              <a:gd name="T0" fmla="*/ 5 w 36"/>
              <a:gd name="T1" fmla="*/ 46 h 49"/>
              <a:gd name="T2" fmla="*/ 5 w 36"/>
              <a:gd name="T3" fmla="*/ 46 h 49"/>
              <a:gd name="T4" fmla="*/ 2 w 36"/>
              <a:gd name="T5" fmla="*/ 34 h 49"/>
              <a:gd name="T6" fmla="*/ 19 w 36"/>
              <a:gd name="T7" fmla="*/ 5 h 49"/>
              <a:gd name="T8" fmla="*/ 31 w 36"/>
              <a:gd name="T9" fmla="*/ 2 h 49"/>
              <a:gd name="T10" fmla="*/ 31 w 36"/>
              <a:gd name="T11" fmla="*/ 2 h 49"/>
              <a:gd name="T12" fmla="*/ 34 w 36"/>
              <a:gd name="T13" fmla="*/ 14 h 49"/>
              <a:gd name="T14" fmla="*/ 17 w 36"/>
              <a:gd name="T15" fmla="*/ 43 h 49"/>
              <a:gd name="T16" fmla="*/ 5 w 36"/>
              <a:gd name="T17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10" y="49"/>
                  <a:pt x="5" y="46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7"/>
          <p:cNvSpPr>
            <a:spLocks/>
          </p:cNvSpPr>
          <p:nvPr/>
        </p:nvSpPr>
        <p:spPr bwMode="auto">
          <a:xfrm>
            <a:off x="7120461" y="5086058"/>
            <a:ext cx="276225" cy="368300"/>
          </a:xfrm>
          <a:custGeom>
            <a:avLst/>
            <a:gdLst>
              <a:gd name="T0" fmla="*/ 6 w 36"/>
              <a:gd name="T1" fmla="*/ 46 h 48"/>
              <a:gd name="T2" fmla="*/ 6 w 36"/>
              <a:gd name="T3" fmla="*/ 46 h 48"/>
              <a:gd name="T4" fmla="*/ 2 w 36"/>
              <a:gd name="T5" fmla="*/ 34 h 48"/>
              <a:gd name="T6" fmla="*/ 19 w 36"/>
              <a:gd name="T7" fmla="*/ 5 h 48"/>
              <a:gd name="T8" fmla="*/ 31 w 36"/>
              <a:gd name="T9" fmla="*/ 2 h 48"/>
              <a:gd name="T10" fmla="*/ 31 w 36"/>
              <a:gd name="T11" fmla="*/ 2 h 48"/>
              <a:gd name="T12" fmla="*/ 34 w 36"/>
              <a:gd name="T13" fmla="*/ 14 h 48"/>
              <a:gd name="T14" fmla="*/ 18 w 36"/>
              <a:gd name="T15" fmla="*/ 43 h 48"/>
              <a:gd name="T16" fmla="*/ 6 w 36"/>
              <a:gd name="T17" fmla="*/ 4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6" y="46"/>
                </a:moveTo>
                <a:cubicBezTo>
                  <a:pt x="6" y="46"/>
                  <a:pt x="6" y="46"/>
                  <a:pt x="6" y="46"/>
                </a:cubicBezTo>
                <a:cubicBezTo>
                  <a:pt x="1" y="43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4"/>
                  <a:pt x="36" y="10"/>
                  <a:pt x="34" y="14"/>
                </a:cubicBezTo>
                <a:cubicBezTo>
                  <a:pt x="18" y="43"/>
                  <a:pt x="18" y="43"/>
                  <a:pt x="18" y="43"/>
                </a:cubicBezTo>
                <a:cubicBezTo>
                  <a:pt x="15" y="47"/>
                  <a:pt x="10" y="48"/>
                  <a:pt x="6" y="46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8"/>
          <p:cNvSpPr>
            <a:spLocks/>
          </p:cNvSpPr>
          <p:nvPr/>
        </p:nvSpPr>
        <p:spPr bwMode="auto">
          <a:xfrm>
            <a:off x="7833248" y="4755858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9"/>
          <p:cNvSpPr>
            <a:spLocks/>
          </p:cNvSpPr>
          <p:nvPr/>
        </p:nvSpPr>
        <p:spPr bwMode="auto">
          <a:xfrm>
            <a:off x="6812486" y="4755858"/>
            <a:ext cx="384175" cy="138113"/>
          </a:xfrm>
          <a:custGeom>
            <a:avLst/>
            <a:gdLst>
              <a:gd name="T0" fmla="*/ 0 w 50"/>
              <a:gd name="T1" fmla="*/ 9 h 18"/>
              <a:gd name="T2" fmla="*/ 0 w 50"/>
              <a:gd name="T3" fmla="*/ 9 h 18"/>
              <a:gd name="T4" fmla="*/ 8 w 50"/>
              <a:gd name="T5" fmla="*/ 0 h 18"/>
              <a:gd name="T6" fmla="*/ 41 w 50"/>
              <a:gd name="T7" fmla="*/ 0 h 18"/>
              <a:gd name="T8" fmla="*/ 50 w 50"/>
              <a:gd name="T9" fmla="*/ 9 h 18"/>
              <a:gd name="T10" fmla="*/ 50 w 50"/>
              <a:gd name="T11" fmla="*/ 9 h 18"/>
              <a:gd name="T12" fmla="*/ 41 w 50"/>
              <a:gd name="T13" fmla="*/ 18 h 18"/>
              <a:gd name="T14" fmla="*/ 8 w 50"/>
              <a:gd name="T15" fmla="*/ 18 h 18"/>
              <a:gd name="T16" fmla="*/ 0 w 50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3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6" y="0"/>
                  <a:pt x="50" y="4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14"/>
                  <a:pt x="46" y="18"/>
                  <a:pt x="4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3" y="18"/>
                  <a:pt x="0" y="14"/>
                  <a:pt x="0" y="9"/>
                </a:cubicBezTo>
                <a:close/>
              </a:path>
            </a:pathLst>
          </a:custGeom>
          <a:solidFill>
            <a:srgbClr val="B2BDDD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0"/>
          <p:cNvSpPr>
            <a:spLocks/>
          </p:cNvSpPr>
          <p:nvPr/>
        </p:nvSpPr>
        <p:spPr bwMode="auto">
          <a:xfrm>
            <a:off x="7449073" y="5146383"/>
            <a:ext cx="131763" cy="384175"/>
          </a:xfrm>
          <a:custGeom>
            <a:avLst/>
            <a:gdLst>
              <a:gd name="T0" fmla="*/ 9 w 17"/>
              <a:gd name="T1" fmla="*/ 0 h 50"/>
              <a:gd name="T2" fmla="*/ 9 w 17"/>
              <a:gd name="T3" fmla="*/ 0 h 50"/>
              <a:gd name="T4" fmla="*/ 17 w 17"/>
              <a:gd name="T5" fmla="*/ 8 h 50"/>
              <a:gd name="T6" fmla="*/ 17 w 17"/>
              <a:gd name="T7" fmla="*/ 41 h 50"/>
              <a:gd name="T8" fmla="*/ 9 w 17"/>
              <a:gd name="T9" fmla="*/ 50 h 50"/>
              <a:gd name="T10" fmla="*/ 9 w 17"/>
              <a:gd name="T11" fmla="*/ 50 h 50"/>
              <a:gd name="T12" fmla="*/ 0 w 17"/>
              <a:gd name="T13" fmla="*/ 41 h 50"/>
              <a:gd name="T14" fmla="*/ 0 w 17"/>
              <a:gd name="T15" fmla="*/ 8 h 50"/>
              <a:gd name="T16" fmla="*/ 9 w 17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0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13" y="0"/>
                  <a:pt x="17" y="4"/>
                  <a:pt x="17" y="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6"/>
                  <a:pt x="13" y="50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4" y="50"/>
                  <a:pt x="0" y="46"/>
                  <a:pt x="0" y="41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1"/>
          <p:cNvSpPr>
            <a:spLocks/>
          </p:cNvSpPr>
          <p:nvPr/>
        </p:nvSpPr>
        <p:spPr bwMode="auto">
          <a:xfrm>
            <a:off x="7449073" y="4117683"/>
            <a:ext cx="131763" cy="392113"/>
          </a:xfrm>
          <a:custGeom>
            <a:avLst/>
            <a:gdLst>
              <a:gd name="T0" fmla="*/ 9 w 17"/>
              <a:gd name="T1" fmla="*/ 0 h 51"/>
              <a:gd name="T2" fmla="*/ 9 w 17"/>
              <a:gd name="T3" fmla="*/ 0 h 51"/>
              <a:gd name="T4" fmla="*/ 17 w 17"/>
              <a:gd name="T5" fmla="*/ 9 h 51"/>
              <a:gd name="T6" fmla="*/ 17 w 17"/>
              <a:gd name="T7" fmla="*/ 42 h 51"/>
              <a:gd name="T8" fmla="*/ 9 w 17"/>
              <a:gd name="T9" fmla="*/ 51 h 51"/>
              <a:gd name="T10" fmla="*/ 9 w 17"/>
              <a:gd name="T11" fmla="*/ 51 h 51"/>
              <a:gd name="T12" fmla="*/ 0 w 17"/>
              <a:gd name="T13" fmla="*/ 42 h 51"/>
              <a:gd name="T14" fmla="*/ 0 w 17"/>
              <a:gd name="T15" fmla="*/ 9 h 51"/>
              <a:gd name="T16" fmla="*/ 9 w 17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7"/>
                  <a:pt x="13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62"/>
          <p:cNvSpPr>
            <a:spLocks noChangeArrowheads="1"/>
          </p:cNvSpPr>
          <p:nvPr/>
        </p:nvSpPr>
        <p:spPr bwMode="auto">
          <a:xfrm>
            <a:off x="7280798" y="4585995"/>
            <a:ext cx="468313" cy="476250"/>
          </a:xfrm>
          <a:prstGeom prst="ellipse">
            <a:avLst/>
          </a:prstGeom>
          <a:solidFill>
            <a:srgbClr val="B2BDDD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63"/>
          <p:cNvSpPr>
            <a:spLocks noChangeArrowheads="1"/>
          </p:cNvSpPr>
          <p:nvPr/>
        </p:nvSpPr>
        <p:spPr bwMode="auto">
          <a:xfrm>
            <a:off x="7318898" y="4628064"/>
            <a:ext cx="392113" cy="392113"/>
          </a:xfrm>
          <a:prstGeom prst="ellipse">
            <a:avLst/>
          </a:prstGeom>
          <a:solidFill>
            <a:srgbClr val="194F8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91035" y="5079637"/>
            <a:ext cx="276225" cy="369888"/>
          </a:xfrm>
          <a:custGeom>
            <a:avLst/>
            <a:gdLst>
              <a:gd name="T0" fmla="*/ 5 w 36"/>
              <a:gd name="T1" fmla="*/ 2 h 48"/>
              <a:gd name="T2" fmla="*/ 5 w 36"/>
              <a:gd name="T3" fmla="*/ 2 h 48"/>
              <a:gd name="T4" fmla="*/ 17 w 36"/>
              <a:gd name="T5" fmla="*/ 5 h 48"/>
              <a:gd name="T6" fmla="*/ 34 w 36"/>
              <a:gd name="T7" fmla="*/ 34 h 48"/>
              <a:gd name="T8" fmla="*/ 31 w 36"/>
              <a:gd name="T9" fmla="*/ 46 h 48"/>
              <a:gd name="T10" fmla="*/ 31 w 36"/>
              <a:gd name="T11" fmla="*/ 46 h 48"/>
              <a:gd name="T12" fmla="*/ 19 w 36"/>
              <a:gd name="T13" fmla="*/ 43 h 48"/>
              <a:gd name="T14" fmla="*/ 2 w 36"/>
              <a:gd name="T15" fmla="*/ 14 h 48"/>
              <a:gd name="T16" fmla="*/ 5 w 36"/>
              <a:gd name="T17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9" y="0"/>
                  <a:pt x="15" y="1"/>
                  <a:pt x="17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6" y="48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5" y="2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76685" y="4189050"/>
            <a:ext cx="276225" cy="376238"/>
          </a:xfrm>
          <a:custGeom>
            <a:avLst/>
            <a:gdLst>
              <a:gd name="T0" fmla="*/ 5 w 36"/>
              <a:gd name="T1" fmla="*/ 2 h 49"/>
              <a:gd name="T2" fmla="*/ 5 w 36"/>
              <a:gd name="T3" fmla="*/ 2 h 49"/>
              <a:gd name="T4" fmla="*/ 17 w 36"/>
              <a:gd name="T5" fmla="*/ 6 h 49"/>
              <a:gd name="T6" fmla="*/ 34 w 36"/>
              <a:gd name="T7" fmla="*/ 34 h 49"/>
              <a:gd name="T8" fmla="*/ 31 w 36"/>
              <a:gd name="T9" fmla="*/ 46 h 49"/>
              <a:gd name="T10" fmla="*/ 31 w 36"/>
              <a:gd name="T11" fmla="*/ 46 h 49"/>
              <a:gd name="T12" fmla="*/ 19 w 36"/>
              <a:gd name="T13" fmla="*/ 43 h 49"/>
              <a:gd name="T14" fmla="*/ 2 w 36"/>
              <a:gd name="T15" fmla="*/ 14 h 49"/>
              <a:gd name="T16" fmla="*/ 5 w 36"/>
              <a:gd name="T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10" y="0"/>
                  <a:pt x="15" y="1"/>
                  <a:pt x="17" y="6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9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5" y="2"/>
                </a:cubicBezTo>
                <a:close/>
              </a:path>
            </a:pathLst>
          </a:custGeom>
          <a:solidFill>
            <a:srgbClr val="EDECB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638560" y="4419237"/>
            <a:ext cx="376238" cy="284163"/>
          </a:xfrm>
          <a:custGeom>
            <a:avLst/>
            <a:gdLst>
              <a:gd name="T0" fmla="*/ 47 w 49"/>
              <a:gd name="T1" fmla="*/ 31 h 37"/>
              <a:gd name="T2" fmla="*/ 47 w 49"/>
              <a:gd name="T3" fmla="*/ 31 h 37"/>
              <a:gd name="T4" fmla="*/ 35 w 49"/>
              <a:gd name="T5" fmla="*/ 35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7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7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4" y="36"/>
                  <a:pt x="39" y="37"/>
                  <a:pt x="35" y="35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0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7" y="31"/>
                </a:cubicBezTo>
                <a:close/>
              </a:path>
            </a:pathLst>
          </a:custGeom>
          <a:solidFill>
            <a:srgbClr val="EDECB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529147" y="4933587"/>
            <a:ext cx="376238" cy="284163"/>
          </a:xfrm>
          <a:custGeom>
            <a:avLst/>
            <a:gdLst>
              <a:gd name="T0" fmla="*/ 46 w 49"/>
              <a:gd name="T1" fmla="*/ 31 h 37"/>
              <a:gd name="T2" fmla="*/ 46 w 49"/>
              <a:gd name="T3" fmla="*/ 31 h 37"/>
              <a:gd name="T4" fmla="*/ 34 w 49"/>
              <a:gd name="T5" fmla="*/ 34 h 37"/>
              <a:gd name="T6" fmla="*/ 6 w 49"/>
              <a:gd name="T7" fmla="*/ 18 h 37"/>
              <a:gd name="T8" fmla="*/ 2 w 49"/>
              <a:gd name="T9" fmla="*/ 6 h 37"/>
              <a:gd name="T10" fmla="*/ 2 w 49"/>
              <a:gd name="T11" fmla="*/ 6 h 37"/>
              <a:gd name="T12" fmla="*/ 14 w 49"/>
              <a:gd name="T13" fmla="*/ 3 h 37"/>
              <a:gd name="T14" fmla="*/ 43 w 49"/>
              <a:gd name="T15" fmla="*/ 19 h 37"/>
              <a:gd name="T16" fmla="*/ 46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4" y="35"/>
                  <a:pt x="39" y="37"/>
                  <a:pt x="34" y="34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5" y="2"/>
                  <a:pt x="10" y="0"/>
                  <a:pt x="14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6" y="31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0529147" y="4419237"/>
            <a:ext cx="376238" cy="284163"/>
          </a:xfrm>
          <a:custGeom>
            <a:avLst/>
            <a:gdLst>
              <a:gd name="T0" fmla="*/ 2 w 49"/>
              <a:gd name="T1" fmla="*/ 31 h 37"/>
              <a:gd name="T2" fmla="*/ 2 w 49"/>
              <a:gd name="T3" fmla="*/ 31 h 37"/>
              <a:gd name="T4" fmla="*/ 6 w 49"/>
              <a:gd name="T5" fmla="*/ 19 h 37"/>
              <a:gd name="T6" fmla="*/ 34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4 w 49"/>
              <a:gd name="T15" fmla="*/ 35 h 37"/>
              <a:gd name="T16" fmla="*/ 2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2" y="31"/>
                </a:moveTo>
                <a:cubicBezTo>
                  <a:pt x="2" y="31"/>
                  <a:pt x="2" y="31"/>
                  <a:pt x="2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4" y="3"/>
                  <a:pt x="34" y="3"/>
                  <a:pt x="34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6"/>
                  <a:pt x="43" y="18"/>
                </a:cubicBezTo>
                <a:cubicBezTo>
                  <a:pt x="14" y="35"/>
                  <a:pt x="14" y="35"/>
                  <a:pt x="14" y="35"/>
                </a:cubicBezTo>
                <a:cubicBezTo>
                  <a:pt x="10" y="37"/>
                  <a:pt x="5" y="36"/>
                  <a:pt x="2" y="31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9638560" y="4933587"/>
            <a:ext cx="376238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5 w 49"/>
              <a:gd name="T15" fmla="*/ 34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6"/>
                  <a:pt x="43" y="18"/>
                </a:cubicBezTo>
                <a:cubicBezTo>
                  <a:pt x="15" y="34"/>
                  <a:pt x="15" y="34"/>
                  <a:pt x="15" y="34"/>
                </a:cubicBezTo>
                <a:cubicBezTo>
                  <a:pt x="10" y="37"/>
                  <a:pt x="5" y="35"/>
                  <a:pt x="3" y="31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391035" y="4189050"/>
            <a:ext cx="276225" cy="376238"/>
          </a:xfrm>
          <a:custGeom>
            <a:avLst/>
            <a:gdLst>
              <a:gd name="T0" fmla="*/ 5 w 36"/>
              <a:gd name="T1" fmla="*/ 46 h 49"/>
              <a:gd name="T2" fmla="*/ 5 w 36"/>
              <a:gd name="T3" fmla="*/ 46 h 49"/>
              <a:gd name="T4" fmla="*/ 2 w 36"/>
              <a:gd name="T5" fmla="*/ 34 h 49"/>
              <a:gd name="T6" fmla="*/ 19 w 36"/>
              <a:gd name="T7" fmla="*/ 6 h 49"/>
              <a:gd name="T8" fmla="*/ 31 w 36"/>
              <a:gd name="T9" fmla="*/ 2 h 49"/>
              <a:gd name="T10" fmla="*/ 31 w 36"/>
              <a:gd name="T11" fmla="*/ 2 h 49"/>
              <a:gd name="T12" fmla="*/ 34 w 36"/>
              <a:gd name="T13" fmla="*/ 14 h 49"/>
              <a:gd name="T14" fmla="*/ 17 w 36"/>
              <a:gd name="T15" fmla="*/ 43 h 49"/>
              <a:gd name="T16" fmla="*/ 5 w 36"/>
              <a:gd name="T17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1"/>
                  <a:pt x="26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9" y="49"/>
                  <a:pt x="5" y="46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876685" y="5079637"/>
            <a:ext cx="276225" cy="369888"/>
          </a:xfrm>
          <a:custGeom>
            <a:avLst/>
            <a:gdLst>
              <a:gd name="T0" fmla="*/ 5 w 36"/>
              <a:gd name="T1" fmla="*/ 46 h 48"/>
              <a:gd name="T2" fmla="*/ 5 w 36"/>
              <a:gd name="T3" fmla="*/ 46 h 48"/>
              <a:gd name="T4" fmla="*/ 2 w 36"/>
              <a:gd name="T5" fmla="*/ 34 h 48"/>
              <a:gd name="T6" fmla="*/ 19 w 36"/>
              <a:gd name="T7" fmla="*/ 5 h 48"/>
              <a:gd name="T8" fmla="*/ 31 w 36"/>
              <a:gd name="T9" fmla="*/ 2 h 48"/>
              <a:gd name="T10" fmla="*/ 31 w 36"/>
              <a:gd name="T11" fmla="*/ 2 h 48"/>
              <a:gd name="T12" fmla="*/ 34 w 36"/>
              <a:gd name="T13" fmla="*/ 14 h 48"/>
              <a:gd name="T14" fmla="*/ 17 w 36"/>
              <a:gd name="T15" fmla="*/ 43 h 48"/>
              <a:gd name="T16" fmla="*/ 5 w 36"/>
              <a:gd name="T17" fmla="*/ 4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10" y="48"/>
                  <a:pt x="5" y="46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10591060" y="4749437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562360" y="4749437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EDECB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206885" y="5141550"/>
            <a:ext cx="130175" cy="384175"/>
          </a:xfrm>
          <a:custGeom>
            <a:avLst/>
            <a:gdLst>
              <a:gd name="T0" fmla="*/ 8 w 17"/>
              <a:gd name="T1" fmla="*/ 0 h 50"/>
              <a:gd name="T2" fmla="*/ 8 w 17"/>
              <a:gd name="T3" fmla="*/ 0 h 50"/>
              <a:gd name="T4" fmla="*/ 17 w 17"/>
              <a:gd name="T5" fmla="*/ 9 h 50"/>
              <a:gd name="T6" fmla="*/ 17 w 17"/>
              <a:gd name="T7" fmla="*/ 42 h 50"/>
              <a:gd name="T8" fmla="*/ 8 w 17"/>
              <a:gd name="T9" fmla="*/ 50 h 50"/>
              <a:gd name="T10" fmla="*/ 8 w 17"/>
              <a:gd name="T11" fmla="*/ 50 h 50"/>
              <a:gd name="T12" fmla="*/ 0 w 17"/>
              <a:gd name="T13" fmla="*/ 42 h 50"/>
              <a:gd name="T14" fmla="*/ 0 w 17"/>
              <a:gd name="T15" fmla="*/ 9 h 50"/>
              <a:gd name="T16" fmla="*/ 8 w 17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0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6"/>
                  <a:pt x="13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4" y="50"/>
                  <a:pt x="0" y="46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10206885" y="4112850"/>
            <a:ext cx="130175" cy="392113"/>
          </a:xfrm>
          <a:custGeom>
            <a:avLst/>
            <a:gdLst>
              <a:gd name="T0" fmla="*/ 8 w 17"/>
              <a:gd name="T1" fmla="*/ 0 h 51"/>
              <a:gd name="T2" fmla="*/ 8 w 17"/>
              <a:gd name="T3" fmla="*/ 0 h 51"/>
              <a:gd name="T4" fmla="*/ 17 w 17"/>
              <a:gd name="T5" fmla="*/ 9 h 51"/>
              <a:gd name="T6" fmla="*/ 17 w 17"/>
              <a:gd name="T7" fmla="*/ 42 h 51"/>
              <a:gd name="T8" fmla="*/ 8 w 17"/>
              <a:gd name="T9" fmla="*/ 51 h 51"/>
              <a:gd name="T10" fmla="*/ 8 w 17"/>
              <a:gd name="T11" fmla="*/ 51 h 51"/>
              <a:gd name="T12" fmla="*/ 0 w 17"/>
              <a:gd name="T13" fmla="*/ 42 h 51"/>
              <a:gd name="T14" fmla="*/ 0 w 17"/>
              <a:gd name="T15" fmla="*/ 9 h 51"/>
              <a:gd name="T16" fmla="*/ 8 w 17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7"/>
                  <a:pt x="13" y="51"/>
                  <a:pt x="8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</a:path>
            </a:pathLst>
          </a:cu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0038610" y="4589100"/>
            <a:ext cx="468313" cy="468313"/>
          </a:xfrm>
          <a:prstGeom prst="ellipse">
            <a:avLst/>
          </a:prstGeom>
          <a:solidFill>
            <a:srgbClr val="EDECB2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0076710" y="4627200"/>
            <a:ext cx="392113" cy="392113"/>
          </a:xfrm>
          <a:prstGeom prst="ellipse">
            <a:avLst/>
          </a:prstGeom>
          <a:solidFill>
            <a:srgbClr val="CACE00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4806662" y="5084470"/>
            <a:ext cx="276225" cy="369888"/>
          </a:xfrm>
          <a:custGeom>
            <a:avLst/>
            <a:gdLst>
              <a:gd name="T0" fmla="*/ 5 w 36"/>
              <a:gd name="T1" fmla="*/ 2 h 48"/>
              <a:gd name="T2" fmla="*/ 5 w 36"/>
              <a:gd name="T3" fmla="*/ 2 h 48"/>
              <a:gd name="T4" fmla="*/ 17 w 36"/>
              <a:gd name="T5" fmla="*/ 5 h 48"/>
              <a:gd name="T6" fmla="*/ 34 w 36"/>
              <a:gd name="T7" fmla="*/ 34 h 48"/>
              <a:gd name="T8" fmla="*/ 31 w 36"/>
              <a:gd name="T9" fmla="*/ 46 h 48"/>
              <a:gd name="T10" fmla="*/ 31 w 36"/>
              <a:gd name="T11" fmla="*/ 46 h 48"/>
              <a:gd name="T12" fmla="*/ 19 w 36"/>
              <a:gd name="T13" fmla="*/ 43 h 48"/>
              <a:gd name="T14" fmla="*/ 2 w 36"/>
              <a:gd name="T15" fmla="*/ 14 h 48"/>
              <a:gd name="T16" fmla="*/ 5 w 36"/>
              <a:gd name="T17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10" y="0"/>
                  <a:pt x="15" y="1"/>
                  <a:pt x="17" y="5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8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5" y="2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292312" y="4193883"/>
            <a:ext cx="276225" cy="376238"/>
          </a:xfrm>
          <a:custGeom>
            <a:avLst/>
            <a:gdLst>
              <a:gd name="T0" fmla="*/ 6 w 36"/>
              <a:gd name="T1" fmla="*/ 2 h 49"/>
              <a:gd name="T2" fmla="*/ 6 w 36"/>
              <a:gd name="T3" fmla="*/ 2 h 49"/>
              <a:gd name="T4" fmla="*/ 18 w 36"/>
              <a:gd name="T5" fmla="*/ 6 h 49"/>
              <a:gd name="T6" fmla="*/ 34 w 36"/>
              <a:gd name="T7" fmla="*/ 34 h 49"/>
              <a:gd name="T8" fmla="*/ 31 w 36"/>
              <a:gd name="T9" fmla="*/ 46 h 49"/>
              <a:gd name="T10" fmla="*/ 31 w 36"/>
              <a:gd name="T11" fmla="*/ 46 h 49"/>
              <a:gd name="T12" fmla="*/ 19 w 36"/>
              <a:gd name="T13" fmla="*/ 43 h 49"/>
              <a:gd name="T14" fmla="*/ 2 w 36"/>
              <a:gd name="T15" fmla="*/ 14 h 49"/>
              <a:gd name="T16" fmla="*/ 6 w 36"/>
              <a:gd name="T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10" y="0"/>
                  <a:pt x="15" y="1"/>
                  <a:pt x="18" y="6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8"/>
                  <a:pt x="35" y="44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27" y="49"/>
                  <a:pt x="21" y="47"/>
                  <a:pt x="19" y="43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0"/>
                  <a:pt x="1" y="5"/>
                  <a:pt x="6" y="2"/>
                </a:cubicBezTo>
                <a:close/>
              </a:path>
            </a:pathLst>
          </a:cu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4054187" y="4424070"/>
            <a:ext cx="376238" cy="284163"/>
          </a:xfrm>
          <a:custGeom>
            <a:avLst/>
            <a:gdLst>
              <a:gd name="T0" fmla="*/ 47 w 49"/>
              <a:gd name="T1" fmla="*/ 31 h 37"/>
              <a:gd name="T2" fmla="*/ 47 w 49"/>
              <a:gd name="T3" fmla="*/ 31 h 37"/>
              <a:gd name="T4" fmla="*/ 35 w 49"/>
              <a:gd name="T5" fmla="*/ 35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7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7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4" y="36"/>
                  <a:pt x="39" y="37"/>
                  <a:pt x="35" y="35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1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8" y="22"/>
                  <a:pt x="49" y="27"/>
                  <a:pt x="47" y="31"/>
                </a:cubicBezTo>
                <a:close/>
              </a:path>
            </a:pathLst>
          </a:cu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4944774" y="4938420"/>
            <a:ext cx="374650" cy="284163"/>
          </a:xfrm>
          <a:custGeom>
            <a:avLst/>
            <a:gdLst>
              <a:gd name="T0" fmla="*/ 46 w 49"/>
              <a:gd name="T1" fmla="*/ 31 h 37"/>
              <a:gd name="T2" fmla="*/ 46 w 49"/>
              <a:gd name="T3" fmla="*/ 31 h 37"/>
              <a:gd name="T4" fmla="*/ 35 w 49"/>
              <a:gd name="T5" fmla="*/ 34 h 37"/>
              <a:gd name="T6" fmla="*/ 6 w 49"/>
              <a:gd name="T7" fmla="*/ 18 h 37"/>
              <a:gd name="T8" fmla="*/ 3 w 49"/>
              <a:gd name="T9" fmla="*/ 6 h 37"/>
              <a:gd name="T10" fmla="*/ 3 w 49"/>
              <a:gd name="T11" fmla="*/ 6 h 37"/>
              <a:gd name="T12" fmla="*/ 15 w 49"/>
              <a:gd name="T13" fmla="*/ 3 h 37"/>
              <a:gd name="T14" fmla="*/ 43 w 49"/>
              <a:gd name="T15" fmla="*/ 19 h 37"/>
              <a:gd name="T16" fmla="*/ 46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46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4" y="35"/>
                  <a:pt x="39" y="37"/>
                  <a:pt x="35" y="34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6"/>
                  <a:pt x="0" y="10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5" y="2"/>
                  <a:pt x="10" y="0"/>
                  <a:pt x="15" y="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2"/>
                  <a:pt x="49" y="27"/>
                  <a:pt x="46" y="31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4944774" y="4424070"/>
            <a:ext cx="374650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6 w 49"/>
              <a:gd name="T9" fmla="*/ 6 h 37"/>
              <a:gd name="T10" fmla="*/ 46 w 49"/>
              <a:gd name="T11" fmla="*/ 6 h 37"/>
              <a:gd name="T12" fmla="*/ 43 w 49"/>
              <a:gd name="T13" fmla="*/ 18 h 37"/>
              <a:gd name="T14" fmla="*/ 15 w 49"/>
              <a:gd name="T15" fmla="*/ 35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0"/>
                  <a:pt x="47" y="16"/>
                  <a:pt x="43" y="18"/>
                </a:cubicBezTo>
                <a:cubicBezTo>
                  <a:pt x="15" y="35"/>
                  <a:pt x="15" y="35"/>
                  <a:pt x="15" y="35"/>
                </a:cubicBezTo>
                <a:cubicBezTo>
                  <a:pt x="10" y="37"/>
                  <a:pt x="5" y="36"/>
                  <a:pt x="3" y="31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4054187" y="4938420"/>
            <a:ext cx="376238" cy="284163"/>
          </a:xfrm>
          <a:custGeom>
            <a:avLst/>
            <a:gdLst>
              <a:gd name="T0" fmla="*/ 3 w 49"/>
              <a:gd name="T1" fmla="*/ 31 h 37"/>
              <a:gd name="T2" fmla="*/ 3 w 49"/>
              <a:gd name="T3" fmla="*/ 31 h 37"/>
              <a:gd name="T4" fmla="*/ 6 w 49"/>
              <a:gd name="T5" fmla="*/ 19 h 37"/>
              <a:gd name="T6" fmla="*/ 35 w 49"/>
              <a:gd name="T7" fmla="*/ 3 h 37"/>
              <a:gd name="T8" fmla="*/ 47 w 49"/>
              <a:gd name="T9" fmla="*/ 6 h 37"/>
              <a:gd name="T10" fmla="*/ 47 w 49"/>
              <a:gd name="T11" fmla="*/ 6 h 37"/>
              <a:gd name="T12" fmla="*/ 43 w 49"/>
              <a:gd name="T13" fmla="*/ 18 h 37"/>
              <a:gd name="T14" fmla="*/ 15 w 49"/>
              <a:gd name="T15" fmla="*/ 34 h 37"/>
              <a:gd name="T16" fmla="*/ 3 w 49"/>
              <a:gd name="T17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7"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0" y="27"/>
                  <a:pt x="2" y="22"/>
                  <a:pt x="6" y="19"/>
                </a:cubicBezTo>
                <a:cubicBezTo>
                  <a:pt x="35" y="3"/>
                  <a:pt x="35" y="3"/>
                  <a:pt x="35" y="3"/>
                </a:cubicBezTo>
                <a:cubicBezTo>
                  <a:pt x="39" y="0"/>
                  <a:pt x="44" y="2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9" y="10"/>
                  <a:pt x="48" y="16"/>
                  <a:pt x="43" y="18"/>
                </a:cubicBezTo>
                <a:cubicBezTo>
                  <a:pt x="15" y="34"/>
                  <a:pt x="15" y="34"/>
                  <a:pt x="15" y="34"/>
                </a:cubicBezTo>
                <a:cubicBezTo>
                  <a:pt x="11" y="37"/>
                  <a:pt x="5" y="35"/>
                  <a:pt x="3" y="31"/>
                </a:cubicBezTo>
                <a:close/>
              </a:path>
            </a:pathLst>
          </a:cu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4806662" y="4193883"/>
            <a:ext cx="276225" cy="376238"/>
          </a:xfrm>
          <a:custGeom>
            <a:avLst/>
            <a:gdLst>
              <a:gd name="T0" fmla="*/ 5 w 36"/>
              <a:gd name="T1" fmla="*/ 46 h 49"/>
              <a:gd name="T2" fmla="*/ 5 w 36"/>
              <a:gd name="T3" fmla="*/ 46 h 49"/>
              <a:gd name="T4" fmla="*/ 2 w 36"/>
              <a:gd name="T5" fmla="*/ 34 h 49"/>
              <a:gd name="T6" fmla="*/ 19 w 36"/>
              <a:gd name="T7" fmla="*/ 6 h 49"/>
              <a:gd name="T8" fmla="*/ 31 w 36"/>
              <a:gd name="T9" fmla="*/ 2 h 49"/>
              <a:gd name="T10" fmla="*/ 31 w 36"/>
              <a:gd name="T11" fmla="*/ 2 h 49"/>
              <a:gd name="T12" fmla="*/ 34 w 36"/>
              <a:gd name="T13" fmla="*/ 14 h 49"/>
              <a:gd name="T14" fmla="*/ 17 w 36"/>
              <a:gd name="T15" fmla="*/ 43 h 49"/>
              <a:gd name="T16" fmla="*/ 5 w 36"/>
              <a:gd name="T17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9">
                <a:moveTo>
                  <a:pt x="5" y="46"/>
                </a:moveTo>
                <a:cubicBezTo>
                  <a:pt x="5" y="46"/>
                  <a:pt x="5" y="46"/>
                  <a:pt x="5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7"/>
                  <a:pt x="10" y="49"/>
                  <a:pt x="5" y="46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4292312" y="5084470"/>
            <a:ext cx="276225" cy="369888"/>
          </a:xfrm>
          <a:custGeom>
            <a:avLst/>
            <a:gdLst>
              <a:gd name="T0" fmla="*/ 6 w 36"/>
              <a:gd name="T1" fmla="*/ 46 h 48"/>
              <a:gd name="T2" fmla="*/ 6 w 36"/>
              <a:gd name="T3" fmla="*/ 46 h 48"/>
              <a:gd name="T4" fmla="*/ 2 w 36"/>
              <a:gd name="T5" fmla="*/ 34 h 48"/>
              <a:gd name="T6" fmla="*/ 19 w 36"/>
              <a:gd name="T7" fmla="*/ 5 h 48"/>
              <a:gd name="T8" fmla="*/ 31 w 36"/>
              <a:gd name="T9" fmla="*/ 2 h 48"/>
              <a:gd name="T10" fmla="*/ 31 w 36"/>
              <a:gd name="T11" fmla="*/ 2 h 48"/>
              <a:gd name="T12" fmla="*/ 34 w 36"/>
              <a:gd name="T13" fmla="*/ 14 h 48"/>
              <a:gd name="T14" fmla="*/ 18 w 36"/>
              <a:gd name="T15" fmla="*/ 43 h 48"/>
              <a:gd name="T16" fmla="*/ 6 w 36"/>
              <a:gd name="T17" fmla="*/ 4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8">
                <a:moveTo>
                  <a:pt x="6" y="46"/>
                </a:moveTo>
                <a:cubicBezTo>
                  <a:pt x="6" y="46"/>
                  <a:pt x="6" y="46"/>
                  <a:pt x="6" y="46"/>
                </a:cubicBezTo>
                <a:cubicBezTo>
                  <a:pt x="1" y="44"/>
                  <a:pt x="0" y="38"/>
                  <a:pt x="2" y="34"/>
                </a:cubicBezTo>
                <a:cubicBezTo>
                  <a:pt x="19" y="5"/>
                  <a:pt x="19" y="5"/>
                  <a:pt x="19" y="5"/>
                </a:cubicBezTo>
                <a:cubicBezTo>
                  <a:pt x="21" y="1"/>
                  <a:pt x="27" y="0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5" y="5"/>
                  <a:pt x="36" y="10"/>
                  <a:pt x="34" y="14"/>
                </a:cubicBezTo>
                <a:cubicBezTo>
                  <a:pt x="18" y="43"/>
                  <a:pt x="18" y="43"/>
                  <a:pt x="18" y="43"/>
                </a:cubicBezTo>
                <a:cubicBezTo>
                  <a:pt x="15" y="47"/>
                  <a:pt x="10" y="48"/>
                  <a:pt x="6" y="46"/>
                </a:cubicBezTo>
                <a:close/>
              </a:path>
            </a:pathLst>
          </a:cu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5005099" y="4754270"/>
            <a:ext cx="392113" cy="138113"/>
          </a:xfrm>
          <a:custGeom>
            <a:avLst/>
            <a:gdLst>
              <a:gd name="T0" fmla="*/ 0 w 51"/>
              <a:gd name="T1" fmla="*/ 9 h 18"/>
              <a:gd name="T2" fmla="*/ 0 w 51"/>
              <a:gd name="T3" fmla="*/ 9 h 18"/>
              <a:gd name="T4" fmla="*/ 9 w 51"/>
              <a:gd name="T5" fmla="*/ 0 h 18"/>
              <a:gd name="T6" fmla="*/ 42 w 51"/>
              <a:gd name="T7" fmla="*/ 0 h 18"/>
              <a:gd name="T8" fmla="*/ 51 w 51"/>
              <a:gd name="T9" fmla="*/ 9 h 18"/>
              <a:gd name="T10" fmla="*/ 51 w 51"/>
              <a:gd name="T11" fmla="*/ 9 h 18"/>
              <a:gd name="T12" fmla="*/ 42 w 51"/>
              <a:gd name="T13" fmla="*/ 18 h 18"/>
              <a:gd name="T14" fmla="*/ 9 w 51"/>
              <a:gd name="T15" fmla="*/ 18 h 18"/>
              <a:gd name="T16" fmla="*/ 0 w 51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1" y="4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4"/>
                  <a:pt x="47" y="18"/>
                  <a:pt x="4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/>
          </p:cNvSpPr>
          <p:nvPr/>
        </p:nvSpPr>
        <p:spPr bwMode="auto">
          <a:xfrm>
            <a:off x="3984337" y="4754270"/>
            <a:ext cx="384175" cy="138113"/>
          </a:xfrm>
          <a:custGeom>
            <a:avLst/>
            <a:gdLst>
              <a:gd name="T0" fmla="*/ 0 w 50"/>
              <a:gd name="T1" fmla="*/ 9 h 18"/>
              <a:gd name="T2" fmla="*/ 0 w 50"/>
              <a:gd name="T3" fmla="*/ 9 h 18"/>
              <a:gd name="T4" fmla="*/ 8 w 50"/>
              <a:gd name="T5" fmla="*/ 0 h 18"/>
              <a:gd name="T6" fmla="*/ 41 w 50"/>
              <a:gd name="T7" fmla="*/ 0 h 18"/>
              <a:gd name="T8" fmla="*/ 50 w 50"/>
              <a:gd name="T9" fmla="*/ 9 h 18"/>
              <a:gd name="T10" fmla="*/ 50 w 50"/>
              <a:gd name="T11" fmla="*/ 9 h 18"/>
              <a:gd name="T12" fmla="*/ 41 w 50"/>
              <a:gd name="T13" fmla="*/ 18 h 18"/>
              <a:gd name="T14" fmla="*/ 8 w 50"/>
              <a:gd name="T15" fmla="*/ 18 h 18"/>
              <a:gd name="T16" fmla="*/ 0 w 50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8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3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6" y="0"/>
                  <a:pt x="50" y="4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14"/>
                  <a:pt x="46" y="18"/>
                  <a:pt x="4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3" y="18"/>
                  <a:pt x="0" y="14"/>
                  <a:pt x="0" y="9"/>
                </a:cubicBezTo>
                <a:close/>
              </a:path>
            </a:pathLst>
          </a:cu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0"/>
          <p:cNvSpPr>
            <a:spLocks/>
          </p:cNvSpPr>
          <p:nvPr/>
        </p:nvSpPr>
        <p:spPr bwMode="auto">
          <a:xfrm>
            <a:off x="4620924" y="5146383"/>
            <a:ext cx="131763" cy="384175"/>
          </a:xfrm>
          <a:custGeom>
            <a:avLst/>
            <a:gdLst>
              <a:gd name="T0" fmla="*/ 9 w 17"/>
              <a:gd name="T1" fmla="*/ 0 h 50"/>
              <a:gd name="T2" fmla="*/ 9 w 17"/>
              <a:gd name="T3" fmla="*/ 0 h 50"/>
              <a:gd name="T4" fmla="*/ 17 w 17"/>
              <a:gd name="T5" fmla="*/ 9 h 50"/>
              <a:gd name="T6" fmla="*/ 17 w 17"/>
              <a:gd name="T7" fmla="*/ 42 h 50"/>
              <a:gd name="T8" fmla="*/ 9 w 17"/>
              <a:gd name="T9" fmla="*/ 50 h 50"/>
              <a:gd name="T10" fmla="*/ 9 w 17"/>
              <a:gd name="T11" fmla="*/ 50 h 50"/>
              <a:gd name="T12" fmla="*/ 0 w 17"/>
              <a:gd name="T13" fmla="*/ 42 h 50"/>
              <a:gd name="T14" fmla="*/ 0 w 17"/>
              <a:gd name="T15" fmla="*/ 9 h 50"/>
              <a:gd name="T16" fmla="*/ 9 w 17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0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6"/>
                  <a:pt x="13" y="50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4" y="50"/>
                  <a:pt x="0" y="46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4620924" y="4117683"/>
            <a:ext cx="131763" cy="392113"/>
          </a:xfrm>
          <a:custGeom>
            <a:avLst/>
            <a:gdLst>
              <a:gd name="T0" fmla="*/ 9 w 17"/>
              <a:gd name="T1" fmla="*/ 0 h 51"/>
              <a:gd name="T2" fmla="*/ 9 w 17"/>
              <a:gd name="T3" fmla="*/ 0 h 51"/>
              <a:gd name="T4" fmla="*/ 17 w 17"/>
              <a:gd name="T5" fmla="*/ 9 h 51"/>
              <a:gd name="T6" fmla="*/ 17 w 17"/>
              <a:gd name="T7" fmla="*/ 42 h 51"/>
              <a:gd name="T8" fmla="*/ 9 w 17"/>
              <a:gd name="T9" fmla="*/ 51 h 51"/>
              <a:gd name="T10" fmla="*/ 9 w 17"/>
              <a:gd name="T11" fmla="*/ 51 h 51"/>
              <a:gd name="T12" fmla="*/ 0 w 17"/>
              <a:gd name="T13" fmla="*/ 42 h 51"/>
              <a:gd name="T14" fmla="*/ 0 w 17"/>
              <a:gd name="T15" fmla="*/ 9 h 51"/>
              <a:gd name="T16" fmla="*/ 9 w 17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7"/>
                  <a:pt x="13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4452649" y="4593933"/>
            <a:ext cx="468313" cy="468313"/>
          </a:xfrm>
          <a:prstGeom prst="ellipse">
            <a:avLst/>
          </a:prstGeom>
          <a:solidFill>
            <a:srgbClr val="D8ADB9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4490749" y="4632033"/>
            <a:ext cx="392113" cy="392113"/>
          </a:xfrm>
          <a:prstGeom prst="ellipse">
            <a:avLst/>
          </a:prstGeom>
          <a:solidFill>
            <a:srgbClr val="A72864"/>
          </a:solidFill>
          <a:ln>
            <a:noFill/>
          </a:ln>
          <a:effectLst>
            <a:reflection blurRad="431800" stA="86000" endPos="35000" dist="1143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130211" y="4031458"/>
            <a:ext cx="1562100" cy="1562100"/>
          </a:xfrm>
          <a:prstGeom prst="ellipse">
            <a:avLst/>
          </a:prstGeom>
          <a:gradFill flip="none" rotWithShape="1">
            <a:gsLst>
              <a:gs pos="63000">
                <a:schemeClr val="bg1">
                  <a:lumMod val="8000"/>
                  <a:lumOff val="92000"/>
                  <a:alpha val="5000"/>
                </a:schemeClr>
              </a:gs>
              <a:gs pos="93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130211" y="4031458"/>
            <a:ext cx="1562100" cy="1562100"/>
          </a:xfrm>
          <a:prstGeom prst="ellipse">
            <a:avLst/>
          </a:prstGeom>
          <a:gradFill flip="none" rotWithShape="1">
            <a:gsLst>
              <a:gs pos="85000">
                <a:schemeClr val="bg1">
                  <a:lumMod val="8000"/>
                  <a:lumOff val="92000"/>
                  <a:alpha val="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3908677" y="4031458"/>
            <a:ext cx="1562100" cy="1562100"/>
          </a:xfrm>
          <a:prstGeom prst="ellipse">
            <a:avLst/>
          </a:prstGeom>
          <a:gradFill flip="none" rotWithShape="1">
            <a:gsLst>
              <a:gs pos="63000">
                <a:schemeClr val="bg1">
                  <a:lumMod val="8000"/>
                  <a:lumOff val="92000"/>
                  <a:alpha val="5000"/>
                </a:schemeClr>
              </a:gs>
              <a:gs pos="93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908677" y="4031458"/>
            <a:ext cx="1562100" cy="1562100"/>
          </a:xfrm>
          <a:prstGeom prst="ellipse">
            <a:avLst/>
          </a:prstGeom>
          <a:gradFill flip="none" rotWithShape="1">
            <a:gsLst>
              <a:gs pos="85000">
                <a:schemeClr val="bg1">
                  <a:lumMod val="8000"/>
                  <a:lumOff val="92000"/>
                  <a:alpha val="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689098" y="4027445"/>
            <a:ext cx="1562100" cy="1562100"/>
          </a:xfrm>
          <a:prstGeom prst="ellipse">
            <a:avLst/>
          </a:prstGeom>
          <a:gradFill flip="none" rotWithShape="1">
            <a:gsLst>
              <a:gs pos="63000">
                <a:schemeClr val="bg1">
                  <a:lumMod val="8000"/>
                  <a:lumOff val="92000"/>
                  <a:alpha val="5000"/>
                </a:schemeClr>
              </a:gs>
              <a:gs pos="93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6689098" y="4027445"/>
            <a:ext cx="1562100" cy="1562100"/>
          </a:xfrm>
          <a:prstGeom prst="ellipse">
            <a:avLst/>
          </a:prstGeom>
          <a:gradFill flip="none" rotWithShape="1">
            <a:gsLst>
              <a:gs pos="85000">
                <a:schemeClr val="bg1">
                  <a:lumMod val="8000"/>
                  <a:lumOff val="92000"/>
                  <a:alpha val="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9489231" y="4031607"/>
            <a:ext cx="1562100" cy="1562100"/>
          </a:xfrm>
          <a:prstGeom prst="ellipse">
            <a:avLst/>
          </a:prstGeom>
          <a:gradFill flip="none" rotWithShape="1">
            <a:gsLst>
              <a:gs pos="63000">
                <a:schemeClr val="bg1">
                  <a:lumMod val="8000"/>
                  <a:lumOff val="92000"/>
                  <a:alpha val="5000"/>
                </a:schemeClr>
              </a:gs>
              <a:gs pos="93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9489231" y="4031607"/>
            <a:ext cx="1562100" cy="1562100"/>
          </a:xfrm>
          <a:prstGeom prst="ellipse">
            <a:avLst/>
          </a:prstGeom>
          <a:gradFill flip="none" rotWithShape="1">
            <a:gsLst>
              <a:gs pos="85000">
                <a:schemeClr val="bg1">
                  <a:lumMod val="8000"/>
                  <a:lumOff val="92000"/>
                  <a:alpha val="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431800" stA="86000" endPos="35000" dist="1143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>
            <a:off x="934508" y="5633357"/>
            <a:ext cx="1896533" cy="1224643"/>
            <a:chOff x="899006" y="5615249"/>
            <a:chExt cx="1896533" cy="1224643"/>
          </a:xfrm>
        </p:grpSpPr>
        <p:sp>
          <p:nvSpPr>
            <p:cNvPr id="3" name="等腰三角形 2"/>
            <p:cNvSpPr/>
            <p:nvPr/>
          </p:nvSpPr>
          <p:spPr>
            <a:xfrm>
              <a:off x="1555061" y="5615249"/>
              <a:ext cx="590934" cy="240998"/>
            </a:xfrm>
            <a:prstGeom prst="triangle">
              <a:avLst/>
            </a:prstGeom>
            <a:solidFill>
              <a:srgbClr val="E85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梯形 143"/>
            <p:cNvSpPr/>
            <p:nvPr/>
          </p:nvSpPr>
          <p:spPr>
            <a:xfrm>
              <a:off x="1370772" y="5857118"/>
              <a:ext cx="954156" cy="349870"/>
            </a:xfrm>
            <a:prstGeom prst="trapezoid">
              <a:avLst>
                <a:gd name="adj" fmla="val 51936"/>
              </a:avLst>
            </a:prstGeom>
            <a:solidFill>
              <a:srgbClr val="EF86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424616" y="5799307"/>
              <a:ext cx="846468" cy="46166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42%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梯形 4"/>
            <p:cNvSpPr/>
            <p:nvPr/>
          </p:nvSpPr>
          <p:spPr>
            <a:xfrm>
              <a:off x="899006" y="6206846"/>
              <a:ext cx="1896533" cy="633046"/>
            </a:xfrm>
            <a:prstGeom prst="trapezoid">
              <a:avLst>
                <a:gd name="adj" fmla="val 74491"/>
              </a:avLst>
            </a:prstGeom>
            <a:solidFill>
              <a:srgbClr val="E85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748998" y="5646420"/>
            <a:ext cx="1884130" cy="1211580"/>
            <a:chOff x="3748998" y="5646420"/>
            <a:chExt cx="1884130" cy="1211580"/>
          </a:xfrm>
        </p:grpSpPr>
        <p:sp>
          <p:nvSpPr>
            <p:cNvPr id="149" name="等腰三角形 148"/>
            <p:cNvSpPr/>
            <p:nvPr/>
          </p:nvSpPr>
          <p:spPr>
            <a:xfrm>
              <a:off x="4399701" y="5646420"/>
              <a:ext cx="583779" cy="228600"/>
            </a:xfrm>
            <a:prstGeom prst="triangle">
              <a:avLst>
                <a:gd name="adj" fmla="val 49440"/>
              </a:avLst>
            </a:prstGeom>
            <a:solidFill>
              <a:srgbClr val="AF3D73"/>
            </a:solidFill>
            <a:ln>
              <a:noFill/>
            </a:ln>
            <a:effectLst>
              <a:outerShdw sx="1000" sy="1000" algn="ctr" rotWithShape="0">
                <a:srgbClr val="AF3D7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梯形 149"/>
            <p:cNvSpPr/>
            <p:nvPr/>
          </p:nvSpPr>
          <p:spPr>
            <a:xfrm>
              <a:off x="4215897" y="5876058"/>
              <a:ext cx="950614" cy="349870"/>
            </a:xfrm>
            <a:prstGeom prst="trapezoid">
              <a:avLst>
                <a:gd name="adj" fmla="val 51936"/>
              </a:avLst>
            </a:prstGeom>
            <a:solidFill>
              <a:srgbClr val="C96595"/>
            </a:solidFill>
            <a:ln>
              <a:noFill/>
            </a:ln>
            <a:effectLst>
              <a:outerShdw sx="1000" sy="1000" algn="ctr" rotWithShape="0">
                <a:srgbClr val="D9D9D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4281512" y="5799307"/>
              <a:ext cx="819101" cy="46166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梯形 150"/>
            <p:cNvSpPr/>
            <p:nvPr/>
          </p:nvSpPr>
          <p:spPr>
            <a:xfrm>
              <a:off x="3748998" y="6224954"/>
              <a:ext cx="1884130" cy="633046"/>
            </a:xfrm>
            <a:prstGeom prst="trapezoid">
              <a:avLst>
                <a:gd name="adj" fmla="val 72316"/>
              </a:avLst>
            </a:prstGeom>
            <a:solidFill>
              <a:srgbClr val="AF3D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567927" y="5649686"/>
            <a:ext cx="1886998" cy="1208314"/>
            <a:chOff x="6567927" y="5649686"/>
            <a:chExt cx="1886998" cy="1208314"/>
          </a:xfrm>
        </p:grpSpPr>
        <p:sp>
          <p:nvSpPr>
            <p:cNvPr id="134" name="等腰三角形 133"/>
            <p:cNvSpPr/>
            <p:nvPr/>
          </p:nvSpPr>
          <p:spPr>
            <a:xfrm>
              <a:off x="7218754" y="5649686"/>
              <a:ext cx="586303" cy="226662"/>
            </a:xfrm>
            <a:prstGeom prst="triangle">
              <a:avLst/>
            </a:prstGeom>
            <a:solidFill>
              <a:srgbClr val="2F608E"/>
            </a:solidFill>
            <a:ln>
              <a:noFill/>
            </a:ln>
            <a:effectLst>
              <a:outerShdw sx="1000" sy="1000" algn="ctr" rotWithShape="0">
                <a:srgbClr val="D9D9D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>
              <a:off x="7034543" y="5875929"/>
              <a:ext cx="950614" cy="349870"/>
            </a:xfrm>
            <a:prstGeom prst="trapezoid">
              <a:avLst>
                <a:gd name="adj" fmla="val 51936"/>
              </a:avLst>
            </a:prstGeom>
            <a:solidFill>
              <a:srgbClr val="3C7CB6"/>
            </a:solidFill>
            <a:ln>
              <a:noFill/>
            </a:ln>
            <a:effectLst>
              <a:outerShdw sx="1000" sy="1000" algn="ctr" rotWithShape="0">
                <a:srgbClr val="D9D9D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7081336" y="5799307"/>
              <a:ext cx="839203" cy="46166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67%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梯形 151"/>
            <p:cNvSpPr/>
            <p:nvPr/>
          </p:nvSpPr>
          <p:spPr>
            <a:xfrm>
              <a:off x="6567927" y="6220016"/>
              <a:ext cx="1886998" cy="637984"/>
            </a:xfrm>
            <a:prstGeom prst="trapezoid">
              <a:avLst>
                <a:gd name="adj" fmla="val 73548"/>
              </a:avLst>
            </a:prstGeom>
            <a:solidFill>
              <a:srgbClr val="2F6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323370" y="5656217"/>
            <a:ext cx="1884130" cy="1195344"/>
            <a:chOff x="9323370" y="5656217"/>
            <a:chExt cx="1884130" cy="1195344"/>
          </a:xfrm>
        </p:grpSpPr>
        <p:sp>
          <p:nvSpPr>
            <p:cNvPr id="136" name="等腰三角形 135"/>
            <p:cNvSpPr/>
            <p:nvPr/>
          </p:nvSpPr>
          <p:spPr>
            <a:xfrm>
              <a:off x="9977894" y="5656217"/>
              <a:ext cx="576895" cy="216166"/>
            </a:xfrm>
            <a:prstGeom prst="triangle">
              <a:avLst/>
            </a:prstGeom>
            <a:solidFill>
              <a:srgbClr val="CFD2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梯形 138"/>
            <p:cNvSpPr/>
            <p:nvPr/>
          </p:nvSpPr>
          <p:spPr>
            <a:xfrm>
              <a:off x="9795635" y="5873215"/>
              <a:ext cx="942387" cy="349870"/>
            </a:xfrm>
            <a:prstGeom prst="trapezoid">
              <a:avLst>
                <a:gd name="adj" fmla="val 51936"/>
              </a:avLst>
            </a:prstGeom>
            <a:solidFill>
              <a:srgbClr val="E4E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9844874" y="5799307"/>
              <a:ext cx="971006" cy="46166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梯形 152"/>
            <p:cNvSpPr/>
            <p:nvPr/>
          </p:nvSpPr>
          <p:spPr>
            <a:xfrm>
              <a:off x="9323370" y="6218515"/>
              <a:ext cx="1884130" cy="633046"/>
            </a:xfrm>
            <a:prstGeom prst="trapezoid">
              <a:avLst>
                <a:gd name="adj" fmla="val 73976"/>
              </a:avLst>
            </a:prstGeom>
            <a:solidFill>
              <a:srgbClr val="CFD2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9" name="矩形 158"/>
          <p:cNvSpPr/>
          <p:nvPr/>
        </p:nvSpPr>
        <p:spPr>
          <a:xfrm>
            <a:off x="0" y="0"/>
            <a:ext cx="12192000" cy="21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sx="1000" sy="1000" algn="ctr" rotWithShape="0">
              <a:srgbClr val="C9CACA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7734" y="695280"/>
            <a:ext cx="443653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工作业绩</a:t>
            </a:r>
            <a:endParaRPr lang="zh-CN" altLang="en-US" sz="44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19198" y="0"/>
            <a:ext cx="6959600" cy="2142309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67000">
                <a:srgbClr val="7F7F7F"/>
              </a:gs>
              <a:gs pos="36000">
                <a:schemeClr val="bg1">
                  <a:lumMod val="50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音频 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49388" y="3074377"/>
            <a:ext cx="247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第一季度超出</a:t>
            </a:r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458368" y="3074377"/>
            <a:ext cx="2431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第二季度超出业绩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234956" y="3074377"/>
            <a:ext cx="2532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第三季度超出业绩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046055" y="3074377"/>
            <a:ext cx="2478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第四季度超出业绩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228198"/>
      </p:ext>
    </p:extLst>
  </p:cSld>
  <p:clrMapOvr>
    <a:masterClrMapping/>
  </p:clrMapOvr>
  <p:transition spd="slow" advTm="211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0.43125 -0.000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43125 -0.000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6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2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3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6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8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9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2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2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13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14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16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17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18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190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21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22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2300"/>
                            </p:stCondLst>
                            <p:childTnLst>
                              <p:par>
                                <p:cTn id="2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400"/>
                            </p:stCondLst>
                            <p:childTnLst>
                              <p:par>
                                <p:cTn id="2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4400"/>
                            </p:stCondLst>
                            <p:childTnLst>
                              <p:par>
                                <p:cTn id="3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4500"/>
                            </p:stCondLst>
                            <p:childTnLst>
                              <p:par>
                                <p:cTn id="3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4600"/>
                            </p:stCondLst>
                            <p:childTnLst>
                              <p:par>
                                <p:cTn id="3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4700"/>
                            </p:stCondLst>
                            <p:childTnLst>
                              <p:par>
                                <p:cTn id="3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4800"/>
                            </p:stCondLst>
                            <p:childTnLst>
                              <p:par>
                                <p:cTn id="3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14900"/>
                            </p:stCondLst>
                            <p:childTnLst>
                              <p:par>
                                <p:cTn id="3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5100"/>
                            </p:stCondLst>
                            <p:childTnLst>
                              <p:par>
                                <p:cTn id="3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5200"/>
                            </p:stCondLst>
                            <p:childTnLst>
                              <p:par>
                                <p:cTn id="3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5300"/>
                            </p:stCondLst>
                            <p:childTnLst>
                              <p:par>
                                <p:cTn id="3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5400"/>
                            </p:stCondLst>
                            <p:childTnLst>
                              <p:par>
                                <p:cTn id="3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7600"/>
                            </p:stCondLst>
                            <p:childTnLst>
                              <p:par>
                                <p:cTn id="4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7700"/>
                            </p:stCondLst>
                            <p:childTnLst>
                              <p:par>
                                <p:cTn id="4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7800"/>
                            </p:stCondLst>
                            <p:childTnLst>
                              <p:par>
                                <p:cTn id="4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7900"/>
                            </p:stCondLst>
                            <p:childTnLst>
                              <p:par>
                                <p:cTn id="4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8100"/>
                            </p:stCondLst>
                            <p:childTnLst>
                              <p:par>
                                <p:cTn id="4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8200"/>
                            </p:stCondLst>
                            <p:childTnLst>
                              <p:par>
                                <p:cTn id="4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8300"/>
                            </p:stCondLst>
                            <p:childTnLst>
                              <p:par>
                                <p:cTn id="4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8400"/>
                            </p:stCondLst>
                            <p:childTnLst>
                              <p:par>
                                <p:cTn id="4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8500"/>
                            </p:stCondLst>
                            <p:childTnLst>
                              <p:par>
                                <p:cTn id="4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8600"/>
                            </p:stCondLst>
                            <p:childTnLst>
                              <p:par>
                                <p:cTn id="4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8700"/>
                            </p:stCondLst>
                            <p:childTnLst>
                              <p:par>
                                <p:cTn id="4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8800"/>
                            </p:stCondLst>
                            <p:childTnLst>
                              <p:par>
                                <p:cTn id="4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111" grpId="0" animBg="1"/>
      <p:bldP spid="93" grpId="0" animBg="1"/>
      <p:bldP spid="75" grpId="0" animBg="1"/>
      <p:bldP spid="7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71" grpId="0" animBg="1"/>
      <p:bldP spid="73" grpId="0" animBg="1"/>
      <p:bldP spid="91" grpId="0" animBg="1"/>
      <p:bldP spid="92" grpId="0" animBg="1"/>
      <p:bldP spid="109" grpId="0" animBg="1"/>
      <p:bldP spid="110" grpId="0" animBg="1"/>
      <p:bldP spid="127" grpId="0" animBg="1"/>
      <p:bldP spid="128" grpId="0" animBg="1"/>
      <p:bldP spid="51" grpId="0" animBg="1"/>
      <p:bldP spid="51" grpId="1" animBg="1"/>
      <p:bldP spid="21" grpId="0"/>
      <p:bldP spid="96" grpId="0"/>
      <p:bldP spid="97" grpId="0"/>
      <p:bldP spid="9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4.6|3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</TotalTime>
  <Words>193</Words>
  <Application>Microsoft Office PowerPoint</Application>
  <PresentationFormat>自定义</PresentationFormat>
  <Paragraphs>100</Paragraphs>
  <Slides>10</Slides>
  <Notes>8</Notes>
  <HiddenSlides>0</HiddenSlides>
  <MMClips>11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239</cp:revision>
  <dcterms:created xsi:type="dcterms:W3CDTF">2015-05-04T10:05:03Z</dcterms:created>
  <dcterms:modified xsi:type="dcterms:W3CDTF">2015-07-12T11:39:41Z</dcterms:modified>
</cp:coreProperties>
</file>