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4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5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6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14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notesSlides/notesSlide15.xml" ContentType="application/vnd.openxmlformats-officedocument.presentationml.notesSlide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notesSlides/notesSlide23.xml" ContentType="application/vnd.openxmlformats-officedocument.presentationml.notesSlide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notesSlides/notesSlide24.xml" ContentType="application/vnd.openxmlformats-officedocument.presentationml.notesSlide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25.xml" ContentType="application/vnd.openxmlformats-officedocument.presentationml.notesSlide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313" r:id="rId5"/>
    <p:sldId id="298" r:id="rId6"/>
    <p:sldId id="302" r:id="rId7"/>
    <p:sldId id="294" r:id="rId8"/>
    <p:sldId id="311" r:id="rId9"/>
    <p:sldId id="295" r:id="rId10"/>
    <p:sldId id="297" r:id="rId11"/>
    <p:sldId id="305" r:id="rId12"/>
    <p:sldId id="321" r:id="rId13"/>
    <p:sldId id="320" r:id="rId14"/>
    <p:sldId id="315" r:id="rId15"/>
    <p:sldId id="293" r:id="rId16"/>
    <p:sldId id="301" r:id="rId17"/>
    <p:sldId id="308" r:id="rId18"/>
    <p:sldId id="303" r:id="rId19"/>
    <p:sldId id="304" r:id="rId20"/>
    <p:sldId id="322" r:id="rId21"/>
    <p:sldId id="316" r:id="rId22"/>
    <p:sldId id="292" r:id="rId23"/>
    <p:sldId id="309" r:id="rId24"/>
    <p:sldId id="314" r:id="rId25"/>
    <p:sldId id="310" r:id="rId26"/>
    <p:sldId id="312" r:id="rId27"/>
    <p:sldId id="296" r:id="rId28"/>
    <p:sldId id="259" r:id="rId29"/>
    <p:sldId id="323" r:id="rId30"/>
    <p:sldId id="300" r:id="rId31"/>
    <p:sldId id="317" r:id="rId32"/>
    <p:sldId id="307" r:id="rId33"/>
    <p:sldId id="319" r:id="rId34"/>
    <p:sldId id="299" r:id="rId35"/>
    <p:sldId id="306" r:id="rId36"/>
    <p:sldId id="324" r:id="rId37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00"/>
    <a:srgbClr val="587F2D"/>
    <a:srgbClr val="F5B6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86" autoAdjust="0"/>
    <p:restoredTop sz="89952" autoAdjust="0"/>
  </p:normalViewPr>
  <p:slideViewPr>
    <p:cSldViewPr snapToGrid="0">
      <p:cViewPr varScale="1">
        <p:scale>
          <a:sx n="69" d="100"/>
          <a:sy n="69" d="100"/>
        </p:scale>
        <p:origin x="972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C11328-E932-4978-B593-20E89200561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E81C92-FB04-4531-AA7B-867E9634CA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464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6583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3479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9394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2154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3479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8144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63068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3479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34796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4113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3548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529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 rot="10800000">
            <a:off x="11418491" y="6246380"/>
            <a:ext cx="370956" cy="270732"/>
            <a:chOff x="11211608" y="6203076"/>
            <a:chExt cx="370956" cy="270732"/>
          </a:xfrm>
          <a:solidFill>
            <a:schemeClr val="accent4"/>
          </a:solidFill>
        </p:grpSpPr>
        <p:sp>
          <p:nvSpPr>
            <p:cNvPr id="5" name="Rectangle 9"/>
            <p:cNvSpPr/>
            <p:nvPr userDrawn="1"/>
          </p:nvSpPr>
          <p:spPr>
            <a:xfrm>
              <a:off x="11211608" y="6203076"/>
              <a:ext cx="365983" cy="215300"/>
            </a:xfrm>
            <a:prstGeom prst="round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rtlCol="0" anchor="ctr"/>
            <a:lstStyle/>
            <a:p>
              <a:pPr algn="ctr"/>
              <a:endParaRPr lang="en-US" dirty="0">
                <a:solidFill>
                  <a:srgbClr val="587F2D"/>
                </a:solidFill>
              </a:endParaRPr>
            </a:p>
          </p:txBody>
        </p:sp>
        <p:sp>
          <p:nvSpPr>
            <p:cNvPr id="6" name="Isosceles Triangle 10"/>
            <p:cNvSpPr/>
            <p:nvPr userDrawn="1"/>
          </p:nvSpPr>
          <p:spPr>
            <a:xfrm rot="10610802">
              <a:off x="11215983" y="6277417"/>
              <a:ext cx="366581" cy="196391"/>
            </a:xfrm>
            <a:prstGeom prst="triangl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rtlCol="0" anchor="ctr"/>
            <a:lstStyle/>
            <a:p>
              <a:pPr algn="ctr"/>
              <a:endParaRPr lang="en-US">
                <a:solidFill>
                  <a:srgbClr val="587F2D"/>
                </a:solidFill>
              </a:endParaRPr>
            </a:p>
          </p:txBody>
        </p:sp>
      </p:grp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1432813" y="6331870"/>
            <a:ext cx="337081" cy="201667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100" b="1" smtClean="0">
                <a:solidFill>
                  <a:srgbClr val="587F2D"/>
                </a:solidFill>
                <a:effectLst/>
                <a:latin typeface="微软雅黑" pitchFamily="34" charset="-122"/>
                <a:ea typeface="微软雅黑" pitchFamily="34" charset="-122"/>
              </a:rPr>
              <a:pPr/>
              <a:t>‹#›</a:t>
            </a:fld>
            <a:endParaRPr lang="en-US" sz="1100" b="1" dirty="0">
              <a:solidFill>
                <a:srgbClr val="587F2D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2898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464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8221337"/>
      </p:ext>
    </p:extLst>
  </p:cSld>
  <p:clrMapOvr>
    <a:masterClrMapping/>
  </p:clrMapOvr>
  <p:transition spd="med" advClick="0" advTm="0">
    <p:pull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6462A7-EE90-4408-B166-C30B9A1EF807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42BB53-4CEE-4DD5-A75F-7B85DC262A6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842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  <p:sldLayoutId id="214748365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67.xml"/><Relationship Id="rId3" Type="http://schemas.openxmlformats.org/officeDocument/2006/relationships/tags" Target="../tags/tag62.xml"/><Relationship Id="rId7" Type="http://schemas.openxmlformats.org/officeDocument/2006/relationships/tags" Target="../tags/tag66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10" Type="http://schemas.openxmlformats.org/officeDocument/2006/relationships/notesSlide" Target="../notesSlides/notesSlide11.xml"/><Relationship Id="rId4" Type="http://schemas.openxmlformats.org/officeDocument/2006/relationships/tags" Target="../tags/tag63.xml"/><Relationship Id="rId9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10" Type="http://schemas.openxmlformats.org/officeDocument/2006/relationships/notesSlide" Target="../notesSlides/notesSlide14.xml"/><Relationship Id="rId4" Type="http://schemas.openxmlformats.org/officeDocument/2006/relationships/tags" Target="../tags/tag71.xml"/><Relationship Id="rId9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78.xml"/><Relationship Id="rId7" Type="http://schemas.openxmlformats.org/officeDocument/2006/relationships/tags" Target="../tags/tag82.xml"/><Relationship Id="rId12" Type="http://schemas.openxmlformats.org/officeDocument/2006/relationships/tags" Target="../tags/tag87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11" Type="http://schemas.openxmlformats.org/officeDocument/2006/relationships/tags" Target="../tags/tag86.xml"/><Relationship Id="rId5" Type="http://schemas.openxmlformats.org/officeDocument/2006/relationships/tags" Target="../tags/tag80.xml"/><Relationship Id="rId10" Type="http://schemas.openxmlformats.org/officeDocument/2006/relationships/tags" Target="../tags/tag85.xml"/><Relationship Id="rId4" Type="http://schemas.openxmlformats.org/officeDocument/2006/relationships/tags" Target="../tags/tag79.xml"/><Relationship Id="rId9" Type="http://schemas.openxmlformats.org/officeDocument/2006/relationships/tags" Target="../tags/tag84.xml"/><Relationship Id="rId1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9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11" Type="http://schemas.openxmlformats.org/officeDocument/2006/relationships/image" Target="../media/image10.jpg"/><Relationship Id="rId5" Type="http://schemas.openxmlformats.org/officeDocument/2006/relationships/tags" Target="../tags/tag92.xml"/><Relationship Id="rId10" Type="http://schemas.openxmlformats.org/officeDocument/2006/relationships/image" Target="../media/image12.jpg"/><Relationship Id="rId4" Type="http://schemas.openxmlformats.org/officeDocument/2006/relationships/tags" Target="../tags/tag91.xml"/><Relationship Id="rId9" Type="http://schemas.openxmlformats.org/officeDocument/2006/relationships/image" Target="../media/image6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notesSlide" Target="../notesSlides/notesSlide2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3" Type="http://schemas.openxmlformats.org/officeDocument/2006/relationships/tags" Target="../tags/tag10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tags" Target="../tags/tag106.xml"/><Relationship Id="rId7" Type="http://schemas.openxmlformats.org/officeDocument/2006/relationships/image" Target="../media/image8.jpg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image" Target="../media/image13.jpg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10" Type="http://schemas.openxmlformats.org/officeDocument/2006/relationships/notesSlide" Target="../notesSlides/notesSlide4.xml"/><Relationship Id="rId4" Type="http://schemas.openxmlformats.org/officeDocument/2006/relationships/tags" Target="../tags/tag23.xml"/><Relationship Id="rId9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11" Type="http://schemas.openxmlformats.org/officeDocument/2006/relationships/image" Target="../media/image4.jpg"/><Relationship Id="rId5" Type="http://schemas.openxmlformats.org/officeDocument/2006/relationships/tags" Target="../tags/tag32.xml"/><Relationship Id="rId10" Type="http://schemas.openxmlformats.org/officeDocument/2006/relationships/notesSlide" Target="../notesSlides/notesSlide5.xml"/><Relationship Id="rId4" Type="http://schemas.openxmlformats.org/officeDocument/2006/relationships/tags" Target="../tags/tag31.xml"/><Relationship Id="rId9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10" Type="http://schemas.openxmlformats.org/officeDocument/2006/relationships/notesSlide" Target="../notesSlides/notesSlide6.xml"/><Relationship Id="rId4" Type="http://schemas.openxmlformats.org/officeDocument/2006/relationships/tags" Target="../tags/tag39.xml"/><Relationship Id="rId9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image" Target="../media/image7.jpg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12" Type="http://schemas.openxmlformats.org/officeDocument/2006/relationships/image" Target="../media/image6.jpg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image" Target="../media/image5.jpg"/><Relationship Id="rId5" Type="http://schemas.openxmlformats.org/officeDocument/2006/relationships/tags" Target="../tags/tag48.xml"/><Relationship Id="rId10" Type="http://schemas.openxmlformats.org/officeDocument/2006/relationships/notesSlide" Target="../notesSlides/notesSlide7.xml"/><Relationship Id="rId4" Type="http://schemas.openxmlformats.org/officeDocument/2006/relationships/tags" Target="../tags/tag47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10" Type="http://schemas.openxmlformats.org/officeDocument/2006/relationships/notesSlide" Target="../notesSlides/notesSlide9.xml"/><Relationship Id="rId4" Type="http://schemas.openxmlformats.org/officeDocument/2006/relationships/tags" Target="../tags/tag55.xml"/><Relationship Id="rId9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2190413" cy="6858000"/>
          </a:xfrm>
          <a:prstGeom prst="rect">
            <a:avLst/>
          </a:prstGeom>
        </p:spPr>
      </p:pic>
      <p:sp>
        <p:nvSpPr>
          <p:cNvPr id="3" name="1"/>
          <p:cNvSpPr txBox="1">
            <a:spLocks noChangeArrowheads="1"/>
          </p:cNvSpPr>
          <p:nvPr/>
        </p:nvSpPr>
        <p:spPr bwMode="auto">
          <a:xfrm>
            <a:off x="1131888" y="1448150"/>
            <a:ext cx="99091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200" b="1" dirty="0">
                <a:solidFill>
                  <a:schemeClr val="accent1"/>
                </a:solidFill>
                <a:latin typeface="微软雅黑" pitchFamily="34" charset="-122"/>
              </a:rPr>
              <a:t>清新学校教育总结</a:t>
            </a:r>
            <a:r>
              <a:rPr lang="en-US" altLang="zh-CN" sz="7200" b="1" dirty="0">
                <a:solidFill>
                  <a:schemeClr val="accent1"/>
                </a:solidFill>
                <a:latin typeface="微软雅黑" pitchFamily="34" charset="-122"/>
              </a:rPr>
              <a:t>PPT</a:t>
            </a:r>
          </a:p>
        </p:txBody>
      </p:sp>
      <p:sp>
        <p:nvSpPr>
          <p:cNvPr id="4" name="标题 4"/>
          <p:cNvSpPr txBox="1">
            <a:spLocks/>
          </p:cNvSpPr>
          <p:nvPr/>
        </p:nvSpPr>
        <p:spPr>
          <a:xfrm>
            <a:off x="3076670" y="2689497"/>
            <a:ext cx="5918010" cy="558490"/>
          </a:xfrm>
          <a:prstGeom prst="rect">
            <a:avLst/>
          </a:prstGeom>
        </p:spPr>
        <p:txBody>
          <a:bodyPr vert="horz" lIns="91419" tIns="45709" rIns="91419" bIns="45709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accent2"/>
                </a:solidFill>
                <a:latin typeface="+mn-ea"/>
                <a:ea typeface="+mn-ea"/>
              </a:rPr>
              <a:t>简洁实用</a:t>
            </a:r>
            <a:r>
              <a:rPr lang="en-US" altLang="zh-CN" sz="2000" dirty="0">
                <a:solidFill>
                  <a:schemeClr val="accent2"/>
                </a:solidFill>
                <a:latin typeface="+mn-ea"/>
                <a:ea typeface="+mn-ea"/>
              </a:rPr>
              <a:t>·</a:t>
            </a:r>
            <a:r>
              <a:rPr lang="zh-CN" altLang="en-US" sz="2000" dirty="0">
                <a:solidFill>
                  <a:schemeClr val="accent2"/>
                </a:solidFill>
                <a:latin typeface="+mn-ea"/>
                <a:ea typeface="+mn-ea"/>
              </a:rPr>
              <a:t>适用于年终总结</a:t>
            </a:r>
            <a:r>
              <a:rPr lang="en-US" altLang="zh-CN" sz="2000" dirty="0">
                <a:solidFill>
                  <a:schemeClr val="accent2"/>
                </a:solidFill>
                <a:latin typeface="+mn-ea"/>
                <a:ea typeface="+mn-ea"/>
              </a:rPr>
              <a:t>/</a:t>
            </a:r>
            <a:r>
              <a:rPr lang="zh-CN" altLang="en-US" sz="2000" dirty="0">
                <a:solidFill>
                  <a:schemeClr val="accent2"/>
                </a:solidFill>
                <a:latin typeface="+mn-ea"/>
                <a:ea typeface="+mn-ea"/>
              </a:rPr>
              <a:t>工作汇报</a:t>
            </a:r>
            <a:r>
              <a:rPr lang="en-US" altLang="zh-CN" sz="2000" dirty="0">
                <a:solidFill>
                  <a:schemeClr val="accent2"/>
                </a:solidFill>
                <a:latin typeface="+mn-ea"/>
                <a:ea typeface="+mn-ea"/>
              </a:rPr>
              <a:t>/</a:t>
            </a:r>
            <a:r>
              <a:rPr lang="zh-CN" altLang="en-US" sz="2000" dirty="0">
                <a:solidFill>
                  <a:schemeClr val="accent2"/>
                </a:solidFill>
                <a:latin typeface="+mn-ea"/>
                <a:ea typeface="+mn-ea"/>
              </a:rPr>
              <a:t>新年计划等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838511" y="3456108"/>
            <a:ext cx="1863525" cy="444043"/>
            <a:chOff x="3064847" y="6222974"/>
            <a:chExt cx="1863525" cy="444043"/>
          </a:xfrm>
        </p:grpSpPr>
        <p:sp>
          <p:nvSpPr>
            <p:cNvPr id="6" name="矩形 5"/>
            <p:cNvSpPr/>
            <p:nvPr/>
          </p:nvSpPr>
          <p:spPr>
            <a:xfrm>
              <a:off x="3160787" y="6222974"/>
              <a:ext cx="1654281" cy="444043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  <p:sp>
          <p:nvSpPr>
            <p:cNvPr id="7" name="文本框 9"/>
            <p:cNvSpPr txBox="1"/>
            <p:nvPr/>
          </p:nvSpPr>
          <p:spPr>
            <a:xfrm>
              <a:off x="3064847" y="6236089"/>
              <a:ext cx="1863525" cy="40011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3"/>
                  </a:solidFill>
                </a:rPr>
                <a:t>汇报人：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xxx</a:t>
              </a:r>
              <a:endParaRPr lang="zh-CN" altLang="en-US" sz="2000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01421" y="3447256"/>
            <a:ext cx="1863525" cy="444043"/>
            <a:chOff x="3056164" y="6222974"/>
            <a:chExt cx="1863525" cy="444043"/>
          </a:xfrm>
        </p:grpSpPr>
        <p:sp>
          <p:nvSpPr>
            <p:cNvPr id="9" name="矩形 8"/>
            <p:cNvSpPr/>
            <p:nvPr/>
          </p:nvSpPr>
          <p:spPr>
            <a:xfrm>
              <a:off x="3160787" y="6222974"/>
              <a:ext cx="1654281" cy="444043"/>
            </a:xfrm>
            <a:prstGeom prst="rect">
              <a:avLst/>
            </a:prstGeom>
            <a:noFill/>
            <a:ln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4"/>
                </a:solidFill>
              </a:endParaRPr>
            </a:p>
          </p:txBody>
        </p:sp>
        <p:sp>
          <p:nvSpPr>
            <p:cNvPr id="10" name="文本框 132"/>
            <p:cNvSpPr txBox="1"/>
            <p:nvPr/>
          </p:nvSpPr>
          <p:spPr>
            <a:xfrm>
              <a:off x="3056164" y="6222974"/>
              <a:ext cx="18635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4"/>
                  </a:solidFill>
                </a:rPr>
                <a:t>时间：</a:t>
              </a:r>
              <a:r>
                <a:rPr lang="en-US" altLang="zh-CN" sz="2000" dirty="0">
                  <a:solidFill>
                    <a:schemeClr val="accent4"/>
                  </a:solidFill>
                </a:rPr>
                <a:t>2017.1</a:t>
              </a:r>
              <a:endParaRPr lang="zh-CN" altLang="en-US" sz="2000" dirty="0">
                <a:solidFill>
                  <a:schemeClr val="accent4"/>
                </a:solidFill>
              </a:endParaRPr>
            </a:p>
          </p:txBody>
        </p:sp>
      </p:grpSp>
      <p:pic>
        <p:nvPicPr>
          <p:cNvPr id="11" name="清新动感音乐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53447" y="30242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35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6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1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39" name="矩形 1"/>
          <p:cNvSpPr/>
          <p:nvPr/>
        </p:nvSpPr>
        <p:spPr>
          <a:xfrm rot="1321971">
            <a:off x="1475389" y="1405597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329455" y="1690864"/>
            <a:ext cx="2502984" cy="3243379"/>
            <a:chOff x="1452045" y="1035671"/>
            <a:chExt cx="2502984" cy="3243379"/>
          </a:xfrm>
          <a:effectLst>
            <a:outerShdw blurRad="266700" dist="139700" dir="2700000" algn="tl" rotWithShape="0">
              <a:prstClr val="black">
                <a:alpha val="19000"/>
              </a:prstClr>
            </a:outerShdw>
          </a:effectLst>
        </p:grpSpPr>
        <p:sp>
          <p:nvSpPr>
            <p:cNvPr id="41" name="矩形 40"/>
            <p:cNvSpPr/>
            <p:nvPr/>
          </p:nvSpPr>
          <p:spPr>
            <a:xfrm>
              <a:off x="1458974" y="3641621"/>
              <a:ext cx="2496055" cy="637429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85829">
                <a:defRPr/>
              </a:pPr>
              <a:endParaRPr lang="zh-CN" altLang="en-US" sz="2531" kern="0">
                <a:solidFill>
                  <a:srgbClr val="587F2D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791337" y="3779516"/>
              <a:ext cx="1991251" cy="361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587F2D"/>
                  </a:solidFill>
                  <a:latin typeface="方正尚酷简体"/>
                </a:rPr>
                <a:t>这里填写小标题</a:t>
              </a:r>
              <a:endParaRPr lang="en-US" altLang="zh-CN" sz="2000" b="1" dirty="0">
                <a:solidFill>
                  <a:srgbClr val="587F2D"/>
                </a:solidFill>
                <a:latin typeface="方正尚酷简体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452045" y="1035671"/>
              <a:ext cx="2502984" cy="2620828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87F2D"/>
                </a:solidFill>
              </a:endParaRPr>
            </a:p>
          </p:txBody>
        </p:sp>
      </p:grpSp>
      <p:sp>
        <p:nvSpPr>
          <p:cNvPr id="44" name="矩形 60"/>
          <p:cNvSpPr>
            <a:spLocks noChangeArrowheads="1"/>
          </p:cNvSpPr>
          <p:nvPr/>
        </p:nvSpPr>
        <p:spPr bwMode="auto">
          <a:xfrm>
            <a:off x="1241091" y="5260198"/>
            <a:ext cx="259134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</a:p>
        </p:txBody>
      </p:sp>
      <p:sp>
        <p:nvSpPr>
          <p:cNvPr id="45" name="矩形 1"/>
          <p:cNvSpPr/>
          <p:nvPr/>
        </p:nvSpPr>
        <p:spPr>
          <a:xfrm rot="765310">
            <a:off x="4797708" y="1302765"/>
            <a:ext cx="3016200" cy="3262455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977973" y="1690864"/>
            <a:ext cx="2506192" cy="3258256"/>
            <a:chOff x="5116574" y="1020794"/>
            <a:chExt cx="2506192" cy="3258256"/>
          </a:xfrm>
          <a:effectLst>
            <a:outerShdw blurRad="266700" dist="139700" dir="2700000" algn="tl" rotWithShape="0">
              <a:prstClr val="black">
                <a:alpha val="19000"/>
              </a:prstClr>
            </a:outerShdw>
          </a:effectLst>
        </p:grpSpPr>
        <p:sp>
          <p:nvSpPr>
            <p:cNvPr id="47" name="矩形 46"/>
            <p:cNvSpPr/>
            <p:nvPr/>
          </p:nvSpPr>
          <p:spPr>
            <a:xfrm>
              <a:off x="5126711" y="3641621"/>
              <a:ext cx="2496055" cy="637429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85829">
                <a:defRPr/>
              </a:pPr>
              <a:endParaRPr lang="zh-CN" altLang="en-US" sz="2531" kern="0">
                <a:solidFill>
                  <a:srgbClr val="587F2D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5116574" y="1020794"/>
              <a:ext cx="2502984" cy="2620828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87F2D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5378831" y="3787443"/>
              <a:ext cx="1991251" cy="361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587F2D"/>
                  </a:solidFill>
                  <a:latin typeface="方正尚酷简体"/>
                </a:rPr>
                <a:t>这里填写小标题</a:t>
              </a:r>
              <a:endParaRPr lang="en-US" altLang="zh-CN" sz="2000" b="1" dirty="0">
                <a:solidFill>
                  <a:srgbClr val="587F2D"/>
                </a:solidFill>
                <a:latin typeface="方正尚酷简体"/>
              </a:endParaRPr>
            </a:p>
          </p:txBody>
        </p:sp>
      </p:grpSp>
      <p:sp>
        <p:nvSpPr>
          <p:cNvPr id="50" name="矩形 60"/>
          <p:cNvSpPr>
            <a:spLocks noChangeArrowheads="1"/>
          </p:cNvSpPr>
          <p:nvPr/>
        </p:nvSpPr>
        <p:spPr bwMode="auto">
          <a:xfrm>
            <a:off x="4892817" y="5260198"/>
            <a:ext cx="259134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</a:p>
        </p:txBody>
      </p:sp>
      <p:sp>
        <p:nvSpPr>
          <p:cNvPr id="51" name="矩形 1"/>
          <p:cNvSpPr/>
          <p:nvPr/>
        </p:nvSpPr>
        <p:spPr>
          <a:xfrm rot="1891259">
            <a:off x="8769470" y="1290149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8631705" y="1707929"/>
            <a:ext cx="2502984" cy="3243377"/>
            <a:chOff x="8754295" y="1052736"/>
            <a:chExt cx="2502984" cy="3243377"/>
          </a:xfrm>
          <a:effectLst>
            <a:outerShdw blurRad="266700" dist="139700" dir="2700000" algn="tl" rotWithShape="0">
              <a:prstClr val="black">
                <a:alpha val="19000"/>
              </a:prstClr>
            </a:outerShdw>
          </a:effectLst>
        </p:grpSpPr>
        <p:sp>
          <p:nvSpPr>
            <p:cNvPr id="53" name="矩形 52"/>
            <p:cNvSpPr/>
            <p:nvPr/>
          </p:nvSpPr>
          <p:spPr>
            <a:xfrm>
              <a:off x="8754683" y="3641621"/>
              <a:ext cx="2496055" cy="654492"/>
            </a:xfrm>
            <a:prstGeom prst="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85829">
                <a:defRPr/>
              </a:pPr>
              <a:endParaRPr lang="zh-CN" altLang="en-US" sz="2531" kern="0">
                <a:solidFill>
                  <a:srgbClr val="587F2D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8754295" y="1052736"/>
              <a:ext cx="2502984" cy="2588885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87F2D"/>
                </a:solidFill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8999705" y="3787443"/>
              <a:ext cx="1991251" cy="361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587F2D"/>
                  </a:solidFill>
                  <a:latin typeface="方正尚酷简体"/>
                </a:rPr>
                <a:t>这里填写小标题</a:t>
              </a:r>
              <a:endParaRPr lang="en-US" altLang="zh-CN" sz="2000" b="1" dirty="0">
                <a:solidFill>
                  <a:srgbClr val="587F2D"/>
                </a:solidFill>
                <a:latin typeface="方正尚酷简体"/>
              </a:endParaRPr>
            </a:p>
          </p:txBody>
        </p:sp>
      </p:grpSp>
      <p:sp>
        <p:nvSpPr>
          <p:cNvPr id="60" name="矩形 60"/>
          <p:cNvSpPr>
            <a:spLocks noChangeArrowheads="1"/>
          </p:cNvSpPr>
          <p:nvPr/>
        </p:nvSpPr>
        <p:spPr bwMode="auto">
          <a:xfrm>
            <a:off x="8530386" y="5311455"/>
            <a:ext cx="259134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</a:p>
        </p:txBody>
      </p:sp>
    </p:spTree>
    <p:extLst>
      <p:ext uri="{BB962C8B-B14F-4D97-AF65-F5344CB8AC3E}">
        <p14:creationId xmlns:p14="http://schemas.microsoft.com/office/powerpoint/2010/main" val="10270388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00"/>
                            </p:stCondLst>
                            <p:childTnLst>
                              <p:par>
                                <p:cTn id="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7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50"/>
                            </p:stCondLst>
                            <p:childTnLst>
                              <p:par>
                                <p:cTn id="5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5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5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39" grpId="0" animBg="1"/>
      <p:bldP spid="44" grpId="0"/>
      <p:bldP spid="45" grpId="0" animBg="1"/>
      <p:bldP spid="50" grpId="0"/>
      <p:bldP spid="51" grpId="0" animBg="1"/>
      <p:bldP spid="6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1139384" y="1858347"/>
            <a:ext cx="1604767" cy="1604767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id-ID" sz="2001" ker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Group 139"/>
          <p:cNvGrpSpPr/>
          <p:nvPr/>
        </p:nvGrpSpPr>
        <p:grpSpPr>
          <a:xfrm>
            <a:off x="956310" y="1675274"/>
            <a:ext cx="1969750" cy="1969750"/>
            <a:chOff x="1119258" y="2257147"/>
            <a:chExt cx="1868076" cy="1868076"/>
          </a:xfrm>
          <a:solidFill>
            <a:schemeClr val="accent1"/>
          </a:solidFill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495041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2075273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2796131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2796131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2495041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2075273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1606057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1256616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1119258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1119258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1256616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1606057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67"/>
          <p:cNvGrpSpPr/>
          <p:nvPr/>
        </p:nvGrpSpPr>
        <p:grpSpPr>
          <a:xfrm>
            <a:off x="1685395" y="2354843"/>
            <a:ext cx="547924" cy="627229"/>
            <a:chOff x="2005013" y="4152900"/>
            <a:chExt cx="603250" cy="690563"/>
          </a:xfrm>
          <a:solidFill>
            <a:srgbClr val="669900"/>
          </a:solidFill>
        </p:grpSpPr>
        <p:sp>
          <p:nvSpPr>
            <p:cNvPr id="21" name="Freeform 193"/>
            <p:cNvSpPr>
              <a:spLocks noEditPoints="1"/>
            </p:cNvSpPr>
            <p:nvPr/>
          </p:nvSpPr>
          <p:spPr bwMode="auto">
            <a:xfrm>
              <a:off x="2005013" y="4152900"/>
              <a:ext cx="603250" cy="690563"/>
            </a:xfrm>
            <a:custGeom>
              <a:avLst/>
              <a:gdLst>
                <a:gd name="T0" fmla="*/ 4158 w 14060"/>
                <a:gd name="T1" fmla="*/ 5259 h 16095"/>
                <a:gd name="T2" fmla="*/ 1877 w 14060"/>
                <a:gd name="T3" fmla="*/ 4442 h 16095"/>
                <a:gd name="T4" fmla="*/ 1004 w 14060"/>
                <a:gd name="T5" fmla="*/ 3269 h 16095"/>
                <a:gd name="T6" fmla="*/ 1877 w 14060"/>
                <a:gd name="T7" fmla="*/ 2095 h 16095"/>
                <a:gd name="T8" fmla="*/ 4158 w 14060"/>
                <a:gd name="T9" fmla="*/ 1279 h 16095"/>
                <a:gd name="T10" fmla="*/ 7340 w 14060"/>
                <a:gd name="T11" fmla="*/ 1009 h 16095"/>
                <a:gd name="T12" fmla="*/ 10399 w 14060"/>
                <a:gd name="T13" fmla="*/ 1392 h 16095"/>
                <a:gd name="T14" fmla="*/ 12461 w 14060"/>
                <a:gd name="T15" fmla="*/ 2288 h 16095"/>
                <a:gd name="T16" fmla="*/ 13025 w 14060"/>
                <a:gd name="T17" fmla="*/ 3501 h 16095"/>
                <a:gd name="T18" fmla="*/ 11859 w 14060"/>
                <a:gd name="T19" fmla="*/ 4623 h 16095"/>
                <a:gd name="T20" fmla="*/ 9376 w 14060"/>
                <a:gd name="T21" fmla="*/ 5355 h 16095"/>
                <a:gd name="T22" fmla="*/ 13055 w 14060"/>
                <a:gd name="T23" fmla="*/ 6798 h 16095"/>
                <a:gd name="T24" fmla="*/ 12329 w 14060"/>
                <a:gd name="T25" fmla="*/ 7877 h 16095"/>
                <a:gd name="T26" fmla="*/ 10154 w 14060"/>
                <a:gd name="T27" fmla="*/ 8729 h 16095"/>
                <a:gd name="T28" fmla="*/ 7030 w 14060"/>
                <a:gd name="T29" fmla="*/ 9053 h 16095"/>
                <a:gd name="T30" fmla="*/ 3906 w 14060"/>
                <a:gd name="T31" fmla="*/ 8729 h 16095"/>
                <a:gd name="T32" fmla="*/ 1731 w 14060"/>
                <a:gd name="T33" fmla="*/ 7877 h 16095"/>
                <a:gd name="T34" fmla="*/ 1005 w 14060"/>
                <a:gd name="T35" fmla="*/ 6798 h 16095"/>
                <a:gd name="T36" fmla="*/ 2178 w 14060"/>
                <a:gd name="T37" fmla="*/ 5717 h 16095"/>
                <a:gd name="T38" fmla="*/ 4255 w 14060"/>
                <a:gd name="T39" fmla="*/ 6300 h 16095"/>
                <a:gd name="T40" fmla="*/ 6598 w 14060"/>
                <a:gd name="T41" fmla="*/ 6533 h 16095"/>
                <a:gd name="T42" fmla="*/ 8968 w 14060"/>
                <a:gd name="T43" fmla="*/ 6425 h 16095"/>
                <a:gd name="T44" fmla="*/ 11177 w 14060"/>
                <a:gd name="T45" fmla="*/ 5970 h 16095"/>
                <a:gd name="T46" fmla="*/ 12929 w 14060"/>
                <a:gd name="T47" fmla="*/ 5154 h 16095"/>
                <a:gd name="T48" fmla="*/ 12866 w 14060"/>
                <a:gd name="T49" fmla="*/ 10385 h 16095"/>
                <a:gd name="T50" fmla="*/ 11291 w 14060"/>
                <a:gd name="T51" fmla="*/ 11413 h 16095"/>
                <a:gd name="T52" fmla="*/ 8535 w 14060"/>
                <a:gd name="T53" fmla="*/ 12001 h 16095"/>
                <a:gd name="T54" fmla="*/ 5238 w 14060"/>
                <a:gd name="T55" fmla="*/ 11971 h 16095"/>
                <a:gd name="T56" fmla="*/ 2570 w 14060"/>
                <a:gd name="T57" fmla="*/ 11335 h 16095"/>
                <a:gd name="T58" fmla="*/ 1127 w 14060"/>
                <a:gd name="T59" fmla="*/ 10277 h 16095"/>
                <a:gd name="T60" fmla="*/ 1334 w 14060"/>
                <a:gd name="T61" fmla="*/ 8216 h 16095"/>
                <a:gd name="T62" fmla="*/ 3083 w 14060"/>
                <a:gd name="T63" fmla="*/ 9035 h 16095"/>
                <a:gd name="T64" fmla="*/ 5412 w 14060"/>
                <a:gd name="T65" fmla="*/ 9477 h 16095"/>
                <a:gd name="T66" fmla="*/ 7960 w 14060"/>
                <a:gd name="T67" fmla="*/ 9530 h 16095"/>
                <a:gd name="T68" fmla="*/ 10383 w 14060"/>
                <a:gd name="T69" fmla="*/ 9193 h 16095"/>
                <a:gd name="T70" fmla="*/ 12328 w 14060"/>
                <a:gd name="T71" fmla="*/ 8477 h 16095"/>
                <a:gd name="T72" fmla="*/ 12986 w 14060"/>
                <a:gd name="T73" fmla="*/ 13170 h 16095"/>
                <a:gd name="T74" fmla="*/ 11680 w 14060"/>
                <a:gd name="T75" fmla="*/ 14265 h 16095"/>
                <a:gd name="T76" fmla="*/ 9102 w 14060"/>
                <a:gd name="T77" fmla="*/ 14951 h 16095"/>
                <a:gd name="T78" fmla="*/ 5816 w 14060"/>
                <a:gd name="T79" fmla="*/ 15043 h 16095"/>
                <a:gd name="T80" fmla="*/ 2979 w 14060"/>
                <a:gd name="T81" fmla="*/ 14501 h 16095"/>
                <a:gd name="T82" fmla="*/ 1275 w 14060"/>
                <a:gd name="T83" fmla="*/ 13499 h 16095"/>
                <a:gd name="T84" fmla="*/ 1459 w 14060"/>
                <a:gd name="T85" fmla="*/ 11324 h 16095"/>
                <a:gd name="T86" fmla="*/ 3277 w 14060"/>
                <a:gd name="T87" fmla="*/ 12109 h 16095"/>
                <a:gd name="T88" fmla="*/ 5640 w 14060"/>
                <a:gd name="T89" fmla="*/ 12516 h 16095"/>
                <a:gd name="T90" fmla="*/ 8191 w 14060"/>
                <a:gd name="T91" fmla="*/ 12534 h 16095"/>
                <a:gd name="T92" fmla="*/ 10586 w 14060"/>
                <a:gd name="T93" fmla="*/ 12162 h 16095"/>
                <a:gd name="T94" fmla="*/ 12468 w 14060"/>
                <a:gd name="T95" fmla="*/ 11410 h 16095"/>
                <a:gd name="T96" fmla="*/ 5756 w 14060"/>
                <a:gd name="T97" fmla="*/ 48 h 16095"/>
                <a:gd name="T98" fmla="*/ 2501 w 14060"/>
                <a:gd name="T99" fmla="*/ 695 h 16095"/>
                <a:gd name="T100" fmla="*/ 359 w 14060"/>
                <a:gd name="T101" fmla="*/ 2134 h 16095"/>
                <a:gd name="T102" fmla="*/ 163 w 14060"/>
                <a:gd name="T103" fmla="*/ 13611 h 16095"/>
                <a:gd name="T104" fmla="*/ 2001 w 14060"/>
                <a:gd name="T105" fmla="*/ 15199 h 16095"/>
                <a:gd name="T106" fmla="*/ 5124 w 14060"/>
                <a:gd name="T107" fmla="*/ 15985 h 16095"/>
                <a:gd name="T108" fmla="*/ 8621 w 14060"/>
                <a:gd name="T109" fmla="*/ 16020 h 16095"/>
                <a:gd name="T110" fmla="*/ 11814 w 14060"/>
                <a:gd name="T111" fmla="*/ 15302 h 16095"/>
                <a:gd name="T112" fmla="*/ 13808 w 14060"/>
                <a:gd name="T113" fmla="*/ 13789 h 16095"/>
                <a:gd name="T114" fmla="*/ 13808 w 14060"/>
                <a:gd name="T115" fmla="*/ 2305 h 16095"/>
                <a:gd name="T116" fmla="*/ 11814 w 14060"/>
                <a:gd name="T117" fmla="*/ 792 h 16095"/>
                <a:gd name="T118" fmla="*/ 8621 w 14060"/>
                <a:gd name="T119" fmla="*/ 75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60" h="16095">
                  <a:moveTo>
                    <a:pt x="7030" y="5533"/>
                  </a:moveTo>
                  <a:lnTo>
                    <a:pt x="6720" y="5530"/>
                  </a:lnTo>
                  <a:lnTo>
                    <a:pt x="6413" y="5521"/>
                  </a:lnTo>
                  <a:lnTo>
                    <a:pt x="6112" y="5507"/>
                  </a:lnTo>
                  <a:lnTo>
                    <a:pt x="5816" y="5486"/>
                  </a:lnTo>
                  <a:lnTo>
                    <a:pt x="5524" y="5461"/>
                  </a:lnTo>
                  <a:lnTo>
                    <a:pt x="5238" y="5431"/>
                  </a:lnTo>
                  <a:lnTo>
                    <a:pt x="4958" y="5395"/>
                  </a:lnTo>
                  <a:lnTo>
                    <a:pt x="4684" y="5355"/>
                  </a:lnTo>
                  <a:lnTo>
                    <a:pt x="4418" y="5309"/>
                  </a:lnTo>
                  <a:lnTo>
                    <a:pt x="4158" y="5259"/>
                  </a:lnTo>
                  <a:lnTo>
                    <a:pt x="3906" y="5205"/>
                  </a:lnTo>
                  <a:lnTo>
                    <a:pt x="3661" y="5145"/>
                  </a:lnTo>
                  <a:lnTo>
                    <a:pt x="3425" y="5083"/>
                  </a:lnTo>
                  <a:lnTo>
                    <a:pt x="3197" y="5016"/>
                  </a:lnTo>
                  <a:lnTo>
                    <a:pt x="2979" y="4944"/>
                  </a:lnTo>
                  <a:lnTo>
                    <a:pt x="2769" y="4870"/>
                  </a:lnTo>
                  <a:lnTo>
                    <a:pt x="2570" y="4791"/>
                  </a:lnTo>
                  <a:lnTo>
                    <a:pt x="2380" y="4709"/>
                  </a:lnTo>
                  <a:lnTo>
                    <a:pt x="2201" y="4623"/>
                  </a:lnTo>
                  <a:lnTo>
                    <a:pt x="2034" y="4535"/>
                  </a:lnTo>
                  <a:lnTo>
                    <a:pt x="1877" y="4442"/>
                  </a:lnTo>
                  <a:lnTo>
                    <a:pt x="1731" y="4348"/>
                  </a:lnTo>
                  <a:lnTo>
                    <a:pt x="1599" y="4250"/>
                  </a:lnTo>
                  <a:lnTo>
                    <a:pt x="1477" y="4149"/>
                  </a:lnTo>
                  <a:lnTo>
                    <a:pt x="1370" y="4047"/>
                  </a:lnTo>
                  <a:lnTo>
                    <a:pt x="1275" y="3942"/>
                  </a:lnTo>
                  <a:lnTo>
                    <a:pt x="1194" y="3835"/>
                  </a:lnTo>
                  <a:lnTo>
                    <a:pt x="1127" y="3725"/>
                  </a:lnTo>
                  <a:lnTo>
                    <a:pt x="1074" y="3613"/>
                  </a:lnTo>
                  <a:lnTo>
                    <a:pt x="1035" y="3501"/>
                  </a:lnTo>
                  <a:lnTo>
                    <a:pt x="1012" y="3386"/>
                  </a:lnTo>
                  <a:lnTo>
                    <a:pt x="1004" y="3269"/>
                  </a:lnTo>
                  <a:lnTo>
                    <a:pt x="1012" y="3153"/>
                  </a:lnTo>
                  <a:lnTo>
                    <a:pt x="1035" y="3038"/>
                  </a:lnTo>
                  <a:lnTo>
                    <a:pt x="1074" y="2924"/>
                  </a:lnTo>
                  <a:lnTo>
                    <a:pt x="1127" y="2813"/>
                  </a:lnTo>
                  <a:lnTo>
                    <a:pt x="1194" y="2703"/>
                  </a:lnTo>
                  <a:lnTo>
                    <a:pt x="1275" y="2596"/>
                  </a:lnTo>
                  <a:lnTo>
                    <a:pt x="1370" y="2491"/>
                  </a:lnTo>
                  <a:lnTo>
                    <a:pt x="1477" y="2388"/>
                  </a:lnTo>
                  <a:lnTo>
                    <a:pt x="1599" y="2288"/>
                  </a:lnTo>
                  <a:lnTo>
                    <a:pt x="1731" y="2190"/>
                  </a:lnTo>
                  <a:lnTo>
                    <a:pt x="1877" y="2095"/>
                  </a:lnTo>
                  <a:lnTo>
                    <a:pt x="2034" y="2004"/>
                  </a:lnTo>
                  <a:lnTo>
                    <a:pt x="2201" y="1915"/>
                  </a:lnTo>
                  <a:lnTo>
                    <a:pt x="2380" y="1830"/>
                  </a:lnTo>
                  <a:lnTo>
                    <a:pt x="2570" y="1747"/>
                  </a:lnTo>
                  <a:lnTo>
                    <a:pt x="2769" y="1669"/>
                  </a:lnTo>
                  <a:lnTo>
                    <a:pt x="2979" y="1593"/>
                  </a:lnTo>
                  <a:lnTo>
                    <a:pt x="3197" y="1523"/>
                  </a:lnTo>
                  <a:lnTo>
                    <a:pt x="3425" y="1456"/>
                  </a:lnTo>
                  <a:lnTo>
                    <a:pt x="3661" y="1392"/>
                  </a:lnTo>
                  <a:lnTo>
                    <a:pt x="3906" y="1334"/>
                  </a:lnTo>
                  <a:lnTo>
                    <a:pt x="4158" y="1279"/>
                  </a:lnTo>
                  <a:lnTo>
                    <a:pt x="4418" y="1229"/>
                  </a:lnTo>
                  <a:lnTo>
                    <a:pt x="4684" y="1184"/>
                  </a:lnTo>
                  <a:lnTo>
                    <a:pt x="4958" y="1143"/>
                  </a:lnTo>
                  <a:lnTo>
                    <a:pt x="5238" y="1108"/>
                  </a:lnTo>
                  <a:lnTo>
                    <a:pt x="5524" y="1077"/>
                  </a:lnTo>
                  <a:lnTo>
                    <a:pt x="5816" y="1052"/>
                  </a:lnTo>
                  <a:lnTo>
                    <a:pt x="6112" y="1032"/>
                  </a:lnTo>
                  <a:lnTo>
                    <a:pt x="6413" y="1018"/>
                  </a:lnTo>
                  <a:lnTo>
                    <a:pt x="6720" y="1009"/>
                  </a:lnTo>
                  <a:lnTo>
                    <a:pt x="7030" y="1006"/>
                  </a:lnTo>
                  <a:lnTo>
                    <a:pt x="7340" y="1009"/>
                  </a:lnTo>
                  <a:lnTo>
                    <a:pt x="7647" y="1018"/>
                  </a:lnTo>
                  <a:lnTo>
                    <a:pt x="7948" y="1032"/>
                  </a:lnTo>
                  <a:lnTo>
                    <a:pt x="8244" y="1052"/>
                  </a:lnTo>
                  <a:lnTo>
                    <a:pt x="8536" y="1077"/>
                  </a:lnTo>
                  <a:lnTo>
                    <a:pt x="8822" y="1108"/>
                  </a:lnTo>
                  <a:lnTo>
                    <a:pt x="9102" y="1143"/>
                  </a:lnTo>
                  <a:lnTo>
                    <a:pt x="9376" y="1184"/>
                  </a:lnTo>
                  <a:lnTo>
                    <a:pt x="9642" y="1229"/>
                  </a:lnTo>
                  <a:lnTo>
                    <a:pt x="9902" y="1279"/>
                  </a:lnTo>
                  <a:lnTo>
                    <a:pt x="10154" y="1334"/>
                  </a:lnTo>
                  <a:lnTo>
                    <a:pt x="10399" y="1392"/>
                  </a:lnTo>
                  <a:lnTo>
                    <a:pt x="10635" y="1456"/>
                  </a:lnTo>
                  <a:lnTo>
                    <a:pt x="10863" y="1523"/>
                  </a:lnTo>
                  <a:lnTo>
                    <a:pt x="11081" y="1593"/>
                  </a:lnTo>
                  <a:lnTo>
                    <a:pt x="11291" y="1669"/>
                  </a:lnTo>
                  <a:lnTo>
                    <a:pt x="11490" y="1747"/>
                  </a:lnTo>
                  <a:lnTo>
                    <a:pt x="11680" y="1830"/>
                  </a:lnTo>
                  <a:lnTo>
                    <a:pt x="11859" y="1915"/>
                  </a:lnTo>
                  <a:lnTo>
                    <a:pt x="12026" y="2004"/>
                  </a:lnTo>
                  <a:lnTo>
                    <a:pt x="12183" y="2095"/>
                  </a:lnTo>
                  <a:lnTo>
                    <a:pt x="12329" y="2190"/>
                  </a:lnTo>
                  <a:lnTo>
                    <a:pt x="12461" y="2288"/>
                  </a:lnTo>
                  <a:lnTo>
                    <a:pt x="12583" y="2388"/>
                  </a:lnTo>
                  <a:lnTo>
                    <a:pt x="12690" y="2491"/>
                  </a:lnTo>
                  <a:lnTo>
                    <a:pt x="12785" y="2596"/>
                  </a:lnTo>
                  <a:lnTo>
                    <a:pt x="12866" y="2703"/>
                  </a:lnTo>
                  <a:lnTo>
                    <a:pt x="12933" y="2813"/>
                  </a:lnTo>
                  <a:lnTo>
                    <a:pt x="12986" y="2924"/>
                  </a:lnTo>
                  <a:lnTo>
                    <a:pt x="13025" y="3038"/>
                  </a:lnTo>
                  <a:lnTo>
                    <a:pt x="13048" y="3153"/>
                  </a:lnTo>
                  <a:lnTo>
                    <a:pt x="13056" y="3269"/>
                  </a:lnTo>
                  <a:lnTo>
                    <a:pt x="13048" y="3386"/>
                  </a:lnTo>
                  <a:lnTo>
                    <a:pt x="13025" y="3501"/>
                  </a:lnTo>
                  <a:lnTo>
                    <a:pt x="12986" y="3613"/>
                  </a:lnTo>
                  <a:lnTo>
                    <a:pt x="12933" y="3725"/>
                  </a:lnTo>
                  <a:lnTo>
                    <a:pt x="12866" y="3835"/>
                  </a:lnTo>
                  <a:lnTo>
                    <a:pt x="12785" y="3942"/>
                  </a:lnTo>
                  <a:lnTo>
                    <a:pt x="12690" y="4047"/>
                  </a:lnTo>
                  <a:lnTo>
                    <a:pt x="12583" y="4149"/>
                  </a:lnTo>
                  <a:lnTo>
                    <a:pt x="12461" y="4250"/>
                  </a:lnTo>
                  <a:lnTo>
                    <a:pt x="12329" y="4348"/>
                  </a:lnTo>
                  <a:lnTo>
                    <a:pt x="12183" y="4442"/>
                  </a:lnTo>
                  <a:lnTo>
                    <a:pt x="12026" y="4535"/>
                  </a:lnTo>
                  <a:lnTo>
                    <a:pt x="11859" y="4623"/>
                  </a:lnTo>
                  <a:lnTo>
                    <a:pt x="11680" y="4709"/>
                  </a:lnTo>
                  <a:lnTo>
                    <a:pt x="11490" y="4791"/>
                  </a:lnTo>
                  <a:lnTo>
                    <a:pt x="11291" y="4870"/>
                  </a:lnTo>
                  <a:lnTo>
                    <a:pt x="11081" y="4944"/>
                  </a:lnTo>
                  <a:lnTo>
                    <a:pt x="10863" y="5016"/>
                  </a:lnTo>
                  <a:lnTo>
                    <a:pt x="10635" y="5083"/>
                  </a:lnTo>
                  <a:lnTo>
                    <a:pt x="10399" y="5145"/>
                  </a:lnTo>
                  <a:lnTo>
                    <a:pt x="10154" y="5205"/>
                  </a:lnTo>
                  <a:lnTo>
                    <a:pt x="9902" y="5259"/>
                  </a:lnTo>
                  <a:lnTo>
                    <a:pt x="9642" y="5309"/>
                  </a:lnTo>
                  <a:lnTo>
                    <a:pt x="9376" y="5355"/>
                  </a:lnTo>
                  <a:lnTo>
                    <a:pt x="9102" y="5395"/>
                  </a:lnTo>
                  <a:lnTo>
                    <a:pt x="8822" y="5431"/>
                  </a:lnTo>
                  <a:lnTo>
                    <a:pt x="8536" y="5461"/>
                  </a:lnTo>
                  <a:lnTo>
                    <a:pt x="8244" y="5486"/>
                  </a:lnTo>
                  <a:lnTo>
                    <a:pt x="7948" y="5507"/>
                  </a:lnTo>
                  <a:lnTo>
                    <a:pt x="7647" y="5521"/>
                  </a:lnTo>
                  <a:lnTo>
                    <a:pt x="7340" y="5530"/>
                  </a:lnTo>
                  <a:lnTo>
                    <a:pt x="7030" y="5533"/>
                  </a:lnTo>
                  <a:close/>
                  <a:moveTo>
                    <a:pt x="13056" y="6790"/>
                  </a:moveTo>
                  <a:lnTo>
                    <a:pt x="13054" y="6790"/>
                  </a:lnTo>
                  <a:lnTo>
                    <a:pt x="13055" y="6798"/>
                  </a:lnTo>
                  <a:lnTo>
                    <a:pt x="13056" y="6805"/>
                  </a:lnTo>
                  <a:lnTo>
                    <a:pt x="13048" y="6921"/>
                  </a:lnTo>
                  <a:lnTo>
                    <a:pt x="13025" y="7036"/>
                  </a:lnTo>
                  <a:lnTo>
                    <a:pt x="12986" y="7148"/>
                  </a:lnTo>
                  <a:lnTo>
                    <a:pt x="12933" y="7259"/>
                  </a:lnTo>
                  <a:lnTo>
                    <a:pt x="12866" y="7367"/>
                  </a:lnTo>
                  <a:lnTo>
                    <a:pt x="12785" y="7474"/>
                  </a:lnTo>
                  <a:lnTo>
                    <a:pt x="12690" y="7579"/>
                  </a:lnTo>
                  <a:lnTo>
                    <a:pt x="12582" y="7680"/>
                  </a:lnTo>
                  <a:lnTo>
                    <a:pt x="12461" y="7780"/>
                  </a:lnTo>
                  <a:lnTo>
                    <a:pt x="12329" y="7877"/>
                  </a:lnTo>
                  <a:lnTo>
                    <a:pt x="12183" y="7971"/>
                  </a:lnTo>
                  <a:lnTo>
                    <a:pt x="12026" y="8063"/>
                  </a:lnTo>
                  <a:lnTo>
                    <a:pt x="11859" y="8151"/>
                  </a:lnTo>
                  <a:lnTo>
                    <a:pt x="11680" y="8236"/>
                  </a:lnTo>
                  <a:lnTo>
                    <a:pt x="11490" y="8317"/>
                  </a:lnTo>
                  <a:lnTo>
                    <a:pt x="11291" y="8396"/>
                  </a:lnTo>
                  <a:lnTo>
                    <a:pt x="11081" y="8470"/>
                  </a:lnTo>
                  <a:lnTo>
                    <a:pt x="10862" y="8540"/>
                  </a:lnTo>
                  <a:lnTo>
                    <a:pt x="10635" y="8607"/>
                  </a:lnTo>
                  <a:lnTo>
                    <a:pt x="10399" y="8670"/>
                  </a:lnTo>
                  <a:lnTo>
                    <a:pt x="10154" y="8729"/>
                  </a:lnTo>
                  <a:lnTo>
                    <a:pt x="9902" y="8782"/>
                  </a:lnTo>
                  <a:lnTo>
                    <a:pt x="9642" y="8832"/>
                  </a:lnTo>
                  <a:lnTo>
                    <a:pt x="9375" y="8876"/>
                  </a:lnTo>
                  <a:lnTo>
                    <a:pt x="9102" y="8917"/>
                  </a:lnTo>
                  <a:lnTo>
                    <a:pt x="8822" y="8953"/>
                  </a:lnTo>
                  <a:lnTo>
                    <a:pt x="8535" y="8983"/>
                  </a:lnTo>
                  <a:lnTo>
                    <a:pt x="8244" y="9008"/>
                  </a:lnTo>
                  <a:lnTo>
                    <a:pt x="7948" y="9027"/>
                  </a:lnTo>
                  <a:lnTo>
                    <a:pt x="7646" y="9041"/>
                  </a:lnTo>
                  <a:lnTo>
                    <a:pt x="7340" y="9050"/>
                  </a:lnTo>
                  <a:lnTo>
                    <a:pt x="7030" y="9053"/>
                  </a:lnTo>
                  <a:lnTo>
                    <a:pt x="6720" y="9050"/>
                  </a:lnTo>
                  <a:lnTo>
                    <a:pt x="6414" y="9041"/>
                  </a:lnTo>
                  <a:lnTo>
                    <a:pt x="6112" y="9027"/>
                  </a:lnTo>
                  <a:lnTo>
                    <a:pt x="5816" y="9008"/>
                  </a:lnTo>
                  <a:lnTo>
                    <a:pt x="5525" y="8983"/>
                  </a:lnTo>
                  <a:lnTo>
                    <a:pt x="5238" y="8953"/>
                  </a:lnTo>
                  <a:lnTo>
                    <a:pt x="4958" y="8917"/>
                  </a:lnTo>
                  <a:lnTo>
                    <a:pt x="4685" y="8876"/>
                  </a:lnTo>
                  <a:lnTo>
                    <a:pt x="4418" y="8832"/>
                  </a:lnTo>
                  <a:lnTo>
                    <a:pt x="4158" y="8782"/>
                  </a:lnTo>
                  <a:lnTo>
                    <a:pt x="3906" y="8729"/>
                  </a:lnTo>
                  <a:lnTo>
                    <a:pt x="3661" y="8670"/>
                  </a:lnTo>
                  <a:lnTo>
                    <a:pt x="3425" y="8607"/>
                  </a:lnTo>
                  <a:lnTo>
                    <a:pt x="3197" y="8540"/>
                  </a:lnTo>
                  <a:lnTo>
                    <a:pt x="2979" y="8470"/>
                  </a:lnTo>
                  <a:lnTo>
                    <a:pt x="2769" y="8396"/>
                  </a:lnTo>
                  <a:lnTo>
                    <a:pt x="2570" y="8317"/>
                  </a:lnTo>
                  <a:lnTo>
                    <a:pt x="2380" y="8236"/>
                  </a:lnTo>
                  <a:lnTo>
                    <a:pt x="2201" y="8151"/>
                  </a:lnTo>
                  <a:lnTo>
                    <a:pt x="2034" y="8063"/>
                  </a:lnTo>
                  <a:lnTo>
                    <a:pt x="1877" y="7971"/>
                  </a:lnTo>
                  <a:lnTo>
                    <a:pt x="1731" y="7877"/>
                  </a:lnTo>
                  <a:lnTo>
                    <a:pt x="1599" y="7780"/>
                  </a:lnTo>
                  <a:lnTo>
                    <a:pt x="1477" y="7680"/>
                  </a:lnTo>
                  <a:lnTo>
                    <a:pt x="1370" y="7579"/>
                  </a:lnTo>
                  <a:lnTo>
                    <a:pt x="1275" y="7474"/>
                  </a:lnTo>
                  <a:lnTo>
                    <a:pt x="1194" y="7367"/>
                  </a:lnTo>
                  <a:lnTo>
                    <a:pt x="1127" y="7259"/>
                  </a:lnTo>
                  <a:lnTo>
                    <a:pt x="1074" y="7148"/>
                  </a:lnTo>
                  <a:lnTo>
                    <a:pt x="1035" y="7036"/>
                  </a:lnTo>
                  <a:lnTo>
                    <a:pt x="1012" y="6921"/>
                  </a:lnTo>
                  <a:lnTo>
                    <a:pt x="1004" y="6805"/>
                  </a:lnTo>
                  <a:lnTo>
                    <a:pt x="1005" y="6798"/>
                  </a:lnTo>
                  <a:lnTo>
                    <a:pt x="1006" y="6790"/>
                  </a:lnTo>
                  <a:lnTo>
                    <a:pt x="1004" y="6790"/>
                  </a:lnTo>
                  <a:lnTo>
                    <a:pt x="1004" y="5062"/>
                  </a:lnTo>
                  <a:lnTo>
                    <a:pt x="1131" y="5154"/>
                  </a:lnTo>
                  <a:lnTo>
                    <a:pt x="1263" y="5244"/>
                  </a:lnTo>
                  <a:lnTo>
                    <a:pt x="1402" y="5330"/>
                  </a:lnTo>
                  <a:lnTo>
                    <a:pt x="1547" y="5414"/>
                  </a:lnTo>
                  <a:lnTo>
                    <a:pt x="1697" y="5493"/>
                  </a:lnTo>
                  <a:lnTo>
                    <a:pt x="1852" y="5571"/>
                  </a:lnTo>
                  <a:lnTo>
                    <a:pt x="2013" y="5645"/>
                  </a:lnTo>
                  <a:lnTo>
                    <a:pt x="2178" y="5717"/>
                  </a:lnTo>
                  <a:lnTo>
                    <a:pt x="2348" y="5784"/>
                  </a:lnTo>
                  <a:lnTo>
                    <a:pt x="2523" y="5850"/>
                  </a:lnTo>
                  <a:lnTo>
                    <a:pt x="2701" y="5911"/>
                  </a:lnTo>
                  <a:lnTo>
                    <a:pt x="2883" y="5970"/>
                  </a:lnTo>
                  <a:lnTo>
                    <a:pt x="3070" y="6027"/>
                  </a:lnTo>
                  <a:lnTo>
                    <a:pt x="3260" y="6080"/>
                  </a:lnTo>
                  <a:lnTo>
                    <a:pt x="3453" y="6129"/>
                  </a:lnTo>
                  <a:lnTo>
                    <a:pt x="3650" y="6176"/>
                  </a:lnTo>
                  <a:lnTo>
                    <a:pt x="3848" y="6221"/>
                  </a:lnTo>
                  <a:lnTo>
                    <a:pt x="4050" y="6262"/>
                  </a:lnTo>
                  <a:lnTo>
                    <a:pt x="4255" y="6300"/>
                  </a:lnTo>
                  <a:lnTo>
                    <a:pt x="4461" y="6336"/>
                  </a:lnTo>
                  <a:lnTo>
                    <a:pt x="4670" y="6369"/>
                  </a:lnTo>
                  <a:lnTo>
                    <a:pt x="4880" y="6399"/>
                  </a:lnTo>
                  <a:lnTo>
                    <a:pt x="5092" y="6425"/>
                  </a:lnTo>
                  <a:lnTo>
                    <a:pt x="5305" y="6449"/>
                  </a:lnTo>
                  <a:lnTo>
                    <a:pt x="5519" y="6470"/>
                  </a:lnTo>
                  <a:lnTo>
                    <a:pt x="5733" y="6488"/>
                  </a:lnTo>
                  <a:lnTo>
                    <a:pt x="5949" y="6503"/>
                  </a:lnTo>
                  <a:lnTo>
                    <a:pt x="6165" y="6516"/>
                  </a:lnTo>
                  <a:lnTo>
                    <a:pt x="6382" y="6527"/>
                  </a:lnTo>
                  <a:lnTo>
                    <a:pt x="6598" y="6533"/>
                  </a:lnTo>
                  <a:lnTo>
                    <a:pt x="6814" y="6538"/>
                  </a:lnTo>
                  <a:lnTo>
                    <a:pt x="7030" y="6539"/>
                  </a:lnTo>
                  <a:lnTo>
                    <a:pt x="7246" y="6538"/>
                  </a:lnTo>
                  <a:lnTo>
                    <a:pt x="7462" y="6533"/>
                  </a:lnTo>
                  <a:lnTo>
                    <a:pt x="7678" y="6527"/>
                  </a:lnTo>
                  <a:lnTo>
                    <a:pt x="7895" y="6516"/>
                  </a:lnTo>
                  <a:lnTo>
                    <a:pt x="8111" y="6503"/>
                  </a:lnTo>
                  <a:lnTo>
                    <a:pt x="8327" y="6488"/>
                  </a:lnTo>
                  <a:lnTo>
                    <a:pt x="8541" y="6470"/>
                  </a:lnTo>
                  <a:lnTo>
                    <a:pt x="8755" y="6449"/>
                  </a:lnTo>
                  <a:lnTo>
                    <a:pt x="8968" y="6425"/>
                  </a:lnTo>
                  <a:lnTo>
                    <a:pt x="9180" y="6399"/>
                  </a:lnTo>
                  <a:lnTo>
                    <a:pt x="9390" y="6369"/>
                  </a:lnTo>
                  <a:lnTo>
                    <a:pt x="9599" y="6336"/>
                  </a:lnTo>
                  <a:lnTo>
                    <a:pt x="9805" y="6300"/>
                  </a:lnTo>
                  <a:lnTo>
                    <a:pt x="10010" y="6262"/>
                  </a:lnTo>
                  <a:lnTo>
                    <a:pt x="10212" y="6221"/>
                  </a:lnTo>
                  <a:lnTo>
                    <a:pt x="10410" y="6176"/>
                  </a:lnTo>
                  <a:lnTo>
                    <a:pt x="10607" y="6129"/>
                  </a:lnTo>
                  <a:lnTo>
                    <a:pt x="10800" y="6080"/>
                  </a:lnTo>
                  <a:lnTo>
                    <a:pt x="10990" y="6027"/>
                  </a:lnTo>
                  <a:lnTo>
                    <a:pt x="11177" y="5970"/>
                  </a:lnTo>
                  <a:lnTo>
                    <a:pt x="11358" y="5911"/>
                  </a:lnTo>
                  <a:lnTo>
                    <a:pt x="11537" y="5850"/>
                  </a:lnTo>
                  <a:lnTo>
                    <a:pt x="11712" y="5784"/>
                  </a:lnTo>
                  <a:lnTo>
                    <a:pt x="11882" y="5717"/>
                  </a:lnTo>
                  <a:lnTo>
                    <a:pt x="12047" y="5645"/>
                  </a:lnTo>
                  <a:lnTo>
                    <a:pt x="12208" y="5571"/>
                  </a:lnTo>
                  <a:lnTo>
                    <a:pt x="12363" y="5493"/>
                  </a:lnTo>
                  <a:lnTo>
                    <a:pt x="12513" y="5414"/>
                  </a:lnTo>
                  <a:lnTo>
                    <a:pt x="12658" y="5330"/>
                  </a:lnTo>
                  <a:lnTo>
                    <a:pt x="12797" y="5244"/>
                  </a:lnTo>
                  <a:lnTo>
                    <a:pt x="12929" y="5154"/>
                  </a:lnTo>
                  <a:lnTo>
                    <a:pt x="13056" y="5062"/>
                  </a:lnTo>
                  <a:lnTo>
                    <a:pt x="13056" y="6790"/>
                  </a:lnTo>
                  <a:close/>
                  <a:moveTo>
                    <a:pt x="13056" y="9808"/>
                  </a:moveTo>
                  <a:lnTo>
                    <a:pt x="13054" y="9808"/>
                  </a:lnTo>
                  <a:lnTo>
                    <a:pt x="13055" y="9816"/>
                  </a:lnTo>
                  <a:lnTo>
                    <a:pt x="13056" y="9824"/>
                  </a:lnTo>
                  <a:lnTo>
                    <a:pt x="13048" y="9940"/>
                  </a:lnTo>
                  <a:lnTo>
                    <a:pt x="13025" y="10053"/>
                  </a:lnTo>
                  <a:lnTo>
                    <a:pt x="12986" y="10166"/>
                  </a:lnTo>
                  <a:lnTo>
                    <a:pt x="12933" y="10277"/>
                  </a:lnTo>
                  <a:lnTo>
                    <a:pt x="12866" y="10385"/>
                  </a:lnTo>
                  <a:lnTo>
                    <a:pt x="12785" y="10492"/>
                  </a:lnTo>
                  <a:lnTo>
                    <a:pt x="12690" y="10597"/>
                  </a:lnTo>
                  <a:lnTo>
                    <a:pt x="12582" y="10698"/>
                  </a:lnTo>
                  <a:lnTo>
                    <a:pt x="12461" y="10798"/>
                  </a:lnTo>
                  <a:lnTo>
                    <a:pt x="12329" y="10895"/>
                  </a:lnTo>
                  <a:lnTo>
                    <a:pt x="12183" y="10989"/>
                  </a:lnTo>
                  <a:lnTo>
                    <a:pt x="12026" y="11080"/>
                  </a:lnTo>
                  <a:lnTo>
                    <a:pt x="11859" y="11169"/>
                  </a:lnTo>
                  <a:lnTo>
                    <a:pt x="11680" y="11253"/>
                  </a:lnTo>
                  <a:lnTo>
                    <a:pt x="11490" y="11335"/>
                  </a:lnTo>
                  <a:lnTo>
                    <a:pt x="11291" y="11413"/>
                  </a:lnTo>
                  <a:lnTo>
                    <a:pt x="11081" y="11488"/>
                  </a:lnTo>
                  <a:lnTo>
                    <a:pt x="10862" y="11558"/>
                  </a:lnTo>
                  <a:lnTo>
                    <a:pt x="10635" y="11625"/>
                  </a:lnTo>
                  <a:lnTo>
                    <a:pt x="10399" y="11688"/>
                  </a:lnTo>
                  <a:lnTo>
                    <a:pt x="10154" y="11746"/>
                  </a:lnTo>
                  <a:lnTo>
                    <a:pt x="9902" y="11800"/>
                  </a:lnTo>
                  <a:lnTo>
                    <a:pt x="9642" y="11850"/>
                  </a:lnTo>
                  <a:lnTo>
                    <a:pt x="9375" y="11895"/>
                  </a:lnTo>
                  <a:lnTo>
                    <a:pt x="9102" y="11934"/>
                  </a:lnTo>
                  <a:lnTo>
                    <a:pt x="8822" y="11971"/>
                  </a:lnTo>
                  <a:lnTo>
                    <a:pt x="8535" y="12001"/>
                  </a:lnTo>
                  <a:lnTo>
                    <a:pt x="8244" y="12026"/>
                  </a:lnTo>
                  <a:lnTo>
                    <a:pt x="7948" y="12045"/>
                  </a:lnTo>
                  <a:lnTo>
                    <a:pt x="7646" y="12060"/>
                  </a:lnTo>
                  <a:lnTo>
                    <a:pt x="7340" y="12068"/>
                  </a:lnTo>
                  <a:lnTo>
                    <a:pt x="7030" y="12071"/>
                  </a:lnTo>
                  <a:lnTo>
                    <a:pt x="6720" y="12068"/>
                  </a:lnTo>
                  <a:lnTo>
                    <a:pt x="6414" y="12060"/>
                  </a:lnTo>
                  <a:lnTo>
                    <a:pt x="6112" y="12045"/>
                  </a:lnTo>
                  <a:lnTo>
                    <a:pt x="5816" y="12026"/>
                  </a:lnTo>
                  <a:lnTo>
                    <a:pt x="5525" y="12001"/>
                  </a:lnTo>
                  <a:lnTo>
                    <a:pt x="5238" y="11971"/>
                  </a:lnTo>
                  <a:lnTo>
                    <a:pt x="4958" y="11934"/>
                  </a:lnTo>
                  <a:lnTo>
                    <a:pt x="4685" y="11895"/>
                  </a:lnTo>
                  <a:lnTo>
                    <a:pt x="4418" y="11850"/>
                  </a:lnTo>
                  <a:lnTo>
                    <a:pt x="4158" y="11800"/>
                  </a:lnTo>
                  <a:lnTo>
                    <a:pt x="3906" y="11746"/>
                  </a:lnTo>
                  <a:lnTo>
                    <a:pt x="3661" y="11688"/>
                  </a:lnTo>
                  <a:lnTo>
                    <a:pt x="3425" y="11625"/>
                  </a:lnTo>
                  <a:lnTo>
                    <a:pt x="3197" y="11558"/>
                  </a:lnTo>
                  <a:lnTo>
                    <a:pt x="2979" y="11488"/>
                  </a:lnTo>
                  <a:lnTo>
                    <a:pt x="2769" y="11413"/>
                  </a:lnTo>
                  <a:lnTo>
                    <a:pt x="2570" y="11335"/>
                  </a:lnTo>
                  <a:lnTo>
                    <a:pt x="2380" y="11253"/>
                  </a:lnTo>
                  <a:lnTo>
                    <a:pt x="2201" y="11169"/>
                  </a:lnTo>
                  <a:lnTo>
                    <a:pt x="2034" y="11080"/>
                  </a:lnTo>
                  <a:lnTo>
                    <a:pt x="1877" y="10989"/>
                  </a:lnTo>
                  <a:lnTo>
                    <a:pt x="1731" y="10895"/>
                  </a:lnTo>
                  <a:lnTo>
                    <a:pt x="1599" y="10798"/>
                  </a:lnTo>
                  <a:lnTo>
                    <a:pt x="1477" y="10698"/>
                  </a:lnTo>
                  <a:lnTo>
                    <a:pt x="1370" y="10597"/>
                  </a:lnTo>
                  <a:lnTo>
                    <a:pt x="1275" y="10492"/>
                  </a:lnTo>
                  <a:lnTo>
                    <a:pt x="1194" y="10385"/>
                  </a:lnTo>
                  <a:lnTo>
                    <a:pt x="1127" y="10277"/>
                  </a:lnTo>
                  <a:lnTo>
                    <a:pt x="1074" y="10166"/>
                  </a:lnTo>
                  <a:lnTo>
                    <a:pt x="1035" y="10053"/>
                  </a:lnTo>
                  <a:lnTo>
                    <a:pt x="1012" y="9940"/>
                  </a:lnTo>
                  <a:lnTo>
                    <a:pt x="1004" y="9824"/>
                  </a:lnTo>
                  <a:lnTo>
                    <a:pt x="1005" y="9816"/>
                  </a:lnTo>
                  <a:lnTo>
                    <a:pt x="1006" y="9808"/>
                  </a:lnTo>
                  <a:lnTo>
                    <a:pt x="1004" y="9808"/>
                  </a:lnTo>
                  <a:lnTo>
                    <a:pt x="1004" y="7929"/>
                  </a:lnTo>
                  <a:lnTo>
                    <a:pt x="1106" y="8027"/>
                  </a:lnTo>
                  <a:lnTo>
                    <a:pt x="1215" y="8124"/>
                  </a:lnTo>
                  <a:lnTo>
                    <a:pt x="1334" y="8216"/>
                  </a:lnTo>
                  <a:lnTo>
                    <a:pt x="1459" y="8306"/>
                  </a:lnTo>
                  <a:lnTo>
                    <a:pt x="1592" y="8393"/>
                  </a:lnTo>
                  <a:lnTo>
                    <a:pt x="1732" y="8477"/>
                  </a:lnTo>
                  <a:lnTo>
                    <a:pt x="1880" y="8558"/>
                  </a:lnTo>
                  <a:lnTo>
                    <a:pt x="2034" y="8635"/>
                  </a:lnTo>
                  <a:lnTo>
                    <a:pt x="2194" y="8709"/>
                  </a:lnTo>
                  <a:lnTo>
                    <a:pt x="2361" y="8781"/>
                  </a:lnTo>
                  <a:lnTo>
                    <a:pt x="2534" y="8849"/>
                  </a:lnTo>
                  <a:lnTo>
                    <a:pt x="2712" y="8915"/>
                  </a:lnTo>
                  <a:lnTo>
                    <a:pt x="2895" y="8976"/>
                  </a:lnTo>
                  <a:lnTo>
                    <a:pt x="3083" y="9035"/>
                  </a:lnTo>
                  <a:lnTo>
                    <a:pt x="3277" y="9092"/>
                  </a:lnTo>
                  <a:lnTo>
                    <a:pt x="3474" y="9144"/>
                  </a:lnTo>
                  <a:lnTo>
                    <a:pt x="3677" y="9193"/>
                  </a:lnTo>
                  <a:lnTo>
                    <a:pt x="3883" y="9241"/>
                  </a:lnTo>
                  <a:lnTo>
                    <a:pt x="4091" y="9284"/>
                  </a:lnTo>
                  <a:lnTo>
                    <a:pt x="4305" y="9324"/>
                  </a:lnTo>
                  <a:lnTo>
                    <a:pt x="4521" y="9360"/>
                  </a:lnTo>
                  <a:lnTo>
                    <a:pt x="4740" y="9394"/>
                  </a:lnTo>
                  <a:lnTo>
                    <a:pt x="4962" y="9426"/>
                  </a:lnTo>
                  <a:lnTo>
                    <a:pt x="5186" y="9453"/>
                  </a:lnTo>
                  <a:lnTo>
                    <a:pt x="5412" y="9477"/>
                  </a:lnTo>
                  <a:lnTo>
                    <a:pt x="5640" y="9498"/>
                  </a:lnTo>
                  <a:lnTo>
                    <a:pt x="5869" y="9516"/>
                  </a:lnTo>
                  <a:lnTo>
                    <a:pt x="6100" y="9530"/>
                  </a:lnTo>
                  <a:lnTo>
                    <a:pt x="6332" y="9541"/>
                  </a:lnTo>
                  <a:lnTo>
                    <a:pt x="6564" y="9549"/>
                  </a:lnTo>
                  <a:lnTo>
                    <a:pt x="6797" y="9554"/>
                  </a:lnTo>
                  <a:lnTo>
                    <a:pt x="7030" y="9556"/>
                  </a:lnTo>
                  <a:lnTo>
                    <a:pt x="7263" y="9554"/>
                  </a:lnTo>
                  <a:lnTo>
                    <a:pt x="7496" y="9549"/>
                  </a:lnTo>
                  <a:lnTo>
                    <a:pt x="7728" y="9541"/>
                  </a:lnTo>
                  <a:lnTo>
                    <a:pt x="7960" y="9530"/>
                  </a:lnTo>
                  <a:lnTo>
                    <a:pt x="8191" y="9516"/>
                  </a:lnTo>
                  <a:lnTo>
                    <a:pt x="8420" y="9498"/>
                  </a:lnTo>
                  <a:lnTo>
                    <a:pt x="8648" y="9477"/>
                  </a:lnTo>
                  <a:lnTo>
                    <a:pt x="8874" y="9453"/>
                  </a:lnTo>
                  <a:lnTo>
                    <a:pt x="9098" y="9426"/>
                  </a:lnTo>
                  <a:lnTo>
                    <a:pt x="9320" y="9394"/>
                  </a:lnTo>
                  <a:lnTo>
                    <a:pt x="9539" y="9360"/>
                  </a:lnTo>
                  <a:lnTo>
                    <a:pt x="9755" y="9324"/>
                  </a:lnTo>
                  <a:lnTo>
                    <a:pt x="9969" y="9284"/>
                  </a:lnTo>
                  <a:lnTo>
                    <a:pt x="10177" y="9241"/>
                  </a:lnTo>
                  <a:lnTo>
                    <a:pt x="10383" y="9193"/>
                  </a:lnTo>
                  <a:lnTo>
                    <a:pt x="10586" y="9144"/>
                  </a:lnTo>
                  <a:lnTo>
                    <a:pt x="10783" y="9092"/>
                  </a:lnTo>
                  <a:lnTo>
                    <a:pt x="10977" y="9035"/>
                  </a:lnTo>
                  <a:lnTo>
                    <a:pt x="11165" y="8976"/>
                  </a:lnTo>
                  <a:lnTo>
                    <a:pt x="11348" y="8915"/>
                  </a:lnTo>
                  <a:lnTo>
                    <a:pt x="11526" y="8849"/>
                  </a:lnTo>
                  <a:lnTo>
                    <a:pt x="11699" y="8781"/>
                  </a:lnTo>
                  <a:lnTo>
                    <a:pt x="11866" y="8709"/>
                  </a:lnTo>
                  <a:lnTo>
                    <a:pt x="12026" y="8635"/>
                  </a:lnTo>
                  <a:lnTo>
                    <a:pt x="12180" y="8558"/>
                  </a:lnTo>
                  <a:lnTo>
                    <a:pt x="12328" y="8477"/>
                  </a:lnTo>
                  <a:lnTo>
                    <a:pt x="12468" y="8393"/>
                  </a:lnTo>
                  <a:lnTo>
                    <a:pt x="12601" y="8306"/>
                  </a:lnTo>
                  <a:lnTo>
                    <a:pt x="12726" y="8216"/>
                  </a:lnTo>
                  <a:lnTo>
                    <a:pt x="12845" y="8124"/>
                  </a:lnTo>
                  <a:lnTo>
                    <a:pt x="12954" y="8027"/>
                  </a:lnTo>
                  <a:lnTo>
                    <a:pt x="13056" y="7929"/>
                  </a:lnTo>
                  <a:lnTo>
                    <a:pt x="13056" y="9808"/>
                  </a:lnTo>
                  <a:close/>
                  <a:moveTo>
                    <a:pt x="13056" y="12826"/>
                  </a:moveTo>
                  <a:lnTo>
                    <a:pt x="13048" y="12942"/>
                  </a:lnTo>
                  <a:lnTo>
                    <a:pt x="13025" y="13057"/>
                  </a:lnTo>
                  <a:lnTo>
                    <a:pt x="12986" y="13170"/>
                  </a:lnTo>
                  <a:lnTo>
                    <a:pt x="12933" y="13281"/>
                  </a:lnTo>
                  <a:lnTo>
                    <a:pt x="12866" y="13391"/>
                  </a:lnTo>
                  <a:lnTo>
                    <a:pt x="12785" y="13499"/>
                  </a:lnTo>
                  <a:lnTo>
                    <a:pt x="12690" y="13603"/>
                  </a:lnTo>
                  <a:lnTo>
                    <a:pt x="12583" y="13707"/>
                  </a:lnTo>
                  <a:lnTo>
                    <a:pt x="12461" y="13806"/>
                  </a:lnTo>
                  <a:lnTo>
                    <a:pt x="12329" y="13904"/>
                  </a:lnTo>
                  <a:lnTo>
                    <a:pt x="12183" y="13999"/>
                  </a:lnTo>
                  <a:lnTo>
                    <a:pt x="12026" y="14091"/>
                  </a:lnTo>
                  <a:lnTo>
                    <a:pt x="11859" y="14180"/>
                  </a:lnTo>
                  <a:lnTo>
                    <a:pt x="11680" y="14265"/>
                  </a:lnTo>
                  <a:lnTo>
                    <a:pt x="11490" y="14348"/>
                  </a:lnTo>
                  <a:lnTo>
                    <a:pt x="11291" y="14426"/>
                  </a:lnTo>
                  <a:lnTo>
                    <a:pt x="11081" y="14501"/>
                  </a:lnTo>
                  <a:lnTo>
                    <a:pt x="10863" y="14572"/>
                  </a:lnTo>
                  <a:lnTo>
                    <a:pt x="10635" y="14639"/>
                  </a:lnTo>
                  <a:lnTo>
                    <a:pt x="10399" y="14703"/>
                  </a:lnTo>
                  <a:lnTo>
                    <a:pt x="10154" y="14761"/>
                  </a:lnTo>
                  <a:lnTo>
                    <a:pt x="9902" y="14815"/>
                  </a:lnTo>
                  <a:lnTo>
                    <a:pt x="9642" y="14866"/>
                  </a:lnTo>
                  <a:lnTo>
                    <a:pt x="9376" y="14911"/>
                  </a:lnTo>
                  <a:lnTo>
                    <a:pt x="9102" y="14951"/>
                  </a:lnTo>
                  <a:lnTo>
                    <a:pt x="8822" y="14987"/>
                  </a:lnTo>
                  <a:lnTo>
                    <a:pt x="8536" y="15018"/>
                  </a:lnTo>
                  <a:lnTo>
                    <a:pt x="8244" y="15043"/>
                  </a:lnTo>
                  <a:lnTo>
                    <a:pt x="7948" y="15063"/>
                  </a:lnTo>
                  <a:lnTo>
                    <a:pt x="7647" y="15077"/>
                  </a:lnTo>
                  <a:lnTo>
                    <a:pt x="7340" y="15086"/>
                  </a:lnTo>
                  <a:lnTo>
                    <a:pt x="7030" y="15089"/>
                  </a:lnTo>
                  <a:lnTo>
                    <a:pt x="6720" y="15086"/>
                  </a:lnTo>
                  <a:lnTo>
                    <a:pt x="6413" y="15077"/>
                  </a:lnTo>
                  <a:lnTo>
                    <a:pt x="6112" y="15063"/>
                  </a:lnTo>
                  <a:lnTo>
                    <a:pt x="5816" y="15043"/>
                  </a:lnTo>
                  <a:lnTo>
                    <a:pt x="5524" y="15018"/>
                  </a:lnTo>
                  <a:lnTo>
                    <a:pt x="5238" y="14987"/>
                  </a:lnTo>
                  <a:lnTo>
                    <a:pt x="4958" y="14951"/>
                  </a:lnTo>
                  <a:lnTo>
                    <a:pt x="4684" y="14911"/>
                  </a:lnTo>
                  <a:lnTo>
                    <a:pt x="4418" y="14866"/>
                  </a:lnTo>
                  <a:lnTo>
                    <a:pt x="4158" y="14815"/>
                  </a:lnTo>
                  <a:lnTo>
                    <a:pt x="3906" y="14761"/>
                  </a:lnTo>
                  <a:lnTo>
                    <a:pt x="3661" y="14703"/>
                  </a:lnTo>
                  <a:lnTo>
                    <a:pt x="3425" y="14639"/>
                  </a:lnTo>
                  <a:lnTo>
                    <a:pt x="3197" y="14572"/>
                  </a:lnTo>
                  <a:lnTo>
                    <a:pt x="2979" y="14501"/>
                  </a:lnTo>
                  <a:lnTo>
                    <a:pt x="2769" y="14426"/>
                  </a:lnTo>
                  <a:lnTo>
                    <a:pt x="2570" y="14348"/>
                  </a:lnTo>
                  <a:lnTo>
                    <a:pt x="2380" y="14265"/>
                  </a:lnTo>
                  <a:lnTo>
                    <a:pt x="2201" y="14180"/>
                  </a:lnTo>
                  <a:lnTo>
                    <a:pt x="2034" y="14091"/>
                  </a:lnTo>
                  <a:lnTo>
                    <a:pt x="1877" y="13999"/>
                  </a:lnTo>
                  <a:lnTo>
                    <a:pt x="1731" y="13904"/>
                  </a:lnTo>
                  <a:lnTo>
                    <a:pt x="1599" y="13806"/>
                  </a:lnTo>
                  <a:lnTo>
                    <a:pt x="1477" y="13707"/>
                  </a:lnTo>
                  <a:lnTo>
                    <a:pt x="1370" y="13603"/>
                  </a:lnTo>
                  <a:lnTo>
                    <a:pt x="1275" y="13499"/>
                  </a:lnTo>
                  <a:lnTo>
                    <a:pt x="1194" y="13391"/>
                  </a:lnTo>
                  <a:lnTo>
                    <a:pt x="1127" y="13281"/>
                  </a:lnTo>
                  <a:lnTo>
                    <a:pt x="1074" y="13170"/>
                  </a:lnTo>
                  <a:lnTo>
                    <a:pt x="1035" y="13057"/>
                  </a:lnTo>
                  <a:lnTo>
                    <a:pt x="1012" y="12942"/>
                  </a:lnTo>
                  <a:lnTo>
                    <a:pt x="1004" y="12826"/>
                  </a:lnTo>
                  <a:lnTo>
                    <a:pt x="1004" y="10947"/>
                  </a:lnTo>
                  <a:lnTo>
                    <a:pt x="1106" y="11045"/>
                  </a:lnTo>
                  <a:lnTo>
                    <a:pt x="1215" y="11141"/>
                  </a:lnTo>
                  <a:lnTo>
                    <a:pt x="1334" y="11234"/>
                  </a:lnTo>
                  <a:lnTo>
                    <a:pt x="1459" y="11324"/>
                  </a:lnTo>
                  <a:lnTo>
                    <a:pt x="1592" y="11410"/>
                  </a:lnTo>
                  <a:lnTo>
                    <a:pt x="1732" y="11495"/>
                  </a:lnTo>
                  <a:lnTo>
                    <a:pt x="1880" y="11575"/>
                  </a:lnTo>
                  <a:lnTo>
                    <a:pt x="2034" y="11653"/>
                  </a:lnTo>
                  <a:lnTo>
                    <a:pt x="2194" y="11727"/>
                  </a:lnTo>
                  <a:lnTo>
                    <a:pt x="2361" y="11799"/>
                  </a:lnTo>
                  <a:lnTo>
                    <a:pt x="2534" y="11867"/>
                  </a:lnTo>
                  <a:lnTo>
                    <a:pt x="2712" y="11932"/>
                  </a:lnTo>
                  <a:lnTo>
                    <a:pt x="2895" y="11994"/>
                  </a:lnTo>
                  <a:lnTo>
                    <a:pt x="3083" y="12053"/>
                  </a:lnTo>
                  <a:lnTo>
                    <a:pt x="3277" y="12109"/>
                  </a:lnTo>
                  <a:lnTo>
                    <a:pt x="3474" y="12162"/>
                  </a:lnTo>
                  <a:lnTo>
                    <a:pt x="3677" y="12211"/>
                  </a:lnTo>
                  <a:lnTo>
                    <a:pt x="3883" y="12258"/>
                  </a:lnTo>
                  <a:lnTo>
                    <a:pt x="4091" y="12302"/>
                  </a:lnTo>
                  <a:lnTo>
                    <a:pt x="4305" y="12342"/>
                  </a:lnTo>
                  <a:lnTo>
                    <a:pt x="4521" y="12378"/>
                  </a:lnTo>
                  <a:lnTo>
                    <a:pt x="4740" y="12412"/>
                  </a:lnTo>
                  <a:lnTo>
                    <a:pt x="4962" y="12443"/>
                  </a:lnTo>
                  <a:lnTo>
                    <a:pt x="5186" y="12471"/>
                  </a:lnTo>
                  <a:lnTo>
                    <a:pt x="5412" y="12495"/>
                  </a:lnTo>
                  <a:lnTo>
                    <a:pt x="5640" y="12516"/>
                  </a:lnTo>
                  <a:lnTo>
                    <a:pt x="5869" y="12534"/>
                  </a:lnTo>
                  <a:lnTo>
                    <a:pt x="6100" y="12548"/>
                  </a:lnTo>
                  <a:lnTo>
                    <a:pt x="6332" y="12559"/>
                  </a:lnTo>
                  <a:lnTo>
                    <a:pt x="6564" y="12567"/>
                  </a:lnTo>
                  <a:lnTo>
                    <a:pt x="6797" y="12572"/>
                  </a:lnTo>
                  <a:lnTo>
                    <a:pt x="7030" y="12574"/>
                  </a:lnTo>
                  <a:lnTo>
                    <a:pt x="7263" y="12572"/>
                  </a:lnTo>
                  <a:lnTo>
                    <a:pt x="7496" y="12567"/>
                  </a:lnTo>
                  <a:lnTo>
                    <a:pt x="7728" y="12559"/>
                  </a:lnTo>
                  <a:lnTo>
                    <a:pt x="7960" y="12548"/>
                  </a:lnTo>
                  <a:lnTo>
                    <a:pt x="8191" y="12534"/>
                  </a:lnTo>
                  <a:lnTo>
                    <a:pt x="8420" y="12516"/>
                  </a:lnTo>
                  <a:lnTo>
                    <a:pt x="8648" y="12495"/>
                  </a:lnTo>
                  <a:lnTo>
                    <a:pt x="8874" y="12471"/>
                  </a:lnTo>
                  <a:lnTo>
                    <a:pt x="9098" y="12443"/>
                  </a:lnTo>
                  <a:lnTo>
                    <a:pt x="9320" y="12412"/>
                  </a:lnTo>
                  <a:lnTo>
                    <a:pt x="9539" y="12378"/>
                  </a:lnTo>
                  <a:lnTo>
                    <a:pt x="9755" y="12342"/>
                  </a:lnTo>
                  <a:lnTo>
                    <a:pt x="9969" y="12302"/>
                  </a:lnTo>
                  <a:lnTo>
                    <a:pt x="10177" y="12258"/>
                  </a:lnTo>
                  <a:lnTo>
                    <a:pt x="10383" y="12211"/>
                  </a:lnTo>
                  <a:lnTo>
                    <a:pt x="10586" y="12162"/>
                  </a:lnTo>
                  <a:lnTo>
                    <a:pt x="10783" y="12109"/>
                  </a:lnTo>
                  <a:lnTo>
                    <a:pt x="10977" y="12053"/>
                  </a:lnTo>
                  <a:lnTo>
                    <a:pt x="11165" y="11994"/>
                  </a:lnTo>
                  <a:lnTo>
                    <a:pt x="11348" y="11932"/>
                  </a:lnTo>
                  <a:lnTo>
                    <a:pt x="11526" y="11867"/>
                  </a:lnTo>
                  <a:lnTo>
                    <a:pt x="11699" y="11799"/>
                  </a:lnTo>
                  <a:lnTo>
                    <a:pt x="11866" y="11727"/>
                  </a:lnTo>
                  <a:lnTo>
                    <a:pt x="12026" y="11653"/>
                  </a:lnTo>
                  <a:lnTo>
                    <a:pt x="12180" y="11575"/>
                  </a:lnTo>
                  <a:lnTo>
                    <a:pt x="12328" y="11495"/>
                  </a:lnTo>
                  <a:lnTo>
                    <a:pt x="12468" y="11410"/>
                  </a:lnTo>
                  <a:lnTo>
                    <a:pt x="12601" y="11324"/>
                  </a:lnTo>
                  <a:lnTo>
                    <a:pt x="12726" y="11234"/>
                  </a:lnTo>
                  <a:lnTo>
                    <a:pt x="12845" y="11141"/>
                  </a:lnTo>
                  <a:lnTo>
                    <a:pt x="12954" y="11045"/>
                  </a:lnTo>
                  <a:lnTo>
                    <a:pt x="13056" y="10947"/>
                  </a:lnTo>
                  <a:lnTo>
                    <a:pt x="13056" y="12826"/>
                  </a:lnTo>
                  <a:close/>
                  <a:moveTo>
                    <a:pt x="7030" y="0"/>
                  </a:moveTo>
                  <a:lnTo>
                    <a:pt x="6712" y="3"/>
                  </a:lnTo>
                  <a:lnTo>
                    <a:pt x="6393" y="12"/>
                  </a:lnTo>
                  <a:lnTo>
                    <a:pt x="6074" y="27"/>
                  </a:lnTo>
                  <a:lnTo>
                    <a:pt x="5756" y="48"/>
                  </a:lnTo>
                  <a:lnTo>
                    <a:pt x="5439" y="75"/>
                  </a:lnTo>
                  <a:lnTo>
                    <a:pt x="5124" y="110"/>
                  </a:lnTo>
                  <a:lnTo>
                    <a:pt x="4812" y="149"/>
                  </a:lnTo>
                  <a:lnTo>
                    <a:pt x="4503" y="195"/>
                  </a:lnTo>
                  <a:lnTo>
                    <a:pt x="4199" y="247"/>
                  </a:lnTo>
                  <a:lnTo>
                    <a:pt x="3900" y="306"/>
                  </a:lnTo>
                  <a:lnTo>
                    <a:pt x="3605" y="370"/>
                  </a:lnTo>
                  <a:lnTo>
                    <a:pt x="3318" y="442"/>
                  </a:lnTo>
                  <a:lnTo>
                    <a:pt x="3037" y="520"/>
                  </a:lnTo>
                  <a:lnTo>
                    <a:pt x="2765" y="604"/>
                  </a:lnTo>
                  <a:lnTo>
                    <a:pt x="2501" y="695"/>
                  </a:lnTo>
                  <a:lnTo>
                    <a:pt x="2246" y="792"/>
                  </a:lnTo>
                  <a:lnTo>
                    <a:pt x="2001" y="896"/>
                  </a:lnTo>
                  <a:lnTo>
                    <a:pt x="1766" y="1007"/>
                  </a:lnTo>
                  <a:lnTo>
                    <a:pt x="1543" y="1124"/>
                  </a:lnTo>
                  <a:lnTo>
                    <a:pt x="1332" y="1247"/>
                  </a:lnTo>
                  <a:lnTo>
                    <a:pt x="1133" y="1378"/>
                  </a:lnTo>
                  <a:lnTo>
                    <a:pt x="948" y="1515"/>
                  </a:lnTo>
                  <a:lnTo>
                    <a:pt x="778" y="1660"/>
                  </a:lnTo>
                  <a:lnTo>
                    <a:pt x="623" y="1811"/>
                  </a:lnTo>
                  <a:lnTo>
                    <a:pt x="482" y="1969"/>
                  </a:lnTo>
                  <a:lnTo>
                    <a:pt x="359" y="2134"/>
                  </a:lnTo>
                  <a:lnTo>
                    <a:pt x="252" y="2305"/>
                  </a:lnTo>
                  <a:lnTo>
                    <a:pt x="163" y="2484"/>
                  </a:lnTo>
                  <a:lnTo>
                    <a:pt x="93" y="2670"/>
                  </a:lnTo>
                  <a:lnTo>
                    <a:pt x="42" y="2862"/>
                  </a:lnTo>
                  <a:lnTo>
                    <a:pt x="11" y="3062"/>
                  </a:lnTo>
                  <a:lnTo>
                    <a:pt x="0" y="3269"/>
                  </a:lnTo>
                  <a:lnTo>
                    <a:pt x="0" y="12826"/>
                  </a:lnTo>
                  <a:lnTo>
                    <a:pt x="11" y="13033"/>
                  </a:lnTo>
                  <a:lnTo>
                    <a:pt x="42" y="13232"/>
                  </a:lnTo>
                  <a:lnTo>
                    <a:pt x="93" y="13425"/>
                  </a:lnTo>
                  <a:lnTo>
                    <a:pt x="163" y="13611"/>
                  </a:lnTo>
                  <a:lnTo>
                    <a:pt x="252" y="13789"/>
                  </a:lnTo>
                  <a:lnTo>
                    <a:pt x="359" y="13961"/>
                  </a:lnTo>
                  <a:lnTo>
                    <a:pt x="482" y="14126"/>
                  </a:lnTo>
                  <a:lnTo>
                    <a:pt x="623" y="14284"/>
                  </a:lnTo>
                  <a:lnTo>
                    <a:pt x="778" y="14435"/>
                  </a:lnTo>
                  <a:lnTo>
                    <a:pt x="948" y="14579"/>
                  </a:lnTo>
                  <a:lnTo>
                    <a:pt x="1133" y="14717"/>
                  </a:lnTo>
                  <a:lnTo>
                    <a:pt x="1332" y="14847"/>
                  </a:lnTo>
                  <a:lnTo>
                    <a:pt x="1543" y="14971"/>
                  </a:lnTo>
                  <a:lnTo>
                    <a:pt x="1766" y="15088"/>
                  </a:lnTo>
                  <a:lnTo>
                    <a:pt x="2001" y="15199"/>
                  </a:lnTo>
                  <a:lnTo>
                    <a:pt x="2246" y="15302"/>
                  </a:lnTo>
                  <a:lnTo>
                    <a:pt x="2501" y="15400"/>
                  </a:lnTo>
                  <a:lnTo>
                    <a:pt x="2765" y="15490"/>
                  </a:lnTo>
                  <a:lnTo>
                    <a:pt x="3037" y="15575"/>
                  </a:lnTo>
                  <a:lnTo>
                    <a:pt x="3318" y="15652"/>
                  </a:lnTo>
                  <a:lnTo>
                    <a:pt x="3605" y="15724"/>
                  </a:lnTo>
                  <a:lnTo>
                    <a:pt x="3900" y="15789"/>
                  </a:lnTo>
                  <a:lnTo>
                    <a:pt x="4199" y="15848"/>
                  </a:lnTo>
                  <a:lnTo>
                    <a:pt x="4503" y="15900"/>
                  </a:lnTo>
                  <a:lnTo>
                    <a:pt x="4812" y="15946"/>
                  </a:lnTo>
                  <a:lnTo>
                    <a:pt x="5124" y="15985"/>
                  </a:lnTo>
                  <a:lnTo>
                    <a:pt x="5439" y="16020"/>
                  </a:lnTo>
                  <a:lnTo>
                    <a:pt x="5756" y="16047"/>
                  </a:lnTo>
                  <a:lnTo>
                    <a:pt x="6074" y="16068"/>
                  </a:lnTo>
                  <a:lnTo>
                    <a:pt x="6393" y="16083"/>
                  </a:lnTo>
                  <a:lnTo>
                    <a:pt x="6712" y="16092"/>
                  </a:lnTo>
                  <a:lnTo>
                    <a:pt x="7030" y="16095"/>
                  </a:lnTo>
                  <a:lnTo>
                    <a:pt x="7348" y="16092"/>
                  </a:lnTo>
                  <a:lnTo>
                    <a:pt x="7667" y="16083"/>
                  </a:lnTo>
                  <a:lnTo>
                    <a:pt x="7986" y="16068"/>
                  </a:lnTo>
                  <a:lnTo>
                    <a:pt x="8304" y="16047"/>
                  </a:lnTo>
                  <a:lnTo>
                    <a:pt x="8621" y="16020"/>
                  </a:lnTo>
                  <a:lnTo>
                    <a:pt x="8936" y="15985"/>
                  </a:lnTo>
                  <a:lnTo>
                    <a:pt x="9248" y="15946"/>
                  </a:lnTo>
                  <a:lnTo>
                    <a:pt x="9557" y="15900"/>
                  </a:lnTo>
                  <a:lnTo>
                    <a:pt x="9861" y="15848"/>
                  </a:lnTo>
                  <a:lnTo>
                    <a:pt x="10160" y="15789"/>
                  </a:lnTo>
                  <a:lnTo>
                    <a:pt x="10455" y="15724"/>
                  </a:lnTo>
                  <a:lnTo>
                    <a:pt x="10742" y="15652"/>
                  </a:lnTo>
                  <a:lnTo>
                    <a:pt x="11023" y="15575"/>
                  </a:lnTo>
                  <a:lnTo>
                    <a:pt x="11295" y="15490"/>
                  </a:lnTo>
                  <a:lnTo>
                    <a:pt x="11559" y="15400"/>
                  </a:lnTo>
                  <a:lnTo>
                    <a:pt x="11814" y="15302"/>
                  </a:lnTo>
                  <a:lnTo>
                    <a:pt x="12059" y="15199"/>
                  </a:lnTo>
                  <a:lnTo>
                    <a:pt x="12294" y="15088"/>
                  </a:lnTo>
                  <a:lnTo>
                    <a:pt x="12517" y="14971"/>
                  </a:lnTo>
                  <a:lnTo>
                    <a:pt x="12728" y="14847"/>
                  </a:lnTo>
                  <a:lnTo>
                    <a:pt x="12927" y="14717"/>
                  </a:lnTo>
                  <a:lnTo>
                    <a:pt x="13112" y="14579"/>
                  </a:lnTo>
                  <a:lnTo>
                    <a:pt x="13282" y="14435"/>
                  </a:lnTo>
                  <a:lnTo>
                    <a:pt x="13437" y="14284"/>
                  </a:lnTo>
                  <a:lnTo>
                    <a:pt x="13578" y="14126"/>
                  </a:lnTo>
                  <a:lnTo>
                    <a:pt x="13701" y="13961"/>
                  </a:lnTo>
                  <a:lnTo>
                    <a:pt x="13808" y="13789"/>
                  </a:lnTo>
                  <a:lnTo>
                    <a:pt x="13897" y="13611"/>
                  </a:lnTo>
                  <a:lnTo>
                    <a:pt x="13967" y="13425"/>
                  </a:lnTo>
                  <a:lnTo>
                    <a:pt x="14018" y="13232"/>
                  </a:lnTo>
                  <a:lnTo>
                    <a:pt x="14049" y="13033"/>
                  </a:lnTo>
                  <a:lnTo>
                    <a:pt x="14060" y="12826"/>
                  </a:lnTo>
                  <a:lnTo>
                    <a:pt x="14060" y="3269"/>
                  </a:lnTo>
                  <a:lnTo>
                    <a:pt x="14049" y="3062"/>
                  </a:lnTo>
                  <a:lnTo>
                    <a:pt x="14018" y="2862"/>
                  </a:lnTo>
                  <a:lnTo>
                    <a:pt x="13967" y="2670"/>
                  </a:lnTo>
                  <a:lnTo>
                    <a:pt x="13897" y="2484"/>
                  </a:lnTo>
                  <a:lnTo>
                    <a:pt x="13808" y="2305"/>
                  </a:lnTo>
                  <a:lnTo>
                    <a:pt x="13701" y="2134"/>
                  </a:lnTo>
                  <a:lnTo>
                    <a:pt x="13578" y="1969"/>
                  </a:lnTo>
                  <a:lnTo>
                    <a:pt x="13437" y="1811"/>
                  </a:lnTo>
                  <a:lnTo>
                    <a:pt x="13282" y="1660"/>
                  </a:lnTo>
                  <a:lnTo>
                    <a:pt x="13112" y="1515"/>
                  </a:lnTo>
                  <a:lnTo>
                    <a:pt x="12927" y="1378"/>
                  </a:lnTo>
                  <a:lnTo>
                    <a:pt x="12728" y="1247"/>
                  </a:lnTo>
                  <a:lnTo>
                    <a:pt x="12517" y="1124"/>
                  </a:lnTo>
                  <a:lnTo>
                    <a:pt x="12294" y="1007"/>
                  </a:lnTo>
                  <a:lnTo>
                    <a:pt x="12059" y="896"/>
                  </a:lnTo>
                  <a:lnTo>
                    <a:pt x="11814" y="792"/>
                  </a:lnTo>
                  <a:lnTo>
                    <a:pt x="11559" y="695"/>
                  </a:lnTo>
                  <a:lnTo>
                    <a:pt x="11295" y="604"/>
                  </a:lnTo>
                  <a:lnTo>
                    <a:pt x="11023" y="520"/>
                  </a:lnTo>
                  <a:lnTo>
                    <a:pt x="10742" y="442"/>
                  </a:lnTo>
                  <a:lnTo>
                    <a:pt x="10455" y="370"/>
                  </a:lnTo>
                  <a:lnTo>
                    <a:pt x="10160" y="306"/>
                  </a:lnTo>
                  <a:lnTo>
                    <a:pt x="9861" y="247"/>
                  </a:lnTo>
                  <a:lnTo>
                    <a:pt x="9557" y="195"/>
                  </a:lnTo>
                  <a:lnTo>
                    <a:pt x="9248" y="149"/>
                  </a:lnTo>
                  <a:lnTo>
                    <a:pt x="8936" y="110"/>
                  </a:lnTo>
                  <a:lnTo>
                    <a:pt x="8621" y="75"/>
                  </a:lnTo>
                  <a:lnTo>
                    <a:pt x="8304" y="48"/>
                  </a:lnTo>
                  <a:lnTo>
                    <a:pt x="7986" y="27"/>
                  </a:lnTo>
                  <a:lnTo>
                    <a:pt x="7667" y="12"/>
                  </a:lnTo>
                  <a:lnTo>
                    <a:pt x="7348" y="3"/>
                  </a:lnTo>
                  <a:lnTo>
                    <a:pt x="70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194"/>
            <p:cNvSpPr>
              <a:spLocks/>
            </p:cNvSpPr>
            <p:nvPr/>
          </p:nvSpPr>
          <p:spPr bwMode="auto">
            <a:xfrm>
              <a:off x="2479676" y="4692650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90 h 1006"/>
                <a:gd name="T4" fmla="*/ 698 w 1004"/>
                <a:gd name="T5" fmla="*/ 967 h 1006"/>
                <a:gd name="T6" fmla="*/ 762 w 1004"/>
                <a:gd name="T7" fmla="*/ 934 h 1006"/>
                <a:gd name="T8" fmla="*/ 822 w 1004"/>
                <a:gd name="T9" fmla="*/ 891 h 1006"/>
                <a:gd name="T10" fmla="*/ 874 w 1004"/>
                <a:gd name="T11" fmla="*/ 841 h 1006"/>
                <a:gd name="T12" fmla="*/ 919 w 1004"/>
                <a:gd name="T13" fmla="*/ 785 h 1006"/>
                <a:gd name="T14" fmla="*/ 955 w 1004"/>
                <a:gd name="T15" fmla="*/ 721 h 1006"/>
                <a:gd name="T16" fmla="*/ 981 w 1004"/>
                <a:gd name="T17" fmla="*/ 653 h 1006"/>
                <a:gd name="T18" fmla="*/ 998 w 1004"/>
                <a:gd name="T19" fmla="*/ 580 h 1006"/>
                <a:gd name="T20" fmla="*/ 1004 w 1004"/>
                <a:gd name="T21" fmla="*/ 503 h 1006"/>
                <a:gd name="T22" fmla="*/ 998 w 1004"/>
                <a:gd name="T23" fmla="*/ 427 h 1006"/>
                <a:gd name="T24" fmla="*/ 981 w 1004"/>
                <a:gd name="T25" fmla="*/ 353 h 1006"/>
                <a:gd name="T26" fmla="*/ 955 w 1004"/>
                <a:gd name="T27" fmla="*/ 285 h 1006"/>
                <a:gd name="T28" fmla="*/ 919 w 1004"/>
                <a:gd name="T29" fmla="*/ 222 h 1006"/>
                <a:gd name="T30" fmla="*/ 874 w 1004"/>
                <a:gd name="T31" fmla="*/ 165 h 1006"/>
                <a:gd name="T32" fmla="*/ 822 w 1004"/>
                <a:gd name="T33" fmla="*/ 115 h 1006"/>
                <a:gd name="T34" fmla="*/ 762 w 1004"/>
                <a:gd name="T35" fmla="*/ 73 h 1006"/>
                <a:gd name="T36" fmla="*/ 698 w 1004"/>
                <a:gd name="T37" fmla="*/ 39 h 1006"/>
                <a:gd name="T38" fmla="*/ 628 w 1004"/>
                <a:gd name="T39" fmla="*/ 16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0 h 1006"/>
                <a:gd name="T48" fmla="*/ 262 w 1004"/>
                <a:gd name="T49" fmla="*/ 61 h 1006"/>
                <a:gd name="T50" fmla="*/ 202 w 1004"/>
                <a:gd name="T51" fmla="*/ 100 h 1006"/>
                <a:gd name="T52" fmla="*/ 147 w 1004"/>
                <a:gd name="T53" fmla="*/ 147 h 1006"/>
                <a:gd name="T54" fmla="*/ 100 w 1004"/>
                <a:gd name="T55" fmla="*/ 202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2 h 1006"/>
                <a:gd name="T62" fmla="*/ 1 w 1004"/>
                <a:gd name="T63" fmla="*/ 477 h 1006"/>
                <a:gd name="T64" fmla="*/ 3 w 1004"/>
                <a:gd name="T65" fmla="*/ 554 h 1006"/>
                <a:gd name="T66" fmla="*/ 16 w 1004"/>
                <a:gd name="T67" fmla="*/ 629 h 1006"/>
                <a:gd name="T68" fmla="*/ 39 w 1004"/>
                <a:gd name="T69" fmla="*/ 699 h 1006"/>
                <a:gd name="T70" fmla="*/ 72 w 1004"/>
                <a:gd name="T71" fmla="*/ 764 h 1006"/>
                <a:gd name="T72" fmla="*/ 115 w 1004"/>
                <a:gd name="T73" fmla="*/ 823 h 1006"/>
                <a:gd name="T74" fmla="*/ 165 w 1004"/>
                <a:gd name="T75" fmla="*/ 875 h 1006"/>
                <a:gd name="T76" fmla="*/ 221 w 1004"/>
                <a:gd name="T77" fmla="*/ 921 h 1006"/>
                <a:gd name="T78" fmla="*/ 284 w 1004"/>
                <a:gd name="T79" fmla="*/ 957 h 1006"/>
                <a:gd name="T80" fmla="*/ 353 w 1004"/>
                <a:gd name="T81" fmla="*/ 984 h 1006"/>
                <a:gd name="T82" fmla="*/ 426 w 1004"/>
                <a:gd name="T83" fmla="*/ 1000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1000"/>
                  </a:lnTo>
                  <a:lnTo>
                    <a:pt x="604" y="996"/>
                  </a:lnTo>
                  <a:lnTo>
                    <a:pt x="628" y="990"/>
                  </a:lnTo>
                  <a:lnTo>
                    <a:pt x="652" y="984"/>
                  </a:lnTo>
                  <a:lnTo>
                    <a:pt x="675" y="976"/>
                  </a:lnTo>
                  <a:lnTo>
                    <a:pt x="698" y="967"/>
                  </a:lnTo>
                  <a:lnTo>
                    <a:pt x="720" y="957"/>
                  </a:lnTo>
                  <a:lnTo>
                    <a:pt x="741" y="946"/>
                  </a:lnTo>
                  <a:lnTo>
                    <a:pt x="762" y="934"/>
                  </a:lnTo>
                  <a:lnTo>
                    <a:pt x="783" y="921"/>
                  </a:lnTo>
                  <a:lnTo>
                    <a:pt x="803" y="907"/>
                  </a:lnTo>
                  <a:lnTo>
                    <a:pt x="822" y="891"/>
                  </a:lnTo>
                  <a:lnTo>
                    <a:pt x="840" y="875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3"/>
                  </a:lnTo>
                  <a:lnTo>
                    <a:pt x="905" y="804"/>
                  </a:lnTo>
                  <a:lnTo>
                    <a:pt x="919" y="785"/>
                  </a:lnTo>
                  <a:lnTo>
                    <a:pt x="932" y="764"/>
                  </a:lnTo>
                  <a:lnTo>
                    <a:pt x="944" y="743"/>
                  </a:lnTo>
                  <a:lnTo>
                    <a:pt x="955" y="721"/>
                  </a:lnTo>
                  <a:lnTo>
                    <a:pt x="965" y="699"/>
                  </a:lnTo>
                  <a:lnTo>
                    <a:pt x="974" y="676"/>
                  </a:lnTo>
                  <a:lnTo>
                    <a:pt x="981" y="653"/>
                  </a:lnTo>
                  <a:lnTo>
                    <a:pt x="988" y="629"/>
                  </a:lnTo>
                  <a:lnTo>
                    <a:pt x="994" y="605"/>
                  </a:lnTo>
                  <a:lnTo>
                    <a:pt x="998" y="580"/>
                  </a:lnTo>
                  <a:lnTo>
                    <a:pt x="1001" y="554"/>
                  </a:lnTo>
                  <a:lnTo>
                    <a:pt x="1003" y="529"/>
                  </a:lnTo>
                  <a:lnTo>
                    <a:pt x="1004" y="503"/>
                  </a:lnTo>
                  <a:lnTo>
                    <a:pt x="1003" y="477"/>
                  </a:lnTo>
                  <a:lnTo>
                    <a:pt x="1001" y="452"/>
                  </a:lnTo>
                  <a:lnTo>
                    <a:pt x="998" y="427"/>
                  </a:lnTo>
                  <a:lnTo>
                    <a:pt x="994" y="402"/>
                  </a:lnTo>
                  <a:lnTo>
                    <a:pt x="988" y="377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7"/>
                  </a:lnTo>
                  <a:lnTo>
                    <a:pt x="955" y="285"/>
                  </a:lnTo>
                  <a:lnTo>
                    <a:pt x="944" y="263"/>
                  </a:lnTo>
                  <a:lnTo>
                    <a:pt x="932" y="243"/>
                  </a:lnTo>
                  <a:lnTo>
                    <a:pt x="919" y="222"/>
                  </a:lnTo>
                  <a:lnTo>
                    <a:pt x="905" y="202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7"/>
                  </a:lnTo>
                  <a:lnTo>
                    <a:pt x="840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3" y="86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50"/>
                  </a:lnTo>
                  <a:lnTo>
                    <a:pt x="698" y="39"/>
                  </a:lnTo>
                  <a:lnTo>
                    <a:pt x="675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6" y="39"/>
                  </a:lnTo>
                  <a:lnTo>
                    <a:pt x="284" y="50"/>
                  </a:lnTo>
                  <a:lnTo>
                    <a:pt x="262" y="61"/>
                  </a:lnTo>
                  <a:lnTo>
                    <a:pt x="242" y="73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2"/>
                  </a:lnTo>
                  <a:lnTo>
                    <a:pt x="86" y="222"/>
                  </a:lnTo>
                  <a:lnTo>
                    <a:pt x="72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7"/>
                  </a:lnTo>
                  <a:lnTo>
                    <a:pt x="0" y="503"/>
                  </a:lnTo>
                  <a:lnTo>
                    <a:pt x="1" y="529"/>
                  </a:lnTo>
                  <a:lnTo>
                    <a:pt x="3" y="554"/>
                  </a:lnTo>
                  <a:lnTo>
                    <a:pt x="6" y="580"/>
                  </a:lnTo>
                  <a:lnTo>
                    <a:pt x="10" y="605"/>
                  </a:lnTo>
                  <a:lnTo>
                    <a:pt x="16" y="629"/>
                  </a:lnTo>
                  <a:lnTo>
                    <a:pt x="22" y="653"/>
                  </a:lnTo>
                  <a:lnTo>
                    <a:pt x="30" y="676"/>
                  </a:lnTo>
                  <a:lnTo>
                    <a:pt x="39" y="699"/>
                  </a:lnTo>
                  <a:lnTo>
                    <a:pt x="49" y="721"/>
                  </a:lnTo>
                  <a:lnTo>
                    <a:pt x="60" y="743"/>
                  </a:lnTo>
                  <a:lnTo>
                    <a:pt x="72" y="764"/>
                  </a:lnTo>
                  <a:lnTo>
                    <a:pt x="86" y="785"/>
                  </a:lnTo>
                  <a:lnTo>
                    <a:pt x="100" y="804"/>
                  </a:lnTo>
                  <a:lnTo>
                    <a:pt x="115" y="823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5"/>
                  </a:lnTo>
                  <a:lnTo>
                    <a:pt x="183" y="891"/>
                  </a:lnTo>
                  <a:lnTo>
                    <a:pt x="202" y="907"/>
                  </a:lnTo>
                  <a:lnTo>
                    <a:pt x="221" y="921"/>
                  </a:lnTo>
                  <a:lnTo>
                    <a:pt x="242" y="934"/>
                  </a:lnTo>
                  <a:lnTo>
                    <a:pt x="262" y="946"/>
                  </a:lnTo>
                  <a:lnTo>
                    <a:pt x="284" y="957"/>
                  </a:lnTo>
                  <a:lnTo>
                    <a:pt x="306" y="967"/>
                  </a:lnTo>
                  <a:lnTo>
                    <a:pt x="330" y="976"/>
                  </a:lnTo>
                  <a:lnTo>
                    <a:pt x="353" y="984"/>
                  </a:lnTo>
                  <a:lnTo>
                    <a:pt x="377" y="990"/>
                  </a:lnTo>
                  <a:lnTo>
                    <a:pt x="401" y="996"/>
                  </a:lnTo>
                  <a:lnTo>
                    <a:pt x="426" y="1000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195"/>
            <p:cNvSpPr>
              <a:spLocks/>
            </p:cNvSpPr>
            <p:nvPr/>
          </p:nvSpPr>
          <p:spPr bwMode="auto">
            <a:xfrm>
              <a:off x="2479676" y="4562475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90 h 1006"/>
                <a:gd name="T4" fmla="*/ 698 w 1004"/>
                <a:gd name="T5" fmla="*/ 967 h 1006"/>
                <a:gd name="T6" fmla="*/ 762 w 1004"/>
                <a:gd name="T7" fmla="*/ 934 h 1006"/>
                <a:gd name="T8" fmla="*/ 822 w 1004"/>
                <a:gd name="T9" fmla="*/ 892 h 1006"/>
                <a:gd name="T10" fmla="*/ 874 w 1004"/>
                <a:gd name="T11" fmla="*/ 841 h 1006"/>
                <a:gd name="T12" fmla="*/ 919 w 1004"/>
                <a:gd name="T13" fmla="*/ 785 h 1006"/>
                <a:gd name="T14" fmla="*/ 955 w 1004"/>
                <a:gd name="T15" fmla="*/ 722 h 1006"/>
                <a:gd name="T16" fmla="*/ 981 w 1004"/>
                <a:gd name="T17" fmla="*/ 653 h 1006"/>
                <a:gd name="T18" fmla="*/ 998 w 1004"/>
                <a:gd name="T19" fmla="*/ 580 h 1006"/>
                <a:gd name="T20" fmla="*/ 1004 w 1004"/>
                <a:gd name="T21" fmla="*/ 503 h 1006"/>
                <a:gd name="T22" fmla="*/ 998 w 1004"/>
                <a:gd name="T23" fmla="*/ 427 h 1006"/>
                <a:gd name="T24" fmla="*/ 981 w 1004"/>
                <a:gd name="T25" fmla="*/ 353 h 1006"/>
                <a:gd name="T26" fmla="*/ 955 w 1004"/>
                <a:gd name="T27" fmla="*/ 285 h 1006"/>
                <a:gd name="T28" fmla="*/ 919 w 1004"/>
                <a:gd name="T29" fmla="*/ 222 h 1006"/>
                <a:gd name="T30" fmla="*/ 874 w 1004"/>
                <a:gd name="T31" fmla="*/ 165 h 1006"/>
                <a:gd name="T32" fmla="*/ 822 w 1004"/>
                <a:gd name="T33" fmla="*/ 115 h 1006"/>
                <a:gd name="T34" fmla="*/ 762 w 1004"/>
                <a:gd name="T35" fmla="*/ 73 h 1006"/>
                <a:gd name="T36" fmla="*/ 698 w 1004"/>
                <a:gd name="T37" fmla="*/ 40 h 1006"/>
                <a:gd name="T38" fmla="*/ 628 w 1004"/>
                <a:gd name="T39" fmla="*/ 17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1 h 1006"/>
                <a:gd name="T48" fmla="*/ 262 w 1004"/>
                <a:gd name="T49" fmla="*/ 61 h 1006"/>
                <a:gd name="T50" fmla="*/ 202 w 1004"/>
                <a:gd name="T51" fmla="*/ 100 h 1006"/>
                <a:gd name="T52" fmla="*/ 147 w 1004"/>
                <a:gd name="T53" fmla="*/ 147 h 1006"/>
                <a:gd name="T54" fmla="*/ 100 w 1004"/>
                <a:gd name="T55" fmla="*/ 203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2 h 1006"/>
                <a:gd name="T62" fmla="*/ 1 w 1004"/>
                <a:gd name="T63" fmla="*/ 477 h 1006"/>
                <a:gd name="T64" fmla="*/ 3 w 1004"/>
                <a:gd name="T65" fmla="*/ 555 h 1006"/>
                <a:gd name="T66" fmla="*/ 16 w 1004"/>
                <a:gd name="T67" fmla="*/ 629 h 1006"/>
                <a:gd name="T68" fmla="*/ 39 w 1004"/>
                <a:gd name="T69" fmla="*/ 700 h 1006"/>
                <a:gd name="T70" fmla="*/ 72 w 1004"/>
                <a:gd name="T71" fmla="*/ 764 h 1006"/>
                <a:gd name="T72" fmla="*/ 115 w 1004"/>
                <a:gd name="T73" fmla="*/ 823 h 1006"/>
                <a:gd name="T74" fmla="*/ 165 w 1004"/>
                <a:gd name="T75" fmla="*/ 876 h 1006"/>
                <a:gd name="T76" fmla="*/ 221 w 1004"/>
                <a:gd name="T77" fmla="*/ 921 h 1006"/>
                <a:gd name="T78" fmla="*/ 284 w 1004"/>
                <a:gd name="T79" fmla="*/ 957 h 1006"/>
                <a:gd name="T80" fmla="*/ 353 w 1004"/>
                <a:gd name="T81" fmla="*/ 983 h 1006"/>
                <a:gd name="T82" fmla="*/ 426 w 1004"/>
                <a:gd name="T83" fmla="*/ 1000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1000"/>
                  </a:lnTo>
                  <a:lnTo>
                    <a:pt x="604" y="996"/>
                  </a:lnTo>
                  <a:lnTo>
                    <a:pt x="628" y="990"/>
                  </a:lnTo>
                  <a:lnTo>
                    <a:pt x="652" y="983"/>
                  </a:lnTo>
                  <a:lnTo>
                    <a:pt x="675" y="976"/>
                  </a:lnTo>
                  <a:lnTo>
                    <a:pt x="698" y="967"/>
                  </a:lnTo>
                  <a:lnTo>
                    <a:pt x="720" y="957"/>
                  </a:lnTo>
                  <a:lnTo>
                    <a:pt x="741" y="946"/>
                  </a:lnTo>
                  <a:lnTo>
                    <a:pt x="762" y="934"/>
                  </a:lnTo>
                  <a:lnTo>
                    <a:pt x="783" y="921"/>
                  </a:lnTo>
                  <a:lnTo>
                    <a:pt x="803" y="907"/>
                  </a:lnTo>
                  <a:lnTo>
                    <a:pt x="822" y="892"/>
                  </a:lnTo>
                  <a:lnTo>
                    <a:pt x="840" y="876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3"/>
                  </a:lnTo>
                  <a:lnTo>
                    <a:pt x="905" y="804"/>
                  </a:lnTo>
                  <a:lnTo>
                    <a:pt x="919" y="785"/>
                  </a:lnTo>
                  <a:lnTo>
                    <a:pt x="932" y="764"/>
                  </a:lnTo>
                  <a:lnTo>
                    <a:pt x="944" y="743"/>
                  </a:lnTo>
                  <a:lnTo>
                    <a:pt x="955" y="722"/>
                  </a:lnTo>
                  <a:lnTo>
                    <a:pt x="965" y="700"/>
                  </a:lnTo>
                  <a:lnTo>
                    <a:pt x="974" y="676"/>
                  </a:lnTo>
                  <a:lnTo>
                    <a:pt x="981" y="653"/>
                  </a:lnTo>
                  <a:lnTo>
                    <a:pt x="988" y="629"/>
                  </a:lnTo>
                  <a:lnTo>
                    <a:pt x="994" y="605"/>
                  </a:lnTo>
                  <a:lnTo>
                    <a:pt x="998" y="580"/>
                  </a:lnTo>
                  <a:lnTo>
                    <a:pt x="1001" y="555"/>
                  </a:lnTo>
                  <a:lnTo>
                    <a:pt x="1003" y="530"/>
                  </a:lnTo>
                  <a:lnTo>
                    <a:pt x="1004" y="503"/>
                  </a:lnTo>
                  <a:lnTo>
                    <a:pt x="1003" y="477"/>
                  </a:lnTo>
                  <a:lnTo>
                    <a:pt x="1001" y="452"/>
                  </a:lnTo>
                  <a:lnTo>
                    <a:pt x="998" y="427"/>
                  </a:lnTo>
                  <a:lnTo>
                    <a:pt x="994" y="402"/>
                  </a:lnTo>
                  <a:lnTo>
                    <a:pt x="988" y="378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7"/>
                  </a:lnTo>
                  <a:lnTo>
                    <a:pt x="955" y="285"/>
                  </a:lnTo>
                  <a:lnTo>
                    <a:pt x="944" y="263"/>
                  </a:lnTo>
                  <a:lnTo>
                    <a:pt x="932" y="243"/>
                  </a:lnTo>
                  <a:lnTo>
                    <a:pt x="919" y="222"/>
                  </a:lnTo>
                  <a:lnTo>
                    <a:pt x="905" y="203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7"/>
                  </a:lnTo>
                  <a:lnTo>
                    <a:pt x="840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3" y="86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50"/>
                  </a:lnTo>
                  <a:lnTo>
                    <a:pt x="698" y="40"/>
                  </a:lnTo>
                  <a:lnTo>
                    <a:pt x="675" y="31"/>
                  </a:lnTo>
                  <a:lnTo>
                    <a:pt x="652" y="23"/>
                  </a:lnTo>
                  <a:lnTo>
                    <a:pt x="628" y="17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7"/>
                  </a:lnTo>
                  <a:lnTo>
                    <a:pt x="353" y="23"/>
                  </a:lnTo>
                  <a:lnTo>
                    <a:pt x="330" y="31"/>
                  </a:lnTo>
                  <a:lnTo>
                    <a:pt x="306" y="40"/>
                  </a:lnTo>
                  <a:lnTo>
                    <a:pt x="284" y="50"/>
                  </a:lnTo>
                  <a:lnTo>
                    <a:pt x="262" y="61"/>
                  </a:lnTo>
                  <a:lnTo>
                    <a:pt x="242" y="73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3"/>
                  </a:lnTo>
                  <a:lnTo>
                    <a:pt x="86" y="222"/>
                  </a:lnTo>
                  <a:lnTo>
                    <a:pt x="72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8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7"/>
                  </a:lnTo>
                  <a:lnTo>
                    <a:pt x="0" y="503"/>
                  </a:lnTo>
                  <a:lnTo>
                    <a:pt x="1" y="530"/>
                  </a:lnTo>
                  <a:lnTo>
                    <a:pt x="3" y="555"/>
                  </a:lnTo>
                  <a:lnTo>
                    <a:pt x="6" y="580"/>
                  </a:lnTo>
                  <a:lnTo>
                    <a:pt x="10" y="605"/>
                  </a:lnTo>
                  <a:lnTo>
                    <a:pt x="16" y="629"/>
                  </a:lnTo>
                  <a:lnTo>
                    <a:pt x="22" y="653"/>
                  </a:lnTo>
                  <a:lnTo>
                    <a:pt x="30" y="676"/>
                  </a:lnTo>
                  <a:lnTo>
                    <a:pt x="39" y="700"/>
                  </a:lnTo>
                  <a:lnTo>
                    <a:pt x="49" y="722"/>
                  </a:lnTo>
                  <a:lnTo>
                    <a:pt x="60" y="743"/>
                  </a:lnTo>
                  <a:lnTo>
                    <a:pt x="72" y="764"/>
                  </a:lnTo>
                  <a:lnTo>
                    <a:pt x="86" y="785"/>
                  </a:lnTo>
                  <a:lnTo>
                    <a:pt x="100" y="804"/>
                  </a:lnTo>
                  <a:lnTo>
                    <a:pt x="115" y="823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6"/>
                  </a:lnTo>
                  <a:lnTo>
                    <a:pt x="183" y="892"/>
                  </a:lnTo>
                  <a:lnTo>
                    <a:pt x="202" y="907"/>
                  </a:lnTo>
                  <a:lnTo>
                    <a:pt x="221" y="921"/>
                  </a:lnTo>
                  <a:lnTo>
                    <a:pt x="242" y="934"/>
                  </a:lnTo>
                  <a:lnTo>
                    <a:pt x="262" y="946"/>
                  </a:lnTo>
                  <a:lnTo>
                    <a:pt x="284" y="957"/>
                  </a:lnTo>
                  <a:lnTo>
                    <a:pt x="306" y="967"/>
                  </a:lnTo>
                  <a:lnTo>
                    <a:pt x="330" y="976"/>
                  </a:lnTo>
                  <a:lnTo>
                    <a:pt x="353" y="983"/>
                  </a:lnTo>
                  <a:lnTo>
                    <a:pt x="377" y="990"/>
                  </a:lnTo>
                  <a:lnTo>
                    <a:pt x="401" y="996"/>
                  </a:lnTo>
                  <a:lnTo>
                    <a:pt x="426" y="1000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96"/>
            <p:cNvSpPr>
              <a:spLocks/>
            </p:cNvSpPr>
            <p:nvPr/>
          </p:nvSpPr>
          <p:spPr bwMode="auto">
            <a:xfrm>
              <a:off x="2479676" y="4433888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89 h 1006"/>
                <a:gd name="T4" fmla="*/ 698 w 1004"/>
                <a:gd name="T5" fmla="*/ 966 h 1006"/>
                <a:gd name="T6" fmla="*/ 762 w 1004"/>
                <a:gd name="T7" fmla="*/ 933 h 1006"/>
                <a:gd name="T8" fmla="*/ 822 w 1004"/>
                <a:gd name="T9" fmla="*/ 891 h 1006"/>
                <a:gd name="T10" fmla="*/ 874 w 1004"/>
                <a:gd name="T11" fmla="*/ 841 h 1006"/>
                <a:gd name="T12" fmla="*/ 919 w 1004"/>
                <a:gd name="T13" fmla="*/ 784 h 1006"/>
                <a:gd name="T14" fmla="*/ 955 w 1004"/>
                <a:gd name="T15" fmla="*/ 721 h 1006"/>
                <a:gd name="T16" fmla="*/ 981 w 1004"/>
                <a:gd name="T17" fmla="*/ 652 h 1006"/>
                <a:gd name="T18" fmla="*/ 998 w 1004"/>
                <a:gd name="T19" fmla="*/ 579 h 1006"/>
                <a:gd name="T20" fmla="*/ 1004 w 1004"/>
                <a:gd name="T21" fmla="*/ 503 h 1006"/>
                <a:gd name="T22" fmla="*/ 998 w 1004"/>
                <a:gd name="T23" fmla="*/ 426 h 1006"/>
                <a:gd name="T24" fmla="*/ 981 w 1004"/>
                <a:gd name="T25" fmla="*/ 353 h 1006"/>
                <a:gd name="T26" fmla="*/ 955 w 1004"/>
                <a:gd name="T27" fmla="*/ 284 h 1006"/>
                <a:gd name="T28" fmla="*/ 919 w 1004"/>
                <a:gd name="T29" fmla="*/ 221 h 1006"/>
                <a:gd name="T30" fmla="*/ 874 w 1004"/>
                <a:gd name="T31" fmla="*/ 165 h 1006"/>
                <a:gd name="T32" fmla="*/ 822 w 1004"/>
                <a:gd name="T33" fmla="*/ 114 h 1006"/>
                <a:gd name="T34" fmla="*/ 762 w 1004"/>
                <a:gd name="T35" fmla="*/ 72 h 1006"/>
                <a:gd name="T36" fmla="*/ 698 w 1004"/>
                <a:gd name="T37" fmla="*/ 39 h 1006"/>
                <a:gd name="T38" fmla="*/ 628 w 1004"/>
                <a:gd name="T39" fmla="*/ 16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0 h 1006"/>
                <a:gd name="T48" fmla="*/ 262 w 1004"/>
                <a:gd name="T49" fmla="*/ 60 h 1006"/>
                <a:gd name="T50" fmla="*/ 202 w 1004"/>
                <a:gd name="T51" fmla="*/ 99 h 1006"/>
                <a:gd name="T52" fmla="*/ 147 w 1004"/>
                <a:gd name="T53" fmla="*/ 146 h 1006"/>
                <a:gd name="T54" fmla="*/ 100 w 1004"/>
                <a:gd name="T55" fmla="*/ 202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1 h 1006"/>
                <a:gd name="T62" fmla="*/ 1 w 1004"/>
                <a:gd name="T63" fmla="*/ 476 h 1006"/>
                <a:gd name="T64" fmla="*/ 3 w 1004"/>
                <a:gd name="T65" fmla="*/ 554 h 1006"/>
                <a:gd name="T66" fmla="*/ 16 w 1004"/>
                <a:gd name="T67" fmla="*/ 628 h 1006"/>
                <a:gd name="T68" fmla="*/ 39 w 1004"/>
                <a:gd name="T69" fmla="*/ 699 h 1006"/>
                <a:gd name="T70" fmla="*/ 72 w 1004"/>
                <a:gd name="T71" fmla="*/ 763 h 1006"/>
                <a:gd name="T72" fmla="*/ 115 w 1004"/>
                <a:gd name="T73" fmla="*/ 822 h 1006"/>
                <a:gd name="T74" fmla="*/ 165 w 1004"/>
                <a:gd name="T75" fmla="*/ 875 h 1006"/>
                <a:gd name="T76" fmla="*/ 221 w 1004"/>
                <a:gd name="T77" fmla="*/ 920 h 1006"/>
                <a:gd name="T78" fmla="*/ 284 w 1004"/>
                <a:gd name="T79" fmla="*/ 956 h 1006"/>
                <a:gd name="T80" fmla="*/ 353 w 1004"/>
                <a:gd name="T81" fmla="*/ 983 h 1006"/>
                <a:gd name="T82" fmla="*/ 426 w 1004"/>
                <a:gd name="T83" fmla="*/ 999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999"/>
                  </a:lnTo>
                  <a:lnTo>
                    <a:pt x="604" y="995"/>
                  </a:lnTo>
                  <a:lnTo>
                    <a:pt x="628" y="989"/>
                  </a:lnTo>
                  <a:lnTo>
                    <a:pt x="652" y="983"/>
                  </a:lnTo>
                  <a:lnTo>
                    <a:pt x="675" y="975"/>
                  </a:lnTo>
                  <a:lnTo>
                    <a:pt x="698" y="966"/>
                  </a:lnTo>
                  <a:lnTo>
                    <a:pt x="720" y="956"/>
                  </a:lnTo>
                  <a:lnTo>
                    <a:pt x="741" y="945"/>
                  </a:lnTo>
                  <a:lnTo>
                    <a:pt x="762" y="933"/>
                  </a:lnTo>
                  <a:lnTo>
                    <a:pt x="783" y="920"/>
                  </a:lnTo>
                  <a:lnTo>
                    <a:pt x="803" y="906"/>
                  </a:lnTo>
                  <a:lnTo>
                    <a:pt x="822" y="891"/>
                  </a:lnTo>
                  <a:lnTo>
                    <a:pt x="840" y="875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2"/>
                  </a:lnTo>
                  <a:lnTo>
                    <a:pt x="905" y="803"/>
                  </a:lnTo>
                  <a:lnTo>
                    <a:pt x="919" y="784"/>
                  </a:lnTo>
                  <a:lnTo>
                    <a:pt x="932" y="763"/>
                  </a:lnTo>
                  <a:lnTo>
                    <a:pt x="944" y="743"/>
                  </a:lnTo>
                  <a:lnTo>
                    <a:pt x="955" y="721"/>
                  </a:lnTo>
                  <a:lnTo>
                    <a:pt x="965" y="699"/>
                  </a:lnTo>
                  <a:lnTo>
                    <a:pt x="974" y="676"/>
                  </a:lnTo>
                  <a:lnTo>
                    <a:pt x="981" y="652"/>
                  </a:lnTo>
                  <a:lnTo>
                    <a:pt x="988" y="628"/>
                  </a:lnTo>
                  <a:lnTo>
                    <a:pt x="994" y="604"/>
                  </a:lnTo>
                  <a:lnTo>
                    <a:pt x="998" y="579"/>
                  </a:lnTo>
                  <a:lnTo>
                    <a:pt x="1001" y="554"/>
                  </a:lnTo>
                  <a:lnTo>
                    <a:pt x="1003" y="529"/>
                  </a:lnTo>
                  <a:lnTo>
                    <a:pt x="1004" y="503"/>
                  </a:lnTo>
                  <a:lnTo>
                    <a:pt x="1003" y="476"/>
                  </a:lnTo>
                  <a:lnTo>
                    <a:pt x="1001" y="451"/>
                  </a:lnTo>
                  <a:lnTo>
                    <a:pt x="998" y="426"/>
                  </a:lnTo>
                  <a:lnTo>
                    <a:pt x="994" y="401"/>
                  </a:lnTo>
                  <a:lnTo>
                    <a:pt x="988" y="377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6"/>
                  </a:lnTo>
                  <a:lnTo>
                    <a:pt x="955" y="284"/>
                  </a:lnTo>
                  <a:lnTo>
                    <a:pt x="944" y="263"/>
                  </a:lnTo>
                  <a:lnTo>
                    <a:pt x="932" y="242"/>
                  </a:lnTo>
                  <a:lnTo>
                    <a:pt x="919" y="221"/>
                  </a:lnTo>
                  <a:lnTo>
                    <a:pt x="905" y="202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6"/>
                  </a:lnTo>
                  <a:lnTo>
                    <a:pt x="840" y="130"/>
                  </a:lnTo>
                  <a:lnTo>
                    <a:pt x="822" y="114"/>
                  </a:lnTo>
                  <a:lnTo>
                    <a:pt x="803" y="99"/>
                  </a:lnTo>
                  <a:lnTo>
                    <a:pt x="783" y="85"/>
                  </a:lnTo>
                  <a:lnTo>
                    <a:pt x="762" y="72"/>
                  </a:lnTo>
                  <a:lnTo>
                    <a:pt x="741" y="60"/>
                  </a:lnTo>
                  <a:lnTo>
                    <a:pt x="720" y="49"/>
                  </a:lnTo>
                  <a:lnTo>
                    <a:pt x="698" y="39"/>
                  </a:lnTo>
                  <a:lnTo>
                    <a:pt x="675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6" y="39"/>
                  </a:lnTo>
                  <a:lnTo>
                    <a:pt x="284" y="49"/>
                  </a:lnTo>
                  <a:lnTo>
                    <a:pt x="262" y="60"/>
                  </a:lnTo>
                  <a:lnTo>
                    <a:pt x="242" y="72"/>
                  </a:lnTo>
                  <a:lnTo>
                    <a:pt x="221" y="85"/>
                  </a:lnTo>
                  <a:lnTo>
                    <a:pt x="202" y="99"/>
                  </a:lnTo>
                  <a:lnTo>
                    <a:pt x="183" y="114"/>
                  </a:lnTo>
                  <a:lnTo>
                    <a:pt x="165" y="130"/>
                  </a:lnTo>
                  <a:lnTo>
                    <a:pt x="147" y="146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2"/>
                  </a:lnTo>
                  <a:lnTo>
                    <a:pt x="86" y="221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6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3"/>
                  </a:lnTo>
                  <a:lnTo>
                    <a:pt x="1" y="529"/>
                  </a:lnTo>
                  <a:lnTo>
                    <a:pt x="3" y="554"/>
                  </a:lnTo>
                  <a:lnTo>
                    <a:pt x="6" y="579"/>
                  </a:lnTo>
                  <a:lnTo>
                    <a:pt x="10" y="604"/>
                  </a:lnTo>
                  <a:lnTo>
                    <a:pt x="16" y="628"/>
                  </a:lnTo>
                  <a:lnTo>
                    <a:pt x="22" y="652"/>
                  </a:lnTo>
                  <a:lnTo>
                    <a:pt x="30" y="676"/>
                  </a:lnTo>
                  <a:lnTo>
                    <a:pt x="39" y="699"/>
                  </a:lnTo>
                  <a:lnTo>
                    <a:pt x="49" y="721"/>
                  </a:lnTo>
                  <a:lnTo>
                    <a:pt x="60" y="743"/>
                  </a:lnTo>
                  <a:lnTo>
                    <a:pt x="72" y="763"/>
                  </a:lnTo>
                  <a:lnTo>
                    <a:pt x="86" y="784"/>
                  </a:lnTo>
                  <a:lnTo>
                    <a:pt x="100" y="803"/>
                  </a:lnTo>
                  <a:lnTo>
                    <a:pt x="115" y="822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5"/>
                  </a:lnTo>
                  <a:lnTo>
                    <a:pt x="183" y="891"/>
                  </a:lnTo>
                  <a:lnTo>
                    <a:pt x="202" y="906"/>
                  </a:lnTo>
                  <a:lnTo>
                    <a:pt x="221" y="920"/>
                  </a:lnTo>
                  <a:lnTo>
                    <a:pt x="242" y="933"/>
                  </a:lnTo>
                  <a:lnTo>
                    <a:pt x="262" y="945"/>
                  </a:lnTo>
                  <a:lnTo>
                    <a:pt x="284" y="956"/>
                  </a:lnTo>
                  <a:lnTo>
                    <a:pt x="306" y="966"/>
                  </a:lnTo>
                  <a:lnTo>
                    <a:pt x="330" y="975"/>
                  </a:lnTo>
                  <a:lnTo>
                    <a:pt x="353" y="983"/>
                  </a:lnTo>
                  <a:lnTo>
                    <a:pt x="377" y="989"/>
                  </a:lnTo>
                  <a:lnTo>
                    <a:pt x="401" y="995"/>
                  </a:lnTo>
                  <a:lnTo>
                    <a:pt x="426" y="999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" name="MH_Text_1"/>
          <p:cNvSpPr/>
          <p:nvPr>
            <p:custDataLst>
              <p:tags r:id="rId1"/>
            </p:custDataLst>
          </p:nvPr>
        </p:nvSpPr>
        <p:spPr>
          <a:xfrm>
            <a:off x="546810" y="4054810"/>
            <a:ext cx="265386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4"/>
              </a:buClr>
            </a:pPr>
            <a:r>
              <a:rPr lang="zh-CN" altLang="en-US" sz="19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6" name="MH_Text_1"/>
          <p:cNvSpPr/>
          <p:nvPr>
            <p:custDataLst>
              <p:tags r:id="rId2"/>
            </p:custDataLst>
          </p:nvPr>
        </p:nvSpPr>
        <p:spPr>
          <a:xfrm>
            <a:off x="420463" y="4542224"/>
            <a:ext cx="3018727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7" name="Oval 5"/>
          <p:cNvSpPr>
            <a:spLocks noChangeArrowheads="1"/>
          </p:cNvSpPr>
          <p:nvPr/>
        </p:nvSpPr>
        <p:spPr bwMode="auto">
          <a:xfrm>
            <a:off x="3817919" y="3907850"/>
            <a:ext cx="1604767" cy="1604767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sz="2001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98"/>
          <p:cNvGrpSpPr/>
          <p:nvPr/>
        </p:nvGrpSpPr>
        <p:grpSpPr>
          <a:xfrm>
            <a:off x="3634843" y="3724774"/>
            <a:ext cx="1969750" cy="1969750"/>
            <a:chOff x="3800237" y="2257147"/>
            <a:chExt cx="1868076" cy="1868076"/>
          </a:xfrm>
          <a:solidFill>
            <a:schemeClr val="accent2"/>
          </a:solidFill>
        </p:grpSpPr>
        <p:sp>
          <p:nvSpPr>
            <p:cNvPr id="29" name="Freeform 99"/>
            <p:cNvSpPr>
              <a:spLocks/>
            </p:cNvSpPr>
            <p:nvPr/>
          </p:nvSpPr>
          <p:spPr bwMode="auto">
            <a:xfrm>
              <a:off x="5176020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00"/>
            <p:cNvSpPr>
              <a:spLocks/>
            </p:cNvSpPr>
            <p:nvPr/>
          </p:nvSpPr>
          <p:spPr bwMode="auto">
            <a:xfrm>
              <a:off x="4756252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01"/>
            <p:cNvSpPr>
              <a:spLocks/>
            </p:cNvSpPr>
            <p:nvPr/>
          </p:nvSpPr>
          <p:spPr bwMode="auto">
            <a:xfrm>
              <a:off x="5477110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02"/>
            <p:cNvSpPr>
              <a:spLocks/>
            </p:cNvSpPr>
            <p:nvPr/>
          </p:nvSpPr>
          <p:spPr bwMode="auto">
            <a:xfrm>
              <a:off x="5477110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103"/>
            <p:cNvSpPr>
              <a:spLocks/>
            </p:cNvSpPr>
            <p:nvPr/>
          </p:nvSpPr>
          <p:spPr bwMode="auto">
            <a:xfrm>
              <a:off x="5176020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104"/>
            <p:cNvSpPr>
              <a:spLocks/>
            </p:cNvSpPr>
            <p:nvPr/>
          </p:nvSpPr>
          <p:spPr bwMode="auto">
            <a:xfrm>
              <a:off x="4756252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05"/>
            <p:cNvSpPr>
              <a:spLocks/>
            </p:cNvSpPr>
            <p:nvPr/>
          </p:nvSpPr>
          <p:spPr bwMode="auto">
            <a:xfrm>
              <a:off x="4287036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06"/>
            <p:cNvSpPr>
              <a:spLocks/>
            </p:cNvSpPr>
            <p:nvPr/>
          </p:nvSpPr>
          <p:spPr bwMode="auto">
            <a:xfrm>
              <a:off x="3937595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07"/>
            <p:cNvSpPr>
              <a:spLocks/>
            </p:cNvSpPr>
            <p:nvPr/>
          </p:nvSpPr>
          <p:spPr bwMode="auto">
            <a:xfrm>
              <a:off x="3800237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08"/>
            <p:cNvSpPr>
              <a:spLocks/>
            </p:cNvSpPr>
            <p:nvPr/>
          </p:nvSpPr>
          <p:spPr bwMode="auto">
            <a:xfrm>
              <a:off x="3800237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09"/>
            <p:cNvSpPr>
              <a:spLocks/>
            </p:cNvSpPr>
            <p:nvPr/>
          </p:nvSpPr>
          <p:spPr bwMode="auto">
            <a:xfrm>
              <a:off x="3937595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10"/>
            <p:cNvSpPr>
              <a:spLocks/>
            </p:cNvSpPr>
            <p:nvPr/>
          </p:nvSpPr>
          <p:spPr bwMode="auto">
            <a:xfrm>
              <a:off x="4287036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72"/>
          <p:cNvGrpSpPr/>
          <p:nvPr/>
        </p:nvGrpSpPr>
        <p:grpSpPr>
          <a:xfrm>
            <a:off x="4337743" y="4404342"/>
            <a:ext cx="628671" cy="627229"/>
            <a:chOff x="2790825" y="4152900"/>
            <a:chExt cx="692150" cy="690563"/>
          </a:xfrm>
          <a:solidFill>
            <a:srgbClr val="669900"/>
          </a:solidFill>
        </p:grpSpPr>
        <p:sp>
          <p:nvSpPr>
            <p:cNvPr id="42" name="Freeform 200"/>
            <p:cNvSpPr>
              <a:spLocks noEditPoints="1"/>
            </p:cNvSpPr>
            <p:nvPr/>
          </p:nvSpPr>
          <p:spPr bwMode="auto">
            <a:xfrm>
              <a:off x="2790825" y="4152900"/>
              <a:ext cx="692150" cy="690563"/>
            </a:xfrm>
            <a:custGeom>
              <a:avLst/>
              <a:gdLst>
                <a:gd name="T0" fmla="*/ 3529 w 16132"/>
                <a:gd name="T1" fmla="*/ 12574 h 16095"/>
                <a:gd name="T2" fmla="*/ 1156 w 16132"/>
                <a:gd name="T3" fmla="*/ 9639 h 16095"/>
                <a:gd name="T4" fmla="*/ 3459 w 16132"/>
                <a:gd name="T5" fmla="*/ 6841 h 16095"/>
                <a:gd name="T6" fmla="*/ 6612 w 16132"/>
                <a:gd name="T7" fmla="*/ 4902 h 16095"/>
                <a:gd name="T8" fmla="*/ 9339 w 16132"/>
                <a:gd name="T9" fmla="*/ 2534 h 16095"/>
                <a:gd name="T10" fmla="*/ 11655 w 16132"/>
                <a:gd name="T11" fmla="*/ 2575 h 16095"/>
                <a:gd name="T12" fmla="*/ 14497 w 16132"/>
                <a:gd name="T13" fmla="*/ 5410 h 16095"/>
                <a:gd name="T14" fmla="*/ 13598 w 16132"/>
                <a:gd name="T15" fmla="*/ 8480 h 16095"/>
                <a:gd name="T16" fmla="*/ 10587 w 16132"/>
                <a:gd name="T17" fmla="*/ 10562 h 16095"/>
                <a:gd name="T18" fmla="*/ 7575 w 16132"/>
                <a:gd name="T19" fmla="*/ 12645 h 16095"/>
                <a:gd name="T20" fmla="*/ 10795 w 16132"/>
                <a:gd name="T21" fmla="*/ 295 h 16095"/>
                <a:gd name="T22" fmla="*/ 10560 w 16132"/>
                <a:gd name="T23" fmla="*/ 121 h 16095"/>
                <a:gd name="T24" fmla="*/ 10290 w 16132"/>
                <a:gd name="T25" fmla="*/ 22 h 16095"/>
                <a:gd name="T26" fmla="*/ 10002 w 16132"/>
                <a:gd name="T27" fmla="*/ 3 h 16095"/>
                <a:gd name="T28" fmla="*/ 9708 w 16132"/>
                <a:gd name="T29" fmla="*/ 71 h 16095"/>
                <a:gd name="T30" fmla="*/ 9445 w 16132"/>
                <a:gd name="T31" fmla="*/ 226 h 16095"/>
                <a:gd name="T32" fmla="*/ 9253 w 16132"/>
                <a:gd name="T33" fmla="*/ 434 h 16095"/>
                <a:gd name="T34" fmla="*/ 9129 w 16132"/>
                <a:gd name="T35" fmla="*/ 679 h 16095"/>
                <a:gd name="T36" fmla="*/ 8916 w 16132"/>
                <a:gd name="T37" fmla="*/ 1244 h 16095"/>
                <a:gd name="T38" fmla="*/ 8610 w 16132"/>
                <a:gd name="T39" fmla="*/ 1810 h 16095"/>
                <a:gd name="T40" fmla="*/ 8220 w 16132"/>
                <a:gd name="T41" fmla="*/ 2338 h 16095"/>
                <a:gd name="T42" fmla="*/ 7686 w 16132"/>
                <a:gd name="T43" fmla="*/ 2886 h 16095"/>
                <a:gd name="T44" fmla="*/ 6944 w 16132"/>
                <a:gd name="T45" fmla="*/ 3480 h 16095"/>
                <a:gd name="T46" fmla="*/ 6121 w 16132"/>
                <a:gd name="T47" fmla="*/ 4023 h 16095"/>
                <a:gd name="T48" fmla="*/ 4611 w 16132"/>
                <a:gd name="T49" fmla="*/ 4912 h 16095"/>
                <a:gd name="T50" fmla="*/ 3435 w 16132"/>
                <a:gd name="T51" fmla="*/ 5632 h 16095"/>
                <a:gd name="T52" fmla="*/ 2514 w 16132"/>
                <a:gd name="T53" fmla="*/ 6295 h 16095"/>
                <a:gd name="T54" fmla="*/ 1677 w 16132"/>
                <a:gd name="T55" fmla="*/ 7047 h 16095"/>
                <a:gd name="T56" fmla="*/ 1059 w 16132"/>
                <a:gd name="T57" fmla="*/ 7768 h 16095"/>
                <a:gd name="T58" fmla="*/ 561 w 16132"/>
                <a:gd name="T59" fmla="*/ 8540 h 16095"/>
                <a:gd name="T60" fmla="*/ 178 w 16132"/>
                <a:gd name="T61" fmla="*/ 9371 h 16095"/>
                <a:gd name="T62" fmla="*/ 8 w 16132"/>
                <a:gd name="T63" fmla="*/ 9931 h 16095"/>
                <a:gd name="T64" fmla="*/ 16 w 16132"/>
                <a:gd name="T65" fmla="*/ 10235 h 16095"/>
                <a:gd name="T66" fmla="*/ 113 w 16132"/>
                <a:gd name="T67" fmla="*/ 10522 h 16095"/>
                <a:gd name="T68" fmla="*/ 295 w 16132"/>
                <a:gd name="T69" fmla="*/ 10771 h 16095"/>
                <a:gd name="T70" fmla="*/ 5543 w 16132"/>
                <a:gd name="T71" fmla="*/ 15959 h 16095"/>
                <a:gd name="T72" fmla="*/ 5811 w 16132"/>
                <a:gd name="T73" fmla="*/ 16066 h 16095"/>
                <a:gd name="T74" fmla="*/ 6098 w 16132"/>
                <a:gd name="T75" fmla="*/ 16094 h 16095"/>
                <a:gd name="T76" fmla="*/ 6391 w 16132"/>
                <a:gd name="T77" fmla="*/ 16036 h 16095"/>
                <a:gd name="T78" fmla="*/ 6660 w 16132"/>
                <a:gd name="T79" fmla="*/ 15890 h 16095"/>
                <a:gd name="T80" fmla="*/ 6861 w 16132"/>
                <a:gd name="T81" fmla="*/ 15686 h 16095"/>
                <a:gd name="T82" fmla="*/ 6992 w 16132"/>
                <a:gd name="T83" fmla="*/ 15445 h 16095"/>
                <a:gd name="T84" fmla="*/ 7187 w 16132"/>
                <a:gd name="T85" fmla="*/ 14915 h 16095"/>
                <a:gd name="T86" fmla="*/ 7483 w 16132"/>
                <a:gd name="T87" fmla="*/ 14346 h 16095"/>
                <a:gd name="T88" fmla="*/ 7864 w 16132"/>
                <a:gd name="T89" fmla="*/ 13814 h 16095"/>
                <a:gd name="T90" fmla="*/ 8370 w 16132"/>
                <a:gd name="T91" fmla="*/ 13278 h 16095"/>
                <a:gd name="T92" fmla="*/ 9101 w 16132"/>
                <a:gd name="T93" fmla="*/ 12678 h 16095"/>
                <a:gd name="T94" fmla="*/ 9917 w 16132"/>
                <a:gd name="T95" fmla="*/ 12131 h 16095"/>
                <a:gd name="T96" fmla="*/ 11308 w 16132"/>
                <a:gd name="T97" fmla="*/ 11309 h 16095"/>
                <a:gd name="T98" fmla="*/ 12591 w 16132"/>
                <a:gd name="T99" fmla="*/ 10530 h 16095"/>
                <a:gd name="T100" fmla="*/ 13519 w 16132"/>
                <a:gd name="T101" fmla="*/ 9876 h 16095"/>
                <a:gd name="T102" fmla="*/ 14379 w 16132"/>
                <a:gd name="T103" fmla="*/ 9125 h 16095"/>
                <a:gd name="T104" fmla="*/ 15011 w 16132"/>
                <a:gd name="T105" fmla="*/ 8410 h 16095"/>
                <a:gd name="T106" fmla="*/ 15522 w 16132"/>
                <a:gd name="T107" fmla="*/ 7643 h 16095"/>
                <a:gd name="T108" fmla="*/ 15916 w 16132"/>
                <a:gd name="T109" fmla="*/ 6818 h 16095"/>
                <a:gd name="T110" fmla="*/ 16119 w 16132"/>
                <a:gd name="T111" fmla="*/ 6198 h 16095"/>
                <a:gd name="T112" fmla="*/ 16122 w 16132"/>
                <a:gd name="T113" fmla="*/ 5893 h 16095"/>
                <a:gd name="T114" fmla="*/ 16034 w 16132"/>
                <a:gd name="T115" fmla="*/ 5603 h 16095"/>
                <a:gd name="T116" fmla="*/ 15861 w 16132"/>
                <a:gd name="T117" fmla="*/ 5350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132" h="16095">
                  <a:moveTo>
                    <a:pt x="6050" y="15089"/>
                  </a:moveTo>
                  <a:lnTo>
                    <a:pt x="5736" y="14776"/>
                  </a:lnTo>
                  <a:lnTo>
                    <a:pt x="5422" y="14463"/>
                  </a:lnTo>
                  <a:lnTo>
                    <a:pt x="5108" y="14150"/>
                  </a:lnTo>
                  <a:lnTo>
                    <a:pt x="4792" y="13835"/>
                  </a:lnTo>
                  <a:lnTo>
                    <a:pt x="4477" y="13520"/>
                  </a:lnTo>
                  <a:lnTo>
                    <a:pt x="4161" y="13205"/>
                  </a:lnTo>
                  <a:lnTo>
                    <a:pt x="3844" y="12889"/>
                  </a:lnTo>
                  <a:lnTo>
                    <a:pt x="3529" y="12574"/>
                  </a:lnTo>
                  <a:lnTo>
                    <a:pt x="3213" y="12258"/>
                  </a:lnTo>
                  <a:lnTo>
                    <a:pt x="2897" y="11943"/>
                  </a:lnTo>
                  <a:lnTo>
                    <a:pt x="2581" y="11629"/>
                  </a:lnTo>
                  <a:lnTo>
                    <a:pt x="2266" y="11314"/>
                  </a:lnTo>
                  <a:lnTo>
                    <a:pt x="1950" y="10999"/>
                  </a:lnTo>
                  <a:lnTo>
                    <a:pt x="1635" y="10685"/>
                  </a:lnTo>
                  <a:lnTo>
                    <a:pt x="1322" y="10372"/>
                  </a:lnTo>
                  <a:lnTo>
                    <a:pt x="1008" y="10059"/>
                  </a:lnTo>
                  <a:lnTo>
                    <a:pt x="1156" y="9639"/>
                  </a:lnTo>
                  <a:lnTo>
                    <a:pt x="1330" y="9246"/>
                  </a:lnTo>
                  <a:lnTo>
                    <a:pt x="1529" y="8877"/>
                  </a:lnTo>
                  <a:lnTo>
                    <a:pt x="1750" y="8531"/>
                  </a:lnTo>
                  <a:lnTo>
                    <a:pt x="1993" y="8206"/>
                  </a:lnTo>
                  <a:lnTo>
                    <a:pt x="2254" y="7902"/>
                  </a:lnTo>
                  <a:lnTo>
                    <a:pt x="2534" y="7615"/>
                  </a:lnTo>
                  <a:lnTo>
                    <a:pt x="2829" y="7343"/>
                  </a:lnTo>
                  <a:lnTo>
                    <a:pt x="3138" y="7086"/>
                  </a:lnTo>
                  <a:lnTo>
                    <a:pt x="3459" y="6841"/>
                  </a:lnTo>
                  <a:lnTo>
                    <a:pt x="3791" y="6607"/>
                  </a:lnTo>
                  <a:lnTo>
                    <a:pt x="4131" y="6382"/>
                  </a:lnTo>
                  <a:lnTo>
                    <a:pt x="4479" y="6162"/>
                  </a:lnTo>
                  <a:lnTo>
                    <a:pt x="4832" y="5950"/>
                  </a:lnTo>
                  <a:lnTo>
                    <a:pt x="5187" y="5740"/>
                  </a:lnTo>
                  <a:lnTo>
                    <a:pt x="5545" y="5533"/>
                  </a:lnTo>
                  <a:lnTo>
                    <a:pt x="5903" y="5324"/>
                  </a:lnTo>
                  <a:lnTo>
                    <a:pt x="6259" y="5115"/>
                  </a:lnTo>
                  <a:lnTo>
                    <a:pt x="6612" y="4902"/>
                  </a:lnTo>
                  <a:lnTo>
                    <a:pt x="6960" y="4684"/>
                  </a:lnTo>
                  <a:lnTo>
                    <a:pt x="7300" y="4458"/>
                  </a:lnTo>
                  <a:lnTo>
                    <a:pt x="7631" y="4224"/>
                  </a:lnTo>
                  <a:lnTo>
                    <a:pt x="7953" y="3979"/>
                  </a:lnTo>
                  <a:lnTo>
                    <a:pt x="8262" y="3722"/>
                  </a:lnTo>
                  <a:lnTo>
                    <a:pt x="8557" y="3450"/>
                  </a:lnTo>
                  <a:lnTo>
                    <a:pt x="8835" y="3164"/>
                  </a:lnTo>
                  <a:lnTo>
                    <a:pt x="9097" y="2858"/>
                  </a:lnTo>
                  <a:lnTo>
                    <a:pt x="9339" y="2534"/>
                  </a:lnTo>
                  <a:lnTo>
                    <a:pt x="9561" y="2188"/>
                  </a:lnTo>
                  <a:lnTo>
                    <a:pt x="9760" y="1820"/>
                  </a:lnTo>
                  <a:lnTo>
                    <a:pt x="9934" y="1425"/>
                  </a:lnTo>
                  <a:lnTo>
                    <a:pt x="10083" y="1006"/>
                  </a:lnTo>
                  <a:lnTo>
                    <a:pt x="10396" y="1319"/>
                  </a:lnTo>
                  <a:lnTo>
                    <a:pt x="10710" y="1632"/>
                  </a:lnTo>
                  <a:lnTo>
                    <a:pt x="11024" y="1945"/>
                  </a:lnTo>
                  <a:lnTo>
                    <a:pt x="11340" y="2260"/>
                  </a:lnTo>
                  <a:lnTo>
                    <a:pt x="11655" y="2575"/>
                  </a:lnTo>
                  <a:lnTo>
                    <a:pt x="11971" y="2890"/>
                  </a:lnTo>
                  <a:lnTo>
                    <a:pt x="12288" y="3205"/>
                  </a:lnTo>
                  <a:lnTo>
                    <a:pt x="12603" y="3521"/>
                  </a:lnTo>
                  <a:lnTo>
                    <a:pt x="12920" y="3836"/>
                  </a:lnTo>
                  <a:lnTo>
                    <a:pt x="13235" y="4152"/>
                  </a:lnTo>
                  <a:lnTo>
                    <a:pt x="13551" y="4466"/>
                  </a:lnTo>
                  <a:lnTo>
                    <a:pt x="13866" y="4781"/>
                  </a:lnTo>
                  <a:lnTo>
                    <a:pt x="14182" y="5095"/>
                  </a:lnTo>
                  <a:lnTo>
                    <a:pt x="14497" y="5410"/>
                  </a:lnTo>
                  <a:lnTo>
                    <a:pt x="14810" y="5723"/>
                  </a:lnTo>
                  <a:lnTo>
                    <a:pt x="15124" y="6036"/>
                  </a:lnTo>
                  <a:lnTo>
                    <a:pt x="14977" y="6455"/>
                  </a:lnTo>
                  <a:lnTo>
                    <a:pt x="14802" y="6848"/>
                  </a:lnTo>
                  <a:lnTo>
                    <a:pt x="14603" y="7218"/>
                  </a:lnTo>
                  <a:lnTo>
                    <a:pt x="14382" y="7564"/>
                  </a:lnTo>
                  <a:lnTo>
                    <a:pt x="14139" y="7888"/>
                  </a:lnTo>
                  <a:lnTo>
                    <a:pt x="13878" y="8192"/>
                  </a:lnTo>
                  <a:lnTo>
                    <a:pt x="13598" y="8480"/>
                  </a:lnTo>
                  <a:lnTo>
                    <a:pt x="13303" y="8752"/>
                  </a:lnTo>
                  <a:lnTo>
                    <a:pt x="12994" y="9008"/>
                  </a:lnTo>
                  <a:lnTo>
                    <a:pt x="12673" y="9254"/>
                  </a:lnTo>
                  <a:lnTo>
                    <a:pt x="12341" y="9488"/>
                  </a:lnTo>
                  <a:lnTo>
                    <a:pt x="12001" y="9713"/>
                  </a:lnTo>
                  <a:lnTo>
                    <a:pt x="11653" y="9932"/>
                  </a:lnTo>
                  <a:lnTo>
                    <a:pt x="11300" y="10145"/>
                  </a:lnTo>
                  <a:lnTo>
                    <a:pt x="10945" y="10354"/>
                  </a:lnTo>
                  <a:lnTo>
                    <a:pt x="10587" y="10562"/>
                  </a:lnTo>
                  <a:lnTo>
                    <a:pt x="10229" y="10770"/>
                  </a:lnTo>
                  <a:lnTo>
                    <a:pt x="9873" y="10980"/>
                  </a:lnTo>
                  <a:lnTo>
                    <a:pt x="9520" y="11192"/>
                  </a:lnTo>
                  <a:lnTo>
                    <a:pt x="9173" y="11410"/>
                  </a:lnTo>
                  <a:lnTo>
                    <a:pt x="8832" y="11637"/>
                  </a:lnTo>
                  <a:lnTo>
                    <a:pt x="8501" y="11871"/>
                  </a:lnTo>
                  <a:lnTo>
                    <a:pt x="8179" y="12116"/>
                  </a:lnTo>
                  <a:lnTo>
                    <a:pt x="7870" y="12373"/>
                  </a:lnTo>
                  <a:lnTo>
                    <a:pt x="7575" y="12645"/>
                  </a:lnTo>
                  <a:lnTo>
                    <a:pt x="7297" y="12931"/>
                  </a:lnTo>
                  <a:lnTo>
                    <a:pt x="7035" y="13237"/>
                  </a:lnTo>
                  <a:lnTo>
                    <a:pt x="6793" y="13561"/>
                  </a:lnTo>
                  <a:lnTo>
                    <a:pt x="6571" y="13907"/>
                  </a:lnTo>
                  <a:lnTo>
                    <a:pt x="6372" y="14275"/>
                  </a:lnTo>
                  <a:lnTo>
                    <a:pt x="6198" y="14670"/>
                  </a:lnTo>
                  <a:lnTo>
                    <a:pt x="6050" y="15089"/>
                  </a:lnTo>
                  <a:close/>
                  <a:moveTo>
                    <a:pt x="15837" y="5324"/>
                  </a:moveTo>
                  <a:lnTo>
                    <a:pt x="10795" y="295"/>
                  </a:lnTo>
                  <a:lnTo>
                    <a:pt x="10772" y="272"/>
                  </a:lnTo>
                  <a:lnTo>
                    <a:pt x="10747" y="249"/>
                  </a:lnTo>
                  <a:lnTo>
                    <a:pt x="10723" y="228"/>
                  </a:lnTo>
                  <a:lnTo>
                    <a:pt x="10697" y="208"/>
                  </a:lnTo>
                  <a:lnTo>
                    <a:pt x="10670" y="189"/>
                  </a:lnTo>
                  <a:lnTo>
                    <a:pt x="10644" y="170"/>
                  </a:lnTo>
                  <a:lnTo>
                    <a:pt x="10617" y="153"/>
                  </a:lnTo>
                  <a:lnTo>
                    <a:pt x="10589" y="136"/>
                  </a:lnTo>
                  <a:lnTo>
                    <a:pt x="10560" y="121"/>
                  </a:lnTo>
                  <a:lnTo>
                    <a:pt x="10532" y="106"/>
                  </a:lnTo>
                  <a:lnTo>
                    <a:pt x="10503" y="92"/>
                  </a:lnTo>
                  <a:lnTo>
                    <a:pt x="10474" y="78"/>
                  </a:lnTo>
                  <a:lnTo>
                    <a:pt x="10444" y="66"/>
                  </a:lnTo>
                  <a:lnTo>
                    <a:pt x="10414" y="56"/>
                  </a:lnTo>
                  <a:lnTo>
                    <a:pt x="10384" y="46"/>
                  </a:lnTo>
                  <a:lnTo>
                    <a:pt x="10353" y="37"/>
                  </a:lnTo>
                  <a:lnTo>
                    <a:pt x="10321" y="29"/>
                  </a:lnTo>
                  <a:lnTo>
                    <a:pt x="10290" y="22"/>
                  </a:lnTo>
                  <a:lnTo>
                    <a:pt x="10259" y="16"/>
                  </a:lnTo>
                  <a:lnTo>
                    <a:pt x="10228" y="10"/>
                  </a:lnTo>
                  <a:lnTo>
                    <a:pt x="10195" y="6"/>
                  </a:lnTo>
                  <a:lnTo>
                    <a:pt x="10163" y="3"/>
                  </a:lnTo>
                  <a:lnTo>
                    <a:pt x="10131" y="1"/>
                  </a:lnTo>
                  <a:lnTo>
                    <a:pt x="10099" y="0"/>
                  </a:lnTo>
                  <a:lnTo>
                    <a:pt x="10066" y="0"/>
                  </a:lnTo>
                  <a:lnTo>
                    <a:pt x="10034" y="1"/>
                  </a:lnTo>
                  <a:lnTo>
                    <a:pt x="10002" y="3"/>
                  </a:lnTo>
                  <a:lnTo>
                    <a:pt x="9970" y="6"/>
                  </a:lnTo>
                  <a:lnTo>
                    <a:pt x="9937" y="11"/>
                  </a:lnTo>
                  <a:lnTo>
                    <a:pt x="9905" y="16"/>
                  </a:lnTo>
                  <a:lnTo>
                    <a:pt x="9873" y="22"/>
                  </a:lnTo>
                  <a:lnTo>
                    <a:pt x="9841" y="29"/>
                  </a:lnTo>
                  <a:lnTo>
                    <a:pt x="9806" y="38"/>
                  </a:lnTo>
                  <a:lnTo>
                    <a:pt x="9773" y="48"/>
                  </a:lnTo>
                  <a:lnTo>
                    <a:pt x="9741" y="59"/>
                  </a:lnTo>
                  <a:lnTo>
                    <a:pt x="9708" y="71"/>
                  </a:lnTo>
                  <a:lnTo>
                    <a:pt x="9676" y="84"/>
                  </a:lnTo>
                  <a:lnTo>
                    <a:pt x="9645" y="99"/>
                  </a:lnTo>
                  <a:lnTo>
                    <a:pt x="9615" y="115"/>
                  </a:lnTo>
                  <a:lnTo>
                    <a:pt x="9584" y="131"/>
                  </a:lnTo>
                  <a:lnTo>
                    <a:pt x="9555" y="148"/>
                  </a:lnTo>
                  <a:lnTo>
                    <a:pt x="9527" y="166"/>
                  </a:lnTo>
                  <a:lnTo>
                    <a:pt x="9499" y="185"/>
                  </a:lnTo>
                  <a:lnTo>
                    <a:pt x="9472" y="205"/>
                  </a:lnTo>
                  <a:lnTo>
                    <a:pt x="9445" y="226"/>
                  </a:lnTo>
                  <a:lnTo>
                    <a:pt x="9419" y="248"/>
                  </a:lnTo>
                  <a:lnTo>
                    <a:pt x="9394" y="271"/>
                  </a:lnTo>
                  <a:lnTo>
                    <a:pt x="9370" y="295"/>
                  </a:lnTo>
                  <a:lnTo>
                    <a:pt x="9348" y="316"/>
                  </a:lnTo>
                  <a:lnTo>
                    <a:pt x="9328" y="339"/>
                  </a:lnTo>
                  <a:lnTo>
                    <a:pt x="9308" y="362"/>
                  </a:lnTo>
                  <a:lnTo>
                    <a:pt x="9289" y="385"/>
                  </a:lnTo>
                  <a:lnTo>
                    <a:pt x="9271" y="409"/>
                  </a:lnTo>
                  <a:lnTo>
                    <a:pt x="9253" y="434"/>
                  </a:lnTo>
                  <a:lnTo>
                    <a:pt x="9237" y="459"/>
                  </a:lnTo>
                  <a:lnTo>
                    <a:pt x="9220" y="485"/>
                  </a:lnTo>
                  <a:lnTo>
                    <a:pt x="9204" y="511"/>
                  </a:lnTo>
                  <a:lnTo>
                    <a:pt x="9190" y="538"/>
                  </a:lnTo>
                  <a:lnTo>
                    <a:pt x="9176" y="565"/>
                  </a:lnTo>
                  <a:lnTo>
                    <a:pt x="9163" y="592"/>
                  </a:lnTo>
                  <a:lnTo>
                    <a:pt x="9151" y="621"/>
                  </a:lnTo>
                  <a:lnTo>
                    <a:pt x="9140" y="650"/>
                  </a:lnTo>
                  <a:lnTo>
                    <a:pt x="9129" y="679"/>
                  </a:lnTo>
                  <a:lnTo>
                    <a:pt x="9120" y="708"/>
                  </a:lnTo>
                  <a:lnTo>
                    <a:pt x="9097" y="777"/>
                  </a:lnTo>
                  <a:lnTo>
                    <a:pt x="9074" y="846"/>
                  </a:lnTo>
                  <a:lnTo>
                    <a:pt x="9051" y="913"/>
                  </a:lnTo>
                  <a:lnTo>
                    <a:pt x="9026" y="981"/>
                  </a:lnTo>
                  <a:lnTo>
                    <a:pt x="9000" y="1047"/>
                  </a:lnTo>
                  <a:lnTo>
                    <a:pt x="8973" y="1114"/>
                  </a:lnTo>
                  <a:lnTo>
                    <a:pt x="8945" y="1180"/>
                  </a:lnTo>
                  <a:lnTo>
                    <a:pt x="8916" y="1244"/>
                  </a:lnTo>
                  <a:lnTo>
                    <a:pt x="8887" y="1310"/>
                  </a:lnTo>
                  <a:lnTo>
                    <a:pt x="8855" y="1373"/>
                  </a:lnTo>
                  <a:lnTo>
                    <a:pt x="8823" y="1437"/>
                  </a:lnTo>
                  <a:lnTo>
                    <a:pt x="8791" y="1501"/>
                  </a:lnTo>
                  <a:lnTo>
                    <a:pt x="8757" y="1563"/>
                  </a:lnTo>
                  <a:lnTo>
                    <a:pt x="8721" y="1626"/>
                  </a:lnTo>
                  <a:lnTo>
                    <a:pt x="8686" y="1687"/>
                  </a:lnTo>
                  <a:lnTo>
                    <a:pt x="8649" y="1748"/>
                  </a:lnTo>
                  <a:lnTo>
                    <a:pt x="8610" y="1810"/>
                  </a:lnTo>
                  <a:lnTo>
                    <a:pt x="8571" y="1870"/>
                  </a:lnTo>
                  <a:lnTo>
                    <a:pt x="8532" y="1929"/>
                  </a:lnTo>
                  <a:lnTo>
                    <a:pt x="8490" y="1990"/>
                  </a:lnTo>
                  <a:lnTo>
                    <a:pt x="8448" y="2048"/>
                  </a:lnTo>
                  <a:lnTo>
                    <a:pt x="8405" y="2107"/>
                  </a:lnTo>
                  <a:lnTo>
                    <a:pt x="8360" y="2166"/>
                  </a:lnTo>
                  <a:lnTo>
                    <a:pt x="8315" y="2223"/>
                  </a:lnTo>
                  <a:lnTo>
                    <a:pt x="8268" y="2280"/>
                  </a:lnTo>
                  <a:lnTo>
                    <a:pt x="8220" y="2338"/>
                  </a:lnTo>
                  <a:lnTo>
                    <a:pt x="8172" y="2394"/>
                  </a:lnTo>
                  <a:lnTo>
                    <a:pt x="8121" y="2450"/>
                  </a:lnTo>
                  <a:lnTo>
                    <a:pt x="8071" y="2507"/>
                  </a:lnTo>
                  <a:lnTo>
                    <a:pt x="8019" y="2562"/>
                  </a:lnTo>
                  <a:lnTo>
                    <a:pt x="7966" y="2617"/>
                  </a:lnTo>
                  <a:lnTo>
                    <a:pt x="7912" y="2672"/>
                  </a:lnTo>
                  <a:lnTo>
                    <a:pt x="7838" y="2744"/>
                  </a:lnTo>
                  <a:lnTo>
                    <a:pt x="7763" y="2816"/>
                  </a:lnTo>
                  <a:lnTo>
                    <a:pt x="7686" y="2886"/>
                  </a:lnTo>
                  <a:lnTo>
                    <a:pt x="7608" y="2955"/>
                  </a:lnTo>
                  <a:lnTo>
                    <a:pt x="7530" y="3024"/>
                  </a:lnTo>
                  <a:lnTo>
                    <a:pt x="7449" y="3091"/>
                  </a:lnTo>
                  <a:lnTo>
                    <a:pt x="7367" y="3158"/>
                  </a:lnTo>
                  <a:lnTo>
                    <a:pt x="7285" y="3224"/>
                  </a:lnTo>
                  <a:lnTo>
                    <a:pt x="7201" y="3288"/>
                  </a:lnTo>
                  <a:lnTo>
                    <a:pt x="7116" y="3353"/>
                  </a:lnTo>
                  <a:lnTo>
                    <a:pt x="7031" y="3416"/>
                  </a:lnTo>
                  <a:lnTo>
                    <a:pt x="6944" y="3480"/>
                  </a:lnTo>
                  <a:lnTo>
                    <a:pt x="6856" y="3542"/>
                  </a:lnTo>
                  <a:lnTo>
                    <a:pt x="6767" y="3603"/>
                  </a:lnTo>
                  <a:lnTo>
                    <a:pt x="6678" y="3665"/>
                  </a:lnTo>
                  <a:lnTo>
                    <a:pt x="6587" y="3725"/>
                  </a:lnTo>
                  <a:lnTo>
                    <a:pt x="6495" y="3785"/>
                  </a:lnTo>
                  <a:lnTo>
                    <a:pt x="6402" y="3846"/>
                  </a:lnTo>
                  <a:lnTo>
                    <a:pt x="6310" y="3905"/>
                  </a:lnTo>
                  <a:lnTo>
                    <a:pt x="6215" y="3963"/>
                  </a:lnTo>
                  <a:lnTo>
                    <a:pt x="6121" y="4023"/>
                  </a:lnTo>
                  <a:lnTo>
                    <a:pt x="6025" y="4081"/>
                  </a:lnTo>
                  <a:lnTo>
                    <a:pt x="5930" y="4139"/>
                  </a:lnTo>
                  <a:lnTo>
                    <a:pt x="5833" y="4198"/>
                  </a:lnTo>
                  <a:lnTo>
                    <a:pt x="5637" y="4314"/>
                  </a:lnTo>
                  <a:lnTo>
                    <a:pt x="5440" y="4430"/>
                  </a:lnTo>
                  <a:lnTo>
                    <a:pt x="5241" y="4546"/>
                  </a:lnTo>
                  <a:lnTo>
                    <a:pt x="5039" y="4663"/>
                  </a:lnTo>
                  <a:lnTo>
                    <a:pt x="4825" y="4786"/>
                  </a:lnTo>
                  <a:lnTo>
                    <a:pt x="4611" y="4912"/>
                  </a:lnTo>
                  <a:lnTo>
                    <a:pt x="4395" y="5038"/>
                  </a:lnTo>
                  <a:lnTo>
                    <a:pt x="4180" y="5165"/>
                  </a:lnTo>
                  <a:lnTo>
                    <a:pt x="4073" y="5231"/>
                  </a:lnTo>
                  <a:lnTo>
                    <a:pt x="3966" y="5296"/>
                  </a:lnTo>
                  <a:lnTo>
                    <a:pt x="3860" y="5362"/>
                  </a:lnTo>
                  <a:lnTo>
                    <a:pt x="3753" y="5428"/>
                  </a:lnTo>
                  <a:lnTo>
                    <a:pt x="3647" y="5495"/>
                  </a:lnTo>
                  <a:lnTo>
                    <a:pt x="3541" y="5564"/>
                  </a:lnTo>
                  <a:lnTo>
                    <a:pt x="3435" y="5632"/>
                  </a:lnTo>
                  <a:lnTo>
                    <a:pt x="3330" y="5702"/>
                  </a:lnTo>
                  <a:lnTo>
                    <a:pt x="3226" y="5773"/>
                  </a:lnTo>
                  <a:lnTo>
                    <a:pt x="3123" y="5844"/>
                  </a:lnTo>
                  <a:lnTo>
                    <a:pt x="3020" y="5917"/>
                  </a:lnTo>
                  <a:lnTo>
                    <a:pt x="2917" y="5990"/>
                  </a:lnTo>
                  <a:lnTo>
                    <a:pt x="2815" y="6065"/>
                  </a:lnTo>
                  <a:lnTo>
                    <a:pt x="2713" y="6140"/>
                  </a:lnTo>
                  <a:lnTo>
                    <a:pt x="2613" y="6218"/>
                  </a:lnTo>
                  <a:lnTo>
                    <a:pt x="2514" y="6295"/>
                  </a:lnTo>
                  <a:lnTo>
                    <a:pt x="2415" y="6375"/>
                  </a:lnTo>
                  <a:lnTo>
                    <a:pt x="2317" y="6455"/>
                  </a:lnTo>
                  <a:lnTo>
                    <a:pt x="2220" y="6538"/>
                  </a:lnTo>
                  <a:lnTo>
                    <a:pt x="2125" y="6621"/>
                  </a:lnTo>
                  <a:lnTo>
                    <a:pt x="2031" y="6706"/>
                  </a:lnTo>
                  <a:lnTo>
                    <a:pt x="1937" y="6792"/>
                  </a:lnTo>
                  <a:lnTo>
                    <a:pt x="1844" y="6880"/>
                  </a:lnTo>
                  <a:lnTo>
                    <a:pt x="1753" y="6969"/>
                  </a:lnTo>
                  <a:lnTo>
                    <a:pt x="1677" y="7047"/>
                  </a:lnTo>
                  <a:lnTo>
                    <a:pt x="1602" y="7124"/>
                  </a:lnTo>
                  <a:lnTo>
                    <a:pt x="1529" y="7203"/>
                  </a:lnTo>
                  <a:lnTo>
                    <a:pt x="1457" y="7282"/>
                  </a:lnTo>
                  <a:lnTo>
                    <a:pt x="1387" y="7361"/>
                  </a:lnTo>
                  <a:lnTo>
                    <a:pt x="1319" y="7441"/>
                  </a:lnTo>
                  <a:lnTo>
                    <a:pt x="1251" y="7521"/>
                  </a:lnTo>
                  <a:lnTo>
                    <a:pt x="1186" y="7603"/>
                  </a:lnTo>
                  <a:lnTo>
                    <a:pt x="1121" y="7685"/>
                  </a:lnTo>
                  <a:lnTo>
                    <a:pt x="1059" y="7768"/>
                  </a:lnTo>
                  <a:lnTo>
                    <a:pt x="998" y="7850"/>
                  </a:lnTo>
                  <a:lnTo>
                    <a:pt x="938" y="7935"/>
                  </a:lnTo>
                  <a:lnTo>
                    <a:pt x="880" y="8018"/>
                  </a:lnTo>
                  <a:lnTo>
                    <a:pt x="823" y="8104"/>
                  </a:lnTo>
                  <a:lnTo>
                    <a:pt x="767" y="8189"/>
                  </a:lnTo>
                  <a:lnTo>
                    <a:pt x="714" y="8276"/>
                  </a:lnTo>
                  <a:lnTo>
                    <a:pt x="661" y="8363"/>
                  </a:lnTo>
                  <a:lnTo>
                    <a:pt x="610" y="8451"/>
                  </a:lnTo>
                  <a:lnTo>
                    <a:pt x="561" y="8540"/>
                  </a:lnTo>
                  <a:lnTo>
                    <a:pt x="513" y="8629"/>
                  </a:lnTo>
                  <a:lnTo>
                    <a:pt x="466" y="8719"/>
                  </a:lnTo>
                  <a:lnTo>
                    <a:pt x="420" y="8810"/>
                  </a:lnTo>
                  <a:lnTo>
                    <a:pt x="377" y="8902"/>
                  </a:lnTo>
                  <a:lnTo>
                    <a:pt x="335" y="8994"/>
                  </a:lnTo>
                  <a:lnTo>
                    <a:pt x="293" y="9088"/>
                  </a:lnTo>
                  <a:lnTo>
                    <a:pt x="254" y="9181"/>
                  </a:lnTo>
                  <a:lnTo>
                    <a:pt x="216" y="9276"/>
                  </a:lnTo>
                  <a:lnTo>
                    <a:pt x="178" y="9371"/>
                  </a:lnTo>
                  <a:lnTo>
                    <a:pt x="143" y="9468"/>
                  </a:lnTo>
                  <a:lnTo>
                    <a:pt x="109" y="9564"/>
                  </a:lnTo>
                  <a:lnTo>
                    <a:pt x="77" y="9663"/>
                  </a:lnTo>
                  <a:lnTo>
                    <a:pt x="45" y="9762"/>
                  </a:lnTo>
                  <a:lnTo>
                    <a:pt x="35" y="9795"/>
                  </a:lnTo>
                  <a:lnTo>
                    <a:pt x="27" y="9829"/>
                  </a:lnTo>
                  <a:lnTo>
                    <a:pt x="19" y="9863"/>
                  </a:lnTo>
                  <a:lnTo>
                    <a:pt x="13" y="9896"/>
                  </a:lnTo>
                  <a:lnTo>
                    <a:pt x="8" y="9931"/>
                  </a:lnTo>
                  <a:lnTo>
                    <a:pt x="5" y="9965"/>
                  </a:lnTo>
                  <a:lnTo>
                    <a:pt x="2" y="9999"/>
                  </a:lnTo>
                  <a:lnTo>
                    <a:pt x="0" y="10033"/>
                  </a:lnTo>
                  <a:lnTo>
                    <a:pt x="0" y="10067"/>
                  </a:lnTo>
                  <a:lnTo>
                    <a:pt x="1" y="10101"/>
                  </a:lnTo>
                  <a:lnTo>
                    <a:pt x="3" y="10135"/>
                  </a:lnTo>
                  <a:lnTo>
                    <a:pt x="6" y="10168"/>
                  </a:lnTo>
                  <a:lnTo>
                    <a:pt x="10" y="10202"/>
                  </a:lnTo>
                  <a:lnTo>
                    <a:pt x="16" y="10235"/>
                  </a:lnTo>
                  <a:lnTo>
                    <a:pt x="22" y="10269"/>
                  </a:lnTo>
                  <a:lnTo>
                    <a:pt x="29" y="10301"/>
                  </a:lnTo>
                  <a:lnTo>
                    <a:pt x="38" y="10334"/>
                  </a:lnTo>
                  <a:lnTo>
                    <a:pt x="48" y="10366"/>
                  </a:lnTo>
                  <a:lnTo>
                    <a:pt x="58" y="10398"/>
                  </a:lnTo>
                  <a:lnTo>
                    <a:pt x="71" y="10430"/>
                  </a:lnTo>
                  <a:lnTo>
                    <a:pt x="84" y="10461"/>
                  </a:lnTo>
                  <a:lnTo>
                    <a:pt x="98" y="10492"/>
                  </a:lnTo>
                  <a:lnTo>
                    <a:pt x="113" y="10522"/>
                  </a:lnTo>
                  <a:lnTo>
                    <a:pt x="129" y="10552"/>
                  </a:lnTo>
                  <a:lnTo>
                    <a:pt x="146" y="10581"/>
                  </a:lnTo>
                  <a:lnTo>
                    <a:pt x="164" y="10611"/>
                  </a:lnTo>
                  <a:lnTo>
                    <a:pt x="184" y="10639"/>
                  </a:lnTo>
                  <a:lnTo>
                    <a:pt x="204" y="10666"/>
                  </a:lnTo>
                  <a:lnTo>
                    <a:pt x="225" y="10693"/>
                  </a:lnTo>
                  <a:lnTo>
                    <a:pt x="248" y="10719"/>
                  </a:lnTo>
                  <a:lnTo>
                    <a:pt x="271" y="10745"/>
                  </a:lnTo>
                  <a:lnTo>
                    <a:pt x="295" y="10771"/>
                  </a:lnTo>
                  <a:lnTo>
                    <a:pt x="5337" y="15800"/>
                  </a:lnTo>
                  <a:lnTo>
                    <a:pt x="5360" y="15823"/>
                  </a:lnTo>
                  <a:lnTo>
                    <a:pt x="5385" y="15846"/>
                  </a:lnTo>
                  <a:lnTo>
                    <a:pt x="5409" y="15867"/>
                  </a:lnTo>
                  <a:lnTo>
                    <a:pt x="5435" y="15887"/>
                  </a:lnTo>
                  <a:lnTo>
                    <a:pt x="5462" y="15906"/>
                  </a:lnTo>
                  <a:lnTo>
                    <a:pt x="5488" y="15925"/>
                  </a:lnTo>
                  <a:lnTo>
                    <a:pt x="5515" y="15942"/>
                  </a:lnTo>
                  <a:lnTo>
                    <a:pt x="5543" y="15959"/>
                  </a:lnTo>
                  <a:lnTo>
                    <a:pt x="5572" y="15974"/>
                  </a:lnTo>
                  <a:lnTo>
                    <a:pt x="5600" y="15989"/>
                  </a:lnTo>
                  <a:lnTo>
                    <a:pt x="5629" y="16003"/>
                  </a:lnTo>
                  <a:lnTo>
                    <a:pt x="5658" y="16017"/>
                  </a:lnTo>
                  <a:lnTo>
                    <a:pt x="5688" y="16029"/>
                  </a:lnTo>
                  <a:lnTo>
                    <a:pt x="5718" y="16039"/>
                  </a:lnTo>
                  <a:lnTo>
                    <a:pt x="5749" y="16049"/>
                  </a:lnTo>
                  <a:lnTo>
                    <a:pt x="5779" y="16058"/>
                  </a:lnTo>
                  <a:lnTo>
                    <a:pt x="5811" y="16066"/>
                  </a:lnTo>
                  <a:lnTo>
                    <a:pt x="5842" y="16073"/>
                  </a:lnTo>
                  <a:lnTo>
                    <a:pt x="5873" y="16079"/>
                  </a:lnTo>
                  <a:lnTo>
                    <a:pt x="5904" y="16085"/>
                  </a:lnTo>
                  <a:lnTo>
                    <a:pt x="5937" y="16089"/>
                  </a:lnTo>
                  <a:lnTo>
                    <a:pt x="5969" y="16092"/>
                  </a:lnTo>
                  <a:lnTo>
                    <a:pt x="6001" y="16094"/>
                  </a:lnTo>
                  <a:lnTo>
                    <a:pt x="6033" y="16095"/>
                  </a:lnTo>
                  <a:lnTo>
                    <a:pt x="6066" y="16095"/>
                  </a:lnTo>
                  <a:lnTo>
                    <a:pt x="6098" y="16094"/>
                  </a:lnTo>
                  <a:lnTo>
                    <a:pt x="6130" y="16092"/>
                  </a:lnTo>
                  <a:lnTo>
                    <a:pt x="6162" y="16089"/>
                  </a:lnTo>
                  <a:lnTo>
                    <a:pt x="6195" y="16084"/>
                  </a:lnTo>
                  <a:lnTo>
                    <a:pt x="6227" y="16079"/>
                  </a:lnTo>
                  <a:lnTo>
                    <a:pt x="6259" y="16073"/>
                  </a:lnTo>
                  <a:lnTo>
                    <a:pt x="6291" y="16066"/>
                  </a:lnTo>
                  <a:lnTo>
                    <a:pt x="6326" y="16057"/>
                  </a:lnTo>
                  <a:lnTo>
                    <a:pt x="6359" y="16047"/>
                  </a:lnTo>
                  <a:lnTo>
                    <a:pt x="6391" y="16036"/>
                  </a:lnTo>
                  <a:lnTo>
                    <a:pt x="6424" y="16024"/>
                  </a:lnTo>
                  <a:lnTo>
                    <a:pt x="6456" y="16009"/>
                  </a:lnTo>
                  <a:lnTo>
                    <a:pt x="6487" y="15995"/>
                  </a:lnTo>
                  <a:lnTo>
                    <a:pt x="6517" y="15980"/>
                  </a:lnTo>
                  <a:lnTo>
                    <a:pt x="6548" y="15964"/>
                  </a:lnTo>
                  <a:lnTo>
                    <a:pt x="6577" y="15947"/>
                  </a:lnTo>
                  <a:lnTo>
                    <a:pt x="6605" y="15929"/>
                  </a:lnTo>
                  <a:lnTo>
                    <a:pt x="6633" y="15909"/>
                  </a:lnTo>
                  <a:lnTo>
                    <a:pt x="6660" y="15890"/>
                  </a:lnTo>
                  <a:lnTo>
                    <a:pt x="6687" y="15869"/>
                  </a:lnTo>
                  <a:lnTo>
                    <a:pt x="6713" y="15847"/>
                  </a:lnTo>
                  <a:lnTo>
                    <a:pt x="6738" y="15823"/>
                  </a:lnTo>
                  <a:lnTo>
                    <a:pt x="6762" y="15800"/>
                  </a:lnTo>
                  <a:lnTo>
                    <a:pt x="6784" y="15778"/>
                  </a:lnTo>
                  <a:lnTo>
                    <a:pt x="6804" y="15756"/>
                  </a:lnTo>
                  <a:lnTo>
                    <a:pt x="6824" y="15733"/>
                  </a:lnTo>
                  <a:lnTo>
                    <a:pt x="6843" y="15710"/>
                  </a:lnTo>
                  <a:lnTo>
                    <a:pt x="6861" y="15686"/>
                  </a:lnTo>
                  <a:lnTo>
                    <a:pt x="6879" y="15661"/>
                  </a:lnTo>
                  <a:lnTo>
                    <a:pt x="6895" y="15635"/>
                  </a:lnTo>
                  <a:lnTo>
                    <a:pt x="6912" y="15610"/>
                  </a:lnTo>
                  <a:lnTo>
                    <a:pt x="6928" y="15584"/>
                  </a:lnTo>
                  <a:lnTo>
                    <a:pt x="6942" y="15557"/>
                  </a:lnTo>
                  <a:lnTo>
                    <a:pt x="6956" y="15530"/>
                  </a:lnTo>
                  <a:lnTo>
                    <a:pt x="6969" y="15501"/>
                  </a:lnTo>
                  <a:lnTo>
                    <a:pt x="6981" y="15473"/>
                  </a:lnTo>
                  <a:lnTo>
                    <a:pt x="6992" y="15445"/>
                  </a:lnTo>
                  <a:lnTo>
                    <a:pt x="7003" y="15416"/>
                  </a:lnTo>
                  <a:lnTo>
                    <a:pt x="7012" y="15386"/>
                  </a:lnTo>
                  <a:lnTo>
                    <a:pt x="7035" y="15317"/>
                  </a:lnTo>
                  <a:lnTo>
                    <a:pt x="7058" y="15249"/>
                  </a:lnTo>
                  <a:lnTo>
                    <a:pt x="7081" y="15181"/>
                  </a:lnTo>
                  <a:lnTo>
                    <a:pt x="7106" y="15113"/>
                  </a:lnTo>
                  <a:lnTo>
                    <a:pt x="7132" y="15047"/>
                  </a:lnTo>
                  <a:lnTo>
                    <a:pt x="7159" y="14980"/>
                  </a:lnTo>
                  <a:lnTo>
                    <a:pt x="7187" y="14915"/>
                  </a:lnTo>
                  <a:lnTo>
                    <a:pt x="7216" y="14850"/>
                  </a:lnTo>
                  <a:lnTo>
                    <a:pt x="7245" y="14784"/>
                  </a:lnTo>
                  <a:lnTo>
                    <a:pt x="7277" y="14721"/>
                  </a:lnTo>
                  <a:lnTo>
                    <a:pt x="7309" y="14657"/>
                  </a:lnTo>
                  <a:lnTo>
                    <a:pt x="7341" y="14593"/>
                  </a:lnTo>
                  <a:lnTo>
                    <a:pt x="7375" y="14531"/>
                  </a:lnTo>
                  <a:lnTo>
                    <a:pt x="7411" y="14468"/>
                  </a:lnTo>
                  <a:lnTo>
                    <a:pt x="7446" y="14407"/>
                  </a:lnTo>
                  <a:lnTo>
                    <a:pt x="7483" y="14346"/>
                  </a:lnTo>
                  <a:lnTo>
                    <a:pt x="7522" y="14284"/>
                  </a:lnTo>
                  <a:lnTo>
                    <a:pt x="7561" y="14224"/>
                  </a:lnTo>
                  <a:lnTo>
                    <a:pt x="7601" y="14165"/>
                  </a:lnTo>
                  <a:lnTo>
                    <a:pt x="7642" y="14104"/>
                  </a:lnTo>
                  <a:lnTo>
                    <a:pt x="7684" y="14046"/>
                  </a:lnTo>
                  <a:lnTo>
                    <a:pt x="7727" y="13987"/>
                  </a:lnTo>
                  <a:lnTo>
                    <a:pt x="7773" y="13929"/>
                  </a:lnTo>
                  <a:lnTo>
                    <a:pt x="7818" y="13871"/>
                  </a:lnTo>
                  <a:lnTo>
                    <a:pt x="7864" y="13814"/>
                  </a:lnTo>
                  <a:lnTo>
                    <a:pt x="7912" y="13756"/>
                  </a:lnTo>
                  <a:lnTo>
                    <a:pt x="7961" y="13700"/>
                  </a:lnTo>
                  <a:lnTo>
                    <a:pt x="8011" y="13644"/>
                  </a:lnTo>
                  <a:lnTo>
                    <a:pt x="8062" y="13588"/>
                  </a:lnTo>
                  <a:lnTo>
                    <a:pt x="8113" y="13532"/>
                  </a:lnTo>
                  <a:lnTo>
                    <a:pt x="8167" y="13478"/>
                  </a:lnTo>
                  <a:lnTo>
                    <a:pt x="8221" y="13422"/>
                  </a:lnTo>
                  <a:lnTo>
                    <a:pt x="8295" y="13350"/>
                  </a:lnTo>
                  <a:lnTo>
                    <a:pt x="8370" y="13278"/>
                  </a:lnTo>
                  <a:lnTo>
                    <a:pt x="8446" y="13208"/>
                  </a:lnTo>
                  <a:lnTo>
                    <a:pt x="8524" y="13139"/>
                  </a:lnTo>
                  <a:lnTo>
                    <a:pt x="8603" y="13070"/>
                  </a:lnTo>
                  <a:lnTo>
                    <a:pt x="8683" y="13003"/>
                  </a:lnTo>
                  <a:lnTo>
                    <a:pt x="8765" y="12936"/>
                  </a:lnTo>
                  <a:lnTo>
                    <a:pt x="8847" y="12871"/>
                  </a:lnTo>
                  <a:lnTo>
                    <a:pt x="8931" y="12806"/>
                  </a:lnTo>
                  <a:lnTo>
                    <a:pt x="9016" y="12741"/>
                  </a:lnTo>
                  <a:lnTo>
                    <a:pt x="9101" y="12678"/>
                  </a:lnTo>
                  <a:lnTo>
                    <a:pt x="9188" y="12615"/>
                  </a:lnTo>
                  <a:lnTo>
                    <a:pt x="9277" y="12553"/>
                  </a:lnTo>
                  <a:lnTo>
                    <a:pt x="9366" y="12491"/>
                  </a:lnTo>
                  <a:lnTo>
                    <a:pt x="9455" y="12430"/>
                  </a:lnTo>
                  <a:lnTo>
                    <a:pt x="9546" y="12369"/>
                  </a:lnTo>
                  <a:lnTo>
                    <a:pt x="9638" y="12309"/>
                  </a:lnTo>
                  <a:lnTo>
                    <a:pt x="9730" y="12249"/>
                  </a:lnTo>
                  <a:lnTo>
                    <a:pt x="9823" y="12190"/>
                  </a:lnTo>
                  <a:lnTo>
                    <a:pt x="9917" y="12131"/>
                  </a:lnTo>
                  <a:lnTo>
                    <a:pt x="10012" y="12072"/>
                  </a:lnTo>
                  <a:lnTo>
                    <a:pt x="10107" y="12014"/>
                  </a:lnTo>
                  <a:lnTo>
                    <a:pt x="10203" y="11956"/>
                  </a:lnTo>
                  <a:lnTo>
                    <a:pt x="10300" y="11897"/>
                  </a:lnTo>
                  <a:lnTo>
                    <a:pt x="10495" y="11781"/>
                  </a:lnTo>
                  <a:lnTo>
                    <a:pt x="10692" y="11665"/>
                  </a:lnTo>
                  <a:lnTo>
                    <a:pt x="10892" y="11549"/>
                  </a:lnTo>
                  <a:lnTo>
                    <a:pt x="11093" y="11432"/>
                  </a:lnTo>
                  <a:lnTo>
                    <a:pt x="11308" y="11309"/>
                  </a:lnTo>
                  <a:lnTo>
                    <a:pt x="11522" y="11183"/>
                  </a:lnTo>
                  <a:lnTo>
                    <a:pt x="11737" y="11056"/>
                  </a:lnTo>
                  <a:lnTo>
                    <a:pt x="11952" y="10929"/>
                  </a:lnTo>
                  <a:lnTo>
                    <a:pt x="12059" y="10864"/>
                  </a:lnTo>
                  <a:lnTo>
                    <a:pt x="12166" y="10799"/>
                  </a:lnTo>
                  <a:lnTo>
                    <a:pt x="12272" y="10732"/>
                  </a:lnTo>
                  <a:lnTo>
                    <a:pt x="12379" y="10666"/>
                  </a:lnTo>
                  <a:lnTo>
                    <a:pt x="12485" y="10599"/>
                  </a:lnTo>
                  <a:lnTo>
                    <a:pt x="12591" y="10530"/>
                  </a:lnTo>
                  <a:lnTo>
                    <a:pt x="12697" y="10462"/>
                  </a:lnTo>
                  <a:lnTo>
                    <a:pt x="12802" y="10392"/>
                  </a:lnTo>
                  <a:lnTo>
                    <a:pt x="12906" y="10321"/>
                  </a:lnTo>
                  <a:lnTo>
                    <a:pt x="13009" y="10249"/>
                  </a:lnTo>
                  <a:lnTo>
                    <a:pt x="13113" y="10177"/>
                  </a:lnTo>
                  <a:lnTo>
                    <a:pt x="13215" y="10104"/>
                  </a:lnTo>
                  <a:lnTo>
                    <a:pt x="13317" y="10029"/>
                  </a:lnTo>
                  <a:lnTo>
                    <a:pt x="13419" y="9954"/>
                  </a:lnTo>
                  <a:lnTo>
                    <a:pt x="13519" y="9876"/>
                  </a:lnTo>
                  <a:lnTo>
                    <a:pt x="13618" y="9799"/>
                  </a:lnTo>
                  <a:lnTo>
                    <a:pt x="13717" y="9719"/>
                  </a:lnTo>
                  <a:lnTo>
                    <a:pt x="13815" y="9639"/>
                  </a:lnTo>
                  <a:lnTo>
                    <a:pt x="13912" y="9556"/>
                  </a:lnTo>
                  <a:lnTo>
                    <a:pt x="14007" y="9473"/>
                  </a:lnTo>
                  <a:lnTo>
                    <a:pt x="14101" y="9388"/>
                  </a:lnTo>
                  <a:lnTo>
                    <a:pt x="14195" y="9302"/>
                  </a:lnTo>
                  <a:lnTo>
                    <a:pt x="14288" y="9214"/>
                  </a:lnTo>
                  <a:lnTo>
                    <a:pt x="14379" y="9125"/>
                  </a:lnTo>
                  <a:lnTo>
                    <a:pt x="14455" y="9047"/>
                  </a:lnTo>
                  <a:lnTo>
                    <a:pt x="14530" y="8970"/>
                  </a:lnTo>
                  <a:lnTo>
                    <a:pt x="14602" y="8891"/>
                  </a:lnTo>
                  <a:lnTo>
                    <a:pt x="14675" y="8813"/>
                  </a:lnTo>
                  <a:lnTo>
                    <a:pt x="14745" y="8734"/>
                  </a:lnTo>
                  <a:lnTo>
                    <a:pt x="14813" y="8653"/>
                  </a:lnTo>
                  <a:lnTo>
                    <a:pt x="14881" y="8573"/>
                  </a:lnTo>
                  <a:lnTo>
                    <a:pt x="14946" y="8491"/>
                  </a:lnTo>
                  <a:lnTo>
                    <a:pt x="15011" y="8410"/>
                  </a:lnTo>
                  <a:lnTo>
                    <a:pt x="15073" y="8327"/>
                  </a:lnTo>
                  <a:lnTo>
                    <a:pt x="15134" y="8244"/>
                  </a:lnTo>
                  <a:lnTo>
                    <a:pt x="15194" y="8160"/>
                  </a:lnTo>
                  <a:lnTo>
                    <a:pt x="15252" y="8076"/>
                  </a:lnTo>
                  <a:lnTo>
                    <a:pt x="15309" y="7990"/>
                  </a:lnTo>
                  <a:lnTo>
                    <a:pt x="15365" y="7905"/>
                  </a:lnTo>
                  <a:lnTo>
                    <a:pt x="15418" y="7818"/>
                  </a:lnTo>
                  <a:lnTo>
                    <a:pt x="15471" y="7731"/>
                  </a:lnTo>
                  <a:lnTo>
                    <a:pt x="15522" y="7643"/>
                  </a:lnTo>
                  <a:lnTo>
                    <a:pt x="15571" y="7555"/>
                  </a:lnTo>
                  <a:lnTo>
                    <a:pt x="15619" y="7465"/>
                  </a:lnTo>
                  <a:lnTo>
                    <a:pt x="15666" y="7375"/>
                  </a:lnTo>
                  <a:lnTo>
                    <a:pt x="15712" y="7284"/>
                  </a:lnTo>
                  <a:lnTo>
                    <a:pt x="15755" y="7192"/>
                  </a:lnTo>
                  <a:lnTo>
                    <a:pt x="15797" y="7100"/>
                  </a:lnTo>
                  <a:lnTo>
                    <a:pt x="15839" y="7007"/>
                  </a:lnTo>
                  <a:lnTo>
                    <a:pt x="15878" y="6913"/>
                  </a:lnTo>
                  <a:lnTo>
                    <a:pt x="15916" y="6818"/>
                  </a:lnTo>
                  <a:lnTo>
                    <a:pt x="15954" y="6723"/>
                  </a:lnTo>
                  <a:lnTo>
                    <a:pt x="15989" y="6626"/>
                  </a:lnTo>
                  <a:lnTo>
                    <a:pt x="16023" y="6530"/>
                  </a:lnTo>
                  <a:lnTo>
                    <a:pt x="16055" y="6431"/>
                  </a:lnTo>
                  <a:lnTo>
                    <a:pt x="16087" y="6332"/>
                  </a:lnTo>
                  <a:lnTo>
                    <a:pt x="16097" y="6299"/>
                  </a:lnTo>
                  <a:lnTo>
                    <a:pt x="16105" y="6265"/>
                  </a:lnTo>
                  <a:lnTo>
                    <a:pt x="16113" y="6232"/>
                  </a:lnTo>
                  <a:lnTo>
                    <a:pt x="16119" y="6198"/>
                  </a:lnTo>
                  <a:lnTo>
                    <a:pt x="16124" y="6163"/>
                  </a:lnTo>
                  <a:lnTo>
                    <a:pt x="16127" y="6129"/>
                  </a:lnTo>
                  <a:lnTo>
                    <a:pt x="16130" y="6095"/>
                  </a:lnTo>
                  <a:lnTo>
                    <a:pt x="16132" y="6062"/>
                  </a:lnTo>
                  <a:lnTo>
                    <a:pt x="16132" y="6028"/>
                  </a:lnTo>
                  <a:lnTo>
                    <a:pt x="16131" y="5993"/>
                  </a:lnTo>
                  <a:lnTo>
                    <a:pt x="16129" y="5960"/>
                  </a:lnTo>
                  <a:lnTo>
                    <a:pt x="16126" y="5926"/>
                  </a:lnTo>
                  <a:lnTo>
                    <a:pt x="16122" y="5893"/>
                  </a:lnTo>
                  <a:lnTo>
                    <a:pt x="16116" y="5860"/>
                  </a:lnTo>
                  <a:lnTo>
                    <a:pt x="16110" y="5826"/>
                  </a:lnTo>
                  <a:lnTo>
                    <a:pt x="16103" y="5793"/>
                  </a:lnTo>
                  <a:lnTo>
                    <a:pt x="16094" y="5761"/>
                  </a:lnTo>
                  <a:lnTo>
                    <a:pt x="16084" y="5729"/>
                  </a:lnTo>
                  <a:lnTo>
                    <a:pt x="16074" y="5697"/>
                  </a:lnTo>
                  <a:lnTo>
                    <a:pt x="16061" y="5664"/>
                  </a:lnTo>
                  <a:lnTo>
                    <a:pt x="16048" y="5633"/>
                  </a:lnTo>
                  <a:lnTo>
                    <a:pt x="16034" y="5603"/>
                  </a:lnTo>
                  <a:lnTo>
                    <a:pt x="16019" y="5573"/>
                  </a:lnTo>
                  <a:lnTo>
                    <a:pt x="16003" y="5543"/>
                  </a:lnTo>
                  <a:lnTo>
                    <a:pt x="15986" y="5514"/>
                  </a:lnTo>
                  <a:lnTo>
                    <a:pt x="15968" y="5484"/>
                  </a:lnTo>
                  <a:lnTo>
                    <a:pt x="15948" y="5456"/>
                  </a:lnTo>
                  <a:lnTo>
                    <a:pt x="15928" y="5429"/>
                  </a:lnTo>
                  <a:lnTo>
                    <a:pt x="15907" y="5402"/>
                  </a:lnTo>
                  <a:lnTo>
                    <a:pt x="15884" y="5375"/>
                  </a:lnTo>
                  <a:lnTo>
                    <a:pt x="15861" y="5350"/>
                  </a:lnTo>
                  <a:lnTo>
                    <a:pt x="15837" y="53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201"/>
            <p:cNvSpPr>
              <a:spLocks noEditPoints="1"/>
            </p:cNvSpPr>
            <p:nvPr/>
          </p:nvSpPr>
          <p:spPr bwMode="auto">
            <a:xfrm>
              <a:off x="3043238" y="4397375"/>
              <a:ext cx="185738" cy="193675"/>
            </a:xfrm>
            <a:custGeom>
              <a:avLst/>
              <a:gdLst>
                <a:gd name="T0" fmla="*/ 3132 w 4362"/>
                <a:gd name="T1" fmla="*/ 3096 h 4518"/>
                <a:gd name="T2" fmla="*/ 2633 w 4362"/>
                <a:gd name="T3" fmla="*/ 2415 h 4518"/>
                <a:gd name="T4" fmla="*/ 3056 w 4362"/>
                <a:gd name="T5" fmla="*/ 2277 h 4518"/>
                <a:gd name="T6" fmla="*/ 3379 w 4362"/>
                <a:gd name="T7" fmla="*/ 2332 h 4518"/>
                <a:gd name="T8" fmla="*/ 3583 w 4362"/>
                <a:gd name="T9" fmla="*/ 2521 h 4518"/>
                <a:gd name="T10" fmla="*/ 3655 w 4362"/>
                <a:gd name="T11" fmla="*/ 2803 h 4518"/>
                <a:gd name="T12" fmla="*/ 1124 w 4362"/>
                <a:gd name="T13" fmla="*/ 2140 h 4518"/>
                <a:gd name="T14" fmla="*/ 801 w 4362"/>
                <a:gd name="T15" fmla="*/ 1993 h 4518"/>
                <a:gd name="T16" fmla="*/ 680 w 4362"/>
                <a:gd name="T17" fmla="*/ 1678 h 4518"/>
                <a:gd name="T18" fmla="*/ 821 w 4362"/>
                <a:gd name="T19" fmla="*/ 1269 h 4518"/>
                <a:gd name="T20" fmla="*/ 1394 w 4362"/>
                <a:gd name="T21" fmla="*/ 1652 h 4518"/>
                <a:gd name="T22" fmla="*/ 1411 w 4362"/>
                <a:gd name="T23" fmla="*/ 2093 h 4518"/>
                <a:gd name="T24" fmla="*/ 3840 w 4362"/>
                <a:gd name="T25" fmla="*/ 1684 h 4518"/>
                <a:gd name="T26" fmla="*/ 3406 w 4362"/>
                <a:gd name="T27" fmla="*/ 1499 h 4518"/>
                <a:gd name="T28" fmla="*/ 2969 w 4362"/>
                <a:gd name="T29" fmla="*/ 1472 h 4518"/>
                <a:gd name="T30" fmla="*/ 2528 w 4362"/>
                <a:gd name="T31" fmla="*/ 1573 h 4518"/>
                <a:gd name="T32" fmla="*/ 1732 w 4362"/>
                <a:gd name="T33" fmla="*/ 1516 h 4518"/>
                <a:gd name="T34" fmla="*/ 1241 w 4362"/>
                <a:gd name="T35" fmla="*/ 847 h 4518"/>
                <a:gd name="T36" fmla="*/ 1571 w 4362"/>
                <a:gd name="T37" fmla="*/ 732 h 4518"/>
                <a:gd name="T38" fmla="*/ 2116 w 4362"/>
                <a:gd name="T39" fmla="*/ 825 h 4518"/>
                <a:gd name="T40" fmla="*/ 2348 w 4362"/>
                <a:gd name="T41" fmla="*/ 801 h 4518"/>
                <a:gd name="T42" fmla="*/ 2491 w 4362"/>
                <a:gd name="T43" fmla="*/ 617 h 4518"/>
                <a:gd name="T44" fmla="*/ 2475 w 4362"/>
                <a:gd name="T45" fmla="*/ 366 h 4518"/>
                <a:gd name="T46" fmla="*/ 2240 w 4362"/>
                <a:gd name="T47" fmla="*/ 108 h 4518"/>
                <a:gd name="T48" fmla="*/ 1861 w 4362"/>
                <a:gd name="T49" fmla="*/ 2 h 4518"/>
                <a:gd name="T50" fmla="*/ 1447 w 4362"/>
                <a:gd name="T51" fmla="*/ 51 h 4518"/>
                <a:gd name="T52" fmla="*/ 1028 w 4362"/>
                <a:gd name="T53" fmla="*/ 241 h 4518"/>
                <a:gd name="T54" fmla="*/ 593 w 4362"/>
                <a:gd name="T55" fmla="*/ 342 h 4518"/>
                <a:gd name="T56" fmla="*/ 417 w 4362"/>
                <a:gd name="T57" fmla="*/ 344 h 4518"/>
                <a:gd name="T58" fmla="*/ 317 w 4362"/>
                <a:gd name="T59" fmla="*/ 504 h 4518"/>
                <a:gd name="T60" fmla="*/ 456 w 4362"/>
                <a:gd name="T61" fmla="*/ 721 h 4518"/>
                <a:gd name="T62" fmla="*/ 211 w 4362"/>
                <a:gd name="T63" fmla="*/ 1149 h 4518"/>
                <a:gd name="T64" fmla="*/ 34 w 4362"/>
                <a:gd name="T65" fmla="*/ 1621 h 4518"/>
                <a:gd name="T66" fmla="*/ 10 w 4362"/>
                <a:gd name="T67" fmla="*/ 2070 h 4518"/>
                <a:gd name="T68" fmla="*/ 158 w 4362"/>
                <a:gd name="T69" fmla="*/ 2459 h 4518"/>
                <a:gd name="T70" fmla="*/ 474 w 4362"/>
                <a:gd name="T71" fmla="*/ 2756 h 4518"/>
                <a:gd name="T72" fmla="*/ 828 w 4362"/>
                <a:gd name="T73" fmla="*/ 2905 h 4518"/>
                <a:gd name="T74" fmla="*/ 1261 w 4362"/>
                <a:gd name="T75" fmla="*/ 2929 h 4518"/>
                <a:gd name="T76" fmla="*/ 2177 w 4362"/>
                <a:gd name="T77" fmla="*/ 2653 h 4518"/>
                <a:gd name="T78" fmla="*/ 2973 w 4362"/>
                <a:gd name="T79" fmla="*/ 3437 h 4518"/>
                <a:gd name="T80" fmla="*/ 2902 w 4362"/>
                <a:gd name="T81" fmla="*/ 3773 h 4518"/>
                <a:gd name="T82" fmla="*/ 2620 w 4362"/>
                <a:gd name="T83" fmla="*/ 3814 h 4518"/>
                <a:gd name="T84" fmla="*/ 2301 w 4362"/>
                <a:gd name="T85" fmla="*/ 3676 h 4518"/>
                <a:gd name="T86" fmla="*/ 1951 w 4362"/>
                <a:gd name="T87" fmla="*/ 3525 h 4518"/>
                <a:gd name="T88" fmla="*/ 1747 w 4362"/>
                <a:gd name="T89" fmla="*/ 3591 h 4518"/>
                <a:gd name="T90" fmla="*/ 1591 w 4362"/>
                <a:gd name="T91" fmla="*/ 3790 h 4518"/>
                <a:gd name="T92" fmla="*/ 1619 w 4362"/>
                <a:gd name="T93" fmla="*/ 4034 h 4518"/>
                <a:gd name="T94" fmla="*/ 1834 w 4362"/>
                <a:gd name="T95" fmla="*/ 4277 h 4518"/>
                <a:gd name="T96" fmla="*/ 2170 w 4362"/>
                <a:gd name="T97" fmla="*/ 4454 h 4518"/>
                <a:gd name="T98" fmla="*/ 2588 w 4362"/>
                <a:gd name="T99" fmla="*/ 4518 h 4518"/>
                <a:gd name="T100" fmla="*/ 3057 w 4362"/>
                <a:gd name="T101" fmla="*/ 4420 h 4518"/>
                <a:gd name="T102" fmla="*/ 3543 w 4362"/>
                <a:gd name="T103" fmla="*/ 4094 h 4518"/>
                <a:gd name="T104" fmla="*/ 3921 w 4362"/>
                <a:gd name="T105" fmla="*/ 4346 h 4518"/>
                <a:gd name="T106" fmla="*/ 4078 w 4362"/>
                <a:gd name="T107" fmla="*/ 4315 h 4518"/>
                <a:gd name="T108" fmla="*/ 4164 w 4362"/>
                <a:gd name="T109" fmla="*/ 4161 h 4518"/>
                <a:gd name="T110" fmla="*/ 4000 w 4362"/>
                <a:gd name="T111" fmla="*/ 3928 h 4518"/>
                <a:gd name="T112" fmla="*/ 4060 w 4362"/>
                <a:gd name="T113" fmla="*/ 3466 h 4518"/>
                <a:gd name="T114" fmla="*/ 4292 w 4362"/>
                <a:gd name="T115" fmla="*/ 2963 h 4518"/>
                <a:gd name="T116" fmla="*/ 4361 w 4362"/>
                <a:gd name="T117" fmla="*/ 2501 h 4518"/>
                <a:gd name="T118" fmla="*/ 4260 w 4362"/>
                <a:gd name="T119" fmla="*/ 2107 h 4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62" h="4518">
                  <a:moveTo>
                    <a:pt x="3555" y="3147"/>
                  </a:moveTo>
                  <a:lnTo>
                    <a:pt x="3538" y="3178"/>
                  </a:lnTo>
                  <a:lnTo>
                    <a:pt x="3520" y="3209"/>
                  </a:lnTo>
                  <a:lnTo>
                    <a:pt x="3501" y="3238"/>
                  </a:lnTo>
                  <a:lnTo>
                    <a:pt x="3481" y="3266"/>
                  </a:lnTo>
                  <a:lnTo>
                    <a:pt x="3461" y="3293"/>
                  </a:lnTo>
                  <a:lnTo>
                    <a:pt x="3441" y="3319"/>
                  </a:lnTo>
                  <a:lnTo>
                    <a:pt x="3419" y="3345"/>
                  </a:lnTo>
                  <a:lnTo>
                    <a:pt x="3397" y="3371"/>
                  </a:lnTo>
                  <a:lnTo>
                    <a:pt x="3343" y="3316"/>
                  </a:lnTo>
                  <a:lnTo>
                    <a:pt x="3291" y="3262"/>
                  </a:lnTo>
                  <a:lnTo>
                    <a:pt x="3237" y="3208"/>
                  </a:lnTo>
                  <a:lnTo>
                    <a:pt x="3185" y="3151"/>
                  </a:lnTo>
                  <a:lnTo>
                    <a:pt x="3132" y="3096"/>
                  </a:lnTo>
                  <a:lnTo>
                    <a:pt x="3079" y="3040"/>
                  </a:lnTo>
                  <a:lnTo>
                    <a:pt x="3026" y="2982"/>
                  </a:lnTo>
                  <a:lnTo>
                    <a:pt x="2973" y="2925"/>
                  </a:lnTo>
                  <a:lnTo>
                    <a:pt x="2920" y="2867"/>
                  </a:lnTo>
                  <a:lnTo>
                    <a:pt x="2867" y="2808"/>
                  </a:lnTo>
                  <a:lnTo>
                    <a:pt x="2814" y="2750"/>
                  </a:lnTo>
                  <a:lnTo>
                    <a:pt x="2762" y="2690"/>
                  </a:lnTo>
                  <a:lnTo>
                    <a:pt x="2708" y="2631"/>
                  </a:lnTo>
                  <a:lnTo>
                    <a:pt x="2656" y="2572"/>
                  </a:lnTo>
                  <a:lnTo>
                    <a:pt x="2602" y="2511"/>
                  </a:lnTo>
                  <a:lnTo>
                    <a:pt x="2550" y="2452"/>
                  </a:lnTo>
                  <a:lnTo>
                    <a:pt x="2577" y="2440"/>
                  </a:lnTo>
                  <a:lnTo>
                    <a:pt x="2604" y="2427"/>
                  </a:lnTo>
                  <a:lnTo>
                    <a:pt x="2633" y="2415"/>
                  </a:lnTo>
                  <a:lnTo>
                    <a:pt x="2661" y="2403"/>
                  </a:lnTo>
                  <a:lnTo>
                    <a:pt x="2690" y="2390"/>
                  </a:lnTo>
                  <a:lnTo>
                    <a:pt x="2719" y="2377"/>
                  </a:lnTo>
                  <a:lnTo>
                    <a:pt x="2748" y="2365"/>
                  </a:lnTo>
                  <a:lnTo>
                    <a:pt x="2779" y="2351"/>
                  </a:lnTo>
                  <a:lnTo>
                    <a:pt x="2810" y="2339"/>
                  </a:lnTo>
                  <a:lnTo>
                    <a:pt x="2840" y="2328"/>
                  </a:lnTo>
                  <a:lnTo>
                    <a:pt x="2871" y="2318"/>
                  </a:lnTo>
                  <a:lnTo>
                    <a:pt x="2902" y="2308"/>
                  </a:lnTo>
                  <a:lnTo>
                    <a:pt x="2932" y="2300"/>
                  </a:lnTo>
                  <a:lnTo>
                    <a:pt x="2963" y="2293"/>
                  </a:lnTo>
                  <a:lnTo>
                    <a:pt x="2993" y="2286"/>
                  </a:lnTo>
                  <a:lnTo>
                    <a:pt x="3025" y="2281"/>
                  </a:lnTo>
                  <a:lnTo>
                    <a:pt x="3056" y="2277"/>
                  </a:lnTo>
                  <a:lnTo>
                    <a:pt x="3087" y="2274"/>
                  </a:lnTo>
                  <a:lnTo>
                    <a:pt x="3119" y="2273"/>
                  </a:lnTo>
                  <a:lnTo>
                    <a:pt x="3149" y="2274"/>
                  </a:lnTo>
                  <a:lnTo>
                    <a:pt x="3180" y="2276"/>
                  </a:lnTo>
                  <a:lnTo>
                    <a:pt x="3211" y="2280"/>
                  </a:lnTo>
                  <a:lnTo>
                    <a:pt x="3243" y="2285"/>
                  </a:lnTo>
                  <a:lnTo>
                    <a:pt x="3274" y="2292"/>
                  </a:lnTo>
                  <a:lnTo>
                    <a:pt x="3289" y="2296"/>
                  </a:lnTo>
                  <a:lnTo>
                    <a:pt x="3304" y="2300"/>
                  </a:lnTo>
                  <a:lnTo>
                    <a:pt x="3319" y="2306"/>
                  </a:lnTo>
                  <a:lnTo>
                    <a:pt x="3334" y="2311"/>
                  </a:lnTo>
                  <a:lnTo>
                    <a:pt x="3349" y="2318"/>
                  </a:lnTo>
                  <a:lnTo>
                    <a:pt x="3364" y="2325"/>
                  </a:lnTo>
                  <a:lnTo>
                    <a:pt x="3379" y="2332"/>
                  </a:lnTo>
                  <a:lnTo>
                    <a:pt x="3393" y="2340"/>
                  </a:lnTo>
                  <a:lnTo>
                    <a:pt x="3408" y="2349"/>
                  </a:lnTo>
                  <a:lnTo>
                    <a:pt x="3422" y="2359"/>
                  </a:lnTo>
                  <a:lnTo>
                    <a:pt x="3436" y="2369"/>
                  </a:lnTo>
                  <a:lnTo>
                    <a:pt x="3450" y="2379"/>
                  </a:lnTo>
                  <a:lnTo>
                    <a:pt x="3463" y="2390"/>
                  </a:lnTo>
                  <a:lnTo>
                    <a:pt x="3477" y="2401"/>
                  </a:lnTo>
                  <a:lnTo>
                    <a:pt x="3492" y="2413"/>
                  </a:lnTo>
                  <a:lnTo>
                    <a:pt x="3505" y="2426"/>
                  </a:lnTo>
                  <a:lnTo>
                    <a:pt x="3530" y="2453"/>
                  </a:lnTo>
                  <a:lnTo>
                    <a:pt x="3553" y="2480"/>
                  </a:lnTo>
                  <a:lnTo>
                    <a:pt x="3564" y="2493"/>
                  </a:lnTo>
                  <a:lnTo>
                    <a:pt x="3573" y="2507"/>
                  </a:lnTo>
                  <a:lnTo>
                    <a:pt x="3583" y="2521"/>
                  </a:lnTo>
                  <a:lnTo>
                    <a:pt x="3591" y="2535"/>
                  </a:lnTo>
                  <a:lnTo>
                    <a:pt x="3599" y="2549"/>
                  </a:lnTo>
                  <a:lnTo>
                    <a:pt x="3608" y="2563"/>
                  </a:lnTo>
                  <a:lnTo>
                    <a:pt x="3615" y="2578"/>
                  </a:lnTo>
                  <a:lnTo>
                    <a:pt x="3621" y="2592"/>
                  </a:lnTo>
                  <a:lnTo>
                    <a:pt x="3626" y="2606"/>
                  </a:lnTo>
                  <a:lnTo>
                    <a:pt x="3631" y="2621"/>
                  </a:lnTo>
                  <a:lnTo>
                    <a:pt x="3635" y="2635"/>
                  </a:lnTo>
                  <a:lnTo>
                    <a:pt x="3639" y="2650"/>
                  </a:lnTo>
                  <a:lnTo>
                    <a:pt x="3645" y="2680"/>
                  </a:lnTo>
                  <a:lnTo>
                    <a:pt x="3650" y="2711"/>
                  </a:lnTo>
                  <a:lnTo>
                    <a:pt x="3653" y="2742"/>
                  </a:lnTo>
                  <a:lnTo>
                    <a:pt x="3655" y="2772"/>
                  </a:lnTo>
                  <a:lnTo>
                    <a:pt x="3655" y="2803"/>
                  </a:lnTo>
                  <a:lnTo>
                    <a:pt x="3653" y="2833"/>
                  </a:lnTo>
                  <a:lnTo>
                    <a:pt x="3650" y="2865"/>
                  </a:lnTo>
                  <a:lnTo>
                    <a:pt x="3646" y="2896"/>
                  </a:lnTo>
                  <a:lnTo>
                    <a:pt x="3640" y="2927"/>
                  </a:lnTo>
                  <a:lnTo>
                    <a:pt x="3632" y="2958"/>
                  </a:lnTo>
                  <a:lnTo>
                    <a:pt x="3623" y="2989"/>
                  </a:lnTo>
                  <a:lnTo>
                    <a:pt x="3613" y="3021"/>
                  </a:lnTo>
                  <a:lnTo>
                    <a:pt x="3600" y="3053"/>
                  </a:lnTo>
                  <a:lnTo>
                    <a:pt x="3586" y="3084"/>
                  </a:lnTo>
                  <a:lnTo>
                    <a:pt x="3571" y="3116"/>
                  </a:lnTo>
                  <a:lnTo>
                    <a:pt x="3555" y="3147"/>
                  </a:lnTo>
                  <a:close/>
                  <a:moveTo>
                    <a:pt x="1177" y="2140"/>
                  </a:moveTo>
                  <a:lnTo>
                    <a:pt x="1150" y="2141"/>
                  </a:lnTo>
                  <a:lnTo>
                    <a:pt x="1124" y="2140"/>
                  </a:lnTo>
                  <a:lnTo>
                    <a:pt x="1099" y="2138"/>
                  </a:lnTo>
                  <a:lnTo>
                    <a:pt x="1074" y="2135"/>
                  </a:lnTo>
                  <a:lnTo>
                    <a:pt x="1049" y="2130"/>
                  </a:lnTo>
                  <a:lnTo>
                    <a:pt x="1024" y="2124"/>
                  </a:lnTo>
                  <a:lnTo>
                    <a:pt x="1000" y="2117"/>
                  </a:lnTo>
                  <a:lnTo>
                    <a:pt x="976" y="2109"/>
                  </a:lnTo>
                  <a:lnTo>
                    <a:pt x="953" y="2099"/>
                  </a:lnTo>
                  <a:lnTo>
                    <a:pt x="931" y="2088"/>
                  </a:lnTo>
                  <a:lnTo>
                    <a:pt x="907" y="2076"/>
                  </a:lnTo>
                  <a:lnTo>
                    <a:pt x="885" y="2062"/>
                  </a:lnTo>
                  <a:lnTo>
                    <a:pt x="864" y="2047"/>
                  </a:lnTo>
                  <a:lnTo>
                    <a:pt x="843" y="2031"/>
                  </a:lnTo>
                  <a:lnTo>
                    <a:pt x="822" y="2012"/>
                  </a:lnTo>
                  <a:lnTo>
                    <a:pt x="801" y="1993"/>
                  </a:lnTo>
                  <a:lnTo>
                    <a:pt x="784" y="1977"/>
                  </a:lnTo>
                  <a:lnTo>
                    <a:pt x="769" y="1959"/>
                  </a:lnTo>
                  <a:lnTo>
                    <a:pt x="755" y="1940"/>
                  </a:lnTo>
                  <a:lnTo>
                    <a:pt x="742" y="1920"/>
                  </a:lnTo>
                  <a:lnTo>
                    <a:pt x="730" y="1900"/>
                  </a:lnTo>
                  <a:lnTo>
                    <a:pt x="720" y="1878"/>
                  </a:lnTo>
                  <a:lnTo>
                    <a:pt x="711" y="1856"/>
                  </a:lnTo>
                  <a:lnTo>
                    <a:pt x="703" y="1831"/>
                  </a:lnTo>
                  <a:lnTo>
                    <a:pt x="696" y="1807"/>
                  </a:lnTo>
                  <a:lnTo>
                    <a:pt x="690" y="1783"/>
                  </a:lnTo>
                  <a:lnTo>
                    <a:pt x="686" y="1758"/>
                  </a:lnTo>
                  <a:lnTo>
                    <a:pt x="683" y="1732"/>
                  </a:lnTo>
                  <a:lnTo>
                    <a:pt x="681" y="1705"/>
                  </a:lnTo>
                  <a:lnTo>
                    <a:pt x="680" y="1678"/>
                  </a:lnTo>
                  <a:lnTo>
                    <a:pt x="681" y="1650"/>
                  </a:lnTo>
                  <a:lnTo>
                    <a:pt x="684" y="1622"/>
                  </a:lnTo>
                  <a:lnTo>
                    <a:pt x="687" y="1593"/>
                  </a:lnTo>
                  <a:lnTo>
                    <a:pt x="691" y="1564"/>
                  </a:lnTo>
                  <a:lnTo>
                    <a:pt x="698" y="1536"/>
                  </a:lnTo>
                  <a:lnTo>
                    <a:pt x="705" y="1507"/>
                  </a:lnTo>
                  <a:lnTo>
                    <a:pt x="715" y="1476"/>
                  </a:lnTo>
                  <a:lnTo>
                    <a:pt x="725" y="1447"/>
                  </a:lnTo>
                  <a:lnTo>
                    <a:pt x="738" y="1418"/>
                  </a:lnTo>
                  <a:lnTo>
                    <a:pt x="752" y="1388"/>
                  </a:lnTo>
                  <a:lnTo>
                    <a:pt x="766" y="1358"/>
                  </a:lnTo>
                  <a:lnTo>
                    <a:pt x="783" y="1328"/>
                  </a:lnTo>
                  <a:lnTo>
                    <a:pt x="802" y="1298"/>
                  </a:lnTo>
                  <a:lnTo>
                    <a:pt x="821" y="1269"/>
                  </a:lnTo>
                  <a:lnTo>
                    <a:pt x="842" y="1240"/>
                  </a:lnTo>
                  <a:lnTo>
                    <a:pt x="865" y="1210"/>
                  </a:lnTo>
                  <a:lnTo>
                    <a:pt x="889" y="1181"/>
                  </a:lnTo>
                  <a:lnTo>
                    <a:pt x="915" y="1152"/>
                  </a:lnTo>
                  <a:lnTo>
                    <a:pt x="963" y="1200"/>
                  </a:lnTo>
                  <a:lnTo>
                    <a:pt x="1011" y="1248"/>
                  </a:lnTo>
                  <a:lnTo>
                    <a:pt x="1060" y="1297"/>
                  </a:lnTo>
                  <a:lnTo>
                    <a:pt x="1107" y="1347"/>
                  </a:lnTo>
                  <a:lnTo>
                    <a:pt x="1154" y="1397"/>
                  </a:lnTo>
                  <a:lnTo>
                    <a:pt x="1203" y="1447"/>
                  </a:lnTo>
                  <a:lnTo>
                    <a:pt x="1250" y="1497"/>
                  </a:lnTo>
                  <a:lnTo>
                    <a:pt x="1299" y="1549"/>
                  </a:lnTo>
                  <a:lnTo>
                    <a:pt x="1346" y="1600"/>
                  </a:lnTo>
                  <a:lnTo>
                    <a:pt x="1394" y="1652"/>
                  </a:lnTo>
                  <a:lnTo>
                    <a:pt x="1442" y="1705"/>
                  </a:lnTo>
                  <a:lnTo>
                    <a:pt x="1490" y="1758"/>
                  </a:lnTo>
                  <a:lnTo>
                    <a:pt x="1538" y="1810"/>
                  </a:lnTo>
                  <a:lnTo>
                    <a:pt x="1586" y="1864"/>
                  </a:lnTo>
                  <a:lnTo>
                    <a:pt x="1633" y="1918"/>
                  </a:lnTo>
                  <a:lnTo>
                    <a:pt x="1682" y="1971"/>
                  </a:lnTo>
                  <a:lnTo>
                    <a:pt x="1645" y="1990"/>
                  </a:lnTo>
                  <a:lnTo>
                    <a:pt x="1610" y="2008"/>
                  </a:lnTo>
                  <a:lnTo>
                    <a:pt x="1575" y="2026"/>
                  </a:lnTo>
                  <a:lnTo>
                    <a:pt x="1541" y="2042"/>
                  </a:lnTo>
                  <a:lnTo>
                    <a:pt x="1507" y="2057"/>
                  </a:lnTo>
                  <a:lnTo>
                    <a:pt x="1474" y="2070"/>
                  </a:lnTo>
                  <a:lnTo>
                    <a:pt x="1442" y="2082"/>
                  </a:lnTo>
                  <a:lnTo>
                    <a:pt x="1411" y="2093"/>
                  </a:lnTo>
                  <a:lnTo>
                    <a:pt x="1379" y="2103"/>
                  </a:lnTo>
                  <a:lnTo>
                    <a:pt x="1348" y="2112"/>
                  </a:lnTo>
                  <a:lnTo>
                    <a:pt x="1319" y="2120"/>
                  </a:lnTo>
                  <a:lnTo>
                    <a:pt x="1289" y="2126"/>
                  </a:lnTo>
                  <a:lnTo>
                    <a:pt x="1260" y="2131"/>
                  </a:lnTo>
                  <a:lnTo>
                    <a:pt x="1232" y="2135"/>
                  </a:lnTo>
                  <a:lnTo>
                    <a:pt x="1204" y="2138"/>
                  </a:lnTo>
                  <a:lnTo>
                    <a:pt x="1177" y="2140"/>
                  </a:lnTo>
                  <a:close/>
                  <a:moveTo>
                    <a:pt x="3995" y="1799"/>
                  </a:moveTo>
                  <a:lnTo>
                    <a:pt x="3964" y="1774"/>
                  </a:lnTo>
                  <a:lnTo>
                    <a:pt x="3933" y="1750"/>
                  </a:lnTo>
                  <a:lnTo>
                    <a:pt x="3903" y="1727"/>
                  </a:lnTo>
                  <a:lnTo>
                    <a:pt x="3872" y="1705"/>
                  </a:lnTo>
                  <a:lnTo>
                    <a:pt x="3840" y="1684"/>
                  </a:lnTo>
                  <a:lnTo>
                    <a:pt x="3810" y="1663"/>
                  </a:lnTo>
                  <a:lnTo>
                    <a:pt x="3779" y="1644"/>
                  </a:lnTo>
                  <a:lnTo>
                    <a:pt x="3748" y="1626"/>
                  </a:lnTo>
                  <a:lnTo>
                    <a:pt x="3716" y="1610"/>
                  </a:lnTo>
                  <a:lnTo>
                    <a:pt x="3686" y="1594"/>
                  </a:lnTo>
                  <a:lnTo>
                    <a:pt x="3655" y="1579"/>
                  </a:lnTo>
                  <a:lnTo>
                    <a:pt x="3624" y="1566"/>
                  </a:lnTo>
                  <a:lnTo>
                    <a:pt x="3592" y="1554"/>
                  </a:lnTo>
                  <a:lnTo>
                    <a:pt x="3561" y="1542"/>
                  </a:lnTo>
                  <a:lnTo>
                    <a:pt x="3530" y="1532"/>
                  </a:lnTo>
                  <a:lnTo>
                    <a:pt x="3499" y="1523"/>
                  </a:lnTo>
                  <a:lnTo>
                    <a:pt x="3468" y="1515"/>
                  </a:lnTo>
                  <a:lnTo>
                    <a:pt x="3437" y="1507"/>
                  </a:lnTo>
                  <a:lnTo>
                    <a:pt x="3406" y="1499"/>
                  </a:lnTo>
                  <a:lnTo>
                    <a:pt x="3375" y="1493"/>
                  </a:lnTo>
                  <a:lnTo>
                    <a:pt x="3344" y="1487"/>
                  </a:lnTo>
                  <a:lnTo>
                    <a:pt x="3313" y="1482"/>
                  </a:lnTo>
                  <a:lnTo>
                    <a:pt x="3282" y="1478"/>
                  </a:lnTo>
                  <a:lnTo>
                    <a:pt x="3251" y="1474"/>
                  </a:lnTo>
                  <a:lnTo>
                    <a:pt x="3219" y="1471"/>
                  </a:lnTo>
                  <a:lnTo>
                    <a:pt x="3188" y="1469"/>
                  </a:lnTo>
                  <a:lnTo>
                    <a:pt x="3157" y="1467"/>
                  </a:lnTo>
                  <a:lnTo>
                    <a:pt x="3126" y="1466"/>
                  </a:lnTo>
                  <a:lnTo>
                    <a:pt x="3094" y="1466"/>
                  </a:lnTo>
                  <a:lnTo>
                    <a:pt x="3063" y="1466"/>
                  </a:lnTo>
                  <a:lnTo>
                    <a:pt x="3032" y="1467"/>
                  </a:lnTo>
                  <a:lnTo>
                    <a:pt x="3001" y="1469"/>
                  </a:lnTo>
                  <a:lnTo>
                    <a:pt x="2969" y="1472"/>
                  </a:lnTo>
                  <a:lnTo>
                    <a:pt x="2938" y="1475"/>
                  </a:lnTo>
                  <a:lnTo>
                    <a:pt x="2907" y="1479"/>
                  </a:lnTo>
                  <a:lnTo>
                    <a:pt x="2876" y="1483"/>
                  </a:lnTo>
                  <a:lnTo>
                    <a:pt x="2844" y="1488"/>
                  </a:lnTo>
                  <a:lnTo>
                    <a:pt x="2813" y="1494"/>
                  </a:lnTo>
                  <a:lnTo>
                    <a:pt x="2782" y="1500"/>
                  </a:lnTo>
                  <a:lnTo>
                    <a:pt x="2751" y="1508"/>
                  </a:lnTo>
                  <a:lnTo>
                    <a:pt x="2718" y="1515"/>
                  </a:lnTo>
                  <a:lnTo>
                    <a:pt x="2687" y="1523"/>
                  </a:lnTo>
                  <a:lnTo>
                    <a:pt x="2655" y="1532"/>
                  </a:lnTo>
                  <a:lnTo>
                    <a:pt x="2623" y="1541"/>
                  </a:lnTo>
                  <a:lnTo>
                    <a:pt x="2591" y="1551"/>
                  </a:lnTo>
                  <a:lnTo>
                    <a:pt x="2560" y="1562"/>
                  </a:lnTo>
                  <a:lnTo>
                    <a:pt x="2528" y="1573"/>
                  </a:lnTo>
                  <a:lnTo>
                    <a:pt x="2496" y="1585"/>
                  </a:lnTo>
                  <a:lnTo>
                    <a:pt x="2433" y="1609"/>
                  </a:lnTo>
                  <a:lnTo>
                    <a:pt x="2369" y="1635"/>
                  </a:lnTo>
                  <a:lnTo>
                    <a:pt x="2306" y="1661"/>
                  </a:lnTo>
                  <a:lnTo>
                    <a:pt x="2241" y="1688"/>
                  </a:lnTo>
                  <a:lnTo>
                    <a:pt x="2178" y="1716"/>
                  </a:lnTo>
                  <a:lnTo>
                    <a:pt x="2114" y="1744"/>
                  </a:lnTo>
                  <a:lnTo>
                    <a:pt x="2050" y="1774"/>
                  </a:lnTo>
                  <a:lnTo>
                    <a:pt x="1986" y="1804"/>
                  </a:lnTo>
                  <a:lnTo>
                    <a:pt x="1935" y="1746"/>
                  </a:lnTo>
                  <a:lnTo>
                    <a:pt x="1884" y="1689"/>
                  </a:lnTo>
                  <a:lnTo>
                    <a:pt x="1833" y="1630"/>
                  </a:lnTo>
                  <a:lnTo>
                    <a:pt x="1783" y="1573"/>
                  </a:lnTo>
                  <a:lnTo>
                    <a:pt x="1732" y="1516"/>
                  </a:lnTo>
                  <a:lnTo>
                    <a:pt x="1681" y="1458"/>
                  </a:lnTo>
                  <a:lnTo>
                    <a:pt x="1630" y="1401"/>
                  </a:lnTo>
                  <a:lnTo>
                    <a:pt x="1580" y="1344"/>
                  </a:lnTo>
                  <a:lnTo>
                    <a:pt x="1529" y="1287"/>
                  </a:lnTo>
                  <a:lnTo>
                    <a:pt x="1478" y="1231"/>
                  </a:lnTo>
                  <a:lnTo>
                    <a:pt x="1428" y="1176"/>
                  </a:lnTo>
                  <a:lnTo>
                    <a:pt x="1376" y="1120"/>
                  </a:lnTo>
                  <a:lnTo>
                    <a:pt x="1326" y="1065"/>
                  </a:lnTo>
                  <a:lnTo>
                    <a:pt x="1274" y="1011"/>
                  </a:lnTo>
                  <a:lnTo>
                    <a:pt x="1224" y="956"/>
                  </a:lnTo>
                  <a:lnTo>
                    <a:pt x="1174" y="903"/>
                  </a:lnTo>
                  <a:lnTo>
                    <a:pt x="1196" y="883"/>
                  </a:lnTo>
                  <a:lnTo>
                    <a:pt x="1219" y="864"/>
                  </a:lnTo>
                  <a:lnTo>
                    <a:pt x="1241" y="847"/>
                  </a:lnTo>
                  <a:lnTo>
                    <a:pt x="1264" y="830"/>
                  </a:lnTo>
                  <a:lnTo>
                    <a:pt x="1287" y="815"/>
                  </a:lnTo>
                  <a:lnTo>
                    <a:pt x="1309" y="801"/>
                  </a:lnTo>
                  <a:lnTo>
                    <a:pt x="1331" y="789"/>
                  </a:lnTo>
                  <a:lnTo>
                    <a:pt x="1353" y="777"/>
                  </a:lnTo>
                  <a:lnTo>
                    <a:pt x="1375" y="768"/>
                  </a:lnTo>
                  <a:lnTo>
                    <a:pt x="1397" y="759"/>
                  </a:lnTo>
                  <a:lnTo>
                    <a:pt x="1420" y="751"/>
                  </a:lnTo>
                  <a:lnTo>
                    <a:pt x="1442" y="745"/>
                  </a:lnTo>
                  <a:lnTo>
                    <a:pt x="1463" y="740"/>
                  </a:lnTo>
                  <a:lnTo>
                    <a:pt x="1485" y="737"/>
                  </a:lnTo>
                  <a:lnTo>
                    <a:pt x="1506" y="734"/>
                  </a:lnTo>
                  <a:lnTo>
                    <a:pt x="1527" y="733"/>
                  </a:lnTo>
                  <a:lnTo>
                    <a:pt x="1571" y="732"/>
                  </a:lnTo>
                  <a:lnTo>
                    <a:pt x="1613" y="732"/>
                  </a:lnTo>
                  <a:lnTo>
                    <a:pt x="1655" y="734"/>
                  </a:lnTo>
                  <a:lnTo>
                    <a:pt x="1696" y="737"/>
                  </a:lnTo>
                  <a:lnTo>
                    <a:pt x="1737" y="742"/>
                  </a:lnTo>
                  <a:lnTo>
                    <a:pt x="1778" y="749"/>
                  </a:lnTo>
                  <a:lnTo>
                    <a:pt x="1817" y="757"/>
                  </a:lnTo>
                  <a:lnTo>
                    <a:pt x="1856" y="766"/>
                  </a:lnTo>
                  <a:lnTo>
                    <a:pt x="1897" y="776"/>
                  </a:lnTo>
                  <a:lnTo>
                    <a:pt x="1935" y="785"/>
                  </a:lnTo>
                  <a:lnTo>
                    <a:pt x="1972" y="794"/>
                  </a:lnTo>
                  <a:lnTo>
                    <a:pt x="2009" y="802"/>
                  </a:lnTo>
                  <a:lnTo>
                    <a:pt x="2046" y="810"/>
                  </a:lnTo>
                  <a:lnTo>
                    <a:pt x="2081" y="818"/>
                  </a:lnTo>
                  <a:lnTo>
                    <a:pt x="2116" y="825"/>
                  </a:lnTo>
                  <a:lnTo>
                    <a:pt x="2151" y="833"/>
                  </a:lnTo>
                  <a:lnTo>
                    <a:pt x="2167" y="836"/>
                  </a:lnTo>
                  <a:lnTo>
                    <a:pt x="2184" y="838"/>
                  </a:lnTo>
                  <a:lnTo>
                    <a:pt x="2200" y="839"/>
                  </a:lnTo>
                  <a:lnTo>
                    <a:pt x="2216" y="840"/>
                  </a:lnTo>
                  <a:lnTo>
                    <a:pt x="2231" y="839"/>
                  </a:lnTo>
                  <a:lnTo>
                    <a:pt x="2247" y="837"/>
                  </a:lnTo>
                  <a:lnTo>
                    <a:pt x="2263" y="835"/>
                  </a:lnTo>
                  <a:lnTo>
                    <a:pt x="2278" y="832"/>
                  </a:lnTo>
                  <a:lnTo>
                    <a:pt x="2292" y="827"/>
                  </a:lnTo>
                  <a:lnTo>
                    <a:pt x="2307" y="822"/>
                  </a:lnTo>
                  <a:lnTo>
                    <a:pt x="2321" y="816"/>
                  </a:lnTo>
                  <a:lnTo>
                    <a:pt x="2335" y="809"/>
                  </a:lnTo>
                  <a:lnTo>
                    <a:pt x="2348" y="801"/>
                  </a:lnTo>
                  <a:lnTo>
                    <a:pt x="2362" y="792"/>
                  </a:lnTo>
                  <a:lnTo>
                    <a:pt x="2375" y="783"/>
                  </a:lnTo>
                  <a:lnTo>
                    <a:pt x="2389" y="773"/>
                  </a:lnTo>
                  <a:lnTo>
                    <a:pt x="2402" y="761"/>
                  </a:lnTo>
                  <a:lnTo>
                    <a:pt x="2414" y="748"/>
                  </a:lnTo>
                  <a:lnTo>
                    <a:pt x="2426" y="735"/>
                  </a:lnTo>
                  <a:lnTo>
                    <a:pt x="2437" y="722"/>
                  </a:lnTo>
                  <a:lnTo>
                    <a:pt x="2447" y="709"/>
                  </a:lnTo>
                  <a:lnTo>
                    <a:pt x="2456" y="695"/>
                  </a:lnTo>
                  <a:lnTo>
                    <a:pt x="2465" y="680"/>
                  </a:lnTo>
                  <a:lnTo>
                    <a:pt x="2473" y="665"/>
                  </a:lnTo>
                  <a:lnTo>
                    <a:pt x="2480" y="649"/>
                  </a:lnTo>
                  <a:lnTo>
                    <a:pt x="2486" y="633"/>
                  </a:lnTo>
                  <a:lnTo>
                    <a:pt x="2491" y="617"/>
                  </a:lnTo>
                  <a:lnTo>
                    <a:pt x="2496" y="600"/>
                  </a:lnTo>
                  <a:lnTo>
                    <a:pt x="2500" y="584"/>
                  </a:lnTo>
                  <a:lnTo>
                    <a:pt x="2503" y="566"/>
                  </a:lnTo>
                  <a:lnTo>
                    <a:pt x="2507" y="549"/>
                  </a:lnTo>
                  <a:lnTo>
                    <a:pt x="2508" y="530"/>
                  </a:lnTo>
                  <a:lnTo>
                    <a:pt x="2508" y="512"/>
                  </a:lnTo>
                  <a:lnTo>
                    <a:pt x="2508" y="494"/>
                  </a:lnTo>
                  <a:lnTo>
                    <a:pt x="2505" y="474"/>
                  </a:lnTo>
                  <a:lnTo>
                    <a:pt x="2503" y="456"/>
                  </a:lnTo>
                  <a:lnTo>
                    <a:pt x="2499" y="438"/>
                  </a:lnTo>
                  <a:lnTo>
                    <a:pt x="2495" y="420"/>
                  </a:lnTo>
                  <a:lnTo>
                    <a:pt x="2489" y="402"/>
                  </a:lnTo>
                  <a:lnTo>
                    <a:pt x="2482" y="384"/>
                  </a:lnTo>
                  <a:lnTo>
                    <a:pt x="2475" y="366"/>
                  </a:lnTo>
                  <a:lnTo>
                    <a:pt x="2466" y="348"/>
                  </a:lnTo>
                  <a:lnTo>
                    <a:pt x="2456" y="330"/>
                  </a:lnTo>
                  <a:lnTo>
                    <a:pt x="2446" y="311"/>
                  </a:lnTo>
                  <a:lnTo>
                    <a:pt x="2434" y="293"/>
                  </a:lnTo>
                  <a:lnTo>
                    <a:pt x="2421" y="276"/>
                  </a:lnTo>
                  <a:lnTo>
                    <a:pt x="2407" y="258"/>
                  </a:lnTo>
                  <a:lnTo>
                    <a:pt x="2393" y="240"/>
                  </a:lnTo>
                  <a:lnTo>
                    <a:pt x="2372" y="218"/>
                  </a:lnTo>
                  <a:lnTo>
                    <a:pt x="2351" y="197"/>
                  </a:lnTo>
                  <a:lnTo>
                    <a:pt x="2330" y="177"/>
                  </a:lnTo>
                  <a:lnTo>
                    <a:pt x="2308" y="159"/>
                  </a:lnTo>
                  <a:lnTo>
                    <a:pt x="2286" y="140"/>
                  </a:lnTo>
                  <a:lnTo>
                    <a:pt x="2264" y="123"/>
                  </a:lnTo>
                  <a:lnTo>
                    <a:pt x="2240" y="108"/>
                  </a:lnTo>
                  <a:lnTo>
                    <a:pt x="2216" y="93"/>
                  </a:lnTo>
                  <a:lnTo>
                    <a:pt x="2192" y="80"/>
                  </a:lnTo>
                  <a:lnTo>
                    <a:pt x="2167" y="68"/>
                  </a:lnTo>
                  <a:lnTo>
                    <a:pt x="2142" y="57"/>
                  </a:lnTo>
                  <a:lnTo>
                    <a:pt x="2115" y="47"/>
                  </a:lnTo>
                  <a:lnTo>
                    <a:pt x="2088" y="38"/>
                  </a:lnTo>
                  <a:lnTo>
                    <a:pt x="2061" y="30"/>
                  </a:lnTo>
                  <a:lnTo>
                    <a:pt x="2033" y="23"/>
                  </a:lnTo>
                  <a:lnTo>
                    <a:pt x="2004" y="18"/>
                  </a:lnTo>
                  <a:lnTo>
                    <a:pt x="1976" y="13"/>
                  </a:lnTo>
                  <a:lnTo>
                    <a:pt x="1947" y="9"/>
                  </a:lnTo>
                  <a:lnTo>
                    <a:pt x="1919" y="6"/>
                  </a:lnTo>
                  <a:lnTo>
                    <a:pt x="1889" y="3"/>
                  </a:lnTo>
                  <a:lnTo>
                    <a:pt x="1861" y="2"/>
                  </a:lnTo>
                  <a:lnTo>
                    <a:pt x="1832" y="0"/>
                  </a:lnTo>
                  <a:lnTo>
                    <a:pt x="1803" y="0"/>
                  </a:lnTo>
                  <a:lnTo>
                    <a:pt x="1774" y="0"/>
                  </a:lnTo>
                  <a:lnTo>
                    <a:pt x="1744" y="1"/>
                  </a:lnTo>
                  <a:lnTo>
                    <a:pt x="1715" y="3"/>
                  </a:lnTo>
                  <a:lnTo>
                    <a:pt x="1685" y="5"/>
                  </a:lnTo>
                  <a:lnTo>
                    <a:pt x="1656" y="8"/>
                  </a:lnTo>
                  <a:lnTo>
                    <a:pt x="1625" y="12"/>
                  </a:lnTo>
                  <a:lnTo>
                    <a:pt x="1596" y="17"/>
                  </a:lnTo>
                  <a:lnTo>
                    <a:pt x="1566" y="22"/>
                  </a:lnTo>
                  <a:lnTo>
                    <a:pt x="1536" y="29"/>
                  </a:lnTo>
                  <a:lnTo>
                    <a:pt x="1505" y="36"/>
                  </a:lnTo>
                  <a:lnTo>
                    <a:pt x="1476" y="43"/>
                  </a:lnTo>
                  <a:lnTo>
                    <a:pt x="1447" y="51"/>
                  </a:lnTo>
                  <a:lnTo>
                    <a:pt x="1418" y="60"/>
                  </a:lnTo>
                  <a:lnTo>
                    <a:pt x="1388" y="69"/>
                  </a:lnTo>
                  <a:lnTo>
                    <a:pt x="1359" y="79"/>
                  </a:lnTo>
                  <a:lnTo>
                    <a:pt x="1331" y="89"/>
                  </a:lnTo>
                  <a:lnTo>
                    <a:pt x="1303" y="100"/>
                  </a:lnTo>
                  <a:lnTo>
                    <a:pt x="1274" y="112"/>
                  </a:lnTo>
                  <a:lnTo>
                    <a:pt x="1246" y="124"/>
                  </a:lnTo>
                  <a:lnTo>
                    <a:pt x="1218" y="136"/>
                  </a:lnTo>
                  <a:lnTo>
                    <a:pt x="1190" y="151"/>
                  </a:lnTo>
                  <a:lnTo>
                    <a:pt x="1163" y="164"/>
                  </a:lnTo>
                  <a:lnTo>
                    <a:pt x="1135" y="179"/>
                  </a:lnTo>
                  <a:lnTo>
                    <a:pt x="1108" y="194"/>
                  </a:lnTo>
                  <a:lnTo>
                    <a:pt x="1081" y="209"/>
                  </a:lnTo>
                  <a:lnTo>
                    <a:pt x="1028" y="241"/>
                  </a:lnTo>
                  <a:lnTo>
                    <a:pt x="978" y="272"/>
                  </a:lnTo>
                  <a:lnTo>
                    <a:pt x="932" y="304"/>
                  </a:lnTo>
                  <a:lnTo>
                    <a:pt x="886" y="337"/>
                  </a:lnTo>
                  <a:lnTo>
                    <a:pt x="845" y="369"/>
                  </a:lnTo>
                  <a:lnTo>
                    <a:pt x="806" y="401"/>
                  </a:lnTo>
                  <a:lnTo>
                    <a:pt x="769" y="432"/>
                  </a:lnTo>
                  <a:lnTo>
                    <a:pt x="736" y="464"/>
                  </a:lnTo>
                  <a:lnTo>
                    <a:pt x="712" y="441"/>
                  </a:lnTo>
                  <a:lnTo>
                    <a:pt x="687" y="418"/>
                  </a:lnTo>
                  <a:lnTo>
                    <a:pt x="662" y="395"/>
                  </a:lnTo>
                  <a:lnTo>
                    <a:pt x="637" y="372"/>
                  </a:lnTo>
                  <a:lnTo>
                    <a:pt x="623" y="360"/>
                  </a:lnTo>
                  <a:lnTo>
                    <a:pt x="609" y="350"/>
                  </a:lnTo>
                  <a:lnTo>
                    <a:pt x="593" y="342"/>
                  </a:lnTo>
                  <a:lnTo>
                    <a:pt x="577" y="335"/>
                  </a:lnTo>
                  <a:lnTo>
                    <a:pt x="559" y="329"/>
                  </a:lnTo>
                  <a:lnTo>
                    <a:pt x="540" y="325"/>
                  </a:lnTo>
                  <a:lnTo>
                    <a:pt x="521" y="323"/>
                  </a:lnTo>
                  <a:lnTo>
                    <a:pt x="502" y="323"/>
                  </a:lnTo>
                  <a:lnTo>
                    <a:pt x="491" y="323"/>
                  </a:lnTo>
                  <a:lnTo>
                    <a:pt x="482" y="324"/>
                  </a:lnTo>
                  <a:lnTo>
                    <a:pt x="472" y="325"/>
                  </a:lnTo>
                  <a:lnTo>
                    <a:pt x="462" y="327"/>
                  </a:lnTo>
                  <a:lnTo>
                    <a:pt x="453" y="329"/>
                  </a:lnTo>
                  <a:lnTo>
                    <a:pt x="444" y="332"/>
                  </a:lnTo>
                  <a:lnTo>
                    <a:pt x="435" y="336"/>
                  </a:lnTo>
                  <a:lnTo>
                    <a:pt x="426" y="340"/>
                  </a:lnTo>
                  <a:lnTo>
                    <a:pt x="417" y="344"/>
                  </a:lnTo>
                  <a:lnTo>
                    <a:pt x="409" y="349"/>
                  </a:lnTo>
                  <a:lnTo>
                    <a:pt x="401" y="355"/>
                  </a:lnTo>
                  <a:lnTo>
                    <a:pt x="393" y="360"/>
                  </a:lnTo>
                  <a:lnTo>
                    <a:pt x="378" y="374"/>
                  </a:lnTo>
                  <a:lnTo>
                    <a:pt x="364" y="389"/>
                  </a:lnTo>
                  <a:lnTo>
                    <a:pt x="351" y="405"/>
                  </a:lnTo>
                  <a:lnTo>
                    <a:pt x="341" y="422"/>
                  </a:lnTo>
                  <a:lnTo>
                    <a:pt x="332" y="439"/>
                  </a:lnTo>
                  <a:lnTo>
                    <a:pt x="325" y="457"/>
                  </a:lnTo>
                  <a:lnTo>
                    <a:pt x="322" y="466"/>
                  </a:lnTo>
                  <a:lnTo>
                    <a:pt x="320" y="475"/>
                  </a:lnTo>
                  <a:lnTo>
                    <a:pt x="318" y="484"/>
                  </a:lnTo>
                  <a:lnTo>
                    <a:pt x="317" y="494"/>
                  </a:lnTo>
                  <a:lnTo>
                    <a:pt x="317" y="504"/>
                  </a:lnTo>
                  <a:lnTo>
                    <a:pt x="316" y="513"/>
                  </a:lnTo>
                  <a:lnTo>
                    <a:pt x="317" y="523"/>
                  </a:lnTo>
                  <a:lnTo>
                    <a:pt x="318" y="533"/>
                  </a:lnTo>
                  <a:lnTo>
                    <a:pt x="321" y="552"/>
                  </a:lnTo>
                  <a:lnTo>
                    <a:pt x="325" y="570"/>
                  </a:lnTo>
                  <a:lnTo>
                    <a:pt x="330" y="588"/>
                  </a:lnTo>
                  <a:lnTo>
                    <a:pt x="338" y="604"/>
                  </a:lnTo>
                  <a:lnTo>
                    <a:pt x="346" y="619"/>
                  </a:lnTo>
                  <a:lnTo>
                    <a:pt x="357" y="633"/>
                  </a:lnTo>
                  <a:lnTo>
                    <a:pt x="368" y="646"/>
                  </a:lnTo>
                  <a:lnTo>
                    <a:pt x="381" y="660"/>
                  </a:lnTo>
                  <a:lnTo>
                    <a:pt x="406" y="680"/>
                  </a:lnTo>
                  <a:lnTo>
                    <a:pt x="431" y="700"/>
                  </a:lnTo>
                  <a:lnTo>
                    <a:pt x="456" y="721"/>
                  </a:lnTo>
                  <a:lnTo>
                    <a:pt x="480" y="743"/>
                  </a:lnTo>
                  <a:lnTo>
                    <a:pt x="456" y="772"/>
                  </a:lnTo>
                  <a:lnTo>
                    <a:pt x="433" y="801"/>
                  </a:lnTo>
                  <a:lnTo>
                    <a:pt x="410" y="832"/>
                  </a:lnTo>
                  <a:lnTo>
                    <a:pt x="387" y="862"/>
                  </a:lnTo>
                  <a:lnTo>
                    <a:pt x="366" y="893"/>
                  </a:lnTo>
                  <a:lnTo>
                    <a:pt x="345" y="924"/>
                  </a:lnTo>
                  <a:lnTo>
                    <a:pt x="324" y="955"/>
                  </a:lnTo>
                  <a:lnTo>
                    <a:pt x="303" y="986"/>
                  </a:lnTo>
                  <a:lnTo>
                    <a:pt x="284" y="1019"/>
                  </a:lnTo>
                  <a:lnTo>
                    <a:pt x="265" y="1051"/>
                  </a:lnTo>
                  <a:lnTo>
                    <a:pt x="246" y="1084"/>
                  </a:lnTo>
                  <a:lnTo>
                    <a:pt x="228" y="1116"/>
                  </a:lnTo>
                  <a:lnTo>
                    <a:pt x="211" y="1149"/>
                  </a:lnTo>
                  <a:lnTo>
                    <a:pt x="194" y="1183"/>
                  </a:lnTo>
                  <a:lnTo>
                    <a:pt x="177" y="1217"/>
                  </a:lnTo>
                  <a:lnTo>
                    <a:pt x="161" y="1251"/>
                  </a:lnTo>
                  <a:lnTo>
                    <a:pt x="146" y="1284"/>
                  </a:lnTo>
                  <a:lnTo>
                    <a:pt x="131" y="1318"/>
                  </a:lnTo>
                  <a:lnTo>
                    <a:pt x="117" y="1353"/>
                  </a:lnTo>
                  <a:lnTo>
                    <a:pt x="104" y="1387"/>
                  </a:lnTo>
                  <a:lnTo>
                    <a:pt x="92" y="1420"/>
                  </a:lnTo>
                  <a:lnTo>
                    <a:pt x="81" y="1454"/>
                  </a:lnTo>
                  <a:lnTo>
                    <a:pt x="70" y="1487"/>
                  </a:lnTo>
                  <a:lnTo>
                    <a:pt x="59" y="1521"/>
                  </a:lnTo>
                  <a:lnTo>
                    <a:pt x="50" y="1555"/>
                  </a:lnTo>
                  <a:lnTo>
                    <a:pt x="42" y="1588"/>
                  </a:lnTo>
                  <a:lnTo>
                    <a:pt x="34" y="1621"/>
                  </a:lnTo>
                  <a:lnTo>
                    <a:pt x="27" y="1654"/>
                  </a:lnTo>
                  <a:lnTo>
                    <a:pt x="21" y="1688"/>
                  </a:lnTo>
                  <a:lnTo>
                    <a:pt x="16" y="1721"/>
                  </a:lnTo>
                  <a:lnTo>
                    <a:pt x="11" y="1754"/>
                  </a:lnTo>
                  <a:lnTo>
                    <a:pt x="8" y="1787"/>
                  </a:lnTo>
                  <a:lnTo>
                    <a:pt x="4" y="1819"/>
                  </a:lnTo>
                  <a:lnTo>
                    <a:pt x="2" y="1852"/>
                  </a:lnTo>
                  <a:lnTo>
                    <a:pt x="1" y="1884"/>
                  </a:lnTo>
                  <a:lnTo>
                    <a:pt x="0" y="1916"/>
                  </a:lnTo>
                  <a:lnTo>
                    <a:pt x="0" y="1947"/>
                  </a:lnTo>
                  <a:lnTo>
                    <a:pt x="1" y="1978"/>
                  </a:lnTo>
                  <a:lnTo>
                    <a:pt x="4" y="2009"/>
                  </a:lnTo>
                  <a:lnTo>
                    <a:pt x="6" y="2040"/>
                  </a:lnTo>
                  <a:lnTo>
                    <a:pt x="10" y="2070"/>
                  </a:lnTo>
                  <a:lnTo>
                    <a:pt x="15" y="2100"/>
                  </a:lnTo>
                  <a:lnTo>
                    <a:pt x="20" y="2129"/>
                  </a:lnTo>
                  <a:lnTo>
                    <a:pt x="26" y="2158"/>
                  </a:lnTo>
                  <a:lnTo>
                    <a:pt x="34" y="2188"/>
                  </a:lnTo>
                  <a:lnTo>
                    <a:pt x="42" y="2217"/>
                  </a:lnTo>
                  <a:lnTo>
                    <a:pt x="50" y="2245"/>
                  </a:lnTo>
                  <a:lnTo>
                    <a:pt x="60" y="2273"/>
                  </a:lnTo>
                  <a:lnTo>
                    <a:pt x="72" y="2301"/>
                  </a:lnTo>
                  <a:lnTo>
                    <a:pt x="83" y="2328"/>
                  </a:lnTo>
                  <a:lnTo>
                    <a:pt x="96" y="2356"/>
                  </a:lnTo>
                  <a:lnTo>
                    <a:pt x="110" y="2382"/>
                  </a:lnTo>
                  <a:lnTo>
                    <a:pt x="125" y="2408"/>
                  </a:lnTo>
                  <a:lnTo>
                    <a:pt x="141" y="2433"/>
                  </a:lnTo>
                  <a:lnTo>
                    <a:pt x="158" y="2459"/>
                  </a:lnTo>
                  <a:lnTo>
                    <a:pt x="176" y="2483"/>
                  </a:lnTo>
                  <a:lnTo>
                    <a:pt x="196" y="2508"/>
                  </a:lnTo>
                  <a:lnTo>
                    <a:pt x="216" y="2533"/>
                  </a:lnTo>
                  <a:lnTo>
                    <a:pt x="237" y="2556"/>
                  </a:lnTo>
                  <a:lnTo>
                    <a:pt x="259" y="2580"/>
                  </a:lnTo>
                  <a:lnTo>
                    <a:pt x="282" y="2603"/>
                  </a:lnTo>
                  <a:lnTo>
                    <a:pt x="308" y="2626"/>
                  </a:lnTo>
                  <a:lnTo>
                    <a:pt x="333" y="2649"/>
                  </a:lnTo>
                  <a:lnTo>
                    <a:pt x="360" y="2672"/>
                  </a:lnTo>
                  <a:lnTo>
                    <a:pt x="382" y="2690"/>
                  </a:lnTo>
                  <a:lnTo>
                    <a:pt x="405" y="2708"/>
                  </a:lnTo>
                  <a:lnTo>
                    <a:pt x="427" y="2724"/>
                  </a:lnTo>
                  <a:lnTo>
                    <a:pt x="451" y="2740"/>
                  </a:lnTo>
                  <a:lnTo>
                    <a:pt x="474" y="2756"/>
                  </a:lnTo>
                  <a:lnTo>
                    <a:pt x="498" y="2771"/>
                  </a:lnTo>
                  <a:lnTo>
                    <a:pt x="522" y="2785"/>
                  </a:lnTo>
                  <a:lnTo>
                    <a:pt x="545" y="2798"/>
                  </a:lnTo>
                  <a:lnTo>
                    <a:pt x="571" y="2811"/>
                  </a:lnTo>
                  <a:lnTo>
                    <a:pt x="595" y="2823"/>
                  </a:lnTo>
                  <a:lnTo>
                    <a:pt x="620" y="2834"/>
                  </a:lnTo>
                  <a:lnTo>
                    <a:pt x="645" y="2845"/>
                  </a:lnTo>
                  <a:lnTo>
                    <a:pt x="670" y="2856"/>
                  </a:lnTo>
                  <a:lnTo>
                    <a:pt x="696" y="2866"/>
                  </a:lnTo>
                  <a:lnTo>
                    <a:pt x="722" y="2875"/>
                  </a:lnTo>
                  <a:lnTo>
                    <a:pt x="748" y="2883"/>
                  </a:lnTo>
                  <a:lnTo>
                    <a:pt x="774" y="2891"/>
                  </a:lnTo>
                  <a:lnTo>
                    <a:pt x="802" y="2898"/>
                  </a:lnTo>
                  <a:lnTo>
                    <a:pt x="828" y="2905"/>
                  </a:lnTo>
                  <a:lnTo>
                    <a:pt x="855" y="2910"/>
                  </a:lnTo>
                  <a:lnTo>
                    <a:pt x="882" y="2916"/>
                  </a:lnTo>
                  <a:lnTo>
                    <a:pt x="910" y="2920"/>
                  </a:lnTo>
                  <a:lnTo>
                    <a:pt x="938" y="2924"/>
                  </a:lnTo>
                  <a:lnTo>
                    <a:pt x="966" y="2928"/>
                  </a:lnTo>
                  <a:lnTo>
                    <a:pt x="995" y="2931"/>
                  </a:lnTo>
                  <a:lnTo>
                    <a:pt x="1023" y="2933"/>
                  </a:lnTo>
                  <a:lnTo>
                    <a:pt x="1053" y="2934"/>
                  </a:lnTo>
                  <a:lnTo>
                    <a:pt x="1082" y="2935"/>
                  </a:lnTo>
                  <a:lnTo>
                    <a:pt x="1111" y="2936"/>
                  </a:lnTo>
                  <a:lnTo>
                    <a:pt x="1140" y="2935"/>
                  </a:lnTo>
                  <a:lnTo>
                    <a:pt x="1171" y="2935"/>
                  </a:lnTo>
                  <a:lnTo>
                    <a:pt x="1201" y="2933"/>
                  </a:lnTo>
                  <a:lnTo>
                    <a:pt x="1261" y="2929"/>
                  </a:lnTo>
                  <a:lnTo>
                    <a:pt x="1323" y="2922"/>
                  </a:lnTo>
                  <a:lnTo>
                    <a:pt x="1385" y="2914"/>
                  </a:lnTo>
                  <a:lnTo>
                    <a:pt x="1448" y="2904"/>
                  </a:lnTo>
                  <a:lnTo>
                    <a:pt x="1511" y="2892"/>
                  </a:lnTo>
                  <a:lnTo>
                    <a:pt x="1575" y="2878"/>
                  </a:lnTo>
                  <a:lnTo>
                    <a:pt x="1639" y="2862"/>
                  </a:lnTo>
                  <a:lnTo>
                    <a:pt x="1705" y="2842"/>
                  </a:lnTo>
                  <a:lnTo>
                    <a:pt x="1770" y="2822"/>
                  </a:lnTo>
                  <a:lnTo>
                    <a:pt x="1836" y="2800"/>
                  </a:lnTo>
                  <a:lnTo>
                    <a:pt x="1904" y="2775"/>
                  </a:lnTo>
                  <a:lnTo>
                    <a:pt x="1971" y="2748"/>
                  </a:lnTo>
                  <a:lnTo>
                    <a:pt x="2039" y="2719"/>
                  </a:lnTo>
                  <a:lnTo>
                    <a:pt x="2107" y="2687"/>
                  </a:lnTo>
                  <a:lnTo>
                    <a:pt x="2177" y="2653"/>
                  </a:lnTo>
                  <a:lnTo>
                    <a:pt x="2246" y="2617"/>
                  </a:lnTo>
                  <a:lnTo>
                    <a:pt x="2302" y="2681"/>
                  </a:lnTo>
                  <a:lnTo>
                    <a:pt x="2358" y="2745"/>
                  </a:lnTo>
                  <a:lnTo>
                    <a:pt x="2414" y="2809"/>
                  </a:lnTo>
                  <a:lnTo>
                    <a:pt x="2470" y="2874"/>
                  </a:lnTo>
                  <a:lnTo>
                    <a:pt x="2526" y="2937"/>
                  </a:lnTo>
                  <a:lnTo>
                    <a:pt x="2582" y="3000"/>
                  </a:lnTo>
                  <a:lnTo>
                    <a:pt x="2638" y="3064"/>
                  </a:lnTo>
                  <a:lnTo>
                    <a:pt x="2693" y="3127"/>
                  </a:lnTo>
                  <a:lnTo>
                    <a:pt x="2749" y="3189"/>
                  </a:lnTo>
                  <a:lnTo>
                    <a:pt x="2805" y="3252"/>
                  </a:lnTo>
                  <a:lnTo>
                    <a:pt x="2861" y="3314"/>
                  </a:lnTo>
                  <a:lnTo>
                    <a:pt x="2917" y="3376"/>
                  </a:lnTo>
                  <a:lnTo>
                    <a:pt x="2973" y="3437"/>
                  </a:lnTo>
                  <a:lnTo>
                    <a:pt x="3029" y="3497"/>
                  </a:lnTo>
                  <a:lnTo>
                    <a:pt x="3085" y="3558"/>
                  </a:lnTo>
                  <a:lnTo>
                    <a:pt x="3141" y="3617"/>
                  </a:lnTo>
                  <a:lnTo>
                    <a:pt x="3118" y="3636"/>
                  </a:lnTo>
                  <a:lnTo>
                    <a:pt x="3094" y="3655"/>
                  </a:lnTo>
                  <a:lnTo>
                    <a:pt x="3071" y="3672"/>
                  </a:lnTo>
                  <a:lnTo>
                    <a:pt x="3049" y="3688"/>
                  </a:lnTo>
                  <a:lnTo>
                    <a:pt x="3027" y="3703"/>
                  </a:lnTo>
                  <a:lnTo>
                    <a:pt x="3006" y="3718"/>
                  </a:lnTo>
                  <a:lnTo>
                    <a:pt x="2984" y="3731"/>
                  </a:lnTo>
                  <a:lnTo>
                    <a:pt x="2963" y="3743"/>
                  </a:lnTo>
                  <a:lnTo>
                    <a:pt x="2942" y="3754"/>
                  </a:lnTo>
                  <a:lnTo>
                    <a:pt x="2922" y="3764"/>
                  </a:lnTo>
                  <a:lnTo>
                    <a:pt x="2902" y="3773"/>
                  </a:lnTo>
                  <a:lnTo>
                    <a:pt x="2883" y="3781"/>
                  </a:lnTo>
                  <a:lnTo>
                    <a:pt x="2863" y="3788"/>
                  </a:lnTo>
                  <a:lnTo>
                    <a:pt x="2844" y="3794"/>
                  </a:lnTo>
                  <a:lnTo>
                    <a:pt x="2825" y="3799"/>
                  </a:lnTo>
                  <a:lnTo>
                    <a:pt x="2807" y="3804"/>
                  </a:lnTo>
                  <a:lnTo>
                    <a:pt x="2771" y="3810"/>
                  </a:lnTo>
                  <a:lnTo>
                    <a:pt x="2735" y="3815"/>
                  </a:lnTo>
                  <a:lnTo>
                    <a:pt x="2718" y="3816"/>
                  </a:lnTo>
                  <a:lnTo>
                    <a:pt x="2701" y="3817"/>
                  </a:lnTo>
                  <a:lnTo>
                    <a:pt x="2685" y="3818"/>
                  </a:lnTo>
                  <a:lnTo>
                    <a:pt x="2668" y="3818"/>
                  </a:lnTo>
                  <a:lnTo>
                    <a:pt x="2652" y="3817"/>
                  </a:lnTo>
                  <a:lnTo>
                    <a:pt x="2636" y="3816"/>
                  </a:lnTo>
                  <a:lnTo>
                    <a:pt x="2620" y="3814"/>
                  </a:lnTo>
                  <a:lnTo>
                    <a:pt x="2604" y="3812"/>
                  </a:lnTo>
                  <a:lnTo>
                    <a:pt x="2589" y="3809"/>
                  </a:lnTo>
                  <a:lnTo>
                    <a:pt x="2574" y="3806"/>
                  </a:lnTo>
                  <a:lnTo>
                    <a:pt x="2559" y="3803"/>
                  </a:lnTo>
                  <a:lnTo>
                    <a:pt x="2544" y="3799"/>
                  </a:lnTo>
                  <a:lnTo>
                    <a:pt x="2515" y="3789"/>
                  </a:lnTo>
                  <a:lnTo>
                    <a:pt x="2486" y="3778"/>
                  </a:lnTo>
                  <a:lnTo>
                    <a:pt x="2458" y="3767"/>
                  </a:lnTo>
                  <a:lnTo>
                    <a:pt x="2430" y="3754"/>
                  </a:lnTo>
                  <a:lnTo>
                    <a:pt x="2403" y="3740"/>
                  </a:lnTo>
                  <a:lnTo>
                    <a:pt x="2376" y="3726"/>
                  </a:lnTo>
                  <a:lnTo>
                    <a:pt x="2351" y="3710"/>
                  </a:lnTo>
                  <a:lnTo>
                    <a:pt x="2325" y="3693"/>
                  </a:lnTo>
                  <a:lnTo>
                    <a:pt x="2301" y="3676"/>
                  </a:lnTo>
                  <a:lnTo>
                    <a:pt x="2276" y="3660"/>
                  </a:lnTo>
                  <a:lnTo>
                    <a:pt x="2250" y="3644"/>
                  </a:lnTo>
                  <a:lnTo>
                    <a:pt x="2225" y="3629"/>
                  </a:lnTo>
                  <a:lnTo>
                    <a:pt x="2201" y="3615"/>
                  </a:lnTo>
                  <a:lnTo>
                    <a:pt x="2176" y="3601"/>
                  </a:lnTo>
                  <a:lnTo>
                    <a:pt x="2152" y="3588"/>
                  </a:lnTo>
                  <a:lnTo>
                    <a:pt x="2126" y="3576"/>
                  </a:lnTo>
                  <a:lnTo>
                    <a:pt x="2102" y="3565"/>
                  </a:lnTo>
                  <a:lnTo>
                    <a:pt x="2077" y="3555"/>
                  </a:lnTo>
                  <a:lnTo>
                    <a:pt x="2053" y="3546"/>
                  </a:lnTo>
                  <a:lnTo>
                    <a:pt x="2028" y="3539"/>
                  </a:lnTo>
                  <a:lnTo>
                    <a:pt x="2002" y="3532"/>
                  </a:lnTo>
                  <a:lnTo>
                    <a:pt x="1977" y="3528"/>
                  </a:lnTo>
                  <a:lnTo>
                    <a:pt x="1951" y="3525"/>
                  </a:lnTo>
                  <a:lnTo>
                    <a:pt x="1926" y="3524"/>
                  </a:lnTo>
                  <a:lnTo>
                    <a:pt x="1913" y="3524"/>
                  </a:lnTo>
                  <a:lnTo>
                    <a:pt x="1900" y="3525"/>
                  </a:lnTo>
                  <a:lnTo>
                    <a:pt x="1886" y="3527"/>
                  </a:lnTo>
                  <a:lnTo>
                    <a:pt x="1873" y="3530"/>
                  </a:lnTo>
                  <a:lnTo>
                    <a:pt x="1859" y="3533"/>
                  </a:lnTo>
                  <a:lnTo>
                    <a:pt x="1846" y="3537"/>
                  </a:lnTo>
                  <a:lnTo>
                    <a:pt x="1832" y="3543"/>
                  </a:lnTo>
                  <a:lnTo>
                    <a:pt x="1819" y="3549"/>
                  </a:lnTo>
                  <a:lnTo>
                    <a:pt x="1805" y="3556"/>
                  </a:lnTo>
                  <a:lnTo>
                    <a:pt x="1791" y="3563"/>
                  </a:lnTo>
                  <a:lnTo>
                    <a:pt x="1777" y="3572"/>
                  </a:lnTo>
                  <a:lnTo>
                    <a:pt x="1762" y="3581"/>
                  </a:lnTo>
                  <a:lnTo>
                    <a:pt x="1747" y="3591"/>
                  </a:lnTo>
                  <a:lnTo>
                    <a:pt x="1733" y="3601"/>
                  </a:lnTo>
                  <a:lnTo>
                    <a:pt x="1718" y="3613"/>
                  </a:lnTo>
                  <a:lnTo>
                    <a:pt x="1703" y="3625"/>
                  </a:lnTo>
                  <a:lnTo>
                    <a:pt x="1688" y="3639"/>
                  </a:lnTo>
                  <a:lnTo>
                    <a:pt x="1674" y="3653"/>
                  </a:lnTo>
                  <a:lnTo>
                    <a:pt x="1661" y="3667"/>
                  </a:lnTo>
                  <a:lnTo>
                    <a:pt x="1648" y="3681"/>
                  </a:lnTo>
                  <a:lnTo>
                    <a:pt x="1637" y="3696"/>
                  </a:lnTo>
                  <a:lnTo>
                    <a:pt x="1627" y="3712"/>
                  </a:lnTo>
                  <a:lnTo>
                    <a:pt x="1618" y="3727"/>
                  </a:lnTo>
                  <a:lnTo>
                    <a:pt x="1610" y="3742"/>
                  </a:lnTo>
                  <a:lnTo>
                    <a:pt x="1603" y="3758"/>
                  </a:lnTo>
                  <a:lnTo>
                    <a:pt x="1596" y="3774"/>
                  </a:lnTo>
                  <a:lnTo>
                    <a:pt x="1591" y="3790"/>
                  </a:lnTo>
                  <a:lnTo>
                    <a:pt x="1587" y="3806"/>
                  </a:lnTo>
                  <a:lnTo>
                    <a:pt x="1583" y="3823"/>
                  </a:lnTo>
                  <a:lnTo>
                    <a:pt x="1581" y="3840"/>
                  </a:lnTo>
                  <a:lnTo>
                    <a:pt x="1580" y="3857"/>
                  </a:lnTo>
                  <a:lnTo>
                    <a:pt x="1579" y="3875"/>
                  </a:lnTo>
                  <a:lnTo>
                    <a:pt x="1580" y="3893"/>
                  </a:lnTo>
                  <a:lnTo>
                    <a:pt x="1581" y="3911"/>
                  </a:lnTo>
                  <a:lnTo>
                    <a:pt x="1584" y="3928"/>
                  </a:lnTo>
                  <a:lnTo>
                    <a:pt x="1587" y="3946"/>
                  </a:lnTo>
                  <a:lnTo>
                    <a:pt x="1592" y="3963"/>
                  </a:lnTo>
                  <a:lnTo>
                    <a:pt x="1597" y="3981"/>
                  </a:lnTo>
                  <a:lnTo>
                    <a:pt x="1604" y="3998"/>
                  </a:lnTo>
                  <a:lnTo>
                    <a:pt x="1611" y="4016"/>
                  </a:lnTo>
                  <a:lnTo>
                    <a:pt x="1619" y="4034"/>
                  </a:lnTo>
                  <a:lnTo>
                    <a:pt x="1629" y="4053"/>
                  </a:lnTo>
                  <a:lnTo>
                    <a:pt x="1639" y="4071"/>
                  </a:lnTo>
                  <a:lnTo>
                    <a:pt x="1652" y="4088"/>
                  </a:lnTo>
                  <a:lnTo>
                    <a:pt x="1664" y="4106"/>
                  </a:lnTo>
                  <a:lnTo>
                    <a:pt x="1677" y="4124"/>
                  </a:lnTo>
                  <a:lnTo>
                    <a:pt x="1692" y="4142"/>
                  </a:lnTo>
                  <a:lnTo>
                    <a:pt x="1707" y="4160"/>
                  </a:lnTo>
                  <a:lnTo>
                    <a:pt x="1723" y="4178"/>
                  </a:lnTo>
                  <a:lnTo>
                    <a:pt x="1740" y="4195"/>
                  </a:lnTo>
                  <a:lnTo>
                    <a:pt x="1757" y="4212"/>
                  </a:lnTo>
                  <a:lnTo>
                    <a:pt x="1776" y="4230"/>
                  </a:lnTo>
                  <a:lnTo>
                    <a:pt x="1795" y="4246"/>
                  </a:lnTo>
                  <a:lnTo>
                    <a:pt x="1814" y="4262"/>
                  </a:lnTo>
                  <a:lnTo>
                    <a:pt x="1834" y="4277"/>
                  </a:lnTo>
                  <a:lnTo>
                    <a:pt x="1854" y="4293"/>
                  </a:lnTo>
                  <a:lnTo>
                    <a:pt x="1875" y="4307"/>
                  </a:lnTo>
                  <a:lnTo>
                    <a:pt x="1898" y="4322"/>
                  </a:lnTo>
                  <a:lnTo>
                    <a:pt x="1920" y="4336"/>
                  </a:lnTo>
                  <a:lnTo>
                    <a:pt x="1942" y="4349"/>
                  </a:lnTo>
                  <a:lnTo>
                    <a:pt x="1965" y="4363"/>
                  </a:lnTo>
                  <a:lnTo>
                    <a:pt x="1989" y="4375"/>
                  </a:lnTo>
                  <a:lnTo>
                    <a:pt x="2013" y="4389"/>
                  </a:lnTo>
                  <a:lnTo>
                    <a:pt x="2039" y="4401"/>
                  </a:lnTo>
                  <a:lnTo>
                    <a:pt x="2064" y="4413"/>
                  </a:lnTo>
                  <a:lnTo>
                    <a:pt x="2090" y="4424"/>
                  </a:lnTo>
                  <a:lnTo>
                    <a:pt x="2116" y="4434"/>
                  </a:lnTo>
                  <a:lnTo>
                    <a:pt x="2144" y="4444"/>
                  </a:lnTo>
                  <a:lnTo>
                    <a:pt x="2170" y="4454"/>
                  </a:lnTo>
                  <a:lnTo>
                    <a:pt x="2198" y="4462"/>
                  </a:lnTo>
                  <a:lnTo>
                    <a:pt x="2225" y="4471"/>
                  </a:lnTo>
                  <a:lnTo>
                    <a:pt x="2253" y="4478"/>
                  </a:lnTo>
                  <a:lnTo>
                    <a:pt x="2283" y="4485"/>
                  </a:lnTo>
                  <a:lnTo>
                    <a:pt x="2311" y="4491"/>
                  </a:lnTo>
                  <a:lnTo>
                    <a:pt x="2340" y="4497"/>
                  </a:lnTo>
                  <a:lnTo>
                    <a:pt x="2370" y="4502"/>
                  </a:lnTo>
                  <a:lnTo>
                    <a:pt x="2401" y="4506"/>
                  </a:lnTo>
                  <a:lnTo>
                    <a:pt x="2431" y="4510"/>
                  </a:lnTo>
                  <a:lnTo>
                    <a:pt x="2462" y="4513"/>
                  </a:lnTo>
                  <a:lnTo>
                    <a:pt x="2493" y="4516"/>
                  </a:lnTo>
                  <a:lnTo>
                    <a:pt x="2525" y="4517"/>
                  </a:lnTo>
                  <a:lnTo>
                    <a:pt x="2556" y="4518"/>
                  </a:lnTo>
                  <a:lnTo>
                    <a:pt x="2588" y="4518"/>
                  </a:lnTo>
                  <a:lnTo>
                    <a:pt x="2620" y="4517"/>
                  </a:lnTo>
                  <a:lnTo>
                    <a:pt x="2653" y="4515"/>
                  </a:lnTo>
                  <a:lnTo>
                    <a:pt x="2685" y="4513"/>
                  </a:lnTo>
                  <a:lnTo>
                    <a:pt x="2717" y="4509"/>
                  </a:lnTo>
                  <a:lnTo>
                    <a:pt x="2751" y="4504"/>
                  </a:lnTo>
                  <a:lnTo>
                    <a:pt x="2784" y="4499"/>
                  </a:lnTo>
                  <a:lnTo>
                    <a:pt x="2817" y="4492"/>
                  </a:lnTo>
                  <a:lnTo>
                    <a:pt x="2850" y="4485"/>
                  </a:lnTo>
                  <a:lnTo>
                    <a:pt x="2885" y="4477"/>
                  </a:lnTo>
                  <a:lnTo>
                    <a:pt x="2919" y="4467"/>
                  </a:lnTo>
                  <a:lnTo>
                    <a:pt x="2953" y="4457"/>
                  </a:lnTo>
                  <a:lnTo>
                    <a:pt x="2987" y="4446"/>
                  </a:lnTo>
                  <a:lnTo>
                    <a:pt x="3023" y="4434"/>
                  </a:lnTo>
                  <a:lnTo>
                    <a:pt x="3057" y="4420"/>
                  </a:lnTo>
                  <a:lnTo>
                    <a:pt x="3092" y="4406"/>
                  </a:lnTo>
                  <a:lnTo>
                    <a:pt x="3128" y="4390"/>
                  </a:lnTo>
                  <a:lnTo>
                    <a:pt x="3162" y="4372"/>
                  </a:lnTo>
                  <a:lnTo>
                    <a:pt x="3197" y="4353"/>
                  </a:lnTo>
                  <a:lnTo>
                    <a:pt x="3231" y="4333"/>
                  </a:lnTo>
                  <a:lnTo>
                    <a:pt x="3267" y="4312"/>
                  </a:lnTo>
                  <a:lnTo>
                    <a:pt x="3301" y="4290"/>
                  </a:lnTo>
                  <a:lnTo>
                    <a:pt x="3336" y="4266"/>
                  </a:lnTo>
                  <a:lnTo>
                    <a:pt x="3371" y="4241"/>
                  </a:lnTo>
                  <a:lnTo>
                    <a:pt x="3405" y="4213"/>
                  </a:lnTo>
                  <a:lnTo>
                    <a:pt x="3440" y="4185"/>
                  </a:lnTo>
                  <a:lnTo>
                    <a:pt x="3474" y="4156"/>
                  </a:lnTo>
                  <a:lnTo>
                    <a:pt x="3509" y="4126"/>
                  </a:lnTo>
                  <a:lnTo>
                    <a:pt x="3543" y="4094"/>
                  </a:lnTo>
                  <a:lnTo>
                    <a:pt x="3576" y="4060"/>
                  </a:lnTo>
                  <a:lnTo>
                    <a:pt x="3610" y="4092"/>
                  </a:lnTo>
                  <a:lnTo>
                    <a:pt x="3643" y="4123"/>
                  </a:lnTo>
                  <a:lnTo>
                    <a:pt x="3676" y="4154"/>
                  </a:lnTo>
                  <a:lnTo>
                    <a:pt x="3709" y="4185"/>
                  </a:lnTo>
                  <a:lnTo>
                    <a:pt x="3743" y="4215"/>
                  </a:lnTo>
                  <a:lnTo>
                    <a:pt x="3776" y="4246"/>
                  </a:lnTo>
                  <a:lnTo>
                    <a:pt x="3808" y="4276"/>
                  </a:lnTo>
                  <a:lnTo>
                    <a:pt x="3841" y="4306"/>
                  </a:lnTo>
                  <a:lnTo>
                    <a:pt x="3856" y="4317"/>
                  </a:lnTo>
                  <a:lnTo>
                    <a:pt x="3872" y="4326"/>
                  </a:lnTo>
                  <a:lnTo>
                    <a:pt x="3887" y="4335"/>
                  </a:lnTo>
                  <a:lnTo>
                    <a:pt x="3904" y="4341"/>
                  </a:lnTo>
                  <a:lnTo>
                    <a:pt x="3921" y="4346"/>
                  </a:lnTo>
                  <a:lnTo>
                    <a:pt x="3940" y="4349"/>
                  </a:lnTo>
                  <a:lnTo>
                    <a:pt x="3959" y="4350"/>
                  </a:lnTo>
                  <a:lnTo>
                    <a:pt x="3980" y="4350"/>
                  </a:lnTo>
                  <a:lnTo>
                    <a:pt x="3990" y="4349"/>
                  </a:lnTo>
                  <a:lnTo>
                    <a:pt x="3999" y="4348"/>
                  </a:lnTo>
                  <a:lnTo>
                    <a:pt x="4009" y="4346"/>
                  </a:lnTo>
                  <a:lnTo>
                    <a:pt x="4018" y="4344"/>
                  </a:lnTo>
                  <a:lnTo>
                    <a:pt x="4027" y="4341"/>
                  </a:lnTo>
                  <a:lnTo>
                    <a:pt x="4036" y="4338"/>
                  </a:lnTo>
                  <a:lnTo>
                    <a:pt x="4045" y="4334"/>
                  </a:lnTo>
                  <a:lnTo>
                    <a:pt x="4053" y="4330"/>
                  </a:lnTo>
                  <a:lnTo>
                    <a:pt x="4062" y="4325"/>
                  </a:lnTo>
                  <a:lnTo>
                    <a:pt x="4070" y="4320"/>
                  </a:lnTo>
                  <a:lnTo>
                    <a:pt x="4078" y="4315"/>
                  </a:lnTo>
                  <a:lnTo>
                    <a:pt x="4086" y="4308"/>
                  </a:lnTo>
                  <a:lnTo>
                    <a:pt x="4102" y="4295"/>
                  </a:lnTo>
                  <a:lnTo>
                    <a:pt x="4116" y="4279"/>
                  </a:lnTo>
                  <a:lnTo>
                    <a:pt x="4129" y="4262"/>
                  </a:lnTo>
                  <a:lnTo>
                    <a:pt x="4140" y="4245"/>
                  </a:lnTo>
                  <a:lnTo>
                    <a:pt x="4144" y="4236"/>
                  </a:lnTo>
                  <a:lnTo>
                    <a:pt x="4148" y="4227"/>
                  </a:lnTo>
                  <a:lnTo>
                    <a:pt x="4152" y="4218"/>
                  </a:lnTo>
                  <a:lnTo>
                    <a:pt x="4155" y="4207"/>
                  </a:lnTo>
                  <a:lnTo>
                    <a:pt x="4158" y="4198"/>
                  </a:lnTo>
                  <a:lnTo>
                    <a:pt x="4160" y="4189"/>
                  </a:lnTo>
                  <a:lnTo>
                    <a:pt x="4162" y="4180"/>
                  </a:lnTo>
                  <a:lnTo>
                    <a:pt x="4163" y="4170"/>
                  </a:lnTo>
                  <a:lnTo>
                    <a:pt x="4164" y="4161"/>
                  </a:lnTo>
                  <a:lnTo>
                    <a:pt x="4164" y="4151"/>
                  </a:lnTo>
                  <a:lnTo>
                    <a:pt x="4163" y="4141"/>
                  </a:lnTo>
                  <a:lnTo>
                    <a:pt x="4163" y="4131"/>
                  </a:lnTo>
                  <a:lnTo>
                    <a:pt x="4160" y="4112"/>
                  </a:lnTo>
                  <a:lnTo>
                    <a:pt x="4156" y="4094"/>
                  </a:lnTo>
                  <a:lnTo>
                    <a:pt x="4150" y="4078"/>
                  </a:lnTo>
                  <a:lnTo>
                    <a:pt x="4143" y="4062"/>
                  </a:lnTo>
                  <a:lnTo>
                    <a:pt x="4134" y="4046"/>
                  </a:lnTo>
                  <a:lnTo>
                    <a:pt x="4124" y="4032"/>
                  </a:lnTo>
                  <a:lnTo>
                    <a:pt x="4113" y="4020"/>
                  </a:lnTo>
                  <a:lnTo>
                    <a:pt x="4100" y="4009"/>
                  </a:lnTo>
                  <a:lnTo>
                    <a:pt x="4066" y="3982"/>
                  </a:lnTo>
                  <a:lnTo>
                    <a:pt x="4033" y="3955"/>
                  </a:lnTo>
                  <a:lnTo>
                    <a:pt x="4000" y="3928"/>
                  </a:lnTo>
                  <a:lnTo>
                    <a:pt x="3966" y="3900"/>
                  </a:lnTo>
                  <a:lnTo>
                    <a:pt x="3933" y="3871"/>
                  </a:lnTo>
                  <a:lnTo>
                    <a:pt x="3900" y="3843"/>
                  </a:lnTo>
                  <a:lnTo>
                    <a:pt x="3867" y="3814"/>
                  </a:lnTo>
                  <a:lnTo>
                    <a:pt x="3833" y="3785"/>
                  </a:lnTo>
                  <a:lnTo>
                    <a:pt x="3862" y="3751"/>
                  </a:lnTo>
                  <a:lnTo>
                    <a:pt x="3889" y="3716"/>
                  </a:lnTo>
                  <a:lnTo>
                    <a:pt x="3915" y="3680"/>
                  </a:lnTo>
                  <a:lnTo>
                    <a:pt x="3941" y="3645"/>
                  </a:lnTo>
                  <a:lnTo>
                    <a:pt x="3966" y="3609"/>
                  </a:lnTo>
                  <a:lnTo>
                    <a:pt x="3991" y="3574"/>
                  </a:lnTo>
                  <a:lnTo>
                    <a:pt x="4015" y="3537"/>
                  </a:lnTo>
                  <a:lnTo>
                    <a:pt x="4037" y="3502"/>
                  </a:lnTo>
                  <a:lnTo>
                    <a:pt x="4060" y="3466"/>
                  </a:lnTo>
                  <a:lnTo>
                    <a:pt x="4081" y="3430"/>
                  </a:lnTo>
                  <a:lnTo>
                    <a:pt x="4103" y="3394"/>
                  </a:lnTo>
                  <a:lnTo>
                    <a:pt x="4122" y="3357"/>
                  </a:lnTo>
                  <a:lnTo>
                    <a:pt x="4142" y="3321"/>
                  </a:lnTo>
                  <a:lnTo>
                    <a:pt x="4160" y="3285"/>
                  </a:lnTo>
                  <a:lnTo>
                    <a:pt x="4178" y="3250"/>
                  </a:lnTo>
                  <a:lnTo>
                    <a:pt x="4195" y="3214"/>
                  </a:lnTo>
                  <a:lnTo>
                    <a:pt x="4211" y="3177"/>
                  </a:lnTo>
                  <a:lnTo>
                    <a:pt x="4228" y="3141"/>
                  </a:lnTo>
                  <a:lnTo>
                    <a:pt x="4242" y="3105"/>
                  </a:lnTo>
                  <a:lnTo>
                    <a:pt x="4256" y="3070"/>
                  </a:lnTo>
                  <a:lnTo>
                    <a:pt x="4269" y="3034"/>
                  </a:lnTo>
                  <a:lnTo>
                    <a:pt x="4281" y="2998"/>
                  </a:lnTo>
                  <a:lnTo>
                    <a:pt x="4292" y="2963"/>
                  </a:lnTo>
                  <a:lnTo>
                    <a:pt x="4302" y="2929"/>
                  </a:lnTo>
                  <a:lnTo>
                    <a:pt x="4312" y="2895"/>
                  </a:lnTo>
                  <a:lnTo>
                    <a:pt x="4320" y="2859"/>
                  </a:lnTo>
                  <a:lnTo>
                    <a:pt x="4328" y="2826"/>
                  </a:lnTo>
                  <a:lnTo>
                    <a:pt x="4335" y="2792"/>
                  </a:lnTo>
                  <a:lnTo>
                    <a:pt x="4342" y="2759"/>
                  </a:lnTo>
                  <a:lnTo>
                    <a:pt x="4348" y="2726"/>
                  </a:lnTo>
                  <a:lnTo>
                    <a:pt x="4352" y="2693"/>
                  </a:lnTo>
                  <a:lnTo>
                    <a:pt x="4356" y="2660"/>
                  </a:lnTo>
                  <a:lnTo>
                    <a:pt x="4359" y="2627"/>
                  </a:lnTo>
                  <a:lnTo>
                    <a:pt x="4361" y="2596"/>
                  </a:lnTo>
                  <a:lnTo>
                    <a:pt x="4362" y="2564"/>
                  </a:lnTo>
                  <a:lnTo>
                    <a:pt x="4362" y="2533"/>
                  </a:lnTo>
                  <a:lnTo>
                    <a:pt x="4361" y="2501"/>
                  </a:lnTo>
                  <a:lnTo>
                    <a:pt x="4360" y="2471"/>
                  </a:lnTo>
                  <a:lnTo>
                    <a:pt x="4357" y="2441"/>
                  </a:lnTo>
                  <a:lnTo>
                    <a:pt x="4354" y="2412"/>
                  </a:lnTo>
                  <a:lnTo>
                    <a:pt x="4350" y="2382"/>
                  </a:lnTo>
                  <a:lnTo>
                    <a:pt x="4345" y="2354"/>
                  </a:lnTo>
                  <a:lnTo>
                    <a:pt x="4338" y="2324"/>
                  </a:lnTo>
                  <a:lnTo>
                    <a:pt x="4331" y="2296"/>
                  </a:lnTo>
                  <a:lnTo>
                    <a:pt x="4323" y="2268"/>
                  </a:lnTo>
                  <a:lnTo>
                    <a:pt x="4315" y="2241"/>
                  </a:lnTo>
                  <a:lnTo>
                    <a:pt x="4306" y="2214"/>
                  </a:lnTo>
                  <a:lnTo>
                    <a:pt x="4296" y="2187"/>
                  </a:lnTo>
                  <a:lnTo>
                    <a:pt x="4285" y="2159"/>
                  </a:lnTo>
                  <a:lnTo>
                    <a:pt x="4273" y="2133"/>
                  </a:lnTo>
                  <a:lnTo>
                    <a:pt x="4260" y="2107"/>
                  </a:lnTo>
                  <a:lnTo>
                    <a:pt x="4245" y="2082"/>
                  </a:lnTo>
                  <a:lnTo>
                    <a:pt x="4230" y="2057"/>
                  </a:lnTo>
                  <a:lnTo>
                    <a:pt x="4213" y="2032"/>
                  </a:lnTo>
                  <a:lnTo>
                    <a:pt x="4196" y="2007"/>
                  </a:lnTo>
                  <a:lnTo>
                    <a:pt x="4178" y="1983"/>
                  </a:lnTo>
                  <a:lnTo>
                    <a:pt x="4159" y="1960"/>
                  </a:lnTo>
                  <a:lnTo>
                    <a:pt x="4139" y="1936"/>
                  </a:lnTo>
                  <a:lnTo>
                    <a:pt x="4118" y="1913"/>
                  </a:lnTo>
                  <a:lnTo>
                    <a:pt x="4095" y="1890"/>
                  </a:lnTo>
                  <a:lnTo>
                    <a:pt x="4071" y="1867"/>
                  </a:lnTo>
                  <a:lnTo>
                    <a:pt x="4047" y="1845"/>
                  </a:lnTo>
                  <a:lnTo>
                    <a:pt x="4022" y="1821"/>
                  </a:lnTo>
                  <a:lnTo>
                    <a:pt x="3995" y="17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202"/>
            <p:cNvSpPr>
              <a:spLocks/>
            </p:cNvSpPr>
            <p:nvPr/>
          </p:nvSpPr>
          <p:spPr bwMode="auto">
            <a:xfrm>
              <a:off x="3022600" y="4629150"/>
              <a:ext cx="104775" cy="109538"/>
            </a:xfrm>
            <a:custGeom>
              <a:avLst/>
              <a:gdLst>
                <a:gd name="T0" fmla="*/ 1968 w 2440"/>
                <a:gd name="T1" fmla="*/ 101 h 2551"/>
                <a:gd name="T2" fmla="*/ 1793 w 2440"/>
                <a:gd name="T3" fmla="*/ 240 h 2551"/>
                <a:gd name="T4" fmla="*/ 1619 w 2440"/>
                <a:gd name="T5" fmla="*/ 382 h 2551"/>
                <a:gd name="T6" fmla="*/ 1449 w 2440"/>
                <a:gd name="T7" fmla="*/ 528 h 2551"/>
                <a:gd name="T8" fmla="*/ 1283 w 2440"/>
                <a:gd name="T9" fmla="*/ 680 h 2551"/>
                <a:gd name="T10" fmla="*/ 1120 w 2440"/>
                <a:gd name="T11" fmla="*/ 836 h 2551"/>
                <a:gd name="T12" fmla="*/ 969 w 2440"/>
                <a:gd name="T13" fmla="*/ 992 h 2551"/>
                <a:gd name="T14" fmla="*/ 824 w 2440"/>
                <a:gd name="T15" fmla="*/ 1150 h 2551"/>
                <a:gd name="T16" fmla="*/ 684 w 2440"/>
                <a:gd name="T17" fmla="*/ 1310 h 2551"/>
                <a:gd name="T18" fmla="*/ 551 w 2440"/>
                <a:gd name="T19" fmla="*/ 1472 h 2551"/>
                <a:gd name="T20" fmla="*/ 425 w 2440"/>
                <a:gd name="T21" fmla="*/ 1636 h 2551"/>
                <a:gd name="T22" fmla="*/ 40 w 2440"/>
                <a:gd name="T23" fmla="*/ 2162 h 2551"/>
                <a:gd name="T24" fmla="*/ 12 w 2440"/>
                <a:gd name="T25" fmla="*/ 2221 h 2551"/>
                <a:gd name="T26" fmla="*/ 0 w 2440"/>
                <a:gd name="T27" fmla="*/ 2282 h 2551"/>
                <a:gd name="T28" fmla="*/ 4 w 2440"/>
                <a:gd name="T29" fmla="*/ 2345 h 2551"/>
                <a:gd name="T30" fmla="*/ 23 w 2440"/>
                <a:gd name="T31" fmla="*/ 2406 h 2551"/>
                <a:gd name="T32" fmla="*/ 59 w 2440"/>
                <a:gd name="T33" fmla="*/ 2461 h 2551"/>
                <a:gd name="T34" fmla="*/ 93 w 2440"/>
                <a:gd name="T35" fmla="*/ 2494 h 2551"/>
                <a:gd name="T36" fmla="*/ 123 w 2440"/>
                <a:gd name="T37" fmla="*/ 2516 h 2551"/>
                <a:gd name="T38" fmla="*/ 156 w 2440"/>
                <a:gd name="T39" fmla="*/ 2532 h 2551"/>
                <a:gd name="T40" fmla="*/ 192 w 2440"/>
                <a:gd name="T41" fmla="*/ 2544 h 2551"/>
                <a:gd name="T42" fmla="*/ 228 w 2440"/>
                <a:gd name="T43" fmla="*/ 2550 h 2551"/>
                <a:gd name="T44" fmla="*/ 264 w 2440"/>
                <a:gd name="T45" fmla="*/ 2551 h 2551"/>
                <a:gd name="T46" fmla="*/ 301 w 2440"/>
                <a:gd name="T47" fmla="*/ 2547 h 2551"/>
                <a:gd name="T48" fmla="*/ 336 w 2440"/>
                <a:gd name="T49" fmla="*/ 2536 h 2551"/>
                <a:gd name="T50" fmla="*/ 370 w 2440"/>
                <a:gd name="T51" fmla="*/ 2522 h 2551"/>
                <a:gd name="T52" fmla="*/ 402 w 2440"/>
                <a:gd name="T53" fmla="*/ 2502 h 2551"/>
                <a:gd name="T54" fmla="*/ 432 w 2440"/>
                <a:gd name="T55" fmla="*/ 2477 h 2551"/>
                <a:gd name="T56" fmla="*/ 461 w 2440"/>
                <a:gd name="T57" fmla="*/ 2440 h 2551"/>
                <a:gd name="T58" fmla="*/ 829 w 2440"/>
                <a:gd name="T59" fmla="*/ 1936 h 2551"/>
                <a:gd name="T60" fmla="*/ 946 w 2440"/>
                <a:gd name="T61" fmla="*/ 1784 h 2551"/>
                <a:gd name="T62" fmla="*/ 1070 w 2440"/>
                <a:gd name="T63" fmla="*/ 1633 h 2551"/>
                <a:gd name="T64" fmla="*/ 1200 w 2440"/>
                <a:gd name="T65" fmla="*/ 1484 h 2551"/>
                <a:gd name="T66" fmla="*/ 1336 w 2440"/>
                <a:gd name="T67" fmla="*/ 1337 h 2551"/>
                <a:gd name="T68" fmla="*/ 1477 w 2440"/>
                <a:gd name="T69" fmla="*/ 1193 h 2551"/>
                <a:gd name="T70" fmla="*/ 1634 w 2440"/>
                <a:gd name="T71" fmla="*/ 1040 h 2551"/>
                <a:gd name="T72" fmla="*/ 1791 w 2440"/>
                <a:gd name="T73" fmla="*/ 898 h 2551"/>
                <a:gd name="T74" fmla="*/ 1948 w 2440"/>
                <a:gd name="T75" fmla="*/ 762 h 2551"/>
                <a:gd name="T76" fmla="*/ 2111 w 2440"/>
                <a:gd name="T77" fmla="*/ 629 h 2551"/>
                <a:gd name="T78" fmla="*/ 2282 w 2440"/>
                <a:gd name="T79" fmla="*/ 495 h 2551"/>
                <a:gd name="T80" fmla="*/ 2353 w 2440"/>
                <a:gd name="T81" fmla="*/ 440 h 2551"/>
                <a:gd name="T82" fmla="*/ 2383 w 2440"/>
                <a:gd name="T83" fmla="*/ 410 h 2551"/>
                <a:gd name="T84" fmla="*/ 2405 w 2440"/>
                <a:gd name="T85" fmla="*/ 379 h 2551"/>
                <a:gd name="T86" fmla="*/ 2421 w 2440"/>
                <a:gd name="T87" fmla="*/ 346 h 2551"/>
                <a:gd name="T88" fmla="*/ 2433 w 2440"/>
                <a:gd name="T89" fmla="*/ 311 h 2551"/>
                <a:gd name="T90" fmla="*/ 2439 w 2440"/>
                <a:gd name="T91" fmla="*/ 275 h 2551"/>
                <a:gd name="T92" fmla="*/ 2439 w 2440"/>
                <a:gd name="T93" fmla="*/ 239 h 2551"/>
                <a:gd name="T94" fmla="*/ 2435 w 2440"/>
                <a:gd name="T95" fmla="*/ 203 h 2551"/>
                <a:gd name="T96" fmla="*/ 2426 w 2440"/>
                <a:gd name="T97" fmla="*/ 168 h 2551"/>
                <a:gd name="T98" fmla="*/ 2411 w 2440"/>
                <a:gd name="T99" fmla="*/ 133 h 2551"/>
                <a:gd name="T100" fmla="*/ 2391 w 2440"/>
                <a:gd name="T101" fmla="*/ 101 h 2551"/>
                <a:gd name="T102" fmla="*/ 2365 w 2440"/>
                <a:gd name="T103" fmla="*/ 72 h 2551"/>
                <a:gd name="T104" fmla="*/ 2338 w 2440"/>
                <a:gd name="T105" fmla="*/ 49 h 2551"/>
                <a:gd name="T106" fmla="*/ 2309 w 2440"/>
                <a:gd name="T107" fmla="*/ 30 h 2551"/>
                <a:gd name="T108" fmla="*/ 2277 w 2440"/>
                <a:gd name="T109" fmla="*/ 16 h 2551"/>
                <a:gd name="T110" fmla="*/ 2244 w 2440"/>
                <a:gd name="T111" fmla="*/ 6 h 2551"/>
                <a:gd name="T112" fmla="*/ 2211 w 2440"/>
                <a:gd name="T113" fmla="*/ 1 h 2551"/>
                <a:gd name="T114" fmla="*/ 2154 w 2440"/>
                <a:gd name="T115" fmla="*/ 2 h 2551"/>
                <a:gd name="T116" fmla="*/ 2120 w 2440"/>
                <a:gd name="T117" fmla="*/ 9 h 2551"/>
                <a:gd name="T118" fmla="*/ 2088 w 2440"/>
                <a:gd name="T119" fmla="*/ 20 h 2551"/>
                <a:gd name="T120" fmla="*/ 2057 w 2440"/>
                <a:gd name="T121" fmla="*/ 36 h 2551"/>
                <a:gd name="T122" fmla="*/ 2029 w 2440"/>
                <a:gd name="T123" fmla="*/ 56 h 2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40" h="2551">
                  <a:moveTo>
                    <a:pt x="2029" y="56"/>
                  </a:moveTo>
                  <a:lnTo>
                    <a:pt x="2028" y="56"/>
                  </a:lnTo>
                  <a:lnTo>
                    <a:pt x="1968" y="101"/>
                  </a:lnTo>
                  <a:lnTo>
                    <a:pt x="1910" y="147"/>
                  </a:lnTo>
                  <a:lnTo>
                    <a:pt x="1851" y="193"/>
                  </a:lnTo>
                  <a:lnTo>
                    <a:pt x="1793" y="240"/>
                  </a:lnTo>
                  <a:lnTo>
                    <a:pt x="1734" y="286"/>
                  </a:lnTo>
                  <a:lnTo>
                    <a:pt x="1677" y="333"/>
                  </a:lnTo>
                  <a:lnTo>
                    <a:pt x="1619" y="382"/>
                  </a:lnTo>
                  <a:lnTo>
                    <a:pt x="1562" y="430"/>
                  </a:lnTo>
                  <a:lnTo>
                    <a:pt x="1505" y="478"/>
                  </a:lnTo>
                  <a:lnTo>
                    <a:pt x="1449" y="528"/>
                  </a:lnTo>
                  <a:lnTo>
                    <a:pt x="1394" y="578"/>
                  </a:lnTo>
                  <a:lnTo>
                    <a:pt x="1337" y="628"/>
                  </a:lnTo>
                  <a:lnTo>
                    <a:pt x="1283" y="680"/>
                  </a:lnTo>
                  <a:lnTo>
                    <a:pt x="1228" y="732"/>
                  </a:lnTo>
                  <a:lnTo>
                    <a:pt x="1174" y="784"/>
                  </a:lnTo>
                  <a:lnTo>
                    <a:pt x="1120" y="836"/>
                  </a:lnTo>
                  <a:lnTo>
                    <a:pt x="1069" y="889"/>
                  </a:lnTo>
                  <a:lnTo>
                    <a:pt x="1018" y="940"/>
                  </a:lnTo>
                  <a:lnTo>
                    <a:pt x="969" y="992"/>
                  </a:lnTo>
                  <a:lnTo>
                    <a:pt x="920" y="1045"/>
                  </a:lnTo>
                  <a:lnTo>
                    <a:pt x="871" y="1097"/>
                  </a:lnTo>
                  <a:lnTo>
                    <a:pt x="824" y="1150"/>
                  </a:lnTo>
                  <a:lnTo>
                    <a:pt x="776" y="1203"/>
                  </a:lnTo>
                  <a:lnTo>
                    <a:pt x="730" y="1257"/>
                  </a:lnTo>
                  <a:lnTo>
                    <a:pt x="684" y="1310"/>
                  </a:lnTo>
                  <a:lnTo>
                    <a:pt x="639" y="1364"/>
                  </a:lnTo>
                  <a:lnTo>
                    <a:pt x="594" y="1418"/>
                  </a:lnTo>
                  <a:lnTo>
                    <a:pt x="551" y="1472"/>
                  </a:lnTo>
                  <a:lnTo>
                    <a:pt x="508" y="1527"/>
                  </a:lnTo>
                  <a:lnTo>
                    <a:pt x="466" y="1582"/>
                  </a:lnTo>
                  <a:lnTo>
                    <a:pt x="425" y="1636"/>
                  </a:lnTo>
                  <a:lnTo>
                    <a:pt x="383" y="1692"/>
                  </a:lnTo>
                  <a:lnTo>
                    <a:pt x="39" y="2161"/>
                  </a:lnTo>
                  <a:lnTo>
                    <a:pt x="40" y="2162"/>
                  </a:lnTo>
                  <a:lnTo>
                    <a:pt x="29" y="2180"/>
                  </a:lnTo>
                  <a:lnTo>
                    <a:pt x="20" y="2201"/>
                  </a:lnTo>
                  <a:lnTo>
                    <a:pt x="12" y="2221"/>
                  </a:lnTo>
                  <a:lnTo>
                    <a:pt x="6" y="2241"/>
                  </a:lnTo>
                  <a:lnTo>
                    <a:pt x="2" y="2262"/>
                  </a:lnTo>
                  <a:lnTo>
                    <a:pt x="0" y="2282"/>
                  </a:lnTo>
                  <a:lnTo>
                    <a:pt x="0" y="2303"/>
                  </a:lnTo>
                  <a:lnTo>
                    <a:pt x="1" y="2324"/>
                  </a:lnTo>
                  <a:lnTo>
                    <a:pt x="4" y="2345"/>
                  </a:lnTo>
                  <a:lnTo>
                    <a:pt x="8" y="2365"/>
                  </a:lnTo>
                  <a:lnTo>
                    <a:pt x="15" y="2387"/>
                  </a:lnTo>
                  <a:lnTo>
                    <a:pt x="23" y="2406"/>
                  </a:lnTo>
                  <a:lnTo>
                    <a:pt x="33" y="2425"/>
                  </a:lnTo>
                  <a:lnTo>
                    <a:pt x="44" y="2443"/>
                  </a:lnTo>
                  <a:lnTo>
                    <a:pt x="59" y="2461"/>
                  </a:lnTo>
                  <a:lnTo>
                    <a:pt x="74" y="2477"/>
                  </a:lnTo>
                  <a:lnTo>
                    <a:pt x="83" y="2486"/>
                  </a:lnTo>
                  <a:lnTo>
                    <a:pt x="93" y="2494"/>
                  </a:lnTo>
                  <a:lnTo>
                    <a:pt x="103" y="2502"/>
                  </a:lnTo>
                  <a:lnTo>
                    <a:pt x="113" y="2509"/>
                  </a:lnTo>
                  <a:lnTo>
                    <a:pt x="123" y="2516"/>
                  </a:lnTo>
                  <a:lnTo>
                    <a:pt x="134" y="2522"/>
                  </a:lnTo>
                  <a:lnTo>
                    <a:pt x="145" y="2527"/>
                  </a:lnTo>
                  <a:lnTo>
                    <a:pt x="156" y="2532"/>
                  </a:lnTo>
                  <a:lnTo>
                    <a:pt x="168" y="2536"/>
                  </a:lnTo>
                  <a:lnTo>
                    <a:pt x="180" y="2541"/>
                  </a:lnTo>
                  <a:lnTo>
                    <a:pt x="192" y="2544"/>
                  </a:lnTo>
                  <a:lnTo>
                    <a:pt x="204" y="2547"/>
                  </a:lnTo>
                  <a:lnTo>
                    <a:pt x="216" y="2549"/>
                  </a:lnTo>
                  <a:lnTo>
                    <a:pt x="228" y="2550"/>
                  </a:lnTo>
                  <a:lnTo>
                    <a:pt x="240" y="2551"/>
                  </a:lnTo>
                  <a:lnTo>
                    <a:pt x="252" y="2551"/>
                  </a:lnTo>
                  <a:lnTo>
                    <a:pt x="264" y="2551"/>
                  </a:lnTo>
                  <a:lnTo>
                    <a:pt x="276" y="2550"/>
                  </a:lnTo>
                  <a:lnTo>
                    <a:pt x="288" y="2549"/>
                  </a:lnTo>
                  <a:lnTo>
                    <a:pt x="301" y="2547"/>
                  </a:lnTo>
                  <a:lnTo>
                    <a:pt x="313" y="2544"/>
                  </a:lnTo>
                  <a:lnTo>
                    <a:pt x="324" y="2541"/>
                  </a:lnTo>
                  <a:lnTo>
                    <a:pt x="336" y="2536"/>
                  </a:lnTo>
                  <a:lnTo>
                    <a:pt x="347" y="2532"/>
                  </a:lnTo>
                  <a:lnTo>
                    <a:pt x="359" y="2527"/>
                  </a:lnTo>
                  <a:lnTo>
                    <a:pt x="370" y="2522"/>
                  </a:lnTo>
                  <a:lnTo>
                    <a:pt x="381" y="2516"/>
                  </a:lnTo>
                  <a:lnTo>
                    <a:pt x="391" y="2509"/>
                  </a:lnTo>
                  <a:lnTo>
                    <a:pt x="402" y="2502"/>
                  </a:lnTo>
                  <a:lnTo>
                    <a:pt x="412" y="2494"/>
                  </a:lnTo>
                  <a:lnTo>
                    <a:pt x="422" y="2486"/>
                  </a:lnTo>
                  <a:lnTo>
                    <a:pt x="432" y="2477"/>
                  </a:lnTo>
                  <a:lnTo>
                    <a:pt x="442" y="2465"/>
                  </a:lnTo>
                  <a:lnTo>
                    <a:pt x="452" y="2453"/>
                  </a:lnTo>
                  <a:lnTo>
                    <a:pt x="461" y="2440"/>
                  </a:lnTo>
                  <a:lnTo>
                    <a:pt x="469" y="2427"/>
                  </a:lnTo>
                  <a:lnTo>
                    <a:pt x="791" y="1987"/>
                  </a:lnTo>
                  <a:lnTo>
                    <a:pt x="829" y="1936"/>
                  </a:lnTo>
                  <a:lnTo>
                    <a:pt x="867" y="1886"/>
                  </a:lnTo>
                  <a:lnTo>
                    <a:pt x="907" y="1834"/>
                  </a:lnTo>
                  <a:lnTo>
                    <a:pt x="946" y="1784"/>
                  </a:lnTo>
                  <a:lnTo>
                    <a:pt x="987" y="1734"/>
                  </a:lnTo>
                  <a:lnTo>
                    <a:pt x="1029" y="1683"/>
                  </a:lnTo>
                  <a:lnTo>
                    <a:pt x="1070" y="1633"/>
                  </a:lnTo>
                  <a:lnTo>
                    <a:pt x="1113" y="1583"/>
                  </a:lnTo>
                  <a:lnTo>
                    <a:pt x="1157" y="1534"/>
                  </a:lnTo>
                  <a:lnTo>
                    <a:pt x="1200" y="1484"/>
                  </a:lnTo>
                  <a:lnTo>
                    <a:pt x="1244" y="1435"/>
                  </a:lnTo>
                  <a:lnTo>
                    <a:pt x="1290" y="1386"/>
                  </a:lnTo>
                  <a:lnTo>
                    <a:pt x="1336" y="1337"/>
                  </a:lnTo>
                  <a:lnTo>
                    <a:pt x="1382" y="1288"/>
                  </a:lnTo>
                  <a:lnTo>
                    <a:pt x="1429" y="1241"/>
                  </a:lnTo>
                  <a:lnTo>
                    <a:pt x="1477" y="1193"/>
                  </a:lnTo>
                  <a:lnTo>
                    <a:pt x="1530" y="1140"/>
                  </a:lnTo>
                  <a:lnTo>
                    <a:pt x="1582" y="1090"/>
                  </a:lnTo>
                  <a:lnTo>
                    <a:pt x="1634" y="1040"/>
                  </a:lnTo>
                  <a:lnTo>
                    <a:pt x="1686" y="991"/>
                  </a:lnTo>
                  <a:lnTo>
                    <a:pt x="1738" y="944"/>
                  </a:lnTo>
                  <a:lnTo>
                    <a:pt x="1791" y="898"/>
                  </a:lnTo>
                  <a:lnTo>
                    <a:pt x="1842" y="852"/>
                  </a:lnTo>
                  <a:lnTo>
                    <a:pt x="1896" y="806"/>
                  </a:lnTo>
                  <a:lnTo>
                    <a:pt x="1948" y="762"/>
                  </a:lnTo>
                  <a:lnTo>
                    <a:pt x="2001" y="718"/>
                  </a:lnTo>
                  <a:lnTo>
                    <a:pt x="2056" y="673"/>
                  </a:lnTo>
                  <a:lnTo>
                    <a:pt x="2111" y="629"/>
                  </a:lnTo>
                  <a:lnTo>
                    <a:pt x="2167" y="585"/>
                  </a:lnTo>
                  <a:lnTo>
                    <a:pt x="2223" y="541"/>
                  </a:lnTo>
                  <a:lnTo>
                    <a:pt x="2282" y="495"/>
                  </a:lnTo>
                  <a:lnTo>
                    <a:pt x="2341" y="450"/>
                  </a:lnTo>
                  <a:lnTo>
                    <a:pt x="2340" y="449"/>
                  </a:lnTo>
                  <a:lnTo>
                    <a:pt x="2353" y="440"/>
                  </a:lnTo>
                  <a:lnTo>
                    <a:pt x="2365" y="429"/>
                  </a:lnTo>
                  <a:lnTo>
                    <a:pt x="2375" y="419"/>
                  </a:lnTo>
                  <a:lnTo>
                    <a:pt x="2383" y="410"/>
                  </a:lnTo>
                  <a:lnTo>
                    <a:pt x="2391" y="400"/>
                  </a:lnTo>
                  <a:lnTo>
                    <a:pt x="2398" y="390"/>
                  </a:lnTo>
                  <a:lnTo>
                    <a:pt x="2405" y="379"/>
                  </a:lnTo>
                  <a:lnTo>
                    <a:pt x="2411" y="368"/>
                  </a:lnTo>
                  <a:lnTo>
                    <a:pt x="2416" y="357"/>
                  </a:lnTo>
                  <a:lnTo>
                    <a:pt x="2421" y="346"/>
                  </a:lnTo>
                  <a:lnTo>
                    <a:pt x="2426" y="334"/>
                  </a:lnTo>
                  <a:lnTo>
                    <a:pt x="2429" y="322"/>
                  </a:lnTo>
                  <a:lnTo>
                    <a:pt x="2433" y="311"/>
                  </a:lnTo>
                  <a:lnTo>
                    <a:pt x="2435" y="299"/>
                  </a:lnTo>
                  <a:lnTo>
                    <a:pt x="2437" y="287"/>
                  </a:lnTo>
                  <a:lnTo>
                    <a:pt x="2439" y="275"/>
                  </a:lnTo>
                  <a:lnTo>
                    <a:pt x="2439" y="263"/>
                  </a:lnTo>
                  <a:lnTo>
                    <a:pt x="2440" y="251"/>
                  </a:lnTo>
                  <a:lnTo>
                    <a:pt x="2439" y="239"/>
                  </a:lnTo>
                  <a:lnTo>
                    <a:pt x="2439" y="227"/>
                  </a:lnTo>
                  <a:lnTo>
                    <a:pt x="2437" y="215"/>
                  </a:lnTo>
                  <a:lnTo>
                    <a:pt x="2435" y="203"/>
                  </a:lnTo>
                  <a:lnTo>
                    <a:pt x="2433" y="191"/>
                  </a:lnTo>
                  <a:lnTo>
                    <a:pt x="2429" y="179"/>
                  </a:lnTo>
                  <a:lnTo>
                    <a:pt x="2426" y="168"/>
                  </a:lnTo>
                  <a:lnTo>
                    <a:pt x="2421" y="155"/>
                  </a:lnTo>
                  <a:lnTo>
                    <a:pt x="2416" y="144"/>
                  </a:lnTo>
                  <a:lnTo>
                    <a:pt x="2411" y="133"/>
                  </a:lnTo>
                  <a:lnTo>
                    <a:pt x="2405" y="122"/>
                  </a:lnTo>
                  <a:lnTo>
                    <a:pt x="2398" y="112"/>
                  </a:lnTo>
                  <a:lnTo>
                    <a:pt x="2391" y="101"/>
                  </a:lnTo>
                  <a:lnTo>
                    <a:pt x="2383" y="91"/>
                  </a:lnTo>
                  <a:lnTo>
                    <a:pt x="2375" y="82"/>
                  </a:lnTo>
                  <a:lnTo>
                    <a:pt x="2365" y="72"/>
                  </a:lnTo>
                  <a:lnTo>
                    <a:pt x="2356" y="64"/>
                  </a:lnTo>
                  <a:lnTo>
                    <a:pt x="2347" y="56"/>
                  </a:lnTo>
                  <a:lnTo>
                    <a:pt x="2338" y="49"/>
                  </a:lnTo>
                  <a:lnTo>
                    <a:pt x="2329" y="42"/>
                  </a:lnTo>
                  <a:lnTo>
                    <a:pt x="2319" y="36"/>
                  </a:lnTo>
                  <a:lnTo>
                    <a:pt x="2309" y="30"/>
                  </a:lnTo>
                  <a:lnTo>
                    <a:pt x="2298" y="25"/>
                  </a:lnTo>
                  <a:lnTo>
                    <a:pt x="2288" y="20"/>
                  </a:lnTo>
                  <a:lnTo>
                    <a:pt x="2277" y="16"/>
                  </a:lnTo>
                  <a:lnTo>
                    <a:pt x="2267" y="12"/>
                  </a:lnTo>
                  <a:lnTo>
                    <a:pt x="2256" y="9"/>
                  </a:lnTo>
                  <a:lnTo>
                    <a:pt x="2244" y="6"/>
                  </a:lnTo>
                  <a:lnTo>
                    <a:pt x="2233" y="4"/>
                  </a:lnTo>
                  <a:lnTo>
                    <a:pt x="2222" y="2"/>
                  </a:lnTo>
                  <a:lnTo>
                    <a:pt x="2211" y="1"/>
                  </a:lnTo>
                  <a:lnTo>
                    <a:pt x="2199" y="0"/>
                  </a:lnTo>
                  <a:lnTo>
                    <a:pt x="2177" y="0"/>
                  </a:lnTo>
                  <a:lnTo>
                    <a:pt x="2154" y="2"/>
                  </a:lnTo>
                  <a:lnTo>
                    <a:pt x="2143" y="4"/>
                  </a:lnTo>
                  <a:lnTo>
                    <a:pt x="2132" y="6"/>
                  </a:lnTo>
                  <a:lnTo>
                    <a:pt x="2120" y="9"/>
                  </a:lnTo>
                  <a:lnTo>
                    <a:pt x="2109" y="12"/>
                  </a:lnTo>
                  <a:lnTo>
                    <a:pt x="2099" y="16"/>
                  </a:lnTo>
                  <a:lnTo>
                    <a:pt x="2088" y="20"/>
                  </a:lnTo>
                  <a:lnTo>
                    <a:pt x="2078" y="25"/>
                  </a:lnTo>
                  <a:lnTo>
                    <a:pt x="2067" y="30"/>
                  </a:lnTo>
                  <a:lnTo>
                    <a:pt x="2057" y="36"/>
                  </a:lnTo>
                  <a:lnTo>
                    <a:pt x="2048" y="42"/>
                  </a:lnTo>
                  <a:lnTo>
                    <a:pt x="2038" y="49"/>
                  </a:lnTo>
                  <a:lnTo>
                    <a:pt x="2029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203"/>
            <p:cNvSpPr>
              <a:spLocks/>
            </p:cNvSpPr>
            <p:nvPr/>
          </p:nvSpPr>
          <p:spPr bwMode="auto">
            <a:xfrm>
              <a:off x="3146425" y="4259263"/>
              <a:ext cx="106363" cy="111125"/>
            </a:xfrm>
            <a:custGeom>
              <a:avLst/>
              <a:gdLst>
                <a:gd name="T0" fmla="*/ 830 w 2478"/>
                <a:gd name="T1" fmla="*/ 1534 h 2592"/>
                <a:gd name="T2" fmla="*/ 622 w 2478"/>
                <a:gd name="T3" fmla="*/ 1720 h 2592"/>
                <a:gd name="T4" fmla="*/ 408 w 2478"/>
                <a:gd name="T5" fmla="*/ 1899 h 2592"/>
                <a:gd name="T6" fmla="*/ 189 w 2478"/>
                <a:gd name="T7" fmla="*/ 2072 h 2592"/>
                <a:gd name="T8" fmla="*/ 89 w 2478"/>
                <a:gd name="T9" fmla="*/ 2144 h 2592"/>
                <a:gd name="T10" fmla="*/ 49 w 2478"/>
                <a:gd name="T11" fmla="*/ 2187 h 2592"/>
                <a:gd name="T12" fmla="*/ 24 w 2478"/>
                <a:gd name="T13" fmla="*/ 2230 h 2592"/>
                <a:gd name="T14" fmla="*/ 7 w 2478"/>
                <a:gd name="T15" fmla="*/ 2277 h 2592"/>
                <a:gd name="T16" fmla="*/ 1 w 2478"/>
                <a:gd name="T17" fmla="*/ 2325 h 2592"/>
                <a:gd name="T18" fmla="*/ 3 w 2478"/>
                <a:gd name="T19" fmla="*/ 2374 h 2592"/>
                <a:gd name="T20" fmla="*/ 14 w 2478"/>
                <a:gd name="T21" fmla="*/ 2421 h 2592"/>
                <a:gd name="T22" fmla="*/ 35 w 2478"/>
                <a:gd name="T23" fmla="*/ 2466 h 2592"/>
                <a:gd name="T24" fmla="*/ 65 w 2478"/>
                <a:gd name="T25" fmla="*/ 2508 h 2592"/>
                <a:gd name="T26" fmla="*/ 104 w 2478"/>
                <a:gd name="T27" fmla="*/ 2542 h 2592"/>
                <a:gd name="T28" fmla="*/ 145 w 2478"/>
                <a:gd name="T29" fmla="*/ 2567 h 2592"/>
                <a:gd name="T30" fmla="*/ 190 w 2478"/>
                <a:gd name="T31" fmla="*/ 2584 h 2592"/>
                <a:gd name="T32" fmla="*/ 238 w 2478"/>
                <a:gd name="T33" fmla="*/ 2591 h 2592"/>
                <a:gd name="T34" fmla="*/ 285 w 2478"/>
                <a:gd name="T35" fmla="*/ 2590 h 2592"/>
                <a:gd name="T36" fmla="*/ 333 w 2478"/>
                <a:gd name="T37" fmla="*/ 2579 h 2592"/>
                <a:gd name="T38" fmla="*/ 377 w 2478"/>
                <a:gd name="T39" fmla="*/ 2560 h 2592"/>
                <a:gd name="T40" fmla="*/ 418 w 2478"/>
                <a:gd name="T41" fmla="*/ 2533 h 2592"/>
                <a:gd name="T42" fmla="*/ 547 w 2478"/>
                <a:gd name="T43" fmla="*/ 2434 h 2592"/>
                <a:gd name="T44" fmla="*/ 780 w 2478"/>
                <a:gd name="T45" fmla="*/ 2246 h 2592"/>
                <a:gd name="T46" fmla="*/ 1007 w 2478"/>
                <a:gd name="T47" fmla="*/ 2052 h 2592"/>
                <a:gd name="T48" fmla="*/ 1228 w 2478"/>
                <a:gd name="T49" fmla="*/ 1849 h 2592"/>
                <a:gd name="T50" fmla="*/ 1438 w 2478"/>
                <a:gd name="T51" fmla="*/ 1640 h 2592"/>
                <a:gd name="T52" fmla="*/ 1632 w 2478"/>
                <a:gd name="T53" fmla="*/ 1431 h 2592"/>
                <a:gd name="T54" fmla="*/ 1817 w 2478"/>
                <a:gd name="T55" fmla="*/ 1217 h 2592"/>
                <a:gd name="T56" fmla="*/ 1990 w 2478"/>
                <a:gd name="T57" fmla="*/ 1000 h 2592"/>
                <a:gd name="T58" fmla="*/ 2417 w 2478"/>
                <a:gd name="T59" fmla="*/ 417 h 2592"/>
                <a:gd name="T60" fmla="*/ 2444 w 2478"/>
                <a:gd name="T61" fmla="*/ 378 h 2592"/>
                <a:gd name="T62" fmla="*/ 2464 w 2478"/>
                <a:gd name="T63" fmla="*/ 335 h 2592"/>
                <a:gd name="T64" fmla="*/ 2475 w 2478"/>
                <a:gd name="T65" fmla="*/ 289 h 2592"/>
                <a:gd name="T66" fmla="*/ 2478 w 2478"/>
                <a:gd name="T67" fmla="*/ 243 h 2592"/>
                <a:gd name="T68" fmla="*/ 2472 w 2478"/>
                <a:gd name="T69" fmla="*/ 198 h 2592"/>
                <a:gd name="T70" fmla="*/ 2458 w 2478"/>
                <a:gd name="T71" fmla="*/ 154 h 2592"/>
                <a:gd name="T72" fmla="*/ 2435 w 2478"/>
                <a:gd name="T73" fmla="*/ 111 h 2592"/>
                <a:gd name="T74" fmla="*/ 2403 w 2478"/>
                <a:gd name="T75" fmla="*/ 74 h 2592"/>
                <a:gd name="T76" fmla="*/ 2363 w 2478"/>
                <a:gd name="T77" fmla="*/ 41 h 2592"/>
                <a:gd name="T78" fmla="*/ 2320 w 2478"/>
                <a:gd name="T79" fmla="*/ 18 h 2592"/>
                <a:gd name="T80" fmla="*/ 2272 w 2478"/>
                <a:gd name="T81" fmla="*/ 4 h 2592"/>
                <a:gd name="T82" fmla="*/ 2224 w 2478"/>
                <a:gd name="T83" fmla="*/ 0 h 2592"/>
                <a:gd name="T84" fmla="*/ 2176 w 2478"/>
                <a:gd name="T85" fmla="*/ 4 h 2592"/>
                <a:gd name="T86" fmla="*/ 2128 w 2478"/>
                <a:gd name="T87" fmla="*/ 18 h 2592"/>
                <a:gd name="T88" fmla="*/ 2084 w 2478"/>
                <a:gd name="T89" fmla="*/ 41 h 2592"/>
                <a:gd name="T90" fmla="*/ 2044 w 2478"/>
                <a:gd name="T91" fmla="*/ 74 h 2592"/>
                <a:gd name="T92" fmla="*/ 2000 w 2478"/>
                <a:gd name="T93" fmla="*/ 136 h 2592"/>
                <a:gd name="T94" fmla="*/ 1549 w 2478"/>
                <a:gd name="T95" fmla="*/ 746 h 2592"/>
                <a:gd name="T96" fmla="*/ 1386 w 2478"/>
                <a:gd name="T97" fmla="*/ 948 h 2592"/>
                <a:gd name="T98" fmla="*/ 1212 w 2478"/>
                <a:gd name="T99" fmla="*/ 1146 h 2592"/>
                <a:gd name="T100" fmla="*/ 1027 w 2478"/>
                <a:gd name="T101" fmla="*/ 1341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78" h="2592">
                  <a:moveTo>
                    <a:pt x="980" y="1388"/>
                  </a:moveTo>
                  <a:lnTo>
                    <a:pt x="929" y="1437"/>
                  </a:lnTo>
                  <a:lnTo>
                    <a:pt x="880" y="1485"/>
                  </a:lnTo>
                  <a:lnTo>
                    <a:pt x="830" y="1534"/>
                  </a:lnTo>
                  <a:lnTo>
                    <a:pt x="778" y="1581"/>
                  </a:lnTo>
                  <a:lnTo>
                    <a:pt x="727" y="1627"/>
                  </a:lnTo>
                  <a:lnTo>
                    <a:pt x="674" y="1674"/>
                  </a:lnTo>
                  <a:lnTo>
                    <a:pt x="622" y="1720"/>
                  </a:lnTo>
                  <a:lnTo>
                    <a:pt x="569" y="1765"/>
                  </a:lnTo>
                  <a:lnTo>
                    <a:pt x="516" y="1810"/>
                  </a:lnTo>
                  <a:lnTo>
                    <a:pt x="463" y="1855"/>
                  </a:lnTo>
                  <a:lnTo>
                    <a:pt x="408" y="1899"/>
                  </a:lnTo>
                  <a:lnTo>
                    <a:pt x="354" y="1942"/>
                  </a:lnTo>
                  <a:lnTo>
                    <a:pt x="299" y="1985"/>
                  </a:lnTo>
                  <a:lnTo>
                    <a:pt x="245" y="2029"/>
                  </a:lnTo>
                  <a:lnTo>
                    <a:pt x="189" y="2072"/>
                  </a:lnTo>
                  <a:lnTo>
                    <a:pt x="134" y="2114"/>
                  </a:lnTo>
                  <a:lnTo>
                    <a:pt x="119" y="2123"/>
                  </a:lnTo>
                  <a:lnTo>
                    <a:pt x="103" y="2133"/>
                  </a:lnTo>
                  <a:lnTo>
                    <a:pt x="89" y="2144"/>
                  </a:lnTo>
                  <a:lnTo>
                    <a:pt x="74" y="2157"/>
                  </a:lnTo>
                  <a:lnTo>
                    <a:pt x="65" y="2166"/>
                  </a:lnTo>
                  <a:lnTo>
                    <a:pt x="57" y="2177"/>
                  </a:lnTo>
                  <a:lnTo>
                    <a:pt x="49" y="2187"/>
                  </a:lnTo>
                  <a:lnTo>
                    <a:pt x="42" y="2198"/>
                  </a:lnTo>
                  <a:lnTo>
                    <a:pt x="35" y="2208"/>
                  </a:lnTo>
                  <a:lnTo>
                    <a:pt x="29" y="2219"/>
                  </a:lnTo>
                  <a:lnTo>
                    <a:pt x="24" y="2230"/>
                  </a:lnTo>
                  <a:lnTo>
                    <a:pt x="19" y="2242"/>
                  </a:lnTo>
                  <a:lnTo>
                    <a:pt x="14" y="2253"/>
                  </a:lnTo>
                  <a:lnTo>
                    <a:pt x="11" y="2265"/>
                  </a:lnTo>
                  <a:lnTo>
                    <a:pt x="7" y="2277"/>
                  </a:lnTo>
                  <a:lnTo>
                    <a:pt x="5" y="2288"/>
                  </a:lnTo>
                  <a:lnTo>
                    <a:pt x="3" y="2300"/>
                  </a:lnTo>
                  <a:lnTo>
                    <a:pt x="1" y="2313"/>
                  </a:lnTo>
                  <a:lnTo>
                    <a:pt x="1" y="2325"/>
                  </a:lnTo>
                  <a:lnTo>
                    <a:pt x="0" y="2338"/>
                  </a:lnTo>
                  <a:lnTo>
                    <a:pt x="1" y="2350"/>
                  </a:lnTo>
                  <a:lnTo>
                    <a:pt x="1" y="2362"/>
                  </a:lnTo>
                  <a:lnTo>
                    <a:pt x="3" y="2374"/>
                  </a:lnTo>
                  <a:lnTo>
                    <a:pt x="5" y="2386"/>
                  </a:lnTo>
                  <a:lnTo>
                    <a:pt x="7" y="2398"/>
                  </a:lnTo>
                  <a:lnTo>
                    <a:pt x="11" y="2410"/>
                  </a:lnTo>
                  <a:lnTo>
                    <a:pt x="14" y="2421"/>
                  </a:lnTo>
                  <a:lnTo>
                    <a:pt x="19" y="2433"/>
                  </a:lnTo>
                  <a:lnTo>
                    <a:pt x="24" y="2444"/>
                  </a:lnTo>
                  <a:lnTo>
                    <a:pt x="29" y="2455"/>
                  </a:lnTo>
                  <a:lnTo>
                    <a:pt x="35" y="2466"/>
                  </a:lnTo>
                  <a:lnTo>
                    <a:pt x="42" y="2477"/>
                  </a:lnTo>
                  <a:lnTo>
                    <a:pt x="49" y="2487"/>
                  </a:lnTo>
                  <a:lnTo>
                    <a:pt x="57" y="2497"/>
                  </a:lnTo>
                  <a:lnTo>
                    <a:pt x="65" y="2508"/>
                  </a:lnTo>
                  <a:lnTo>
                    <a:pt x="74" y="2517"/>
                  </a:lnTo>
                  <a:lnTo>
                    <a:pt x="83" y="2526"/>
                  </a:lnTo>
                  <a:lnTo>
                    <a:pt x="94" y="2534"/>
                  </a:lnTo>
                  <a:lnTo>
                    <a:pt x="104" y="2542"/>
                  </a:lnTo>
                  <a:lnTo>
                    <a:pt x="114" y="2549"/>
                  </a:lnTo>
                  <a:lnTo>
                    <a:pt x="124" y="2556"/>
                  </a:lnTo>
                  <a:lnTo>
                    <a:pt x="135" y="2562"/>
                  </a:lnTo>
                  <a:lnTo>
                    <a:pt x="145" y="2567"/>
                  </a:lnTo>
                  <a:lnTo>
                    <a:pt x="156" y="2572"/>
                  </a:lnTo>
                  <a:lnTo>
                    <a:pt x="168" y="2577"/>
                  </a:lnTo>
                  <a:lnTo>
                    <a:pt x="179" y="2580"/>
                  </a:lnTo>
                  <a:lnTo>
                    <a:pt x="190" y="2584"/>
                  </a:lnTo>
                  <a:lnTo>
                    <a:pt x="202" y="2586"/>
                  </a:lnTo>
                  <a:lnTo>
                    <a:pt x="215" y="2588"/>
                  </a:lnTo>
                  <a:lnTo>
                    <a:pt x="226" y="2590"/>
                  </a:lnTo>
                  <a:lnTo>
                    <a:pt x="238" y="2591"/>
                  </a:lnTo>
                  <a:lnTo>
                    <a:pt x="250" y="2592"/>
                  </a:lnTo>
                  <a:lnTo>
                    <a:pt x="262" y="2591"/>
                  </a:lnTo>
                  <a:lnTo>
                    <a:pt x="274" y="2591"/>
                  </a:lnTo>
                  <a:lnTo>
                    <a:pt x="285" y="2590"/>
                  </a:lnTo>
                  <a:lnTo>
                    <a:pt x="297" y="2588"/>
                  </a:lnTo>
                  <a:lnTo>
                    <a:pt x="309" y="2586"/>
                  </a:lnTo>
                  <a:lnTo>
                    <a:pt x="320" y="2583"/>
                  </a:lnTo>
                  <a:lnTo>
                    <a:pt x="333" y="2579"/>
                  </a:lnTo>
                  <a:lnTo>
                    <a:pt x="344" y="2576"/>
                  </a:lnTo>
                  <a:lnTo>
                    <a:pt x="355" y="2571"/>
                  </a:lnTo>
                  <a:lnTo>
                    <a:pt x="366" y="2566"/>
                  </a:lnTo>
                  <a:lnTo>
                    <a:pt x="377" y="2560"/>
                  </a:lnTo>
                  <a:lnTo>
                    <a:pt x="388" y="2554"/>
                  </a:lnTo>
                  <a:lnTo>
                    <a:pt x="398" y="2548"/>
                  </a:lnTo>
                  <a:lnTo>
                    <a:pt x="408" y="2540"/>
                  </a:lnTo>
                  <a:lnTo>
                    <a:pt x="418" y="2533"/>
                  </a:lnTo>
                  <a:lnTo>
                    <a:pt x="427" y="2524"/>
                  </a:lnTo>
                  <a:lnTo>
                    <a:pt x="429" y="2525"/>
                  </a:lnTo>
                  <a:lnTo>
                    <a:pt x="488" y="2479"/>
                  </a:lnTo>
                  <a:lnTo>
                    <a:pt x="547" y="2434"/>
                  </a:lnTo>
                  <a:lnTo>
                    <a:pt x="606" y="2388"/>
                  </a:lnTo>
                  <a:lnTo>
                    <a:pt x="664" y="2341"/>
                  </a:lnTo>
                  <a:lnTo>
                    <a:pt x="722" y="2293"/>
                  </a:lnTo>
                  <a:lnTo>
                    <a:pt x="780" y="2246"/>
                  </a:lnTo>
                  <a:lnTo>
                    <a:pt x="837" y="2199"/>
                  </a:lnTo>
                  <a:lnTo>
                    <a:pt x="894" y="2150"/>
                  </a:lnTo>
                  <a:lnTo>
                    <a:pt x="951" y="2101"/>
                  </a:lnTo>
                  <a:lnTo>
                    <a:pt x="1007" y="2052"/>
                  </a:lnTo>
                  <a:lnTo>
                    <a:pt x="1063" y="2003"/>
                  </a:lnTo>
                  <a:lnTo>
                    <a:pt x="1119" y="1951"/>
                  </a:lnTo>
                  <a:lnTo>
                    <a:pt x="1173" y="1901"/>
                  </a:lnTo>
                  <a:lnTo>
                    <a:pt x="1228" y="1849"/>
                  </a:lnTo>
                  <a:lnTo>
                    <a:pt x="1282" y="1796"/>
                  </a:lnTo>
                  <a:lnTo>
                    <a:pt x="1336" y="1744"/>
                  </a:lnTo>
                  <a:lnTo>
                    <a:pt x="1387" y="1693"/>
                  </a:lnTo>
                  <a:lnTo>
                    <a:pt x="1438" y="1640"/>
                  </a:lnTo>
                  <a:lnTo>
                    <a:pt x="1487" y="1589"/>
                  </a:lnTo>
                  <a:lnTo>
                    <a:pt x="1536" y="1537"/>
                  </a:lnTo>
                  <a:lnTo>
                    <a:pt x="1585" y="1483"/>
                  </a:lnTo>
                  <a:lnTo>
                    <a:pt x="1632" y="1431"/>
                  </a:lnTo>
                  <a:lnTo>
                    <a:pt x="1680" y="1378"/>
                  </a:lnTo>
                  <a:lnTo>
                    <a:pt x="1726" y="1325"/>
                  </a:lnTo>
                  <a:lnTo>
                    <a:pt x="1772" y="1271"/>
                  </a:lnTo>
                  <a:lnTo>
                    <a:pt x="1817" y="1217"/>
                  </a:lnTo>
                  <a:lnTo>
                    <a:pt x="1861" y="1164"/>
                  </a:lnTo>
                  <a:lnTo>
                    <a:pt x="1905" y="1109"/>
                  </a:lnTo>
                  <a:lnTo>
                    <a:pt x="1948" y="1055"/>
                  </a:lnTo>
                  <a:lnTo>
                    <a:pt x="1990" y="1000"/>
                  </a:lnTo>
                  <a:lnTo>
                    <a:pt x="2031" y="945"/>
                  </a:lnTo>
                  <a:lnTo>
                    <a:pt x="2073" y="890"/>
                  </a:lnTo>
                  <a:lnTo>
                    <a:pt x="2418" y="418"/>
                  </a:lnTo>
                  <a:lnTo>
                    <a:pt x="2417" y="417"/>
                  </a:lnTo>
                  <a:lnTo>
                    <a:pt x="2424" y="408"/>
                  </a:lnTo>
                  <a:lnTo>
                    <a:pt x="2432" y="398"/>
                  </a:lnTo>
                  <a:lnTo>
                    <a:pt x="2438" y="388"/>
                  </a:lnTo>
                  <a:lnTo>
                    <a:pt x="2444" y="378"/>
                  </a:lnTo>
                  <a:lnTo>
                    <a:pt x="2450" y="367"/>
                  </a:lnTo>
                  <a:lnTo>
                    <a:pt x="2455" y="357"/>
                  </a:lnTo>
                  <a:lnTo>
                    <a:pt x="2460" y="346"/>
                  </a:lnTo>
                  <a:lnTo>
                    <a:pt x="2464" y="335"/>
                  </a:lnTo>
                  <a:lnTo>
                    <a:pt x="2467" y="324"/>
                  </a:lnTo>
                  <a:lnTo>
                    <a:pt x="2470" y="313"/>
                  </a:lnTo>
                  <a:lnTo>
                    <a:pt x="2473" y="301"/>
                  </a:lnTo>
                  <a:lnTo>
                    <a:pt x="2475" y="289"/>
                  </a:lnTo>
                  <a:lnTo>
                    <a:pt x="2476" y="278"/>
                  </a:lnTo>
                  <a:lnTo>
                    <a:pt x="2477" y="266"/>
                  </a:lnTo>
                  <a:lnTo>
                    <a:pt x="2478" y="255"/>
                  </a:lnTo>
                  <a:lnTo>
                    <a:pt x="2478" y="243"/>
                  </a:lnTo>
                  <a:lnTo>
                    <a:pt x="2477" y="232"/>
                  </a:lnTo>
                  <a:lnTo>
                    <a:pt x="2476" y="220"/>
                  </a:lnTo>
                  <a:lnTo>
                    <a:pt x="2474" y="209"/>
                  </a:lnTo>
                  <a:lnTo>
                    <a:pt x="2472" y="198"/>
                  </a:lnTo>
                  <a:lnTo>
                    <a:pt x="2469" y="186"/>
                  </a:lnTo>
                  <a:lnTo>
                    <a:pt x="2466" y="175"/>
                  </a:lnTo>
                  <a:lnTo>
                    <a:pt x="2462" y="164"/>
                  </a:lnTo>
                  <a:lnTo>
                    <a:pt x="2458" y="154"/>
                  </a:lnTo>
                  <a:lnTo>
                    <a:pt x="2453" y="143"/>
                  </a:lnTo>
                  <a:lnTo>
                    <a:pt x="2447" y="132"/>
                  </a:lnTo>
                  <a:lnTo>
                    <a:pt x="2441" y="121"/>
                  </a:lnTo>
                  <a:lnTo>
                    <a:pt x="2435" y="111"/>
                  </a:lnTo>
                  <a:lnTo>
                    <a:pt x="2428" y="101"/>
                  </a:lnTo>
                  <a:lnTo>
                    <a:pt x="2420" y="92"/>
                  </a:lnTo>
                  <a:lnTo>
                    <a:pt x="2412" y="83"/>
                  </a:lnTo>
                  <a:lnTo>
                    <a:pt x="2403" y="74"/>
                  </a:lnTo>
                  <a:lnTo>
                    <a:pt x="2393" y="65"/>
                  </a:lnTo>
                  <a:lnTo>
                    <a:pt x="2384" y="56"/>
                  </a:lnTo>
                  <a:lnTo>
                    <a:pt x="2374" y="49"/>
                  </a:lnTo>
                  <a:lnTo>
                    <a:pt x="2363" y="41"/>
                  </a:lnTo>
                  <a:lnTo>
                    <a:pt x="2353" y="35"/>
                  </a:lnTo>
                  <a:lnTo>
                    <a:pt x="2342" y="29"/>
                  </a:lnTo>
                  <a:lnTo>
                    <a:pt x="2331" y="23"/>
                  </a:lnTo>
                  <a:lnTo>
                    <a:pt x="2320" y="18"/>
                  </a:lnTo>
                  <a:lnTo>
                    <a:pt x="2308" y="14"/>
                  </a:lnTo>
                  <a:lnTo>
                    <a:pt x="2297" y="10"/>
                  </a:lnTo>
                  <a:lnTo>
                    <a:pt x="2284" y="7"/>
                  </a:lnTo>
                  <a:lnTo>
                    <a:pt x="2272" y="4"/>
                  </a:lnTo>
                  <a:lnTo>
                    <a:pt x="2260" y="2"/>
                  </a:lnTo>
                  <a:lnTo>
                    <a:pt x="2248" y="1"/>
                  </a:lnTo>
                  <a:lnTo>
                    <a:pt x="2236" y="0"/>
                  </a:lnTo>
                  <a:lnTo>
                    <a:pt x="2224" y="0"/>
                  </a:lnTo>
                  <a:lnTo>
                    <a:pt x="2212" y="0"/>
                  </a:lnTo>
                  <a:lnTo>
                    <a:pt x="2200" y="1"/>
                  </a:lnTo>
                  <a:lnTo>
                    <a:pt x="2188" y="2"/>
                  </a:lnTo>
                  <a:lnTo>
                    <a:pt x="2176" y="4"/>
                  </a:lnTo>
                  <a:lnTo>
                    <a:pt x="2163" y="7"/>
                  </a:lnTo>
                  <a:lnTo>
                    <a:pt x="2151" y="10"/>
                  </a:lnTo>
                  <a:lnTo>
                    <a:pt x="2139" y="14"/>
                  </a:lnTo>
                  <a:lnTo>
                    <a:pt x="2128" y="18"/>
                  </a:lnTo>
                  <a:lnTo>
                    <a:pt x="2117" y="23"/>
                  </a:lnTo>
                  <a:lnTo>
                    <a:pt x="2105" y="29"/>
                  </a:lnTo>
                  <a:lnTo>
                    <a:pt x="2095" y="35"/>
                  </a:lnTo>
                  <a:lnTo>
                    <a:pt x="2084" y="41"/>
                  </a:lnTo>
                  <a:lnTo>
                    <a:pt x="2074" y="49"/>
                  </a:lnTo>
                  <a:lnTo>
                    <a:pt x="2063" y="56"/>
                  </a:lnTo>
                  <a:lnTo>
                    <a:pt x="2054" y="65"/>
                  </a:lnTo>
                  <a:lnTo>
                    <a:pt x="2044" y="74"/>
                  </a:lnTo>
                  <a:lnTo>
                    <a:pt x="2031" y="88"/>
                  </a:lnTo>
                  <a:lnTo>
                    <a:pt x="2019" y="103"/>
                  </a:lnTo>
                  <a:lnTo>
                    <a:pt x="2009" y="119"/>
                  </a:lnTo>
                  <a:lnTo>
                    <a:pt x="2000" y="136"/>
                  </a:lnTo>
                  <a:lnTo>
                    <a:pt x="1664" y="593"/>
                  </a:lnTo>
                  <a:lnTo>
                    <a:pt x="1627" y="645"/>
                  </a:lnTo>
                  <a:lnTo>
                    <a:pt x="1589" y="696"/>
                  </a:lnTo>
                  <a:lnTo>
                    <a:pt x="1549" y="746"/>
                  </a:lnTo>
                  <a:lnTo>
                    <a:pt x="1509" y="797"/>
                  </a:lnTo>
                  <a:lnTo>
                    <a:pt x="1469" y="848"/>
                  </a:lnTo>
                  <a:lnTo>
                    <a:pt x="1427" y="898"/>
                  </a:lnTo>
                  <a:lnTo>
                    <a:pt x="1386" y="948"/>
                  </a:lnTo>
                  <a:lnTo>
                    <a:pt x="1343" y="998"/>
                  </a:lnTo>
                  <a:lnTo>
                    <a:pt x="1299" y="1048"/>
                  </a:lnTo>
                  <a:lnTo>
                    <a:pt x="1256" y="1097"/>
                  </a:lnTo>
                  <a:lnTo>
                    <a:pt x="1212" y="1146"/>
                  </a:lnTo>
                  <a:lnTo>
                    <a:pt x="1166" y="1195"/>
                  </a:lnTo>
                  <a:lnTo>
                    <a:pt x="1120" y="1244"/>
                  </a:lnTo>
                  <a:lnTo>
                    <a:pt x="1074" y="1292"/>
                  </a:lnTo>
                  <a:lnTo>
                    <a:pt x="1027" y="1341"/>
                  </a:lnTo>
                  <a:lnTo>
                    <a:pt x="980" y="13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MH_Text_1"/>
          <p:cNvSpPr/>
          <p:nvPr>
            <p:custDataLst>
              <p:tags r:id="rId3"/>
            </p:custDataLst>
          </p:nvPr>
        </p:nvSpPr>
        <p:spPr>
          <a:xfrm>
            <a:off x="3432376" y="1994834"/>
            <a:ext cx="265386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4"/>
              </a:buClr>
            </a:pPr>
            <a:r>
              <a:rPr lang="zh-CN" altLang="en-US" sz="19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7" name="MH_Text_1"/>
          <p:cNvSpPr/>
          <p:nvPr>
            <p:custDataLst>
              <p:tags r:id="rId4"/>
            </p:custDataLst>
          </p:nvPr>
        </p:nvSpPr>
        <p:spPr>
          <a:xfrm>
            <a:off x="3306029" y="2454719"/>
            <a:ext cx="3018727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8" name="Oval 5"/>
          <p:cNvSpPr>
            <a:spLocks noChangeArrowheads="1"/>
          </p:cNvSpPr>
          <p:nvPr/>
        </p:nvSpPr>
        <p:spPr bwMode="auto">
          <a:xfrm>
            <a:off x="6742484" y="1844824"/>
            <a:ext cx="1604767" cy="1604767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id-ID" sz="2001" ker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9" name="Group 112"/>
          <p:cNvGrpSpPr/>
          <p:nvPr/>
        </p:nvGrpSpPr>
        <p:grpSpPr>
          <a:xfrm>
            <a:off x="6559409" y="1661748"/>
            <a:ext cx="1969750" cy="1969750"/>
            <a:chOff x="6546413" y="2257147"/>
            <a:chExt cx="1868076" cy="1868076"/>
          </a:xfrm>
          <a:solidFill>
            <a:schemeClr val="accent3"/>
          </a:solidFill>
        </p:grpSpPr>
        <p:sp>
          <p:nvSpPr>
            <p:cNvPr id="50" name="Freeform 6"/>
            <p:cNvSpPr>
              <a:spLocks/>
            </p:cNvSpPr>
            <p:nvPr/>
          </p:nvSpPr>
          <p:spPr bwMode="auto">
            <a:xfrm>
              <a:off x="7922196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7"/>
            <p:cNvSpPr>
              <a:spLocks/>
            </p:cNvSpPr>
            <p:nvPr/>
          </p:nvSpPr>
          <p:spPr bwMode="auto">
            <a:xfrm>
              <a:off x="7502428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8"/>
            <p:cNvSpPr>
              <a:spLocks/>
            </p:cNvSpPr>
            <p:nvPr/>
          </p:nvSpPr>
          <p:spPr bwMode="auto">
            <a:xfrm>
              <a:off x="8223286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9"/>
            <p:cNvSpPr>
              <a:spLocks/>
            </p:cNvSpPr>
            <p:nvPr/>
          </p:nvSpPr>
          <p:spPr bwMode="auto">
            <a:xfrm>
              <a:off x="8223286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10"/>
            <p:cNvSpPr>
              <a:spLocks/>
            </p:cNvSpPr>
            <p:nvPr/>
          </p:nvSpPr>
          <p:spPr bwMode="auto">
            <a:xfrm>
              <a:off x="7922196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11"/>
            <p:cNvSpPr>
              <a:spLocks/>
            </p:cNvSpPr>
            <p:nvPr/>
          </p:nvSpPr>
          <p:spPr bwMode="auto">
            <a:xfrm>
              <a:off x="7502428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12"/>
            <p:cNvSpPr>
              <a:spLocks/>
            </p:cNvSpPr>
            <p:nvPr/>
          </p:nvSpPr>
          <p:spPr bwMode="auto">
            <a:xfrm>
              <a:off x="7033212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Freeform 13"/>
            <p:cNvSpPr>
              <a:spLocks/>
            </p:cNvSpPr>
            <p:nvPr/>
          </p:nvSpPr>
          <p:spPr bwMode="auto">
            <a:xfrm>
              <a:off x="6683771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14"/>
            <p:cNvSpPr>
              <a:spLocks/>
            </p:cNvSpPr>
            <p:nvPr/>
          </p:nvSpPr>
          <p:spPr bwMode="auto">
            <a:xfrm>
              <a:off x="6546413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Freeform 15"/>
            <p:cNvSpPr>
              <a:spLocks/>
            </p:cNvSpPr>
            <p:nvPr/>
          </p:nvSpPr>
          <p:spPr bwMode="auto">
            <a:xfrm>
              <a:off x="6546413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Freeform 16"/>
            <p:cNvSpPr>
              <a:spLocks/>
            </p:cNvSpPr>
            <p:nvPr/>
          </p:nvSpPr>
          <p:spPr bwMode="auto">
            <a:xfrm>
              <a:off x="6683771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Freeform 17"/>
            <p:cNvSpPr>
              <a:spLocks/>
            </p:cNvSpPr>
            <p:nvPr/>
          </p:nvSpPr>
          <p:spPr bwMode="auto">
            <a:xfrm>
              <a:off x="7033212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160"/>
          <p:cNvGrpSpPr/>
          <p:nvPr/>
        </p:nvGrpSpPr>
        <p:grpSpPr>
          <a:xfrm>
            <a:off x="7233458" y="2354353"/>
            <a:ext cx="627228" cy="586856"/>
            <a:chOff x="6964363" y="2108200"/>
            <a:chExt cx="690562" cy="646113"/>
          </a:xfrm>
          <a:solidFill>
            <a:srgbClr val="669900"/>
          </a:solidFill>
        </p:grpSpPr>
        <p:sp>
          <p:nvSpPr>
            <p:cNvPr id="67" name="Freeform 91"/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Freeform 92"/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9" name="MH_Text_1"/>
          <p:cNvSpPr/>
          <p:nvPr>
            <p:custDataLst>
              <p:tags r:id="rId5"/>
            </p:custDataLst>
          </p:nvPr>
        </p:nvSpPr>
        <p:spPr>
          <a:xfrm>
            <a:off x="6048417" y="4152720"/>
            <a:ext cx="265386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4"/>
              </a:buClr>
            </a:pPr>
            <a:r>
              <a:rPr lang="zh-CN" altLang="en-US" sz="19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0" name="MH_Text_1"/>
          <p:cNvSpPr/>
          <p:nvPr>
            <p:custDataLst>
              <p:tags r:id="rId6"/>
            </p:custDataLst>
          </p:nvPr>
        </p:nvSpPr>
        <p:spPr>
          <a:xfrm>
            <a:off x="5922070" y="4640134"/>
            <a:ext cx="3018727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1" name="Oval 5"/>
          <p:cNvSpPr>
            <a:spLocks noChangeArrowheads="1"/>
          </p:cNvSpPr>
          <p:nvPr/>
        </p:nvSpPr>
        <p:spPr bwMode="auto">
          <a:xfrm>
            <a:off x="9550796" y="3930438"/>
            <a:ext cx="1604767" cy="1604767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sz="2001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2" name="Group 126"/>
          <p:cNvGrpSpPr/>
          <p:nvPr/>
        </p:nvGrpSpPr>
        <p:grpSpPr>
          <a:xfrm>
            <a:off x="9367720" y="3747362"/>
            <a:ext cx="1969750" cy="1969750"/>
            <a:chOff x="9237196" y="2257147"/>
            <a:chExt cx="1868076" cy="1868076"/>
          </a:xfrm>
          <a:solidFill>
            <a:schemeClr val="accent4"/>
          </a:solidFill>
        </p:grpSpPr>
        <p:sp>
          <p:nvSpPr>
            <p:cNvPr id="73" name="Freeform 6"/>
            <p:cNvSpPr>
              <a:spLocks/>
            </p:cNvSpPr>
            <p:nvPr/>
          </p:nvSpPr>
          <p:spPr bwMode="auto">
            <a:xfrm>
              <a:off x="10612979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Freeform 7"/>
            <p:cNvSpPr>
              <a:spLocks/>
            </p:cNvSpPr>
            <p:nvPr/>
          </p:nvSpPr>
          <p:spPr bwMode="auto">
            <a:xfrm>
              <a:off x="10193211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Freeform 8"/>
            <p:cNvSpPr>
              <a:spLocks/>
            </p:cNvSpPr>
            <p:nvPr/>
          </p:nvSpPr>
          <p:spPr bwMode="auto">
            <a:xfrm>
              <a:off x="10914069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Freeform 9"/>
            <p:cNvSpPr>
              <a:spLocks/>
            </p:cNvSpPr>
            <p:nvPr/>
          </p:nvSpPr>
          <p:spPr bwMode="auto">
            <a:xfrm>
              <a:off x="10914069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Freeform 10"/>
            <p:cNvSpPr>
              <a:spLocks/>
            </p:cNvSpPr>
            <p:nvPr/>
          </p:nvSpPr>
          <p:spPr bwMode="auto">
            <a:xfrm>
              <a:off x="10612979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Freeform 11"/>
            <p:cNvSpPr>
              <a:spLocks/>
            </p:cNvSpPr>
            <p:nvPr/>
          </p:nvSpPr>
          <p:spPr bwMode="auto">
            <a:xfrm>
              <a:off x="10193211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12"/>
            <p:cNvSpPr>
              <a:spLocks/>
            </p:cNvSpPr>
            <p:nvPr/>
          </p:nvSpPr>
          <p:spPr bwMode="auto">
            <a:xfrm>
              <a:off x="9723995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13"/>
            <p:cNvSpPr>
              <a:spLocks/>
            </p:cNvSpPr>
            <p:nvPr/>
          </p:nvSpPr>
          <p:spPr bwMode="auto">
            <a:xfrm>
              <a:off x="9374554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14"/>
            <p:cNvSpPr>
              <a:spLocks/>
            </p:cNvSpPr>
            <p:nvPr/>
          </p:nvSpPr>
          <p:spPr bwMode="auto">
            <a:xfrm>
              <a:off x="9237196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15"/>
            <p:cNvSpPr>
              <a:spLocks/>
            </p:cNvSpPr>
            <p:nvPr/>
          </p:nvSpPr>
          <p:spPr bwMode="auto">
            <a:xfrm>
              <a:off x="9237196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16"/>
            <p:cNvSpPr>
              <a:spLocks/>
            </p:cNvSpPr>
            <p:nvPr/>
          </p:nvSpPr>
          <p:spPr bwMode="auto">
            <a:xfrm>
              <a:off x="9374554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17"/>
            <p:cNvSpPr>
              <a:spLocks/>
            </p:cNvSpPr>
            <p:nvPr/>
          </p:nvSpPr>
          <p:spPr bwMode="auto">
            <a:xfrm>
              <a:off x="9723995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163"/>
          <p:cNvGrpSpPr/>
          <p:nvPr/>
        </p:nvGrpSpPr>
        <p:grpSpPr>
          <a:xfrm>
            <a:off x="10137614" y="4388721"/>
            <a:ext cx="431129" cy="625787"/>
            <a:chOff x="9856788" y="2057400"/>
            <a:chExt cx="474662" cy="688975"/>
          </a:xfrm>
          <a:solidFill>
            <a:srgbClr val="669900"/>
          </a:solidFill>
        </p:grpSpPr>
        <p:sp>
          <p:nvSpPr>
            <p:cNvPr id="86" name="Freeform 110"/>
            <p:cNvSpPr>
              <a:spLocks noEditPoints="1"/>
            </p:cNvSpPr>
            <p:nvPr/>
          </p:nvSpPr>
          <p:spPr bwMode="auto">
            <a:xfrm>
              <a:off x="9856788" y="2057400"/>
              <a:ext cx="474662" cy="688975"/>
            </a:xfrm>
            <a:custGeom>
              <a:avLst/>
              <a:gdLst>
                <a:gd name="T0" fmla="*/ 1009 w 11063"/>
                <a:gd name="T1" fmla="*/ 1454 h 16058"/>
                <a:gd name="T2" fmla="*/ 1036 w 11063"/>
                <a:gd name="T3" fmla="*/ 1334 h 16058"/>
                <a:gd name="T4" fmla="*/ 1091 w 11063"/>
                <a:gd name="T5" fmla="*/ 1225 h 16058"/>
                <a:gd name="T6" fmla="*/ 1171 w 11063"/>
                <a:gd name="T7" fmla="*/ 1134 h 16058"/>
                <a:gd name="T8" fmla="*/ 1268 w 11063"/>
                <a:gd name="T9" fmla="*/ 1065 h 16058"/>
                <a:gd name="T10" fmla="*/ 1383 w 11063"/>
                <a:gd name="T11" fmla="*/ 1020 h 16058"/>
                <a:gd name="T12" fmla="*/ 1509 w 11063"/>
                <a:gd name="T13" fmla="*/ 1004 h 16058"/>
                <a:gd name="T14" fmla="*/ 9655 w 11063"/>
                <a:gd name="T15" fmla="*/ 1014 h 16058"/>
                <a:gd name="T16" fmla="*/ 9772 w 11063"/>
                <a:gd name="T17" fmla="*/ 1053 h 16058"/>
                <a:gd name="T18" fmla="*/ 9874 w 11063"/>
                <a:gd name="T19" fmla="*/ 1118 h 16058"/>
                <a:gd name="T20" fmla="*/ 9957 w 11063"/>
                <a:gd name="T21" fmla="*/ 1205 h 16058"/>
                <a:gd name="T22" fmla="*/ 10018 w 11063"/>
                <a:gd name="T23" fmla="*/ 1310 h 16058"/>
                <a:gd name="T24" fmla="*/ 10051 w 11063"/>
                <a:gd name="T25" fmla="*/ 1429 h 16058"/>
                <a:gd name="T26" fmla="*/ 10057 w 11063"/>
                <a:gd name="T27" fmla="*/ 13044 h 16058"/>
                <a:gd name="T28" fmla="*/ 10057 w 11063"/>
                <a:gd name="T29" fmla="*/ 14553 h 16058"/>
                <a:gd name="T30" fmla="*/ 10041 w 11063"/>
                <a:gd name="T31" fmla="*/ 14677 h 16058"/>
                <a:gd name="T32" fmla="*/ 9996 w 11063"/>
                <a:gd name="T33" fmla="*/ 14791 h 16058"/>
                <a:gd name="T34" fmla="*/ 9927 w 11063"/>
                <a:gd name="T35" fmla="*/ 14890 h 16058"/>
                <a:gd name="T36" fmla="*/ 9835 w 11063"/>
                <a:gd name="T37" fmla="*/ 14968 h 16058"/>
                <a:gd name="T38" fmla="*/ 9727 w 11063"/>
                <a:gd name="T39" fmla="*/ 15023 h 16058"/>
                <a:gd name="T40" fmla="*/ 9606 w 11063"/>
                <a:gd name="T41" fmla="*/ 15051 h 16058"/>
                <a:gd name="T42" fmla="*/ 1457 w 11063"/>
                <a:gd name="T43" fmla="*/ 15051 h 16058"/>
                <a:gd name="T44" fmla="*/ 1336 w 11063"/>
                <a:gd name="T45" fmla="*/ 15024 h 16058"/>
                <a:gd name="T46" fmla="*/ 1227 w 11063"/>
                <a:gd name="T47" fmla="*/ 14969 h 16058"/>
                <a:gd name="T48" fmla="*/ 1136 w 11063"/>
                <a:gd name="T49" fmla="*/ 14890 h 16058"/>
                <a:gd name="T50" fmla="*/ 1066 w 11063"/>
                <a:gd name="T51" fmla="*/ 14791 h 16058"/>
                <a:gd name="T52" fmla="*/ 1022 w 11063"/>
                <a:gd name="T53" fmla="*/ 14678 h 16058"/>
                <a:gd name="T54" fmla="*/ 1006 w 11063"/>
                <a:gd name="T55" fmla="*/ 14553 h 16058"/>
                <a:gd name="T56" fmla="*/ 1509 w 11063"/>
                <a:gd name="T57" fmla="*/ 1 h 16058"/>
                <a:gd name="T58" fmla="*/ 1131 w 11063"/>
                <a:gd name="T59" fmla="*/ 48 h 16058"/>
                <a:gd name="T60" fmla="*/ 789 w 11063"/>
                <a:gd name="T61" fmla="*/ 183 h 16058"/>
                <a:gd name="T62" fmla="*/ 494 w 11063"/>
                <a:gd name="T63" fmla="*/ 391 h 16058"/>
                <a:gd name="T64" fmla="*/ 257 w 11063"/>
                <a:gd name="T65" fmla="*/ 664 h 16058"/>
                <a:gd name="T66" fmla="*/ 92 w 11063"/>
                <a:gd name="T67" fmla="*/ 989 h 16058"/>
                <a:gd name="T68" fmla="*/ 8 w 11063"/>
                <a:gd name="T69" fmla="*/ 1352 h 16058"/>
                <a:gd name="T70" fmla="*/ 8 w 11063"/>
                <a:gd name="T71" fmla="*/ 14706 h 16058"/>
                <a:gd name="T72" fmla="*/ 92 w 11063"/>
                <a:gd name="T73" fmla="*/ 15070 h 16058"/>
                <a:gd name="T74" fmla="*/ 257 w 11063"/>
                <a:gd name="T75" fmla="*/ 15395 h 16058"/>
                <a:gd name="T76" fmla="*/ 494 w 11063"/>
                <a:gd name="T77" fmla="*/ 15667 h 16058"/>
                <a:gd name="T78" fmla="*/ 789 w 11063"/>
                <a:gd name="T79" fmla="*/ 15876 h 16058"/>
                <a:gd name="T80" fmla="*/ 1131 w 11063"/>
                <a:gd name="T81" fmla="*/ 16011 h 16058"/>
                <a:gd name="T82" fmla="*/ 1509 w 11063"/>
                <a:gd name="T83" fmla="*/ 16058 h 16058"/>
                <a:gd name="T84" fmla="*/ 9858 w 11063"/>
                <a:gd name="T85" fmla="*/ 16027 h 16058"/>
                <a:gd name="T86" fmla="*/ 10208 w 11063"/>
                <a:gd name="T87" fmla="*/ 15909 h 16058"/>
                <a:gd name="T88" fmla="*/ 10514 w 11063"/>
                <a:gd name="T89" fmla="*/ 15714 h 16058"/>
                <a:gd name="T90" fmla="*/ 10763 w 11063"/>
                <a:gd name="T91" fmla="*/ 15453 h 16058"/>
                <a:gd name="T92" fmla="*/ 10944 w 11063"/>
                <a:gd name="T93" fmla="*/ 15138 h 16058"/>
                <a:gd name="T94" fmla="*/ 11046 w 11063"/>
                <a:gd name="T95" fmla="*/ 14781 h 16058"/>
                <a:gd name="T96" fmla="*/ 11061 w 11063"/>
                <a:gd name="T97" fmla="*/ 1428 h 16058"/>
                <a:gd name="T98" fmla="*/ 10996 w 11063"/>
                <a:gd name="T99" fmla="*/ 1058 h 16058"/>
                <a:gd name="T100" fmla="*/ 10845 w 11063"/>
                <a:gd name="T101" fmla="*/ 725 h 16058"/>
                <a:gd name="T102" fmla="*/ 10620 w 11063"/>
                <a:gd name="T103" fmla="*/ 441 h 16058"/>
                <a:gd name="T104" fmla="*/ 10337 w 11063"/>
                <a:gd name="T105" fmla="*/ 218 h 16058"/>
                <a:gd name="T106" fmla="*/ 10003 w 11063"/>
                <a:gd name="T107" fmla="*/ 67 h 16058"/>
                <a:gd name="T108" fmla="*/ 9632 w 11063"/>
                <a:gd name="T109" fmla="*/ 2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063" h="16058">
                  <a:moveTo>
                    <a:pt x="10057" y="2509"/>
                  </a:moveTo>
                  <a:lnTo>
                    <a:pt x="1006" y="2510"/>
                  </a:lnTo>
                  <a:lnTo>
                    <a:pt x="1006" y="1505"/>
                  </a:lnTo>
                  <a:lnTo>
                    <a:pt x="1007" y="1480"/>
                  </a:lnTo>
                  <a:lnTo>
                    <a:pt x="1009" y="1454"/>
                  </a:lnTo>
                  <a:lnTo>
                    <a:pt x="1012" y="1429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7"/>
                  </a:lnTo>
                  <a:lnTo>
                    <a:pt x="1036" y="1334"/>
                  </a:lnTo>
                  <a:lnTo>
                    <a:pt x="1045" y="1311"/>
                  </a:lnTo>
                  <a:lnTo>
                    <a:pt x="1055" y="1289"/>
                  </a:lnTo>
                  <a:lnTo>
                    <a:pt x="1066" y="1267"/>
                  </a:lnTo>
                  <a:lnTo>
                    <a:pt x="1078" y="1245"/>
                  </a:lnTo>
                  <a:lnTo>
                    <a:pt x="1091" y="1225"/>
                  </a:lnTo>
                  <a:lnTo>
                    <a:pt x="1105" y="1205"/>
                  </a:lnTo>
                  <a:lnTo>
                    <a:pt x="1120" y="1186"/>
                  </a:lnTo>
                  <a:lnTo>
                    <a:pt x="1136" y="1168"/>
                  </a:lnTo>
                  <a:lnTo>
                    <a:pt x="1153" y="1151"/>
                  </a:lnTo>
                  <a:lnTo>
                    <a:pt x="1171" y="1134"/>
                  </a:lnTo>
                  <a:lnTo>
                    <a:pt x="1189" y="1119"/>
                  </a:lnTo>
                  <a:lnTo>
                    <a:pt x="1208" y="1104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5"/>
                  </a:lnTo>
                  <a:lnTo>
                    <a:pt x="1290" y="1054"/>
                  </a:lnTo>
                  <a:lnTo>
                    <a:pt x="1312" y="1044"/>
                  </a:lnTo>
                  <a:lnTo>
                    <a:pt x="1336" y="1035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5"/>
                  </a:lnTo>
                  <a:lnTo>
                    <a:pt x="1432" y="1010"/>
                  </a:lnTo>
                  <a:lnTo>
                    <a:pt x="1457" y="1007"/>
                  </a:lnTo>
                  <a:lnTo>
                    <a:pt x="1482" y="1005"/>
                  </a:lnTo>
                  <a:lnTo>
                    <a:pt x="1509" y="1004"/>
                  </a:lnTo>
                  <a:lnTo>
                    <a:pt x="9554" y="1004"/>
                  </a:lnTo>
                  <a:lnTo>
                    <a:pt x="9581" y="1005"/>
                  </a:lnTo>
                  <a:lnTo>
                    <a:pt x="9606" y="1007"/>
                  </a:lnTo>
                  <a:lnTo>
                    <a:pt x="9631" y="1010"/>
                  </a:lnTo>
                  <a:lnTo>
                    <a:pt x="9655" y="1014"/>
                  </a:lnTo>
                  <a:lnTo>
                    <a:pt x="9680" y="1020"/>
                  </a:lnTo>
                  <a:lnTo>
                    <a:pt x="9703" y="1027"/>
                  </a:lnTo>
                  <a:lnTo>
                    <a:pt x="9727" y="1034"/>
                  </a:lnTo>
                  <a:lnTo>
                    <a:pt x="9750" y="1043"/>
                  </a:lnTo>
                  <a:lnTo>
                    <a:pt x="9772" y="1053"/>
                  </a:lnTo>
                  <a:lnTo>
                    <a:pt x="9794" y="1064"/>
                  </a:lnTo>
                  <a:lnTo>
                    <a:pt x="9815" y="1076"/>
                  </a:lnTo>
                  <a:lnTo>
                    <a:pt x="9835" y="1089"/>
                  </a:lnTo>
                  <a:lnTo>
                    <a:pt x="9855" y="1103"/>
                  </a:lnTo>
                  <a:lnTo>
                    <a:pt x="9874" y="1118"/>
                  </a:lnTo>
                  <a:lnTo>
                    <a:pt x="9892" y="1134"/>
                  </a:lnTo>
                  <a:lnTo>
                    <a:pt x="9909" y="1151"/>
                  </a:lnTo>
                  <a:lnTo>
                    <a:pt x="9927" y="1168"/>
                  </a:lnTo>
                  <a:lnTo>
                    <a:pt x="9943" y="1186"/>
                  </a:lnTo>
                  <a:lnTo>
                    <a:pt x="9957" y="1205"/>
                  </a:lnTo>
                  <a:lnTo>
                    <a:pt x="9971" y="1225"/>
                  </a:lnTo>
                  <a:lnTo>
                    <a:pt x="9984" y="1245"/>
                  </a:lnTo>
                  <a:lnTo>
                    <a:pt x="9996" y="1267"/>
                  </a:lnTo>
                  <a:lnTo>
                    <a:pt x="10008" y="1288"/>
                  </a:lnTo>
                  <a:lnTo>
                    <a:pt x="10018" y="1310"/>
                  </a:lnTo>
                  <a:lnTo>
                    <a:pt x="10026" y="1333"/>
                  </a:lnTo>
                  <a:lnTo>
                    <a:pt x="10034" y="1356"/>
                  </a:lnTo>
                  <a:lnTo>
                    <a:pt x="10041" y="1380"/>
                  </a:lnTo>
                  <a:lnTo>
                    <a:pt x="10047" y="1404"/>
                  </a:lnTo>
                  <a:lnTo>
                    <a:pt x="10051" y="1429"/>
                  </a:lnTo>
                  <a:lnTo>
                    <a:pt x="10054" y="1454"/>
                  </a:lnTo>
                  <a:lnTo>
                    <a:pt x="10056" y="1479"/>
                  </a:lnTo>
                  <a:lnTo>
                    <a:pt x="10057" y="1505"/>
                  </a:lnTo>
                  <a:lnTo>
                    <a:pt x="10057" y="2509"/>
                  </a:lnTo>
                  <a:close/>
                  <a:moveTo>
                    <a:pt x="10057" y="13044"/>
                  </a:moveTo>
                  <a:lnTo>
                    <a:pt x="1006" y="13045"/>
                  </a:lnTo>
                  <a:lnTo>
                    <a:pt x="1006" y="3011"/>
                  </a:lnTo>
                  <a:lnTo>
                    <a:pt x="10057" y="3011"/>
                  </a:lnTo>
                  <a:lnTo>
                    <a:pt x="10057" y="13044"/>
                  </a:lnTo>
                  <a:close/>
                  <a:moveTo>
                    <a:pt x="10057" y="14553"/>
                  </a:moveTo>
                  <a:lnTo>
                    <a:pt x="10056" y="14578"/>
                  </a:lnTo>
                  <a:lnTo>
                    <a:pt x="10054" y="14604"/>
                  </a:lnTo>
                  <a:lnTo>
                    <a:pt x="10051" y="14629"/>
                  </a:lnTo>
                  <a:lnTo>
                    <a:pt x="10047" y="14653"/>
                  </a:lnTo>
                  <a:lnTo>
                    <a:pt x="10041" y="14677"/>
                  </a:lnTo>
                  <a:lnTo>
                    <a:pt x="10034" y="14701"/>
                  </a:lnTo>
                  <a:lnTo>
                    <a:pt x="10026" y="14724"/>
                  </a:lnTo>
                  <a:lnTo>
                    <a:pt x="10018" y="14747"/>
                  </a:lnTo>
                  <a:lnTo>
                    <a:pt x="10008" y="14769"/>
                  </a:lnTo>
                  <a:lnTo>
                    <a:pt x="9996" y="14791"/>
                  </a:lnTo>
                  <a:lnTo>
                    <a:pt x="9984" y="14813"/>
                  </a:lnTo>
                  <a:lnTo>
                    <a:pt x="9971" y="14833"/>
                  </a:lnTo>
                  <a:lnTo>
                    <a:pt x="9957" y="14853"/>
                  </a:lnTo>
                  <a:lnTo>
                    <a:pt x="9943" y="14872"/>
                  </a:lnTo>
                  <a:lnTo>
                    <a:pt x="9927" y="14890"/>
                  </a:lnTo>
                  <a:lnTo>
                    <a:pt x="9909" y="14907"/>
                  </a:lnTo>
                  <a:lnTo>
                    <a:pt x="9892" y="14924"/>
                  </a:lnTo>
                  <a:lnTo>
                    <a:pt x="9874" y="14939"/>
                  </a:lnTo>
                  <a:lnTo>
                    <a:pt x="9855" y="14954"/>
                  </a:lnTo>
                  <a:lnTo>
                    <a:pt x="9835" y="14968"/>
                  </a:lnTo>
                  <a:lnTo>
                    <a:pt x="9815" y="14981"/>
                  </a:lnTo>
                  <a:lnTo>
                    <a:pt x="9794" y="14993"/>
                  </a:lnTo>
                  <a:lnTo>
                    <a:pt x="9772" y="15004"/>
                  </a:lnTo>
                  <a:lnTo>
                    <a:pt x="9750" y="15014"/>
                  </a:lnTo>
                  <a:lnTo>
                    <a:pt x="9727" y="15023"/>
                  </a:lnTo>
                  <a:lnTo>
                    <a:pt x="9703" y="15031"/>
                  </a:lnTo>
                  <a:lnTo>
                    <a:pt x="9680" y="15038"/>
                  </a:lnTo>
                  <a:lnTo>
                    <a:pt x="9655" y="15043"/>
                  </a:lnTo>
                  <a:lnTo>
                    <a:pt x="9631" y="15048"/>
                  </a:lnTo>
                  <a:lnTo>
                    <a:pt x="9606" y="15051"/>
                  </a:lnTo>
                  <a:lnTo>
                    <a:pt x="9581" y="15053"/>
                  </a:lnTo>
                  <a:lnTo>
                    <a:pt x="9554" y="15054"/>
                  </a:lnTo>
                  <a:lnTo>
                    <a:pt x="1509" y="15054"/>
                  </a:lnTo>
                  <a:lnTo>
                    <a:pt x="1482" y="15053"/>
                  </a:lnTo>
                  <a:lnTo>
                    <a:pt x="1457" y="15051"/>
                  </a:lnTo>
                  <a:lnTo>
                    <a:pt x="1432" y="15048"/>
                  </a:lnTo>
                  <a:lnTo>
                    <a:pt x="1407" y="15044"/>
                  </a:lnTo>
                  <a:lnTo>
                    <a:pt x="1383" y="15038"/>
                  </a:lnTo>
                  <a:lnTo>
                    <a:pt x="1359" y="15031"/>
                  </a:lnTo>
                  <a:lnTo>
                    <a:pt x="1336" y="15024"/>
                  </a:lnTo>
                  <a:lnTo>
                    <a:pt x="1312" y="15015"/>
                  </a:lnTo>
                  <a:lnTo>
                    <a:pt x="1290" y="15005"/>
                  </a:lnTo>
                  <a:lnTo>
                    <a:pt x="1268" y="14994"/>
                  </a:lnTo>
                  <a:lnTo>
                    <a:pt x="1248" y="14982"/>
                  </a:lnTo>
                  <a:lnTo>
                    <a:pt x="1227" y="14969"/>
                  </a:lnTo>
                  <a:lnTo>
                    <a:pt x="1208" y="14955"/>
                  </a:lnTo>
                  <a:lnTo>
                    <a:pt x="1189" y="14940"/>
                  </a:lnTo>
                  <a:lnTo>
                    <a:pt x="1171" y="14924"/>
                  </a:lnTo>
                  <a:lnTo>
                    <a:pt x="1153" y="14907"/>
                  </a:lnTo>
                  <a:lnTo>
                    <a:pt x="1136" y="14890"/>
                  </a:lnTo>
                  <a:lnTo>
                    <a:pt x="1120" y="14872"/>
                  </a:lnTo>
                  <a:lnTo>
                    <a:pt x="1105" y="14853"/>
                  </a:lnTo>
                  <a:lnTo>
                    <a:pt x="1091" y="14833"/>
                  </a:lnTo>
                  <a:lnTo>
                    <a:pt x="1078" y="14813"/>
                  </a:lnTo>
                  <a:lnTo>
                    <a:pt x="1066" y="14791"/>
                  </a:lnTo>
                  <a:lnTo>
                    <a:pt x="1055" y="14770"/>
                  </a:lnTo>
                  <a:lnTo>
                    <a:pt x="1045" y="14748"/>
                  </a:lnTo>
                  <a:lnTo>
                    <a:pt x="1036" y="14725"/>
                  </a:lnTo>
                  <a:lnTo>
                    <a:pt x="1028" y="14702"/>
                  </a:lnTo>
                  <a:lnTo>
                    <a:pt x="1022" y="14678"/>
                  </a:lnTo>
                  <a:lnTo>
                    <a:pt x="1016" y="14654"/>
                  </a:lnTo>
                  <a:lnTo>
                    <a:pt x="1012" y="14629"/>
                  </a:lnTo>
                  <a:lnTo>
                    <a:pt x="1009" y="14604"/>
                  </a:lnTo>
                  <a:lnTo>
                    <a:pt x="1007" y="14579"/>
                  </a:lnTo>
                  <a:lnTo>
                    <a:pt x="1006" y="14553"/>
                  </a:lnTo>
                  <a:lnTo>
                    <a:pt x="1006" y="13547"/>
                  </a:lnTo>
                  <a:lnTo>
                    <a:pt x="10057" y="13546"/>
                  </a:lnTo>
                  <a:lnTo>
                    <a:pt x="10057" y="14553"/>
                  </a:lnTo>
                  <a:close/>
                  <a:moveTo>
                    <a:pt x="9554" y="0"/>
                  </a:moveTo>
                  <a:lnTo>
                    <a:pt x="1509" y="1"/>
                  </a:lnTo>
                  <a:lnTo>
                    <a:pt x="1431" y="3"/>
                  </a:lnTo>
                  <a:lnTo>
                    <a:pt x="1354" y="8"/>
                  </a:lnTo>
                  <a:lnTo>
                    <a:pt x="1278" y="18"/>
                  </a:lnTo>
                  <a:lnTo>
                    <a:pt x="1204" y="31"/>
                  </a:lnTo>
                  <a:lnTo>
                    <a:pt x="1131" y="48"/>
                  </a:lnTo>
                  <a:lnTo>
                    <a:pt x="1060" y="68"/>
                  </a:lnTo>
                  <a:lnTo>
                    <a:pt x="990" y="92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89" y="183"/>
                  </a:lnTo>
                  <a:lnTo>
                    <a:pt x="726" y="219"/>
                  </a:lnTo>
                  <a:lnTo>
                    <a:pt x="665" y="258"/>
                  </a:lnTo>
                  <a:lnTo>
                    <a:pt x="605" y="300"/>
                  </a:lnTo>
                  <a:lnTo>
                    <a:pt x="549" y="344"/>
                  </a:lnTo>
                  <a:lnTo>
                    <a:pt x="494" y="391"/>
                  </a:lnTo>
                  <a:lnTo>
                    <a:pt x="442" y="442"/>
                  </a:lnTo>
                  <a:lnTo>
                    <a:pt x="391" y="494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7" y="664"/>
                  </a:lnTo>
                  <a:lnTo>
                    <a:pt x="218" y="726"/>
                  </a:lnTo>
                  <a:lnTo>
                    <a:pt x="182" y="789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9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2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8"/>
                  </a:lnTo>
                  <a:lnTo>
                    <a:pt x="0" y="1505"/>
                  </a:lnTo>
                  <a:lnTo>
                    <a:pt x="0" y="14553"/>
                  </a:lnTo>
                  <a:lnTo>
                    <a:pt x="2" y="14630"/>
                  </a:lnTo>
                  <a:lnTo>
                    <a:pt x="8" y="14706"/>
                  </a:lnTo>
                  <a:lnTo>
                    <a:pt x="17" y="14781"/>
                  </a:lnTo>
                  <a:lnTo>
                    <a:pt x="30" y="14856"/>
                  </a:lnTo>
                  <a:lnTo>
                    <a:pt x="47" y="14929"/>
                  </a:lnTo>
                  <a:lnTo>
                    <a:pt x="67" y="15000"/>
                  </a:lnTo>
                  <a:lnTo>
                    <a:pt x="92" y="15070"/>
                  </a:lnTo>
                  <a:lnTo>
                    <a:pt x="119" y="15139"/>
                  </a:lnTo>
                  <a:lnTo>
                    <a:pt x="149" y="15205"/>
                  </a:lnTo>
                  <a:lnTo>
                    <a:pt x="182" y="15270"/>
                  </a:lnTo>
                  <a:lnTo>
                    <a:pt x="218" y="15333"/>
                  </a:lnTo>
                  <a:lnTo>
                    <a:pt x="257" y="15395"/>
                  </a:lnTo>
                  <a:lnTo>
                    <a:pt x="300" y="15453"/>
                  </a:lnTo>
                  <a:lnTo>
                    <a:pt x="344" y="15510"/>
                  </a:lnTo>
                  <a:lnTo>
                    <a:pt x="391" y="15565"/>
                  </a:lnTo>
                  <a:lnTo>
                    <a:pt x="442" y="15617"/>
                  </a:lnTo>
                  <a:lnTo>
                    <a:pt x="494" y="15667"/>
                  </a:lnTo>
                  <a:lnTo>
                    <a:pt x="549" y="15714"/>
                  </a:lnTo>
                  <a:lnTo>
                    <a:pt x="605" y="15759"/>
                  </a:lnTo>
                  <a:lnTo>
                    <a:pt x="665" y="15801"/>
                  </a:lnTo>
                  <a:lnTo>
                    <a:pt x="726" y="15840"/>
                  </a:lnTo>
                  <a:lnTo>
                    <a:pt x="789" y="15876"/>
                  </a:lnTo>
                  <a:lnTo>
                    <a:pt x="854" y="15909"/>
                  </a:lnTo>
                  <a:lnTo>
                    <a:pt x="921" y="15940"/>
                  </a:lnTo>
                  <a:lnTo>
                    <a:pt x="990" y="15967"/>
                  </a:lnTo>
                  <a:lnTo>
                    <a:pt x="1060" y="15991"/>
                  </a:lnTo>
                  <a:lnTo>
                    <a:pt x="1131" y="16011"/>
                  </a:lnTo>
                  <a:lnTo>
                    <a:pt x="1204" y="16028"/>
                  </a:lnTo>
                  <a:lnTo>
                    <a:pt x="1278" y="16041"/>
                  </a:lnTo>
                  <a:lnTo>
                    <a:pt x="1354" y="16050"/>
                  </a:lnTo>
                  <a:lnTo>
                    <a:pt x="1431" y="16056"/>
                  </a:lnTo>
                  <a:lnTo>
                    <a:pt x="1509" y="16058"/>
                  </a:lnTo>
                  <a:lnTo>
                    <a:pt x="9554" y="16057"/>
                  </a:lnTo>
                  <a:lnTo>
                    <a:pt x="9632" y="16055"/>
                  </a:lnTo>
                  <a:lnTo>
                    <a:pt x="9708" y="16050"/>
                  </a:lnTo>
                  <a:lnTo>
                    <a:pt x="9784" y="16040"/>
                  </a:lnTo>
                  <a:lnTo>
                    <a:pt x="9858" y="16027"/>
                  </a:lnTo>
                  <a:lnTo>
                    <a:pt x="9932" y="16010"/>
                  </a:lnTo>
                  <a:lnTo>
                    <a:pt x="10003" y="15990"/>
                  </a:lnTo>
                  <a:lnTo>
                    <a:pt x="10073" y="15966"/>
                  </a:lnTo>
                  <a:lnTo>
                    <a:pt x="10142" y="15940"/>
                  </a:lnTo>
                  <a:lnTo>
                    <a:pt x="10208" y="15909"/>
                  </a:lnTo>
                  <a:lnTo>
                    <a:pt x="10274" y="15875"/>
                  </a:lnTo>
                  <a:lnTo>
                    <a:pt x="10337" y="15839"/>
                  </a:lnTo>
                  <a:lnTo>
                    <a:pt x="10397" y="15800"/>
                  </a:lnTo>
                  <a:lnTo>
                    <a:pt x="10457" y="15758"/>
                  </a:lnTo>
                  <a:lnTo>
                    <a:pt x="10514" y="15714"/>
                  </a:lnTo>
                  <a:lnTo>
                    <a:pt x="10568" y="15667"/>
                  </a:lnTo>
                  <a:lnTo>
                    <a:pt x="10620" y="15616"/>
                  </a:lnTo>
                  <a:lnTo>
                    <a:pt x="10671" y="15564"/>
                  </a:lnTo>
                  <a:lnTo>
                    <a:pt x="10718" y="15510"/>
                  </a:lnTo>
                  <a:lnTo>
                    <a:pt x="10763" y="15453"/>
                  </a:lnTo>
                  <a:lnTo>
                    <a:pt x="10806" y="15394"/>
                  </a:lnTo>
                  <a:lnTo>
                    <a:pt x="10845" y="15332"/>
                  </a:lnTo>
                  <a:lnTo>
                    <a:pt x="10881" y="15269"/>
                  </a:lnTo>
                  <a:lnTo>
                    <a:pt x="10914" y="15205"/>
                  </a:lnTo>
                  <a:lnTo>
                    <a:pt x="10944" y="15138"/>
                  </a:lnTo>
                  <a:lnTo>
                    <a:pt x="10971" y="15069"/>
                  </a:lnTo>
                  <a:lnTo>
                    <a:pt x="10996" y="15000"/>
                  </a:lnTo>
                  <a:lnTo>
                    <a:pt x="11016" y="14928"/>
                  </a:lnTo>
                  <a:lnTo>
                    <a:pt x="11032" y="14856"/>
                  </a:lnTo>
                  <a:lnTo>
                    <a:pt x="11046" y="14781"/>
                  </a:lnTo>
                  <a:lnTo>
                    <a:pt x="11055" y="14706"/>
                  </a:lnTo>
                  <a:lnTo>
                    <a:pt x="11061" y="14630"/>
                  </a:lnTo>
                  <a:lnTo>
                    <a:pt x="11063" y="14553"/>
                  </a:lnTo>
                  <a:lnTo>
                    <a:pt x="11063" y="1505"/>
                  </a:lnTo>
                  <a:lnTo>
                    <a:pt x="11061" y="1428"/>
                  </a:lnTo>
                  <a:lnTo>
                    <a:pt x="11055" y="1352"/>
                  </a:lnTo>
                  <a:lnTo>
                    <a:pt x="11046" y="1277"/>
                  </a:lnTo>
                  <a:lnTo>
                    <a:pt x="11032" y="1202"/>
                  </a:lnTo>
                  <a:lnTo>
                    <a:pt x="11016" y="1129"/>
                  </a:lnTo>
                  <a:lnTo>
                    <a:pt x="10996" y="1058"/>
                  </a:lnTo>
                  <a:lnTo>
                    <a:pt x="10971" y="988"/>
                  </a:lnTo>
                  <a:lnTo>
                    <a:pt x="10944" y="919"/>
                  </a:lnTo>
                  <a:lnTo>
                    <a:pt x="10914" y="853"/>
                  </a:lnTo>
                  <a:lnTo>
                    <a:pt x="10881" y="788"/>
                  </a:lnTo>
                  <a:lnTo>
                    <a:pt x="10845" y="725"/>
                  </a:lnTo>
                  <a:lnTo>
                    <a:pt x="10806" y="663"/>
                  </a:lnTo>
                  <a:lnTo>
                    <a:pt x="10763" y="605"/>
                  </a:lnTo>
                  <a:lnTo>
                    <a:pt x="10718" y="548"/>
                  </a:lnTo>
                  <a:lnTo>
                    <a:pt x="10671" y="493"/>
                  </a:lnTo>
                  <a:lnTo>
                    <a:pt x="10620" y="441"/>
                  </a:lnTo>
                  <a:lnTo>
                    <a:pt x="10568" y="391"/>
                  </a:lnTo>
                  <a:lnTo>
                    <a:pt x="10514" y="344"/>
                  </a:lnTo>
                  <a:lnTo>
                    <a:pt x="10457" y="299"/>
                  </a:lnTo>
                  <a:lnTo>
                    <a:pt x="10397" y="257"/>
                  </a:lnTo>
                  <a:lnTo>
                    <a:pt x="10337" y="218"/>
                  </a:lnTo>
                  <a:lnTo>
                    <a:pt x="10274" y="182"/>
                  </a:lnTo>
                  <a:lnTo>
                    <a:pt x="10208" y="149"/>
                  </a:lnTo>
                  <a:lnTo>
                    <a:pt x="10142" y="118"/>
                  </a:lnTo>
                  <a:lnTo>
                    <a:pt x="10073" y="91"/>
                  </a:lnTo>
                  <a:lnTo>
                    <a:pt x="10003" y="67"/>
                  </a:lnTo>
                  <a:lnTo>
                    <a:pt x="9932" y="47"/>
                  </a:lnTo>
                  <a:lnTo>
                    <a:pt x="9858" y="30"/>
                  </a:lnTo>
                  <a:lnTo>
                    <a:pt x="9784" y="17"/>
                  </a:lnTo>
                  <a:lnTo>
                    <a:pt x="9708" y="8"/>
                  </a:lnTo>
                  <a:lnTo>
                    <a:pt x="9632" y="2"/>
                  </a:lnTo>
                  <a:lnTo>
                    <a:pt x="95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Freeform 111"/>
            <p:cNvSpPr>
              <a:spLocks/>
            </p:cNvSpPr>
            <p:nvPr/>
          </p:nvSpPr>
          <p:spPr bwMode="auto">
            <a:xfrm>
              <a:off x="10050463" y="2122488"/>
              <a:ext cx="87312" cy="20638"/>
            </a:xfrm>
            <a:custGeom>
              <a:avLst/>
              <a:gdLst>
                <a:gd name="T0" fmla="*/ 2010 w 2011"/>
                <a:gd name="T1" fmla="*/ 276 h 502"/>
                <a:gd name="T2" fmla="*/ 2003 w 2011"/>
                <a:gd name="T3" fmla="*/ 314 h 502"/>
                <a:gd name="T4" fmla="*/ 1991 w 2011"/>
                <a:gd name="T5" fmla="*/ 349 h 502"/>
                <a:gd name="T6" fmla="*/ 1975 w 2011"/>
                <a:gd name="T7" fmla="*/ 382 h 502"/>
                <a:gd name="T8" fmla="*/ 1954 w 2011"/>
                <a:gd name="T9" fmla="*/ 411 h 502"/>
                <a:gd name="T10" fmla="*/ 1929 w 2011"/>
                <a:gd name="T11" fmla="*/ 437 h 502"/>
                <a:gd name="T12" fmla="*/ 1900 w 2011"/>
                <a:gd name="T13" fmla="*/ 459 h 502"/>
                <a:gd name="T14" fmla="*/ 1868 w 2011"/>
                <a:gd name="T15" fmla="*/ 477 h 502"/>
                <a:gd name="T16" fmla="*/ 1834 w 2011"/>
                <a:gd name="T17" fmla="*/ 491 h 502"/>
                <a:gd name="T18" fmla="*/ 1798 w 2011"/>
                <a:gd name="T19" fmla="*/ 499 h 502"/>
                <a:gd name="T20" fmla="*/ 1760 w 2011"/>
                <a:gd name="T21" fmla="*/ 502 h 502"/>
                <a:gd name="T22" fmla="*/ 225 w 2011"/>
                <a:gd name="T23" fmla="*/ 501 h 502"/>
                <a:gd name="T24" fmla="*/ 188 w 2011"/>
                <a:gd name="T25" fmla="*/ 494 h 502"/>
                <a:gd name="T26" fmla="*/ 153 w 2011"/>
                <a:gd name="T27" fmla="*/ 482 h 502"/>
                <a:gd name="T28" fmla="*/ 120 w 2011"/>
                <a:gd name="T29" fmla="*/ 466 h 502"/>
                <a:gd name="T30" fmla="*/ 91 w 2011"/>
                <a:gd name="T31" fmla="*/ 445 h 502"/>
                <a:gd name="T32" fmla="*/ 65 w 2011"/>
                <a:gd name="T33" fmla="*/ 420 h 502"/>
                <a:gd name="T34" fmla="*/ 43 w 2011"/>
                <a:gd name="T35" fmla="*/ 392 h 502"/>
                <a:gd name="T36" fmla="*/ 25 w 2011"/>
                <a:gd name="T37" fmla="*/ 360 h 502"/>
                <a:gd name="T38" fmla="*/ 11 w 2011"/>
                <a:gd name="T39" fmla="*/ 326 h 502"/>
                <a:gd name="T40" fmla="*/ 3 w 2011"/>
                <a:gd name="T41" fmla="*/ 289 h 502"/>
                <a:gd name="T42" fmla="*/ 0 w 2011"/>
                <a:gd name="T43" fmla="*/ 251 h 502"/>
                <a:gd name="T44" fmla="*/ 3 w 2011"/>
                <a:gd name="T45" fmla="*/ 213 h 502"/>
                <a:gd name="T46" fmla="*/ 11 w 2011"/>
                <a:gd name="T47" fmla="*/ 177 h 502"/>
                <a:gd name="T48" fmla="*/ 25 w 2011"/>
                <a:gd name="T49" fmla="*/ 143 h 502"/>
                <a:gd name="T50" fmla="*/ 43 w 2011"/>
                <a:gd name="T51" fmla="*/ 111 h 502"/>
                <a:gd name="T52" fmla="*/ 65 w 2011"/>
                <a:gd name="T53" fmla="*/ 83 h 502"/>
                <a:gd name="T54" fmla="*/ 91 w 2011"/>
                <a:gd name="T55" fmla="*/ 58 h 502"/>
                <a:gd name="T56" fmla="*/ 120 w 2011"/>
                <a:gd name="T57" fmla="*/ 37 h 502"/>
                <a:gd name="T58" fmla="*/ 153 w 2011"/>
                <a:gd name="T59" fmla="*/ 21 h 502"/>
                <a:gd name="T60" fmla="*/ 188 w 2011"/>
                <a:gd name="T61" fmla="*/ 8 h 502"/>
                <a:gd name="T62" fmla="*/ 225 w 2011"/>
                <a:gd name="T63" fmla="*/ 1 h 502"/>
                <a:gd name="T64" fmla="*/ 1760 w 2011"/>
                <a:gd name="T65" fmla="*/ 0 h 502"/>
                <a:gd name="T66" fmla="*/ 1798 w 2011"/>
                <a:gd name="T67" fmla="*/ 3 h 502"/>
                <a:gd name="T68" fmla="*/ 1834 w 2011"/>
                <a:gd name="T69" fmla="*/ 11 h 502"/>
                <a:gd name="T70" fmla="*/ 1868 w 2011"/>
                <a:gd name="T71" fmla="*/ 26 h 502"/>
                <a:gd name="T72" fmla="*/ 1900 w 2011"/>
                <a:gd name="T73" fmla="*/ 44 h 502"/>
                <a:gd name="T74" fmla="*/ 1929 w 2011"/>
                <a:gd name="T75" fmla="*/ 66 h 502"/>
                <a:gd name="T76" fmla="*/ 1954 w 2011"/>
                <a:gd name="T77" fmla="*/ 92 h 502"/>
                <a:gd name="T78" fmla="*/ 1975 w 2011"/>
                <a:gd name="T79" fmla="*/ 121 h 502"/>
                <a:gd name="T80" fmla="*/ 1991 w 2011"/>
                <a:gd name="T81" fmla="*/ 154 h 502"/>
                <a:gd name="T82" fmla="*/ 2003 w 2011"/>
                <a:gd name="T83" fmla="*/ 189 h 502"/>
                <a:gd name="T84" fmla="*/ 2010 w 2011"/>
                <a:gd name="T85" fmla="*/ 225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11" h="502">
                  <a:moveTo>
                    <a:pt x="2011" y="251"/>
                  </a:moveTo>
                  <a:lnTo>
                    <a:pt x="2011" y="264"/>
                  </a:lnTo>
                  <a:lnTo>
                    <a:pt x="2010" y="276"/>
                  </a:lnTo>
                  <a:lnTo>
                    <a:pt x="2008" y="289"/>
                  </a:lnTo>
                  <a:lnTo>
                    <a:pt x="2006" y="302"/>
                  </a:lnTo>
                  <a:lnTo>
                    <a:pt x="2003" y="314"/>
                  </a:lnTo>
                  <a:lnTo>
                    <a:pt x="2000" y="326"/>
                  </a:lnTo>
                  <a:lnTo>
                    <a:pt x="1996" y="338"/>
                  </a:lnTo>
                  <a:lnTo>
                    <a:pt x="1991" y="349"/>
                  </a:lnTo>
                  <a:lnTo>
                    <a:pt x="1986" y="360"/>
                  </a:lnTo>
                  <a:lnTo>
                    <a:pt x="1981" y="371"/>
                  </a:lnTo>
                  <a:lnTo>
                    <a:pt x="1975" y="382"/>
                  </a:lnTo>
                  <a:lnTo>
                    <a:pt x="1968" y="392"/>
                  </a:lnTo>
                  <a:lnTo>
                    <a:pt x="1961" y="402"/>
                  </a:lnTo>
                  <a:lnTo>
                    <a:pt x="1954" y="411"/>
                  </a:lnTo>
                  <a:lnTo>
                    <a:pt x="1946" y="420"/>
                  </a:lnTo>
                  <a:lnTo>
                    <a:pt x="1938" y="429"/>
                  </a:lnTo>
                  <a:lnTo>
                    <a:pt x="1929" y="437"/>
                  </a:lnTo>
                  <a:lnTo>
                    <a:pt x="1920" y="445"/>
                  </a:lnTo>
                  <a:lnTo>
                    <a:pt x="1910" y="452"/>
                  </a:lnTo>
                  <a:lnTo>
                    <a:pt x="1900" y="459"/>
                  </a:lnTo>
                  <a:lnTo>
                    <a:pt x="1890" y="466"/>
                  </a:lnTo>
                  <a:lnTo>
                    <a:pt x="1879" y="472"/>
                  </a:lnTo>
                  <a:lnTo>
                    <a:pt x="1868" y="477"/>
                  </a:lnTo>
                  <a:lnTo>
                    <a:pt x="1857" y="482"/>
                  </a:lnTo>
                  <a:lnTo>
                    <a:pt x="1846" y="487"/>
                  </a:lnTo>
                  <a:lnTo>
                    <a:pt x="1834" y="491"/>
                  </a:lnTo>
                  <a:lnTo>
                    <a:pt x="1822" y="494"/>
                  </a:lnTo>
                  <a:lnTo>
                    <a:pt x="1810" y="497"/>
                  </a:lnTo>
                  <a:lnTo>
                    <a:pt x="1798" y="499"/>
                  </a:lnTo>
                  <a:lnTo>
                    <a:pt x="1785" y="501"/>
                  </a:lnTo>
                  <a:lnTo>
                    <a:pt x="1773" y="502"/>
                  </a:lnTo>
                  <a:lnTo>
                    <a:pt x="1760" y="502"/>
                  </a:lnTo>
                  <a:lnTo>
                    <a:pt x="251" y="502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499"/>
                  </a:lnTo>
                  <a:lnTo>
                    <a:pt x="200" y="497"/>
                  </a:lnTo>
                  <a:lnTo>
                    <a:pt x="188" y="494"/>
                  </a:lnTo>
                  <a:lnTo>
                    <a:pt x="176" y="491"/>
                  </a:lnTo>
                  <a:lnTo>
                    <a:pt x="165" y="487"/>
                  </a:lnTo>
                  <a:lnTo>
                    <a:pt x="153" y="482"/>
                  </a:lnTo>
                  <a:lnTo>
                    <a:pt x="142" y="477"/>
                  </a:lnTo>
                  <a:lnTo>
                    <a:pt x="132" y="472"/>
                  </a:lnTo>
                  <a:lnTo>
                    <a:pt x="120" y="466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5"/>
                  </a:lnTo>
                  <a:lnTo>
                    <a:pt x="82" y="437"/>
                  </a:lnTo>
                  <a:lnTo>
                    <a:pt x="73" y="429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2"/>
                  </a:lnTo>
                  <a:lnTo>
                    <a:pt x="43" y="392"/>
                  </a:lnTo>
                  <a:lnTo>
                    <a:pt x="36" y="382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8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89"/>
                  </a:lnTo>
                  <a:lnTo>
                    <a:pt x="1" y="276"/>
                  </a:lnTo>
                  <a:lnTo>
                    <a:pt x="0" y="264"/>
                  </a:lnTo>
                  <a:lnTo>
                    <a:pt x="0" y="251"/>
                  </a:lnTo>
                  <a:lnTo>
                    <a:pt x="0" y="238"/>
                  </a:lnTo>
                  <a:lnTo>
                    <a:pt x="1" y="225"/>
                  </a:lnTo>
                  <a:lnTo>
                    <a:pt x="3" y="213"/>
                  </a:lnTo>
                  <a:lnTo>
                    <a:pt x="5" y="201"/>
                  </a:lnTo>
                  <a:lnTo>
                    <a:pt x="8" y="189"/>
                  </a:lnTo>
                  <a:lnTo>
                    <a:pt x="11" y="177"/>
                  </a:lnTo>
                  <a:lnTo>
                    <a:pt x="15" y="165"/>
                  </a:lnTo>
                  <a:lnTo>
                    <a:pt x="20" y="154"/>
                  </a:lnTo>
                  <a:lnTo>
                    <a:pt x="25" y="143"/>
                  </a:lnTo>
                  <a:lnTo>
                    <a:pt x="30" y="132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3"/>
                  </a:lnTo>
                  <a:lnTo>
                    <a:pt x="73" y="74"/>
                  </a:lnTo>
                  <a:lnTo>
                    <a:pt x="82" y="66"/>
                  </a:lnTo>
                  <a:lnTo>
                    <a:pt x="91" y="58"/>
                  </a:lnTo>
                  <a:lnTo>
                    <a:pt x="100" y="51"/>
                  </a:lnTo>
                  <a:lnTo>
                    <a:pt x="110" y="44"/>
                  </a:lnTo>
                  <a:lnTo>
                    <a:pt x="120" y="37"/>
                  </a:lnTo>
                  <a:lnTo>
                    <a:pt x="132" y="31"/>
                  </a:lnTo>
                  <a:lnTo>
                    <a:pt x="142" y="26"/>
                  </a:lnTo>
                  <a:lnTo>
                    <a:pt x="153" y="21"/>
                  </a:lnTo>
                  <a:lnTo>
                    <a:pt x="165" y="15"/>
                  </a:lnTo>
                  <a:lnTo>
                    <a:pt x="176" y="11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3" y="3"/>
                  </a:lnTo>
                  <a:lnTo>
                    <a:pt x="225" y="1"/>
                  </a:lnTo>
                  <a:lnTo>
                    <a:pt x="238" y="0"/>
                  </a:lnTo>
                  <a:lnTo>
                    <a:pt x="251" y="0"/>
                  </a:lnTo>
                  <a:lnTo>
                    <a:pt x="1760" y="0"/>
                  </a:lnTo>
                  <a:lnTo>
                    <a:pt x="1773" y="0"/>
                  </a:lnTo>
                  <a:lnTo>
                    <a:pt x="1785" y="1"/>
                  </a:lnTo>
                  <a:lnTo>
                    <a:pt x="1798" y="3"/>
                  </a:lnTo>
                  <a:lnTo>
                    <a:pt x="1810" y="5"/>
                  </a:lnTo>
                  <a:lnTo>
                    <a:pt x="1822" y="8"/>
                  </a:lnTo>
                  <a:lnTo>
                    <a:pt x="1834" y="11"/>
                  </a:lnTo>
                  <a:lnTo>
                    <a:pt x="1846" y="15"/>
                  </a:lnTo>
                  <a:lnTo>
                    <a:pt x="1857" y="21"/>
                  </a:lnTo>
                  <a:lnTo>
                    <a:pt x="1868" y="26"/>
                  </a:lnTo>
                  <a:lnTo>
                    <a:pt x="1879" y="31"/>
                  </a:lnTo>
                  <a:lnTo>
                    <a:pt x="1890" y="37"/>
                  </a:lnTo>
                  <a:lnTo>
                    <a:pt x="1900" y="44"/>
                  </a:lnTo>
                  <a:lnTo>
                    <a:pt x="1910" y="51"/>
                  </a:lnTo>
                  <a:lnTo>
                    <a:pt x="1920" y="58"/>
                  </a:lnTo>
                  <a:lnTo>
                    <a:pt x="1929" y="66"/>
                  </a:lnTo>
                  <a:lnTo>
                    <a:pt x="1938" y="74"/>
                  </a:lnTo>
                  <a:lnTo>
                    <a:pt x="1946" y="83"/>
                  </a:lnTo>
                  <a:lnTo>
                    <a:pt x="1954" y="92"/>
                  </a:lnTo>
                  <a:lnTo>
                    <a:pt x="1961" y="101"/>
                  </a:lnTo>
                  <a:lnTo>
                    <a:pt x="1968" y="111"/>
                  </a:lnTo>
                  <a:lnTo>
                    <a:pt x="1975" y="121"/>
                  </a:lnTo>
                  <a:lnTo>
                    <a:pt x="1981" y="132"/>
                  </a:lnTo>
                  <a:lnTo>
                    <a:pt x="1986" y="143"/>
                  </a:lnTo>
                  <a:lnTo>
                    <a:pt x="1991" y="154"/>
                  </a:lnTo>
                  <a:lnTo>
                    <a:pt x="1996" y="165"/>
                  </a:lnTo>
                  <a:lnTo>
                    <a:pt x="2000" y="177"/>
                  </a:lnTo>
                  <a:lnTo>
                    <a:pt x="2003" y="189"/>
                  </a:lnTo>
                  <a:lnTo>
                    <a:pt x="2006" y="201"/>
                  </a:lnTo>
                  <a:lnTo>
                    <a:pt x="2008" y="213"/>
                  </a:lnTo>
                  <a:lnTo>
                    <a:pt x="2010" y="225"/>
                  </a:lnTo>
                  <a:lnTo>
                    <a:pt x="2011" y="238"/>
                  </a:lnTo>
                  <a:lnTo>
                    <a:pt x="2011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Freeform 112"/>
            <p:cNvSpPr>
              <a:spLocks/>
            </p:cNvSpPr>
            <p:nvPr/>
          </p:nvSpPr>
          <p:spPr bwMode="auto">
            <a:xfrm>
              <a:off x="10072688" y="2660650"/>
              <a:ext cx="42862" cy="20638"/>
            </a:xfrm>
            <a:custGeom>
              <a:avLst/>
              <a:gdLst>
                <a:gd name="T0" fmla="*/ 1004 w 1005"/>
                <a:gd name="T1" fmla="*/ 277 h 503"/>
                <a:gd name="T2" fmla="*/ 997 w 1005"/>
                <a:gd name="T3" fmla="*/ 314 h 503"/>
                <a:gd name="T4" fmla="*/ 985 w 1005"/>
                <a:gd name="T5" fmla="*/ 349 h 503"/>
                <a:gd name="T6" fmla="*/ 969 w 1005"/>
                <a:gd name="T7" fmla="*/ 381 h 503"/>
                <a:gd name="T8" fmla="*/ 948 w 1005"/>
                <a:gd name="T9" fmla="*/ 411 h 503"/>
                <a:gd name="T10" fmla="*/ 923 w 1005"/>
                <a:gd name="T11" fmla="*/ 437 h 503"/>
                <a:gd name="T12" fmla="*/ 894 w 1005"/>
                <a:gd name="T13" fmla="*/ 459 h 503"/>
                <a:gd name="T14" fmla="*/ 863 w 1005"/>
                <a:gd name="T15" fmla="*/ 477 h 503"/>
                <a:gd name="T16" fmla="*/ 828 w 1005"/>
                <a:gd name="T17" fmla="*/ 491 h 503"/>
                <a:gd name="T18" fmla="*/ 792 w 1005"/>
                <a:gd name="T19" fmla="*/ 500 h 503"/>
                <a:gd name="T20" fmla="*/ 754 w 1005"/>
                <a:gd name="T21" fmla="*/ 503 h 503"/>
                <a:gd name="T22" fmla="*/ 225 w 1005"/>
                <a:gd name="T23" fmla="*/ 501 h 503"/>
                <a:gd name="T24" fmla="*/ 188 w 1005"/>
                <a:gd name="T25" fmla="*/ 495 h 503"/>
                <a:gd name="T26" fmla="*/ 153 w 1005"/>
                <a:gd name="T27" fmla="*/ 482 h 503"/>
                <a:gd name="T28" fmla="*/ 120 w 1005"/>
                <a:gd name="T29" fmla="*/ 465 h 503"/>
                <a:gd name="T30" fmla="*/ 91 w 1005"/>
                <a:gd name="T31" fmla="*/ 444 h 503"/>
                <a:gd name="T32" fmla="*/ 65 w 1005"/>
                <a:gd name="T33" fmla="*/ 420 h 503"/>
                <a:gd name="T34" fmla="*/ 43 w 1005"/>
                <a:gd name="T35" fmla="*/ 391 h 503"/>
                <a:gd name="T36" fmla="*/ 25 w 1005"/>
                <a:gd name="T37" fmla="*/ 360 h 503"/>
                <a:gd name="T38" fmla="*/ 11 w 1005"/>
                <a:gd name="T39" fmla="*/ 326 h 503"/>
                <a:gd name="T40" fmla="*/ 3 w 1005"/>
                <a:gd name="T41" fmla="*/ 290 h 503"/>
                <a:gd name="T42" fmla="*/ 0 w 1005"/>
                <a:gd name="T43" fmla="*/ 252 h 503"/>
                <a:gd name="T44" fmla="*/ 3 w 1005"/>
                <a:gd name="T45" fmla="*/ 214 h 503"/>
                <a:gd name="T46" fmla="*/ 11 w 1005"/>
                <a:gd name="T47" fmla="*/ 176 h 503"/>
                <a:gd name="T48" fmla="*/ 25 w 1005"/>
                <a:gd name="T49" fmla="*/ 142 h 503"/>
                <a:gd name="T50" fmla="*/ 43 w 1005"/>
                <a:gd name="T51" fmla="*/ 111 h 503"/>
                <a:gd name="T52" fmla="*/ 65 w 1005"/>
                <a:gd name="T53" fmla="*/ 82 h 503"/>
                <a:gd name="T54" fmla="*/ 91 w 1005"/>
                <a:gd name="T55" fmla="*/ 58 h 503"/>
                <a:gd name="T56" fmla="*/ 120 w 1005"/>
                <a:gd name="T57" fmla="*/ 37 h 503"/>
                <a:gd name="T58" fmla="*/ 153 w 1005"/>
                <a:gd name="T59" fmla="*/ 20 h 503"/>
                <a:gd name="T60" fmla="*/ 188 w 1005"/>
                <a:gd name="T61" fmla="*/ 8 h 503"/>
                <a:gd name="T62" fmla="*/ 225 w 1005"/>
                <a:gd name="T63" fmla="*/ 2 h 503"/>
                <a:gd name="T64" fmla="*/ 754 w 1005"/>
                <a:gd name="T65" fmla="*/ 0 h 503"/>
                <a:gd name="T66" fmla="*/ 792 w 1005"/>
                <a:gd name="T67" fmla="*/ 3 h 503"/>
                <a:gd name="T68" fmla="*/ 828 w 1005"/>
                <a:gd name="T69" fmla="*/ 12 h 503"/>
                <a:gd name="T70" fmla="*/ 863 w 1005"/>
                <a:gd name="T71" fmla="*/ 25 h 503"/>
                <a:gd name="T72" fmla="*/ 894 w 1005"/>
                <a:gd name="T73" fmla="*/ 43 h 503"/>
                <a:gd name="T74" fmla="*/ 923 w 1005"/>
                <a:gd name="T75" fmla="*/ 65 h 503"/>
                <a:gd name="T76" fmla="*/ 948 w 1005"/>
                <a:gd name="T77" fmla="*/ 92 h 503"/>
                <a:gd name="T78" fmla="*/ 969 w 1005"/>
                <a:gd name="T79" fmla="*/ 121 h 503"/>
                <a:gd name="T80" fmla="*/ 985 w 1005"/>
                <a:gd name="T81" fmla="*/ 153 h 503"/>
                <a:gd name="T82" fmla="*/ 997 w 1005"/>
                <a:gd name="T83" fmla="*/ 188 h 503"/>
                <a:gd name="T84" fmla="*/ 1004 w 1005"/>
                <a:gd name="T85" fmla="*/ 22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5" h="503">
                  <a:moveTo>
                    <a:pt x="1005" y="252"/>
                  </a:moveTo>
                  <a:lnTo>
                    <a:pt x="1005" y="264"/>
                  </a:lnTo>
                  <a:lnTo>
                    <a:pt x="1004" y="277"/>
                  </a:lnTo>
                  <a:lnTo>
                    <a:pt x="1002" y="290"/>
                  </a:lnTo>
                  <a:lnTo>
                    <a:pt x="1000" y="302"/>
                  </a:lnTo>
                  <a:lnTo>
                    <a:pt x="997" y="314"/>
                  </a:lnTo>
                  <a:lnTo>
                    <a:pt x="994" y="326"/>
                  </a:lnTo>
                  <a:lnTo>
                    <a:pt x="990" y="337"/>
                  </a:lnTo>
                  <a:lnTo>
                    <a:pt x="985" y="349"/>
                  </a:lnTo>
                  <a:lnTo>
                    <a:pt x="980" y="360"/>
                  </a:lnTo>
                  <a:lnTo>
                    <a:pt x="975" y="371"/>
                  </a:lnTo>
                  <a:lnTo>
                    <a:pt x="969" y="381"/>
                  </a:lnTo>
                  <a:lnTo>
                    <a:pt x="962" y="391"/>
                  </a:lnTo>
                  <a:lnTo>
                    <a:pt x="955" y="401"/>
                  </a:lnTo>
                  <a:lnTo>
                    <a:pt x="948" y="411"/>
                  </a:lnTo>
                  <a:lnTo>
                    <a:pt x="940" y="420"/>
                  </a:lnTo>
                  <a:lnTo>
                    <a:pt x="932" y="428"/>
                  </a:lnTo>
                  <a:lnTo>
                    <a:pt x="923" y="437"/>
                  </a:lnTo>
                  <a:lnTo>
                    <a:pt x="914" y="444"/>
                  </a:lnTo>
                  <a:lnTo>
                    <a:pt x="904" y="452"/>
                  </a:lnTo>
                  <a:lnTo>
                    <a:pt x="894" y="459"/>
                  </a:lnTo>
                  <a:lnTo>
                    <a:pt x="884" y="465"/>
                  </a:lnTo>
                  <a:lnTo>
                    <a:pt x="874" y="471"/>
                  </a:lnTo>
                  <a:lnTo>
                    <a:pt x="863" y="477"/>
                  </a:lnTo>
                  <a:lnTo>
                    <a:pt x="851" y="482"/>
                  </a:lnTo>
                  <a:lnTo>
                    <a:pt x="840" y="486"/>
                  </a:lnTo>
                  <a:lnTo>
                    <a:pt x="828" y="491"/>
                  </a:lnTo>
                  <a:lnTo>
                    <a:pt x="816" y="495"/>
                  </a:lnTo>
                  <a:lnTo>
                    <a:pt x="804" y="497"/>
                  </a:lnTo>
                  <a:lnTo>
                    <a:pt x="792" y="500"/>
                  </a:lnTo>
                  <a:lnTo>
                    <a:pt x="779" y="501"/>
                  </a:lnTo>
                  <a:lnTo>
                    <a:pt x="767" y="502"/>
                  </a:lnTo>
                  <a:lnTo>
                    <a:pt x="754" y="503"/>
                  </a:lnTo>
                  <a:lnTo>
                    <a:pt x="251" y="503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500"/>
                  </a:lnTo>
                  <a:lnTo>
                    <a:pt x="200" y="497"/>
                  </a:lnTo>
                  <a:lnTo>
                    <a:pt x="188" y="495"/>
                  </a:lnTo>
                  <a:lnTo>
                    <a:pt x="176" y="491"/>
                  </a:lnTo>
                  <a:lnTo>
                    <a:pt x="165" y="486"/>
                  </a:lnTo>
                  <a:lnTo>
                    <a:pt x="153" y="482"/>
                  </a:lnTo>
                  <a:lnTo>
                    <a:pt x="141" y="477"/>
                  </a:lnTo>
                  <a:lnTo>
                    <a:pt x="131" y="471"/>
                  </a:lnTo>
                  <a:lnTo>
                    <a:pt x="120" y="465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4"/>
                  </a:lnTo>
                  <a:lnTo>
                    <a:pt x="82" y="437"/>
                  </a:lnTo>
                  <a:lnTo>
                    <a:pt x="73" y="428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1"/>
                  </a:lnTo>
                  <a:lnTo>
                    <a:pt x="43" y="391"/>
                  </a:lnTo>
                  <a:lnTo>
                    <a:pt x="36" y="381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7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90"/>
                  </a:lnTo>
                  <a:lnTo>
                    <a:pt x="1" y="277"/>
                  </a:lnTo>
                  <a:lnTo>
                    <a:pt x="0" y="264"/>
                  </a:lnTo>
                  <a:lnTo>
                    <a:pt x="0" y="252"/>
                  </a:lnTo>
                  <a:lnTo>
                    <a:pt x="0" y="239"/>
                  </a:lnTo>
                  <a:lnTo>
                    <a:pt x="1" y="226"/>
                  </a:lnTo>
                  <a:lnTo>
                    <a:pt x="3" y="214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1" y="176"/>
                  </a:lnTo>
                  <a:lnTo>
                    <a:pt x="15" y="165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0" y="131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2"/>
                  </a:lnTo>
                  <a:lnTo>
                    <a:pt x="73" y="74"/>
                  </a:lnTo>
                  <a:lnTo>
                    <a:pt x="82" y="65"/>
                  </a:lnTo>
                  <a:lnTo>
                    <a:pt x="91" y="58"/>
                  </a:lnTo>
                  <a:lnTo>
                    <a:pt x="100" y="50"/>
                  </a:lnTo>
                  <a:lnTo>
                    <a:pt x="110" y="43"/>
                  </a:lnTo>
                  <a:lnTo>
                    <a:pt x="120" y="37"/>
                  </a:lnTo>
                  <a:lnTo>
                    <a:pt x="131" y="31"/>
                  </a:lnTo>
                  <a:lnTo>
                    <a:pt x="141" y="25"/>
                  </a:lnTo>
                  <a:lnTo>
                    <a:pt x="153" y="20"/>
                  </a:lnTo>
                  <a:lnTo>
                    <a:pt x="165" y="16"/>
                  </a:lnTo>
                  <a:lnTo>
                    <a:pt x="176" y="12"/>
                  </a:lnTo>
                  <a:lnTo>
                    <a:pt x="188" y="8"/>
                  </a:lnTo>
                  <a:lnTo>
                    <a:pt x="200" y="6"/>
                  </a:lnTo>
                  <a:lnTo>
                    <a:pt x="213" y="3"/>
                  </a:lnTo>
                  <a:lnTo>
                    <a:pt x="225" y="2"/>
                  </a:lnTo>
                  <a:lnTo>
                    <a:pt x="238" y="1"/>
                  </a:lnTo>
                  <a:lnTo>
                    <a:pt x="251" y="0"/>
                  </a:lnTo>
                  <a:lnTo>
                    <a:pt x="754" y="0"/>
                  </a:lnTo>
                  <a:lnTo>
                    <a:pt x="767" y="1"/>
                  </a:lnTo>
                  <a:lnTo>
                    <a:pt x="779" y="2"/>
                  </a:lnTo>
                  <a:lnTo>
                    <a:pt x="792" y="3"/>
                  </a:lnTo>
                  <a:lnTo>
                    <a:pt x="804" y="6"/>
                  </a:lnTo>
                  <a:lnTo>
                    <a:pt x="816" y="8"/>
                  </a:lnTo>
                  <a:lnTo>
                    <a:pt x="828" y="12"/>
                  </a:lnTo>
                  <a:lnTo>
                    <a:pt x="840" y="16"/>
                  </a:lnTo>
                  <a:lnTo>
                    <a:pt x="851" y="20"/>
                  </a:lnTo>
                  <a:lnTo>
                    <a:pt x="863" y="25"/>
                  </a:lnTo>
                  <a:lnTo>
                    <a:pt x="874" y="31"/>
                  </a:lnTo>
                  <a:lnTo>
                    <a:pt x="884" y="37"/>
                  </a:lnTo>
                  <a:lnTo>
                    <a:pt x="894" y="43"/>
                  </a:lnTo>
                  <a:lnTo>
                    <a:pt x="904" y="50"/>
                  </a:lnTo>
                  <a:lnTo>
                    <a:pt x="914" y="58"/>
                  </a:lnTo>
                  <a:lnTo>
                    <a:pt x="923" y="65"/>
                  </a:lnTo>
                  <a:lnTo>
                    <a:pt x="932" y="74"/>
                  </a:lnTo>
                  <a:lnTo>
                    <a:pt x="940" y="82"/>
                  </a:lnTo>
                  <a:lnTo>
                    <a:pt x="948" y="92"/>
                  </a:lnTo>
                  <a:lnTo>
                    <a:pt x="955" y="101"/>
                  </a:lnTo>
                  <a:lnTo>
                    <a:pt x="962" y="111"/>
                  </a:lnTo>
                  <a:lnTo>
                    <a:pt x="969" y="121"/>
                  </a:lnTo>
                  <a:lnTo>
                    <a:pt x="975" y="131"/>
                  </a:lnTo>
                  <a:lnTo>
                    <a:pt x="980" y="142"/>
                  </a:lnTo>
                  <a:lnTo>
                    <a:pt x="985" y="153"/>
                  </a:lnTo>
                  <a:lnTo>
                    <a:pt x="990" y="165"/>
                  </a:lnTo>
                  <a:lnTo>
                    <a:pt x="994" y="176"/>
                  </a:lnTo>
                  <a:lnTo>
                    <a:pt x="997" y="188"/>
                  </a:lnTo>
                  <a:lnTo>
                    <a:pt x="1000" y="200"/>
                  </a:lnTo>
                  <a:lnTo>
                    <a:pt x="1002" y="214"/>
                  </a:lnTo>
                  <a:lnTo>
                    <a:pt x="1004" y="226"/>
                  </a:lnTo>
                  <a:lnTo>
                    <a:pt x="1005" y="239"/>
                  </a:lnTo>
                  <a:lnTo>
                    <a:pt x="1005" y="2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9" name="MH_Text_1"/>
          <p:cNvSpPr/>
          <p:nvPr>
            <p:custDataLst>
              <p:tags r:id="rId7"/>
            </p:custDataLst>
          </p:nvPr>
        </p:nvSpPr>
        <p:spPr>
          <a:xfrm>
            <a:off x="8989627" y="1984657"/>
            <a:ext cx="265386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4"/>
              </a:buClr>
            </a:pPr>
            <a:r>
              <a:rPr lang="zh-CN" altLang="en-US" sz="19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0" name="MH_Text_1"/>
          <p:cNvSpPr/>
          <p:nvPr>
            <p:custDataLst>
              <p:tags r:id="rId8"/>
            </p:custDataLst>
          </p:nvPr>
        </p:nvSpPr>
        <p:spPr>
          <a:xfrm>
            <a:off x="8863280" y="2472071"/>
            <a:ext cx="3018727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931349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5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35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85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35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85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35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85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35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85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350"/>
                            </p:stCondLst>
                            <p:childTnLst>
                              <p:par>
                                <p:cTn id="1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850"/>
                            </p:stCondLst>
                            <p:childTnLst>
                              <p:par>
                                <p:cTn id="1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6" grpId="0" animBg="1"/>
      <p:bldP spid="25" grpId="0"/>
      <p:bldP spid="26" grpId="0"/>
      <p:bldP spid="27" grpId="0" animBg="1"/>
      <p:bldP spid="46" grpId="0"/>
      <p:bldP spid="47" grpId="0"/>
      <p:bldP spid="48" grpId="0" animBg="1"/>
      <p:bldP spid="69" grpId="0"/>
      <p:bldP spid="70" grpId="0"/>
      <p:bldP spid="71" grpId="0" animBg="1"/>
      <p:bldP spid="89" grpId="0"/>
      <p:bldP spid="9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2044214" y="2123490"/>
            <a:ext cx="9983638" cy="30788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199"/>
          </a:p>
        </p:txBody>
      </p:sp>
      <p:sp>
        <p:nvSpPr>
          <p:cNvPr id="19" name="梯形 18"/>
          <p:cNvSpPr/>
          <p:nvPr/>
        </p:nvSpPr>
        <p:spPr>
          <a:xfrm>
            <a:off x="3403376" y="2363655"/>
            <a:ext cx="1559797" cy="287995"/>
          </a:xfrm>
          <a:prstGeom prst="trapezoid">
            <a:avLst>
              <a:gd name="adj" fmla="val 40432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199"/>
          </a:p>
        </p:txBody>
      </p:sp>
      <p:sp>
        <p:nvSpPr>
          <p:cNvPr id="20" name="矩形 19"/>
          <p:cNvSpPr/>
          <p:nvPr/>
        </p:nvSpPr>
        <p:spPr>
          <a:xfrm>
            <a:off x="2783456" y="2538520"/>
            <a:ext cx="9244396" cy="1675938"/>
          </a:xfrm>
          <a:prstGeom prst="rect">
            <a:avLst/>
          </a:prstGeom>
          <a:solidFill>
            <a:srgbClr val="587F2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487807" tIns="0" bIns="47994" anchor="ctr"/>
          <a:lstStyle/>
          <a:p>
            <a:pPr algn="just">
              <a:defRPr/>
            </a:pPr>
            <a:endParaRPr lang="zh-CN" altLang="en-US" sz="4799" b="1" dirty="0">
              <a:solidFill>
                <a:srgbClr val="00A28B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  <p:sp>
        <p:nvSpPr>
          <p:cNvPr id="21" name="任意多边形 8"/>
          <p:cNvSpPr>
            <a:spLocks/>
          </p:cNvSpPr>
          <p:nvPr/>
        </p:nvSpPr>
        <p:spPr bwMode="auto">
          <a:xfrm>
            <a:off x="3521847" y="2363655"/>
            <a:ext cx="1324861" cy="1348141"/>
          </a:xfrm>
          <a:custGeom>
            <a:avLst/>
            <a:gdLst>
              <a:gd name="T0" fmla="*/ 0 w 993531"/>
              <a:gd name="T1" fmla="*/ 0 h 1011115"/>
              <a:gd name="T2" fmla="*/ 993775 w 993531"/>
              <a:gd name="T3" fmla="*/ 0 h 1011115"/>
              <a:gd name="T4" fmla="*/ 496888 w 993531"/>
              <a:gd name="T5" fmla="*/ 1011237 h 1011115"/>
              <a:gd name="T6" fmla="*/ 0 60000 65536"/>
              <a:gd name="T7" fmla="*/ 0 60000 65536"/>
              <a:gd name="T8" fmla="*/ 0 60000 65536"/>
              <a:gd name="T9" fmla="*/ 0 w 993531"/>
              <a:gd name="T10" fmla="*/ 0 h 1011115"/>
              <a:gd name="T11" fmla="*/ 993531 w 993531"/>
              <a:gd name="T12" fmla="*/ 1011115 h 10111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93531" h="1011115">
                <a:moveTo>
                  <a:pt x="0" y="0"/>
                </a:moveTo>
                <a:lnTo>
                  <a:pt x="993531" y="0"/>
                </a:lnTo>
                <a:lnTo>
                  <a:pt x="496766" y="101111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12700" algn="ctr">
            <a:noFill/>
            <a:miter lim="800000"/>
            <a:headEnd/>
            <a:tailEnd/>
          </a:ln>
        </p:spPr>
        <p:txBody>
          <a:bodyPr tIns="0" bIns="479937" anchor="ctr"/>
          <a:lstStyle/>
          <a:p>
            <a:pPr algn="ctr">
              <a:spcBef>
                <a:spcPts val="3199"/>
              </a:spcBef>
              <a:buClr>
                <a:schemeClr val="accent1"/>
              </a:buClr>
              <a:buSzPct val="60000"/>
            </a:pPr>
            <a:r>
              <a:rPr lang="en-US" altLang="zh-CN" sz="4266" dirty="0">
                <a:solidFill>
                  <a:srgbClr val="587F2D"/>
                </a:solidFill>
                <a:latin typeface="Impact" panose="020B0806030902050204" pitchFamily="34" charset="0"/>
                <a:ea typeface="微软雅黑" pitchFamily="34" charset="-122"/>
                <a:cs typeface="Arial Unicode MS" pitchFamily="34" charset="-122"/>
              </a:rPr>
              <a:t>02</a:t>
            </a:r>
            <a:endParaRPr lang="zh-CN" altLang="en-US" sz="4266" dirty="0">
              <a:solidFill>
                <a:srgbClr val="587F2D"/>
              </a:solidFill>
              <a:latin typeface="Impact" panose="020B0806030902050204" pitchFamily="34" charset="0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22" name="文本框 10"/>
          <p:cNvSpPr txBox="1">
            <a:spLocks noChangeArrowheads="1"/>
          </p:cNvSpPr>
          <p:nvPr/>
        </p:nvSpPr>
        <p:spPr bwMode="auto">
          <a:xfrm>
            <a:off x="4571047" y="4256442"/>
            <a:ext cx="6929493" cy="905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133" dirty="0">
                <a:solidFill>
                  <a:srgbClr val="587F2D"/>
                </a:solidFill>
                <a:latin typeface="+mn-ea"/>
              </a:rPr>
              <a:t>此处添加或多或少的文字对第一部分的整体内容进行简单的说明，也可以添加小标题。</a:t>
            </a:r>
          </a:p>
        </p:txBody>
      </p:sp>
      <p:sp>
        <p:nvSpPr>
          <p:cNvPr id="23" name="矩形 22"/>
          <p:cNvSpPr/>
          <p:nvPr/>
        </p:nvSpPr>
        <p:spPr>
          <a:xfrm>
            <a:off x="5068664" y="2795369"/>
            <a:ext cx="572464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dirty="0">
                <a:solidFill>
                  <a:schemeClr val="accent1"/>
                </a:solidFill>
                <a:latin typeface="+mn-ea"/>
              </a:rPr>
              <a:t>工作完成情况</a:t>
            </a:r>
          </a:p>
        </p:txBody>
      </p:sp>
    </p:spTree>
    <p:extLst>
      <p:ext uri="{BB962C8B-B14F-4D97-AF65-F5344CB8AC3E}">
        <p14:creationId xmlns:p14="http://schemas.microsoft.com/office/powerpoint/2010/main" val="3410243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6" name="菱形 5"/>
          <p:cNvSpPr/>
          <p:nvPr/>
        </p:nvSpPr>
        <p:spPr>
          <a:xfrm>
            <a:off x="1125860" y="1157521"/>
            <a:ext cx="2592288" cy="2592288"/>
          </a:xfrm>
          <a:prstGeom prst="diamond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 rot="2724693">
            <a:off x="1014621" y="1157521"/>
            <a:ext cx="2592288" cy="2592288"/>
          </a:xfrm>
          <a:prstGeom prst="diamond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228600" dist="2413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Group 22"/>
          <p:cNvGrpSpPr>
            <a:grpSpLocks/>
          </p:cNvGrpSpPr>
          <p:nvPr/>
        </p:nvGrpSpPr>
        <p:grpSpPr bwMode="auto">
          <a:xfrm>
            <a:off x="1841445" y="4469889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9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669900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10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669900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11" name="矩形 60"/>
          <p:cNvSpPr>
            <a:spLocks noChangeArrowheads="1"/>
          </p:cNvSpPr>
          <p:nvPr/>
        </p:nvSpPr>
        <p:spPr bwMode="auto">
          <a:xfrm>
            <a:off x="1201748" y="5081562"/>
            <a:ext cx="239411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2"/>
                </a:solidFill>
                <a:latin typeface="时尚中黑简体"/>
              </a:rPr>
              <a:t>单击此处添加文字阐述，添加简短问题说明文字，具体说明文字在此处添加此处</a:t>
            </a:r>
          </a:p>
        </p:txBody>
      </p:sp>
      <p:sp>
        <p:nvSpPr>
          <p:cNvPr id="12" name="菱形 11"/>
          <p:cNvSpPr/>
          <p:nvPr/>
        </p:nvSpPr>
        <p:spPr>
          <a:xfrm>
            <a:off x="4735023" y="1146864"/>
            <a:ext cx="2592288" cy="2592288"/>
          </a:xfrm>
          <a:prstGeom prst="diamond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菱形 12"/>
          <p:cNvSpPr/>
          <p:nvPr/>
        </p:nvSpPr>
        <p:spPr>
          <a:xfrm rot="2724693">
            <a:off x="4623784" y="1146864"/>
            <a:ext cx="2592288" cy="2592288"/>
          </a:xfrm>
          <a:prstGeom prst="diamond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228600" dist="2413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Group 22"/>
          <p:cNvGrpSpPr>
            <a:grpSpLocks/>
          </p:cNvGrpSpPr>
          <p:nvPr/>
        </p:nvGrpSpPr>
        <p:grpSpPr bwMode="auto">
          <a:xfrm>
            <a:off x="5450608" y="4459232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15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669900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16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669900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17" name="矩形 60"/>
          <p:cNvSpPr>
            <a:spLocks noChangeArrowheads="1"/>
          </p:cNvSpPr>
          <p:nvPr/>
        </p:nvSpPr>
        <p:spPr bwMode="auto">
          <a:xfrm>
            <a:off x="4810811" y="5070905"/>
            <a:ext cx="239411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2"/>
                </a:solidFill>
                <a:latin typeface="时尚中黑简体"/>
              </a:rPr>
              <a:t>单击此处添加文字阐述，添加简短问题说明文字，具体说明文字在此处添加此处</a:t>
            </a:r>
          </a:p>
        </p:txBody>
      </p:sp>
      <p:sp>
        <p:nvSpPr>
          <p:cNvPr id="18" name="菱形 17"/>
          <p:cNvSpPr/>
          <p:nvPr/>
        </p:nvSpPr>
        <p:spPr>
          <a:xfrm>
            <a:off x="8452825" y="1172017"/>
            <a:ext cx="2592288" cy="2592288"/>
          </a:xfrm>
          <a:prstGeom prst="diamond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菱形 18"/>
          <p:cNvSpPr/>
          <p:nvPr/>
        </p:nvSpPr>
        <p:spPr>
          <a:xfrm rot="2724693">
            <a:off x="8341586" y="1172017"/>
            <a:ext cx="2592288" cy="2592288"/>
          </a:xfrm>
          <a:prstGeom prst="diamond">
            <a:avLst/>
          </a:prstGeom>
          <a:blipFill dpi="0" rotWithShape="0">
            <a:blip r:embed="rId5"/>
            <a:srcRect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228600" dist="2413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Group 22"/>
          <p:cNvGrpSpPr>
            <a:grpSpLocks/>
          </p:cNvGrpSpPr>
          <p:nvPr/>
        </p:nvGrpSpPr>
        <p:grpSpPr bwMode="auto">
          <a:xfrm>
            <a:off x="9168410" y="4484385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21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669900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22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669900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23" name="矩形 60"/>
          <p:cNvSpPr>
            <a:spLocks noChangeArrowheads="1"/>
          </p:cNvSpPr>
          <p:nvPr/>
        </p:nvSpPr>
        <p:spPr bwMode="auto">
          <a:xfrm>
            <a:off x="8528613" y="5096058"/>
            <a:ext cx="239411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2"/>
                </a:solidFill>
                <a:latin typeface="时尚中黑简体"/>
              </a:rPr>
              <a:t>单击此处添加文字阐述，添加简短问题说明文字，具体说明文字在此处添加此处</a:t>
            </a:r>
          </a:p>
        </p:txBody>
      </p:sp>
    </p:spTree>
    <p:extLst>
      <p:ext uri="{BB962C8B-B14F-4D97-AF65-F5344CB8AC3E}">
        <p14:creationId xmlns:p14="http://schemas.microsoft.com/office/powerpoint/2010/main" val="3290490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5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95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5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50"/>
                            </p:stCondLst>
                            <p:childTnLst>
                              <p:par>
                                <p:cTn id="7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3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6" grpId="0" animBg="1"/>
      <p:bldP spid="7" grpId="0" animBg="1"/>
      <p:bldP spid="11" grpId="0"/>
      <p:bldP spid="12" grpId="0" animBg="1"/>
      <p:bldP spid="13" grpId="0" animBg="1"/>
      <p:bldP spid="17" grpId="0"/>
      <p:bldP spid="18" grpId="0" animBg="1"/>
      <p:bldP spid="19" grpId="0" animBg="1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4006860" y="1532637"/>
            <a:ext cx="1822096" cy="1822094"/>
          </a:xfrm>
          <a:prstGeom prst="roundRect">
            <a:avLst/>
          </a:pr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4398286" y="1815371"/>
            <a:ext cx="96052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669900"/>
                </a:solidFill>
                <a:latin typeface="Impact" panose="020B0806030902050204" pitchFamily="34" charset="0"/>
                <a:ea typeface="微软雅黑" pitchFamily="34" charset="-122"/>
              </a:rPr>
              <a:t>01</a:t>
            </a:r>
            <a:endParaRPr lang="zh-CN" altLang="en-US" sz="6600" dirty="0">
              <a:solidFill>
                <a:srgbClr val="669900"/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8" name="MH_Text_1"/>
          <p:cNvSpPr/>
          <p:nvPr>
            <p:custDataLst>
              <p:tags r:id="rId1"/>
            </p:custDataLst>
          </p:nvPr>
        </p:nvSpPr>
        <p:spPr>
          <a:xfrm>
            <a:off x="836659" y="1815371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" name="MH_Text_1"/>
          <p:cNvSpPr/>
          <p:nvPr>
            <p:custDataLst>
              <p:tags r:id="rId2"/>
            </p:custDataLst>
          </p:nvPr>
        </p:nvSpPr>
        <p:spPr>
          <a:xfrm>
            <a:off x="900384" y="2363134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6094412" y="1532637"/>
            <a:ext cx="1822096" cy="1822094"/>
          </a:xfrm>
          <a:prstGeom prst="roundRect">
            <a:avLst/>
          </a:prstGeom>
          <a:solidFill>
            <a:schemeClr val="accent2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11" name="TextBox 9"/>
          <p:cNvSpPr txBox="1"/>
          <p:nvPr/>
        </p:nvSpPr>
        <p:spPr>
          <a:xfrm>
            <a:off x="6473104" y="1801880"/>
            <a:ext cx="106311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669900"/>
                </a:solidFill>
                <a:latin typeface="Impact" panose="020B0806030902050204" pitchFamily="34" charset="0"/>
                <a:ea typeface="微软雅黑" pitchFamily="34" charset="-122"/>
              </a:rPr>
              <a:t>02</a:t>
            </a:r>
            <a:endParaRPr lang="zh-CN" altLang="en-US" sz="6600" dirty="0">
              <a:solidFill>
                <a:srgbClr val="669900"/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12" name="MH_Text_1"/>
          <p:cNvSpPr/>
          <p:nvPr>
            <p:custDataLst>
              <p:tags r:id="rId3"/>
            </p:custDataLst>
          </p:nvPr>
        </p:nvSpPr>
        <p:spPr>
          <a:xfrm>
            <a:off x="8395585" y="1725143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3" name="MH_Text_1"/>
          <p:cNvSpPr/>
          <p:nvPr>
            <p:custDataLst>
              <p:tags r:id="rId4"/>
            </p:custDataLst>
          </p:nvPr>
        </p:nvSpPr>
        <p:spPr>
          <a:xfrm>
            <a:off x="8459310" y="2272906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4" name="Freeform 6"/>
          <p:cNvSpPr>
            <a:spLocks/>
          </p:cNvSpPr>
          <p:nvPr/>
        </p:nvSpPr>
        <p:spPr bwMode="auto">
          <a:xfrm>
            <a:off x="4006860" y="3573016"/>
            <a:ext cx="1822096" cy="1822094"/>
          </a:xfrm>
          <a:prstGeom prst="roundRect">
            <a:avLst/>
          </a:prstGeom>
          <a:solidFill>
            <a:schemeClr val="accent3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4355555" y="3930065"/>
            <a:ext cx="10871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669900"/>
                </a:solidFill>
                <a:latin typeface="Impact" panose="020B0806030902050204" pitchFamily="34" charset="0"/>
                <a:ea typeface="微软雅黑" pitchFamily="34" charset="-122"/>
              </a:rPr>
              <a:t>03</a:t>
            </a:r>
            <a:endParaRPr lang="zh-CN" altLang="en-US" sz="6600" dirty="0">
              <a:solidFill>
                <a:srgbClr val="669900"/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16" name="MH_Text_1"/>
          <p:cNvSpPr/>
          <p:nvPr>
            <p:custDataLst>
              <p:tags r:id="rId5"/>
            </p:custDataLst>
          </p:nvPr>
        </p:nvSpPr>
        <p:spPr>
          <a:xfrm>
            <a:off x="793669" y="3741550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7" name="MH_Text_1"/>
          <p:cNvSpPr/>
          <p:nvPr>
            <p:custDataLst>
              <p:tags r:id="rId6"/>
            </p:custDataLst>
          </p:nvPr>
        </p:nvSpPr>
        <p:spPr>
          <a:xfrm>
            <a:off x="857394" y="4289313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>
            <a:off x="6094412" y="3573016"/>
            <a:ext cx="1822096" cy="1822094"/>
          </a:xfrm>
          <a:prstGeom prst="roundRect">
            <a:avLst/>
          </a:prstGeom>
          <a:solidFill>
            <a:schemeClr val="accent4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19" name="TextBox 10"/>
          <p:cNvSpPr txBox="1"/>
          <p:nvPr/>
        </p:nvSpPr>
        <p:spPr>
          <a:xfrm>
            <a:off x="6474707" y="3915569"/>
            <a:ext cx="106150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669900"/>
                </a:solidFill>
                <a:latin typeface="Impact" panose="020B0806030902050204" pitchFamily="34" charset="0"/>
                <a:ea typeface="微软雅黑" pitchFamily="34" charset="-122"/>
              </a:rPr>
              <a:t>04</a:t>
            </a:r>
            <a:endParaRPr lang="zh-CN" altLang="en-US" sz="6600" dirty="0">
              <a:solidFill>
                <a:srgbClr val="669900"/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20" name="MH_Text_1"/>
          <p:cNvSpPr/>
          <p:nvPr>
            <p:custDataLst>
              <p:tags r:id="rId7"/>
            </p:custDataLst>
          </p:nvPr>
        </p:nvSpPr>
        <p:spPr>
          <a:xfrm>
            <a:off x="8454909" y="3713342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1" name="MH_Text_1"/>
          <p:cNvSpPr/>
          <p:nvPr>
            <p:custDataLst>
              <p:tags r:id="rId8"/>
            </p:custDataLst>
          </p:nvPr>
        </p:nvSpPr>
        <p:spPr>
          <a:xfrm>
            <a:off x="8518634" y="4261105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90490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35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85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35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350"/>
                            </p:stCondLst>
                            <p:childTnLst>
                              <p:par>
                                <p:cTn id="8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85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950"/>
                            </p:stCondLst>
                            <p:childTnLst>
                              <p:par>
                                <p:cTn id="10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45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6" grpId="0" animBg="1"/>
      <p:bldP spid="7" grpId="0"/>
      <p:bldP spid="8" grpId="0"/>
      <p:bldP spid="9" grpId="0"/>
      <p:bldP spid="10" grpId="0" animBg="1"/>
      <p:bldP spid="11" grpId="0"/>
      <p:bldP spid="12" grpId="0"/>
      <p:bldP spid="13" grpId="0"/>
      <p:bldP spid="14" grpId="0" animBg="1"/>
      <p:bldP spid="15" grpId="0"/>
      <p:bldP spid="16" grpId="0"/>
      <p:bldP spid="17" grpId="0"/>
      <p:bldP spid="18" grpId="0" animBg="1"/>
      <p:bldP spid="19" grpId="0"/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34" name="Freeform 7"/>
          <p:cNvSpPr>
            <a:spLocks/>
          </p:cNvSpPr>
          <p:nvPr/>
        </p:nvSpPr>
        <p:spPr bwMode="auto">
          <a:xfrm>
            <a:off x="4818053" y="1840757"/>
            <a:ext cx="935155" cy="912834"/>
          </a:xfrm>
          <a:custGeom>
            <a:avLst/>
            <a:gdLst>
              <a:gd name="T0" fmla="*/ 158 w 524"/>
              <a:gd name="T1" fmla="*/ 0 h 423"/>
              <a:gd name="T2" fmla="*/ 365 w 524"/>
              <a:gd name="T3" fmla="*/ 0 h 423"/>
              <a:gd name="T4" fmla="*/ 366 w 524"/>
              <a:gd name="T5" fmla="*/ 0 h 423"/>
              <a:gd name="T6" fmla="*/ 366 w 524"/>
              <a:gd name="T7" fmla="*/ 0 h 423"/>
              <a:gd name="T8" fmla="*/ 523 w 524"/>
              <a:gd name="T9" fmla="*/ 157 h 423"/>
              <a:gd name="T10" fmla="*/ 524 w 524"/>
              <a:gd name="T11" fmla="*/ 423 h 423"/>
              <a:gd name="T12" fmla="*/ 388 w 524"/>
              <a:gd name="T13" fmla="*/ 321 h 423"/>
              <a:gd name="T14" fmla="*/ 158 w 524"/>
              <a:gd name="T15" fmla="*/ 316 h 423"/>
              <a:gd name="T16" fmla="*/ 0 w 524"/>
              <a:gd name="T17" fmla="*/ 158 h 423"/>
              <a:gd name="T18" fmla="*/ 158 w 524"/>
              <a:gd name="T19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4" h="423">
                <a:moveTo>
                  <a:pt x="158" y="0"/>
                </a:moveTo>
                <a:cubicBezTo>
                  <a:pt x="365" y="0"/>
                  <a:pt x="365" y="0"/>
                  <a:pt x="365" y="0"/>
                </a:cubicBezTo>
                <a:cubicBezTo>
                  <a:pt x="365" y="0"/>
                  <a:pt x="365" y="0"/>
                  <a:pt x="366" y="0"/>
                </a:cubicBezTo>
                <a:cubicBezTo>
                  <a:pt x="366" y="0"/>
                  <a:pt x="366" y="0"/>
                  <a:pt x="366" y="0"/>
                </a:cubicBezTo>
                <a:cubicBezTo>
                  <a:pt x="453" y="0"/>
                  <a:pt x="523" y="71"/>
                  <a:pt x="523" y="157"/>
                </a:cubicBezTo>
                <a:cubicBezTo>
                  <a:pt x="523" y="244"/>
                  <a:pt x="524" y="423"/>
                  <a:pt x="524" y="423"/>
                </a:cubicBezTo>
                <a:cubicBezTo>
                  <a:pt x="524" y="423"/>
                  <a:pt x="484" y="335"/>
                  <a:pt x="388" y="321"/>
                </a:cubicBezTo>
                <a:cubicBezTo>
                  <a:pt x="376" y="319"/>
                  <a:pt x="158" y="316"/>
                  <a:pt x="158" y="316"/>
                </a:cubicBezTo>
                <a:cubicBezTo>
                  <a:pt x="70" y="316"/>
                  <a:pt x="0" y="246"/>
                  <a:pt x="0" y="158"/>
                </a:cubicBezTo>
                <a:cubicBezTo>
                  <a:pt x="0" y="71"/>
                  <a:pt x="70" y="0"/>
                  <a:pt x="158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609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1547" kern="0" dirty="0">
              <a:solidFill>
                <a:schemeClr val="accent1"/>
              </a:solidFill>
              <a:latin typeface="Roboto Bold" charset="0"/>
            </a:endParaRPr>
          </a:p>
        </p:txBody>
      </p:sp>
      <p:sp>
        <p:nvSpPr>
          <p:cNvPr id="35" name="文本框 70"/>
          <p:cNvSpPr txBox="1"/>
          <p:nvPr/>
        </p:nvSpPr>
        <p:spPr>
          <a:xfrm>
            <a:off x="4818053" y="1952891"/>
            <a:ext cx="9530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587F2D"/>
                </a:solidFill>
                <a:latin typeface="Impact" panose="020B0806030902050204" pitchFamily="34" charset="0"/>
              </a:rPr>
              <a:t>文本</a:t>
            </a:r>
          </a:p>
        </p:txBody>
      </p:sp>
      <p:sp>
        <p:nvSpPr>
          <p:cNvPr id="36" name="MH_Text_1"/>
          <p:cNvSpPr/>
          <p:nvPr>
            <p:custDataLst>
              <p:tags r:id="rId1"/>
            </p:custDataLst>
          </p:nvPr>
        </p:nvSpPr>
        <p:spPr>
          <a:xfrm>
            <a:off x="1142449" y="1445366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marL="380990" indent="-380990" algn="r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9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7" name="MH_Text_1"/>
          <p:cNvSpPr/>
          <p:nvPr>
            <p:custDataLst>
              <p:tags r:id="rId2"/>
            </p:custDataLst>
          </p:nvPr>
        </p:nvSpPr>
        <p:spPr>
          <a:xfrm>
            <a:off x="868970" y="1852465"/>
            <a:ext cx="3110956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8" name="Freeform 6"/>
          <p:cNvSpPr>
            <a:spLocks/>
          </p:cNvSpPr>
          <p:nvPr/>
        </p:nvSpPr>
        <p:spPr bwMode="auto">
          <a:xfrm>
            <a:off x="5784454" y="1499279"/>
            <a:ext cx="1363673" cy="1327964"/>
          </a:xfrm>
          <a:custGeom>
            <a:avLst/>
            <a:gdLst>
              <a:gd name="T0" fmla="*/ 534 w 764"/>
              <a:gd name="T1" fmla="*/ 0 h 615"/>
              <a:gd name="T2" fmla="*/ 232 w 764"/>
              <a:gd name="T3" fmla="*/ 0 h 615"/>
              <a:gd name="T4" fmla="*/ 231 w 764"/>
              <a:gd name="T5" fmla="*/ 0 h 615"/>
              <a:gd name="T6" fmla="*/ 230 w 764"/>
              <a:gd name="T7" fmla="*/ 0 h 615"/>
              <a:gd name="T8" fmla="*/ 2 w 764"/>
              <a:gd name="T9" fmla="*/ 229 h 615"/>
              <a:gd name="T10" fmla="*/ 0 w 764"/>
              <a:gd name="T11" fmla="*/ 615 h 615"/>
              <a:gd name="T12" fmla="*/ 198 w 764"/>
              <a:gd name="T13" fmla="*/ 466 h 615"/>
              <a:gd name="T14" fmla="*/ 534 w 764"/>
              <a:gd name="T15" fmla="*/ 460 h 615"/>
              <a:gd name="T16" fmla="*/ 764 w 764"/>
              <a:gd name="T17" fmla="*/ 230 h 615"/>
              <a:gd name="T18" fmla="*/ 534 w 764"/>
              <a:gd name="T19" fmla="*/ 0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4" h="615">
                <a:moveTo>
                  <a:pt x="534" y="0"/>
                </a:moveTo>
                <a:cubicBezTo>
                  <a:pt x="232" y="0"/>
                  <a:pt x="232" y="0"/>
                  <a:pt x="232" y="0"/>
                </a:cubicBezTo>
                <a:cubicBezTo>
                  <a:pt x="232" y="0"/>
                  <a:pt x="231" y="0"/>
                  <a:pt x="231" y="0"/>
                </a:cubicBezTo>
                <a:cubicBezTo>
                  <a:pt x="231" y="0"/>
                  <a:pt x="231" y="0"/>
                  <a:pt x="230" y="0"/>
                </a:cubicBezTo>
                <a:cubicBezTo>
                  <a:pt x="104" y="0"/>
                  <a:pt x="2" y="102"/>
                  <a:pt x="2" y="229"/>
                </a:cubicBezTo>
                <a:cubicBezTo>
                  <a:pt x="2" y="355"/>
                  <a:pt x="0" y="615"/>
                  <a:pt x="0" y="615"/>
                </a:cubicBezTo>
                <a:cubicBezTo>
                  <a:pt x="0" y="615"/>
                  <a:pt x="58" y="487"/>
                  <a:pt x="198" y="466"/>
                </a:cubicBezTo>
                <a:cubicBezTo>
                  <a:pt x="216" y="464"/>
                  <a:pt x="534" y="460"/>
                  <a:pt x="534" y="460"/>
                </a:cubicBezTo>
                <a:cubicBezTo>
                  <a:pt x="661" y="460"/>
                  <a:pt x="764" y="357"/>
                  <a:pt x="764" y="230"/>
                </a:cubicBezTo>
                <a:cubicBezTo>
                  <a:pt x="764" y="103"/>
                  <a:pt x="661" y="0"/>
                  <a:pt x="534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609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109" kern="0" dirty="0">
              <a:solidFill>
                <a:srgbClr val="587F2D"/>
              </a:solidFill>
              <a:latin typeface="Roboto Bold" charset="0"/>
            </a:endParaRPr>
          </a:p>
        </p:txBody>
      </p:sp>
      <p:sp>
        <p:nvSpPr>
          <p:cNvPr id="39" name="文本框 70"/>
          <p:cNvSpPr txBox="1"/>
          <p:nvPr/>
        </p:nvSpPr>
        <p:spPr>
          <a:xfrm>
            <a:off x="5909347" y="1703619"/>
            <a:ext cx="1113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87F2D"/>
                </a:solidFill>
                <a:latin typeface="Impact" panose="020B0806030902050204" pitchFamily="34" charset="0"/>
              </a:rPr>
              <a:t>文本</a:t>
            </a:r>
          </a:p>
        </p:txBody>
      </p:sp>
      <p:sp>
        <p:nvSpPr>
          <p:cNvPr id="40" name="MH_Text_1"/>
          <p:cNvSpPr/>
          <p:nvPr>
            <p:custDataLst>
              <p:tags r:id="rId3"/>
            </p:custDataLst>
          </p:nvPr>
        </p:nvSpPr>
        <p:spPr>
          <a:xfrm>
            <a:off x="8275555" y="1379656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marL="380990" indent="-38099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sz="19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1" name="MH_Text_1"/>
          <p:cNvSpPr/>
          <p:nvPr>
            <p:custDataLst>
              <p:tags r:id="rId4"/>
            </p:custDataLst>
          </p:nvPr>
        </p:nvSpPr>
        <p:spPr>
          <a:xfrm>
            <a:off x="8081167" y="1786755"/>
            <a:ext cx="3110956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2" name="Freeform 8"/>
          <p:cNvSpPr>
            <a:spLocks/>
          </p:cNvSpPr>
          <p:nvPr/>
        </p:nvSpPr>
        <p:spPr bwMode="auto">
          <a:xfrm>
            <a:off x="4123942" y="2639768"/>
            <a:ext cx="1629266" cy="1586859"/>
          </a:xfrm>
          <a:custGeom>
            <a:avLst/>
            <a:gdLst>
              <a:gd name="T0" fmla="*/ 275 w 913"/>
              <a:gd name="T1" fmla="*/ 0 h 735"/>
              <a:gd name="T2" fmla="*/ 636 w 913"/>
              <a:gd name="T3" fmla="*/ 0 h 735"/>
              <a:gd name="T4" fmla="*/ 637 w 913"/>
              <a:gd name="T5" fmla="*/ 0 h 735"/>
              <a:gd name="T6" fmla="*/ 638 w 913"/>
              <a:gd name="T7" fmla="*/ 0 h 735"/>
              <a:gd name="T8" fmla="*/ 911 w 913"/>
              <a:gd name="T9" fmla="*/ 273 h 735"/>
              <a:gd name="T10" fmla="*/ 913 w 913"/>
              <a:gd name="T11" fmla="*/ 735 h 735"/>
              <a:gd name="T12" fmla="*/ 677 w 913"/>
              <a:gd name="T13" fmla="*/ 557 h 735"/>
              <a:gd name="T14" fmla="*/ 275 w 913"/>
              <a:gd name="T15" fmla="*/ 550 h 735"/>
              <a:gd name="T16" fmla="*/ 0 w 913"/>
              <a:gd name="T17" fmla="*/ 275 h 735"/>
              <a:gd name="T18" fmla="*/ 275 w 913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3" h="735">
                <a:moveTo>
                  <a:pt x="275" y="0"/>
                </a:move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7" y="0"/>
                  <a:pt x="637" y="0"/>
                </a:cubicBezTo>
                <a:cubicBezTo>
                  <a:pt x="637" y="0"/>
                  <a:pt x="638" y="0"/>
                  <a:pt x="638" y="0"/>
                </a:cubicBezTo>
                <a:cubicBezTo>
                  <a:pt x="789" y="0"/>
                  <a:pt x="911" y="122"/>
                  <a:pt x="911" y="273"/>
                </a:cubicBezTo>
                <a:cubicBezTo>
                  <a:pt x="911" y="424"/>
                  <a:pt x="913" y="735"/>
                  <a:pt x="913" y="735"/>
                </a:cubicBezTo>
                <a:cubicBezTo>
                  <a:pt x="913" y="735"/>
                  <a:pt x="844" y="582"/>
                  <a:pt x="677" y="557"/>
                </a:cubicBezTo>
                <a:cubicBezTo>
                  <a:pt x="656" y="554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123"/>
                  <a:pt x="123" y="0"/>
                  <a:pt x="275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609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3093" kern="0" dirty="0">
              <a:solidFill>
                <a:schemeClr val="accent1"/>
              </a:solidFill>
              <a:latin typeface="Roboto Bold" charset="0"/>
            </a:endParaRPr>
          </a:p>
        </p:txBody>
      </p:sp>
      <p:sp>
        <p:nvSpPr>
          <p:cNvPr id="43" name="文本框 70"/>
          <p:cNvSpPr txBox="1"/>
          <p:nvPr/>
        </p:nvSpPr>
        <p:spPr>
          <a:xfrm>
            <a:off x="4339966" y="2948149"/>
            <a:ext cx="1151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587F2D"/>
                </a:solidFill>
                <a:latin typeface="Impact" panose="020B0806030902050204" pitchFamily="34" charset="0"/>
              </a:rPr>
              <a:t>文本</a:t>
            </a:r>
          </a:p>
        </p:txBody>
      </p:sp>
      <p:sp>
        <p:nvSpPr>
          <p:cNvPr id="44" name="MH_Text_1"/>
          <p:cNvSpPr/>
          <p:nvPr>
            <p:custDataLst>
              <p:tags r:id="rId5"/>
            </p:custDataLst>
          </p:nvPr>
        </p:nvSpPr>
        <p:spPr>
          <a:xfrm>
            <a:off x="1180648" y="2927827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marL="380990" indent="-380990" algn="r">
              <a:lnSpc>
                <a:spcPct val="120000"/>
              </a:lnSpc>
              <a:buClr>
                <a:schemeClr val="accent3"/>
              </a:buClr>
              <a:buFont typeface="Wingdings" panose="05000000000000000000" pitchFamily="2" charset="2"/>
              <a:buChar char="n"/>
            </a:pPr>
            <a:r>
              <a:rPr lang="zh-CN" altLang="en-US" sz="19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5" name="MH_Text_1"/>
          <p:cNvSpPr/>
          <p:nvPr>
            <p:custDataLst>
              <p:tags r:id="rId6"/>
            </p:custDataLst>
          </p:nvPr>
        </p:nvSpPr>
        <p:spPr>
          <a:xfrm>
            <a:off x="907169" y="3334926"/>
            <a:ext cx="3110956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6" name="Freeform 5"/>
          <p:cNvSpPr>
            <a:spLocks/>
          </p:cNvSpPr>
          <p:nvPr/>
        </p:nvSpPr>
        <p:spPr bwMode="auto">
          <a:xfrm>
            <a:off x="5784452" y="2639768"/>
            <a:ext cx="1631497" cy="1586859"/>
          </a:xfrm>
          <a:custGeom>
            <a:avLst/>
            <a:gdLst>
              <a:gd name="T0" fmla="*/ 639 w 914"/>
              <a:gd name="T1" fmla="*/ 0 h 735"/>
              <a:gd name="T2" fmla="*/ 277 w 914"/>
              <a:gd name="T3" fmla="*/ 0 h 735"/>
              <a:gd name="T4" fmla="*/ 276 w 914"/>
              <a:gd name="T5" fmla="*/ 0 h 735"/>
              <a:gd name="T6" fmla="*/ 275 w 914"/>
              <a:gd name="T7" fmla="*/ 0 h 735"/>
              <a:gd name="T8" fmla="*/ 2 w 914"/>
              <a:gd name="T9" fmla="*/ 273 h 735"/>
              <a:gd name="T10" fmla="*/ 0 w 914"/>
              <a:gd name="T11" fmla="*/ 735 h 735"/>
              <a:gd name="T12" fmla="*/ 237 w 914"/>
              <a:gd name="T13" fmla="*/ 557 h 735"/>
              <a:gd name="T14" fmla="*/ 639 w 914"/>
              <a:gd name="T15" fmla="*/ 550 h 735"/>
              <a:gd name="T16" fmla="*/ 914 w 914"/>
              <a:gd name="T17" fmla="*/ 275 h 735"/>
              <a:gd name="T18" fmla="*/ 639 w 914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4" h="735">
                <a:moveTo>
                  <a:pt x="639" y="0"/>
                </a:moveTo>
                <a:cubicBezTo>
                  <a:pt x="277" y="0"/>
                  <a:pt x="277" y="0"/>
                  <a:pt x="277" y="0"/>
                </a:cubicBezTo>
                <a:cubicBezTo>
                  <a:pt x="277" y="0"/>
                  <a:pt x="277" y="0"/>
                  <a:pt x="276" y="0"/>
                </a:cubicBezTo>
                <a:cubicBezTo>
                  <a:pt x="276" y="0"/>
                  <a:pt x="276" y="0"/>
                  <a:pt x="275" y="0"/>
                </a:cubicBezTo>
                <a:cubicBezTo>
                  <a:pt x="125" y="0"/>
                  <a:pt x="2" y="122"/>
                  <a:pt x="2" y="273"/>
                </a:cubicBezTo>
                <a:cubicBezTo>
                  <a:pt x="2" y="424"/>
                  <a:pt x="0" y="735"/>
                  <a:pt x="0" y="735"/>
                </a:cubicBezTo>
                <a:cubicBezTo>
                  <a:pt x="0" y="735"/>
                  <a:pt x="70" y="582"/>
                  <a:pt x="237" y="557"/>
                </a:cubicBezTo>
                <a:cubicBezTo>
                  <a:pt x="258" y="554"/>
                  <a:pt x="639" y="550"/>
                  <a:pt x="639" y="550"/>
                </a:cubicBezTo>
                <a:cubicBezTo>
                  <a:pt x="790" y="550"/>
                  <a:pt x="914" y="427"/>
                  <a:pt x="914" y="275"/>
                </a:cubicBezTo>
                <a:cubicBezTo>
                  <a:pt x="914" y="123"/>
                  <a:pt x="790" y="0"/>
                  <a:pt x="639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609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3093" kern="0" dirty="0">
              <a:solidFill>
                <a:srgbClr val="587F2D"/>
              </a:solidFill>
              <a:latin typeface="Roboto Bold" charset="0"/>
            </a:endParaRPr>
          </a:p>
        </p:txBody>
      </p:sp>
      <p:sp>
        <p:nvSpPr>
          <p:cNvPr id="47" name="文本框 70"/>
          <p:cNvSpPr txBox="1"/>
          <p:nvPr/>
        </p:nvSpPr>
        <p:spPr>
          <a:xfrm>
            <a:off x="6034241" y="2948149"/>
            <a:ext cx="1113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87F2D"/>
                </a:solidFill>
                <a:latin typeface="Impact" panose="020B0806030902050204" pitchFamily="34" charset="0"/>
              </a:rPr>
              <a:t>文本</a:t>
            </a:r>
          </a:p>
        </p:txBody>
      </p:sp>
      <p:sp>
        <p:nvSpPr>
          <p:cNvPr id="48" name="MH_Text_1"/>
          <p:cNvSpPr/>
          <p:nvPr>
            <p:custDataLst>
              <p:tags r:id="rId7"/>
            </p:custDataLst>
          </p:nvPr>
        </p:nvSpPr>
        <p:spPr>
          <a:xfrm>
            <a:off x="8313754" y="2862117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marL="380990" indent="-380990">
              <a:lnSpc>
                <a:spcPct val="120000"/>
              </a:lnSpc>
              <a:buClr>
                <a:schemeClr val="accent4"/>
              </a:buClr>
              <a:buFont typeface="Wingdings" panose="05000000000000000000" pitchFamily="2" charset="2"/>
              <a:buChar char="n"/>
            </a:pPr>
            <a:r>
              <a:rPr lang="zh-CN" altLang="en-US" sz="19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9" name="MH_Text_1"/>
          <p:cNvSpPr/>
          <p:nvPr>
            <p:custDataLst>
              <p:tags r:id="rId8"/>
            </p:custDataLst>
          </p:nvPr>
        </p:nvSpPr>
        <p:spPr>
          <a:xfrm>
            <a:off x="8119366" y="3269216"/>
            <a:ext cx="3110956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0" name="Freeform 9"/>
          <p:cNvSpPr>
            <a:spLocks/>
          </p:cNvSpPr>
          <p:nvPr/>
        </p:nvSpPr>
        <p:spPr bwMode="auto">
          <a:xfrm>
            <a:off x="4123942" y="3985585"/>
            <a:ext cx="1629266" cy="1586861"/>
          </a:xfrm>
          <a:custGeom>
            <a:avLst/>
            <a:gdLst>
              <a:gd name="T0" fmla="*/ 275 w 913"/>
              <a:gd name="T1" fmla="*/ 0 h 735"/>
              <a:gd name="T2" fmla="*/ 636 w 913"/>
              <a:gd name="T3" fmla="*/ 0 h 735"/>
              <a:gd name="T4" fmla="*/ 637 w 913"/>
              <a:gd name="T5" fmla="*/ 0 h 735"/>
              <a:gd name="T6" fmla="*/ 638 w 913"/>
              <a:gd name="T7" fmla="*/ 0 h 735"/>
              <a:gd name="T8" fmla="*/ 911 w 913"/>
              <a:gd name="T9" fmla="*/ 273 h 735"/>
              <a:gd name="T10" fmla="*/ 913 w 913"/>
              <a:gd name="T11" fmla="*/ 735 h 735"/>
              <a:gd name="T12" fmla="*/ 677 w 913"/>
              <a:gd name="T13" fmla="*/ 557 h 735"/>
              <a:gd name="T14" fmla="*/ 275 w 913"/>
              <a:gd name="T15" fmla="*/ 550 h 735"/>
              <a:gd name="T16" fmla="*/ 0 w 913"/>
              <a:gd name="T17" fmla="*/ 275 h 735"/>
              <a:gd name="T18" fmla="*/ 275 w 913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3" h="735">
                <a:moveTo>
                  <a:pt x="275" y="0"/>
                </a:move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7" y="0"/>
                  <a:pt x="637" y="0"/>
                </a:cubicBezTo>
                <a:cubicBezTo>
                  <a:pt x="637" y="0"/>
                  <a:pt x="638" y="0"/>
                  <a:pt x="638" y="0"/>
                </a:cubicBezTo>
                <a:cubicBezTo>
                  <a:pt x="789" y="0"/>
                  <a:pt x="911" y="122"/>
                  <a:pt x="911" y="273"/>
                </a:cubicBezTo>
                <a:cubicBezTo>
                  <a:pt x="911" y="424"/>
                  <a:pt x="913" y="735"/>
                  <a:pt x="913" y="735"/>
                </a:cubicBezTo>
                <a:cubicBezTo>
                  <a:pt x="913" y="735"/>
                  <a:pt x="844" y="582"/>
                  <a:pt x="677" y="557"/>
                </a:cubicBezTo>
                <a:cubicBezTo>
                  <a:pt x="656" y="554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123"/>
                  <a:pt x="123" y="0"/>
                  <a:pt x="275" y="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609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3656" kern="0" dirty="0">
              <a:solidFill>
                <a:srgbClr val="587F2D"/>
              </a:solidFill>
              <a:latin typeface="Roboto Bold" charset="0"/>
            </a:endParaRPr>
          </a:p>
        </p:txBody>
      </p:sp>
      <p:sp>
        <p:nvSpPr>
          <p:cNvPr id="51" name="文本框 70"/>
          <p:cNvSpPr txBox="1"/>
          <p:nvPr/>
        </p:nvSpPr>
        <p:spPr>
          <a:xfrm>
            <a:off x="4411974" y="4261692"/>
            <a:ext cx="1079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87F2D"/>
                </a:solidFill>
                <a:latin typeface="Impact" panose="020B0806030902050204" pitchFamily="34" charset="0"/>
              </a:rPr>
              <a:t>文本</a:t>
            </a:r>
          </a:p>
        </p:txBody>
      </p:sp>
      <p:sp>
        <p:nvSpPr>
          <p:cNvPr id="52" name="MH_Text_1"/>
          <p:cNvSpPr/>
          <p:nvPr>
            <p:custDataLst>
              <p:tags r:id="rId9"/>
            </p:custDataLst>
          </p:nvPr>
        </p:nvSpPr>
        <p:spPr>
          <a:xfrm>
            <a:off x="1145316" y="4463154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marL="380990" indent="-380990" algn="r">
              <a:lnSpc>
                <a:spcPct val="120000"/>
              </a:lnSpc>
              <a:buClr>
                <a:schemeClr val="accent5"/>
              </a:buClr>
              <a:buFont typeface="Wingdings" panose="05000000000000000000" pitchFamily="2" charset="2"/>
              <a:buChar char="n"/>
            </a:pPr>
            <a:r>
              <a:rPr lang="zh-CN" altLang="en-US" sz="19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3" name="MH_Text_1"/>
          <p:cNvSpPr/>
          <p:nvPr>
            <p:custDataLst>
              <p:tags r:id="rId10"/>
            </p:custDataLst>
          </p:nvPr>
        </p:nvSpPr>
        <p:spPr>
          <a:xfrm>
            <a:off x="871837" y="4870253"/>
            <a:ext cx="3110956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6" name="Freeform 10"/>
          <p:cNvSpPr>
            <a:spLocks/>
          </p:cNvSpPr>
          <p:nvPr/>
        </p:nvSpPr>
        <p:spPr bwMode="auto">
          <a:xfrm>
            <a:off x="5784454" y="3987816"/>
            <a:ext cx="2053321" cy="1997523"/>
          </a:xfrm>
          <a:custGeom>
            <a:avLst/>
            <a:gdLst>
              <a:gd name="T0" fmla="*/ 1020384 w 1151"/>
              <a:gd name="T1" fmla="*/ 0 h 926"/>
              <a:gd name="T2" fmla="*/ 442928 w 1151"/>
              <a:gd name="T3" fmla="*/ 0 h 926"/>
              <a:gd name="T4" fmla="*/ 441659 w 1151"/>
              <a:gd name="T5" fmla="*/ 0 h 926"/>
              <a:gd name="T6" fmla="*/ 440390 w 1151"/>
              <a:gd name="T7" fmla="*/ 0 h 926"/>
              <a:gd name="T8" fmla="*/ 3807 w 1151"/>
              <a:gd name="T9" fmla="*/ 529890 h 926"/>
              <a:gd name="T10" fmla="*/ 0 w 1151"/>
              <a:gd name="T11" fmla="*/ 1422256 h 926"/>
              <a:gd name="T12" fmla="*/ 378202 w 1151"/>
              <a:gd name="T13" fmla="*/ 1079747 h 926"/>
              <a:gd name="T14" fmla="*/ 1020384 w 1151"/>
              <a:gd name="T15" fmla="*/ 1064388 h 926"/>
              <a:gd name="T16" fmla="*/ 1460774 w 1151"/>
              <a:gd name="T17" fmla="*/ 532962 h 926"/>
              <a:gd name="T18" fmla="*/ 1020384 w 1151"/>
              <a:gd name="T19" fmla="*/ 0 h 92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51"/>
              <a:gd name="T31" fmla="*/ 0 h 926"/>
              <a:gd name="T32" fmla="*/ 1151 w 1151"/>
              <a:gd name="T33" fmla="*/ 926 h 92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51" h="926">
                <a:moveTo>
                  <a:pt x="804" y="0"/>
                </a:move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8" y="0"/>
                  <a:pt x="348" y="0"/>
                </a:cubicBezTo>
                <a:cubicBezTo>
                  <a:pt x="348" y="0"/>
                  <a:pt x="347" y="0"/>
                  <a:pt x="347" y="0"/>
                </a:cubicBezTo>
                <a:cubicBezTo>
                  <a:pt x="157" y="0"/>
                  <a:pt x="3" y="154"/>
                  <a:pt x="3" y="345"/>
                </a:cubicBezTo>
                <a:cubicBezTo>
                  <a:pt x="3" y="535"/>
                  <a:pt x="0" y="926"/>
                  <a:pt x="0" y="926"/>
                </a:cubicBezTo>
                <a:cubicBezTo>
                  <a:pt x="0" y="926"/>
                  <a:pt x="88" y="734"/>
                  <a:pt x="298" y="703"/>
                </a:cubicBezTo>
                <a:cubicBezTo>
                  <a:pt x="325" y="699"/>
                  <a:pt x="804" y="693"/>
                  <a:pt x="804" y="693"/>
                </a:cubicBezTo>
                <a:cubicBezTo>
                  <a:pt x="996" y="693"/>
                  <a:pt x="1151" y="538"/>
                  <a:pt x="1151" y="347"/>
                </a:cubicBezTo>
                <a:cubicBezTo>
                  <a:pt x="1151" y="155"/>
                  <a:pt x="996" y="0"/>
                  <a:pt x="804" y="0"/>
                </a:cubicBezTo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96417" tIns="48208" rIns="96417" bIns="48208" anchor="ctr"/>
          <a:lstStyle/>
          <a:p>
            <a:pPr algn="ctr" defTabSz="1285609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4218" kern="0" dirty="0">
              <a:solidFill>
                <a:schemeClr val="accent1"/>
              </a:solidFill>
              <a:latin typeface="Roboto Bold" charset="0"/>
            </a:endParaRPr>
          </a:p>
        </p:txBody>
      </p:sp>
      <p:sp>
        <p:nvSpPr>
          <p:cNvPr id="87" name="文本框 70"/>
          <p:cNvSpPr txBox="1"/>
          <p:nvPr/>
        </p:nvSpPr>
        <p:spPr>
          <a:xfrm>
            <a:off x="6284031" y="4454447"/>
            <a:ext cx="11319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587F2D"/>
                </a:solidFill>
                <a:latin typeface="Impact" panose="020B0806030902050204" pitchFamily="34" charset="0"/>
              </a:rPr>
              <a:t>文本</a:t>
            </a:r>
          </a:p>
        </p:txBody>
      </p:sp>
      <p:sp>
        <p:nvSpPr>
          <p:cNvPr id="88" name="MH_Text_1"/>
          <p:cNvSpPr/>
          <p:nvPr>
            <p:custDataLst>
              <p:tags r:id="rId11"/>
            </p:custDataLst>
          </p:nvPr>
        </p:nvSpPr>
        <p:spPr>
          <a:xfrm>
            <a:off x="8278422" y="4397444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marL="380990" indent="-380990">
              <a:lnSpc>
                <a:spcPct val="120000"/>
              </a:lnSpc>
              <a:buClr>
                <a:schemeClr val="accent6"/>
              </a:buClr>
              <a:buFont typeface="Wingdings" panose="05000000000000000000" pitchFamily="2" charset="2"/>
              <a:buChar char="n"/>
            </a:pPr>
            <a:r>
              <a:rPr lang="zh-CN" altLang="en-US" sz="19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9" name="MH_Text_1"/>
          <p:cNvSpPr/>
          <p:nvPr>
            <p:custDataLst>
              <p:tags r:id="rId12"/>
            </p:custDataLst>
          </p:nvPr>
        </p:nvSpPr>
        <p:spPr>
          <a:xfrm>
            <a:off x="8084034" y="4804543"/>
            <a:ext cx="3110956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332558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5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8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35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6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1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6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10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35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85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35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850"/>
                            </p:stCondLst>
                            <p:childTnLst>
                              <p:par>
                                <p:cTn id="7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1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600"/>
                            </p:stCondLst>
                            <p:childTnLst>
                              <p:par>
                                <p:cTn id="8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1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6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85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350"/>
                            </p:stCondLst>
                            <p:childTnLst>
                              <p:par>
                                <p:cTn id="9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85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350"/>
                            </p:stCondLst>
                            <p:childTnLst>
                              <p:par>
                                <p:cTn id="10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600"/>
                            </p:stCondLst>
                            <p:childTnLst>
                              <p:par>
                                <p:cTn id="1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100"/>
                            </p:stCondLst>
                            <p:childTnLst>
                              <p:par>
                                <p:cTn id="1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34" grpId="0" animBg="1"/>
      <p:bldP spid="35" grpId="0"/>
      <p:bldP spid="36" grpId="0"/>
      <p:bldP spid="37" grpId="0"/>
      <p:bldP spid="38" grpId="0" animBg="1"/>
      <p:bldP spid="39" grpId="0"/>
      <p:bldP spid="40" grpId="0"/>
      <p:bldP spid="41" grpId="0"/>
      <p:bldP spid="42" grpId="0" animBg="1"/>
      <p:bldP spid="43" grpId="0"/>
      <p:bldP spid="44" grpId="0"/>
      <p:bldP spid="45" grpId="0"/>
      <p:bldP spid="46" grpId="0" animBg="1"/>
      <p:bldP spid="47" grpId="0"/>
      <p:bldP spid="48" grpId="0"/>
      <p:bldP spid="49" grpId="0"/>
      <p:bldP spid="50" grpId="0" animBg="1"/>
      <p:bldP spid="51" grpId="0"/>
      <p:bldP spid="52" grpId="0"/>
      <p:bldP spid="53" grpId="0"/>
      <p:bldP spid="86" grpId="0" animBg="1"/>
      <p:bldP spid="87" grpId="0"/>
      <p:bldP spid="88" grpId="0"/>
      <p:bldP spid="8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39" name="Oval 11"/>
          <p:cNvSpPr/>
          <p:nvPr/>
        </p:nvSpPr>
        <p:spPr>
          <a:xfrm flipH="1">
            <a:off x="3198158" y="2564904"/>
            <a:ext cx="1631915" cy="1631915"/>
          </a:xfrm>
          <a:prstGeom prst="ellipse">
            <a:avLst/>
          </a:prstGeom>
          <a:blipFill>
            <a:blip r:embed="rId9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704739" y="1519189"/>
            <a:ext cx="1631915" cy="2677628"/>
            <a:chOff x="1651659" y="1519189"/>
            <a:chExt cx="1631915" cy="2677628"/>
          </a:xfrm>
        </p:grpSpPr>
        <p:grpSp>
          <p:nvGrpSpPr>
            <p:cNvPr id="41" name="组合 40"/>
            <p:cNvGrpSpPr/>
            <p:nvPr/>
          </p:nvGrpSpPr>
          <p:grpSpPr>
            <a:xfrm>
              <a:off x="1651659" y="1519189"/>
              <a:ext cx="1631915" cy="2677628"/>
              <a:chOff x="1651659" y="1519189"/>
              <a:chExt cx="1631915" cy="2677628"/>
            </a:xfrm>
          </p:grpSpPr>
          <p:sp>
            <p:nvSpPr>
              <p:cNvPr id="43" name="Oval 8"/>
              <p:cNvSpPr/>
              <p:nvPr/>
            </p:nvSpPr>
            <p:spPr>
              <a:xfrm flipH="1">
                <a:off x="1651659" y="1519189"/>
                <a:ext cx="1631915" cy="163191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rgbClr val="6699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44" name="Straight Connector 25"/>
              <p:cNvCxnSpPr/>
              <p:nvPr/>
            </p:nvCxnSpPr>
            <p:spPr>
              <a:xfrm>
                <a:off x="2529899" y="3207312"/>
                <a:ext cx="0" cy="989505"/>
              </a:xfrm>
              <a:prstGeom prst="line">
                <a:avLst/>
              </a:prstGeom>
              <a:ln w="6350">
                <a:solidFill>
                  <a:schemeClr val="accent1"/>
                </a:solidFill>
                <a:prstDash val="sys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TextBox 34"/>
            <p:cNvSpPr txBox="1"/>
            <p:nvPr/>
          </p:nvSpPr>
          <p:spPr>
            <a:xfrm>
              <a:off x="1774940" y="2149726"/>
              <a:ext cx="1420582" cy="3938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>
                  <a:solidFill>
                    <a:srgbClr val="669900"/>
                  </a:solidFill>
                  <a:latin typeface="方正尚酷简体"/>
                </a:rPr>
                <a:t>步骤一</a:t>
              </a:r>
              <a:endParaRPr lang="en-US" altLang="zh-CN" sz="3200" b="1" dirty="0">
                <a:solidFill>
                  <a:srgbClr val="669900"/>
                </a:solidFill>
                <a:latin typeface="方正尚酷简体"/>
              </a:endParaRPr>
            </a:p>
          </p:txBody>
        </p:sp>
      </p:grpSp>
      <p:sp>
        <p:nvSpPr>
          <p:cNvPr id="45" name="MH_Text_1"/>
          <p:cNvSpPr/>
          <p:nvPr>
            <p:custDataLst>
              <p:tags r:id="rId1"/>
            </p:custDataLst>
          </p:nvPr>
        </p:nvSpPr>
        <p:spPr>
          <a:xfrm>
            <a:off x="1239208" y="4437112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6" name="MH_Text_1"/>
          <p:cNvSpPr/>
          <p:nvPr>
            <p:custDataLst>
              <p:tags r:id="rId2"/>
            </p:custDataLst>
          </p:nvPr>
        </p:nvSpPr>
        <p:spPr>
          <a:xfrm>
            <a:off x="1082803" y="4996214"/>
            <a:ext cx="2846089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7" name="Oval 10"/>
          <p:cNvSpPr/>
          <p:nvPr/>
        </p:nvSpPr>
        <p:spPr>
          <a:xfrm flipH="1">
            <a:off x="6131912" y="2564904"/>
            <a:ext cx="1631915" cy="1631915"/>
          </a:xfrm>
          <a:prstGeom prst="ellipse">
            <a:avLst/>
          </a:prstGeom>
          <a:blipFill>
            <a:blip r:embed="rId10"/>
            <a:stretch>
              <a:fillRect/>
            </a:stretch>
          </a:blip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638495" y="1519189"/>
            <a:ext cx="1631915" cy="2677628"/>
            <a:chOff x="4638495" y="1519189"/>
            <a:chExt cx="1631915" cy="2677628"/>
          </a:xfrm>
        </p:grpSpPr>
        <p:sp>
          <p:nvSpPr>
            <p:cNvPr id="49" name="Oval 7"/>
            <p:cNvSpPr/>
            <p:nvPr/>
          </p:nvSpPr>
          <p:spPr>
            <a:xfrm flipH="1">
              <a:off x="4638495" y="1519189"/>
              <a:ext cx="1631915" cy="163191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rgbClr val="6699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50" name="Straight Connector 26"/>
            <p:cNvCxnSpPr/>
            <p:nvPr/>
          </p:nvCxnSpPr>
          <p:spPr>
            <a:xfrm>
              <a:off x="5531763" y="3207312"/>
              <a:ext cx="0" cy="989505"/>
            </a:xfrm>
            <a:prstGeom prst="line">
              <a:avLst/>
            </a:prstGeom>
            <a:ln w="6350">
              <a:solidFill>
                <a:schemeClr val="accent2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34"/>
            <p:cNvSpPr txBox="1"/>
            <p:nvPr/>
          </p:nvSpPr>
          <p:spPr>
            <a:xfrm>
              <a:off x="4776993" y="2149726"/>
              <a:ext cx="1420582" cy="3938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>
                  <a:solidFill>
                    <a:srgbClr val="669900"/>
                  </a:solidFill>
                  <a:latin typeface="方正尚酷简体"/>
                </a:rPr>
                <a:t>步骤二</a:t>
              </a:r>
              <a:endParaRPr lang="en-US" altLang="zh-CN" sz="3200" b="1" dirty="0">
                <a:solidFill>
                  <a:srgbClr val="669900"/>
                </a:solidFill>
                <a:latin typeface="方正尚酷简体"/>
              </a:endParaRPr>
            </a:p>
          </p:txBody>
        </p:sp>
      </p:grpSp>
      <p:sp>
        <p:nvSpPr>
          <p:cNvPr id="52" name="MH_Text_1"/>
          <p:cNvSpPr/>
          <p:nvPr>
            <p:custDataLst>
              <p:tags r:id="rId3"/>
            </p:custDataLst>
          </p:nvPr>
        </p:nvSpPr>
        <p:spPr>
          <a:xfrm>
            <a:off x="4187992" y="4437112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3" name="MH_Text_1"/>
          <p:cNvSpPr/>
          <p:nvPr>
            <p:custDataLst>
              <p:tags r:id="rId4"/>
            </p:custDataLst>
          </p:nvPr>
        </p:nvSpPr>
        <p:spPr>
          <a:xfrm>
            <a:off x="4031587" y="4996214"/>
            <a:ext cx="2846089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8" name="Oval 9"/>
          <p:cNvSpPr/>
          <p:nvPr/>
        </p:nvSpPr>
        <p:spPr>
          <a:xfrm flipH="1">
            <a:off x="9118748" y="2564904"/>
            <a:ext cx="1631915" cy="1631915"/>
          </a:xfrm>
          <a:prstGeom prst="ellipse">
            <a:avLst/>
          </a:prstGeom>
          <a:blipFill>
            <a:blip r:embed="rId11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7625333" y="1519189"/>
            <a:ext cx="1631916" cy="2677628"/>
            <a:chOff x="7625333" y="1519189"/>
            <a:chExt cx="1631916" cy="2677628"/>
          </a:xfrm>
        </p:grpSpPr>
        <p:sp>
          <p:nvSpPr>
            <p:cNvPr id="60" name="Oval 6"/>
            <p:cNvSpPr/>
            <p:nvPr/>
          </p:nvSpPr>
          <p:spPr>
            <a:xfrm flipH="1">
              <a:off x="7625333" y="1519189"/>
              <a:ext cx="1631916" cy="163191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rgbClr val="6699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61" name="Straight Connector 27"/>
            <p:cNvCxnSpPr/>
            <p:nvPr/>
          </p:nvCxnSpPr>
          <p:spPr>
            <a:xfrm>
              <a:off x="8469212" y="3207312"/>
              <a:ext cx="0" cy="989505"/>
            </a:xfrm>
            <a:prstGeom prst="line">
              <a:avLst/>
            </a:prstGeom>
            <a:ln w="6350">
              <a:solidFill>
                <a:schemeClr val="accent3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34"/>
            <p:cNvSpPr txBox="1"/>
            <p:nvPr/>
          </p:nvSpPr>
          <p:spPr>
            <a:xfrm>
              <a:off x="7763827" y="2171078"/>
              <a:ext cx="1420582" cy="3938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>
                  <a:solidFill>
                    <a:srgbClr val="669900"/>
                  </a:solidFill>
                  <a:latin typeface="方正尚酷简体"/>
                </a:rPr>
                <a:t>步骤三</a:t>
              </a:r>
              <a:endParaRPr lang="en-US" altLang="zh-CN" sz="3200" b="1" dirty="0">
                <a:solidFill>
                  <a:srgbClr val="669900"/>
                </a:solidFill>
                <a:latin typeface="方正尚酷简体"/>
              </a:endParaRPr>
            </a:p>
          </p:txBody>
        </p:sp>
      </p:grpSp>
      <p:sp>
        <p:nvSpPr>
          <p:cNvPr id="63" name="MH_Text_1"/>
          <p:cNvSpPr/>
          <p:nvPr>
            <p:custDataLst>
              <p:tags r:id="rId5"/>
            </p:custDataLst>
          </p:nvPr>
        </p:nvSpPr>
        <p:spPr>
          <a:xfrm>
            <a:off x="7189856" y="4437112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4" name="MH_Text_1"/>
          <p:cNvSpPr/>
          <p:nvPr>
            <p:custDataLst>
              <p:tags r:id="rId6"/>
            </p:custDataLst>
          </p:nvPr>
        </p:nvSpPr>
        <p:spPr>
          <a:xfrm>
            <a:off x="7033451" y="4996214"/>
            <a:ext cx="2846089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656412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5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00"/>
                            </p:stCondLst>
                            <p:childTnLst>
                              <p:par>
                                <p:cTn id="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7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00"/>
                            </p:stCondLst>
                            <p:childTnLst>
                              <p:par>
                                <p:cTn id="5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5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5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50"/>
                            </p:stCondLst>
                            <p:childTnLst>
                              <p:par>
                                <p:cTn id="7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5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39" grpId="0" animBg="1"/>
      <p:bldP spid="45" grpId="0"/>
      <p:bldP spid="46" grpId="0"/>
      <p:bldP spid="47" grpId="0" animBg="1"/>
      <p:bldP spid="52" grpId="0"/>
      <p:bldP spid="53" grpId="0"/>
      <p:bldP spid="58" grpId="0" animBg="1"/>
      <p:bldP spid="63" grpId="0"/>
      <p:bldP spid="6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3932192" y="1136831"/>
            <a:ext cx="1268778" cy="1464678"/>
            <a:chOff x="3831569" y="1001314"/>
            <a:chExt cx="1268778" cy="1464678"/>
          </a:xfrm>
        </p:grpSpPr>
        <p:sp>
          <p:nvSpPr>
            <p:cNvPr id="24" name="AutoShape 8"/>
            <p:cNvSpPr>
              <a:spLocks/>
            </p:cNvSpPr>
            <p:nvPr/>
          </p:nvSpPr>
          <p:spPr bwMode="auto">
            <a:xfrm>
              <a:off x="3831569" y="1001314"/>
              <a:ext cx="1268778" cy="146467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lIns="0" tIns="0" rIns="0" bIns="0" anchor="ctr"/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eaLnBrk="1">
                <a:lnSpc>
                  <a:spcPct val="120000"/>
                </a:lnSpc>
              </a:pPr>
              <a:r>
                <a:rPr lang="es-ES" altLang="zh-CN" sz="1686" b="0">
                  <a:solidFill>
                    <a:srgbClr val="6699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s-ES" altLang="zh-CN" sz="1318">
                <a:solidFill>
                  <a:srgbClr val="6699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文本框 70"/>
            <p:cNvSpPr txBox="1"/>
            <p:nvPr/>
          </p:nvSpPr>
          <p:spPr>
            <a:xfrm>
              <a:off x="4029916" y="1379710"/>
              <a:ext cx="8640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66990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4000" dirty="0">
                <a:solidFill>
                  <a:srgbClr val="669900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6" name="文本框 30"/>
          <p:cNvSpPr txBox="1"/>
          <p:nvPr/>
        </p:nvSpPr>
        <p:spPr>
          <a:xfrm>
            <a:off x="1719988" y="1318661"/>
            <a:ext cx="17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文本标题</a:t>
            </a:r>
          </a:p>
        </p:txBody>
      </p:sp>
      <p:sp>
        <p:nvSpPr>
          <p:cNvPr id="27" name="文本框 31"/>
          <p:cNvSpPr txBox="1"/>
          <p:nvPr/>
        </p:nvSpPr>
        <p:spPr>
          <a:xfrm>
            <a:off x="848217" y="1846185"/>
            <a:ext cx="27226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等线"/>
              </a:rPr>
              <a:t>点击此处添加文本内容，如关键词、部分简单介绍等。点击此处添加文本内容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5446340" y="1844824"/>
            <a:ext cx="1671621" cy="680535"/>
            <a:chOff x="5347256" y="1506649"/>
            <a:chExt cx="1671621" cy="680535"/>
          </a:xfrm>
        </p:grpSpPr>
        <p:sp>
          <p:nvSpPr>
            <p:cNvPr id="29" name="Line 20"/>
            <p:cNvSpPr>
              <a:spLocks noChangeShapeType="1"/>
            </p:cNvSpPr>
            <p:nvPr/>
          </p:nvSpPr>
          <p:spPr bwMode="auto">
            <a:xfrm>
              <a:off x="5444355" y="1624676"/>
              <a:ext cx="1574522" cy="562508"/>
            </a:xfrm>
            <a:prstGeom prst="line">
              <a:avLst/>
            </a:prstGeom>
            <a:noFill/>
            <a:ln w="38100" cap="flat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41050">
                <a:defRPr/>
              </a:pPr>
              <a:endParaRPr lang="es-ES" sz="633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AutoShape 24"/>
            <p:cNvSpPr>
              <a:spLocks/>
            </p:cNvSpPr>
            <p:nvPr/>
          </p:nvSpPr>
          <p:spPr bwMode="auto">
            <a:xfrm>
              <a:off x="5347256" y="1506649"/>
              <a:ext cx="227683" cy="22768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3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3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r" defTabSz="308008">
                <a:lnSpc>
                  <a:spcPct val="120000"/>
                </a:lnSpc>
                <a:defRPr/>
              </a:pPr>
              <a:endParaRPr lang="es-ES" sz="2109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487983" y="1869170"/>
            <a:ext cx="1268778" cy="1464678"/>
            <a:chOff x="7387360" y="1733653"/>
            <a:chExt cx="1268778" cy="1464678"/>
          </a:xfrm>
        </p:grpSpPr>
        <p:sp>
          <p:nvSpPr>
            <p:cNvPr id="32" name="AutoShape 12"/>
            <p:cNvSpPr>
              <a:spLocks/>
            </p:cNvSpPr>
            <p:nvPr/>
          </p:nvSpPr>
          <p:spPr bwMode="auto">
            <a:xfrm>
              <a:off x="7387360" y="1733653"/>
              <a:ext cx="1268778" cy="146467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rgbClr val="6699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文本框 70"/>
            <p:cNvSpPr txBox="1"/>
            <p:nvPr/>
          </p:nvSpPr>
          <p:spPr>
            <a:xfrm>
              <a:off x="7534572" y="2087596"/>
              <a:ext cx="8640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669900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4000" dirty="0">
                <a:solidFill>
                  <a:srgbClr val="669900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4" name="文本框 42"/>
          <p:cNvSpPr txBox="1"/>
          <p:nvPr/>
        </p:nvSpPr>
        <p:spPr>
          <a:xfrm>
            <a:off x="9233414" y="1638337"/>
            <a:ext cx="17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文本标题</a:t>
            </a:r>
          </a:p>
        </p:txBody>
      </p:sp>
      <p:sp>
        <p:nvSpPr>
          <p:cNvPr id="35" name="文本框 43"/>
          <p:cNvSpPr txBox="1"/>
          <p:nvPr/>
        </p:nvSpPr>
        <p:spPr>
          <a:xfrm>
            <a:off x="9105301" y="2150807"/>
            <a:ext cx="27081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等线"/>
              </a:rPr>
              <a:t>点击此处添加文本内容，如关键词、部分简单介绍等。点击此处添加文本内容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5360748" y="2407334"/>
            <a:ext cx="1870218" cy="2210943"/>
            <a:chOff x="5261664" y="2069159"/>
            <a:chExt cx="1870218" cy="2210943"/>
          </a:xfrm>
        </p:grpSpPr>
        <p:sp>
          <p:nvSpPr>
            <p:cNvPr id="37" name="Line 19"/>
            <p:cNvSpPr>
              <a:spLocks noChangeShapeType="1"/>
            </p:cNvSpPr>
            <p:nvPr/>
          </p:nvSpPr>
          <p:spPr bwMode="auto">
            <a:xfrm flipV="1">
              <a:off x="5261664" y="2263333"/>
              <a:ext cx="1718837" cy="2017769"/>
            </a:xfrm>
            <a:prstGeom prst="line">
              <a:avLst/>
            </a:prstGeom>
            <a:noFill/>
            <a:ln w="38100" cap="flat" cmpd="sng">
              <a:solidFill>
                <a:schemeClr val="accent2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41050">
                <a:defRPr/>
              </a:pPr>
              <a:endParaRPr lang="es-ES" sz="633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AutoShape 21"/>
            <p:cNvSpPr>
              <a:spLocks/>
            </p:cNvSpPr>
            <p:nvPr/>
          </p:nvSpPr>
          <p:spPr bwMode="auto">
            <a:xfrm>
              <a:off x="6904199" y="2069159"/>
              <a:ext cx="227683" cy="22768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3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3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defTabSz="308008">
                <a:lnSpc>
                  <a:spcPct val="120000"/>
                </a:lnSpc>
                <a:defRPr/>
              </a:pPr>
              <a:endParaRPr lang="es-ES" sz="2109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812808" y="3923957"/>
            <a:ext cx="1268778" cy="1464678"/>
            <a:chOff x="3712185" y="3788440"/>
            <a:chExt cx="1268778" cy="1464678"/>
          </a:xfrm>
        </p:grpSpPr>
        <p:sp>
          <p:nvSpPr>
            <p:cNvPr id="40" name="AutoShape 4"/>
            <p:cNvSpPr>
              <a:spLocks/>
            </p:cNvSpPr>
            <p:nvPr/>
          </p:nvSpPr>
          <p:spPr bwMode="auto">
            <a:xfrm>
              <a:off x="3712185" y="3788440"/>
              <a:ext cx="1268778" cy="14646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  <a:defRPr/>
              </a:pPr>
              <a:endParaRPr lang="es-ES" sz="1686">
                <a:solidFill>
                  <a:srgbClr val="6699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文本框 70"/>
            <p:cNvSpPr txBox="1"/>
            <p:nvPr/>
          </p:nvSpPr>
          <p:spPr>
            <a:xfrm>
              <a:off x="3934172" y="4166836"/>
              <a:ext cx="8640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669900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4000" dirty="0">
                <a:solidFill>
                  <a:srgbClr val="669900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2" name="文本框 32"/>
          <p:cNvSpPr txBox="1"/>
          <p:nvPr/>
        </p:nvSpPr>
        <p:spPr>
          <a:xfrm>
            <a:off x="1637239" y="4071520"/>
            <a:ext cx="17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文本标题</a:t>
            </a:r>
          </a:p>
        </p:txBody>
      </p:sp>
      <p:sp>
        <p:nvSpPr>
          <p:cNvPr id="43" name="文本框 33"/>
          <p:cNvSpPr txBox="1"/>
          <p:nvPr/>
        </p:nvSpPr>
        <p:spPr>
          <a:xfrm>
            <a:off x="765468" y="4599044"/>
            <a:ext cx="27226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等线"/>
              </a:rPr>
              <a:t>点击此处添加文本内容，如关键词、部分简单介绍等。点击此处添加文本内容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5232967" y="4559262"/>
            <a:ext cx="1916055" cy="829373"/>
            <a:chOff x="5132344" y="4423745"/>
            <a:chExt cx="1916055" cy="829373"/>
          </a:xfrm>
        </p:grpSpPr>
        <p:grpSp>
          <p:nvGrpSpPr>
            <p:cNvPr id="45" name="组合 44"/>
            <p:cNvGrpSpPr/>
            <p:nvPr/>
          </p:nvGrpSpPr>
          <p:grpSpPr>
            <a:xfrm>
              <a:off x="5132344" y="4423745"/>
              <a:ext cx="1770315" cy="720297"/>
              <a:chOff x="5347255" y="2954354"/>
              <a:chExt cx="1625584" cy="606456"/>
            </a:xfrm>
          </p:grpSpPr>
          <p:sp>
            <p:nvSpPr>
              <p:cNvPr id="47" name="Line 18"/>
              <p:cNvSpPr>
                <a:spLocks noChangeShapeType="1"/>
              </p:cNvSpPr>
              <p:nvPr/>
            </p:nvSpPr>
            <p:spPr bwMode="auto">
              <a:xfrm>
                <a:off x="5347256" y="3013369"/>
                <a:ext cx="1625583" cy="547441"/>
              </a:xfrm>
              <a:prstGeom prst="line">
                <a:avLst/>
              </a:prstGeom>
              <a:noFill/>
              <a:ln w="38100" cap="flat" cmpd="sng">
                <a:solidFill>
                  <a:schemeClr val="accent3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defTabSz="241050">
                  <a:defRPr/>
                </a:pPr>
                <a:endParaRPr lang="es-ES" sz="633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8" name="AutoShape 25"/>
              <p:cNvSpPr>
                <a:spLocks/>
              </p:cNvSpPr>
              <p:nvPr/>
            </p:nvSpPr>
            <p:spPr bwMode="auto">
              <a:xfrm>
                <a:off x="5347255" y="2954354"/>
                <a:ext cx="227683" cy="227683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9"/>
                      <a:pt x="6723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3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chemeClr val="accent3"/>
              </a:solidFill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/>
            </p:spPr>
            <p:txBody>
              <a:bodyPr lIns="0" tIns="0" rIns="0" bIns="0" anchor="ctr"/>
              <a:lstStyle/>
              <a:p>
                <a:pPr algn="r" defTabSz="308008">
                  <a:lnSpc>
                    <a:spcPct val="120000"/>
                  </a:lnSpc>
                  <a:defRPr/>
                </a:pPr>
                <a:endParaRPr lang="es-ES" sz="2109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6" name="AutoShape 22"/>
            <p:cNvSpPr>
              <a:spLocks/>
            </p:cNvSpPr>
            <p:nvPr/>
          </p:nvSpPr>
          <p:spPr bwMode="auto">
            <a:xfrm>
              <a:off x="6820716" y="5025435"/>
              <a:ext cx="227683" cy="22768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3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3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defTabSz="308008">
                <a:lnSpc>
                  <a:spcPct val="120000"/>
                </a:lnSpc>
                <a:defRPr/>
              </a:pPr>
              <a:endParaRPr lang="es-ES" sz="2109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422875" y="4629355"/>
            <a:ext cx="1268778" cy="1464678"/>
            <a:chOff x="7322252" y="4493838"/>
            <a:chExt cx="1268778" cy="1464678"/>
          </a:xfrm>
        </p:grpSpPr>
        <p:sp>
          <p:nvSpPr>
            <p:cNvPr id="50" name="AutoShape 6"/>
            <p:cNvSpPr>
              <a:spLocks/>
            </p:cNvSpPr>
            <p:nvPr/>
          </p:nvSpPr>
          <p:spPr bwMode="auto">
            <a:xfrm>
              <a:off x="7322252" y="4493838"/>
              <a:ext cx="1268778" cy="14646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  <a:defRPr/>
              </a:pPr>
              <a:endParaRPr lang="es-ES" sz="1686">
                <a:solidFill>
                  <a:srgbClr val="6699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文本框 70"/>
            <p:cNvSpPr txBox="1"/>
            <p:nvPr/>
          </p:nvSpPr>
          <p:spPr>
            <a:xfrm>
              <a:off x="7534572" y="4818940"/>
              <a:ext cx="8640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669900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4000" dirty="0">
                <a:solidFill>
                  <a:srgbClr val="669900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52" name="文本框 40"/>
          <p:cNvSpPr txBox="1"/>
          <p:nvPr/>
        </p:nvSpPr>
        <p:spPr>
          <a:xfrm>
            <a:off x="9111246" y="4548574"/>
            <a:ext cx="17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文本标题</a:t>
            </a:r>
          </a:p>
        </p:txBody>
      </p:sp>
      <p:sp>
        <p:nvSpPr>
          <p:cNvPr id="53" name="文本框 41"/>
          <p:cNvSpPr txBox="1"/>
          <p:nvPr/>
        </p:nvSpPr>
        <p:spPr>
          <a:xfrm>
            <a:off x="8983133" y="5061044"/>
            <a:ext cx="27081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等线"/>
              </a:rPr>
              <a:t>点击此处添加文本内容，如关键词、部分简单介绍等。点击此处添加文本内容</a:t>
            </a:r>
          </a:p>
        </p:txBody>
      </p:sp>
    </p:spTree>
    <p:extLst>
      <p:ext uri="{BB962C8B-B14F-4D97-AF65-F5344CB8AC3E}">
        <p14:creationId xmlns:p14="http://schemas.microsoft.com/office/powerpoint/2010/main" val="7918308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425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925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425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925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75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75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75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75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26" grpId="0"/>
      <p:bldP spid="27" grpId="0"/>
      <p:bldP spid="34" grpId="0"/>
      <p:bldP spid="35" grpId="0"/>
      <p:bldP spid="42" grpId="0"/>
      <p:bldP spid="43" grpId="0"/>
      <p:bldP spid="52" grpId="0"/>
      <p:bldP spid="5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4655046" y="1479858"/>
            <a:ext cx="6848267" cy="2061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4808" y="1485235"/>
            <a:ext cx="3438191" cy="20617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292100" dist="114300" dir="2700000" algn="tl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087094" y="1773200"/>
            <a:ext cx="2304256" cy="1522857"/>
            <a:chOff x="5087094" y="1773610"/>
            <a:chExt cx="2304256" cy="1523210"/>
          </a:xfrm>
        </p:grpSpPr>
        <p:sp>
          <p:nvSpPr>
            <p:cNvPr id="9" name="菱形 8"/>
            <p:cNvSpPr/>
            <p:nvPr/>
          </p:nvSpPr>
          <p:spPr>
            <a:xfrm>
              <a:off x="5087094" y="1773610"/>
              <a:ext cx="2304256" cy="1523210"/>
            </a:xfrm>
            <a:prstGeom prst="diamond">
              <a:avLst/>
            </a:prstGeom>
            <a:solidFill>
              <a:srgbClr val="66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69900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681952" y="2085750"/>
              <a:ext cx="115587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chemeClr val="accent1"/>
                  </a:solidFill>
                  <a:latin typeface="+mn-ea"/>
                </a:rPr>
                <a:t>关键字</a:t>
              </a:r>
              <a:endParaRPr lang="en-US" altLang="zh-CN" sz="32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7679382" y="1941416"/>
            <a:ext cx="3329722" cy="7384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669900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rgbClr val="669900"/>
              </a:solidFill>
              <a:cs typeface="+mn-ea"/>
              <a:sym typeface="+mn-lt"/>
            </a:endParaRPr>
          </a:p>
        </p:txBody>
      </p:sp>
      <p:grpSp>
        <p:nvGrpSpPr>
          <p:cNvPr id="12" name="Group 22"/>
          <p:cNvGrpSpPr>
            <a:grpSpLocks/>
          </p:cNvGrpSpPr>
          <p:nvPr/>
        </p:nvGrpSpPr>
        <p:grpSpPr bwMode="auto">
          <a:xfrm>
            <a:off x="2134766" y="4244971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13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669900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14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669900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15" name="矩形 60"/>
          <p:cNvSpPr>
            <a:spLocks noChangeArrowheads="1"/>
          </p:cNvSpPr>
          <p:nvPr/>
        </p:nvSpPr>
        <p:spPr bwMode="auto">
          <a:xfrm>
            <a:off x="1327632" y="4931445"/>
            <a:ext cx="259134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</a:p>
        </p:txBody>
      </p:sp>
      <p:grpSp>
        <p:nvGrpSpPr>
          <p:cNvPr id="16" name="Group 22"/>
          <p:cNvGrpSpPr>
            <a:grpSpLocks/>
          </p:cNvGrpSpPr>
          <p:nvPr/>
        </p:nvGrpSpPr>
        <p:grpSpPr bwMode="auto">
          <a:xfrm>
            <a:off x="5432434" y="4242585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17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669900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18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669900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19" name="矩形 60"/>
          <p:cNvSpPr>
            <a:spLocks noChangeArrowheads="1"/>
          </p:cNvSpPr>
          <p:nvPr/>
        </p:nvSpPr>
        <p:spPr bwMode="auto">
          <a:xfrm>
            <a:off x="4625300" y="4929059"/>
            <a:ext cx="259134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</a:p>
        </p:txBody>
      </p:sp>
      <p:grpSp>
        <p:nvGrpSpPr>
          <p:cNvPr id="20" name="Group 22"/>
          <p:cNvGrpSpPr>
            <a:grpSpLocks/>
          </p:cNvGrpSpPr>
          <p:nvPr/>
        </p:nvGrpSpPr>
        <p:grpSpPr bwMode="auto">
          <a:xfrm>
            <a:off x="8814103" y="4180512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21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669900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22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669900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8006969" y="4866986"/>
            <a:ext cx="259134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</a:p>
        </p:txBody>
      </p:sp>
    </p:spTree>
    <p:extLst>
      <p:ext uri="{BB962C8B-B14F-4D97-AF65-F5344CB8AC3E}">
        <p14:creationId xmlns:p14="http://schemas.microsoft.com/office/powerpoint/2010/main" val="22931349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8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3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65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1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6" grpId="0" animBg="1"/>
      <p:bldP spid="7" grpId="0" animBg="1"/>
      <p:bldP spid="11" grpId="0"/>
      <p:bldP spid="15" grpId="0"/>
      <p:bldP spid="19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006180" y="2276872"/>
            <a:ext cx="1804153" cy="1804153"/>
            <a:chOff x="4150196" y="1966991"/>
            <a:chExt cx="1804153" cy="1804153"/>
          </a:xfrm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4150196" y="1966991"/>
              <a:ext cx="1804153" cy="1804153"/>
            </a:xfrm>
            <a:custGeom>
              <a:avLst/>
              <a:gdLst>
                <a:gd name="T0" fmla="*/ 769 w 1337"/>
                <a:gd name="T1" fmla="*/ 0 h 1337"/>
                <a:gd name="T2" fmla="*/ 0 w 1337"/>
                <a:gd name="T3" fmla="*/ 0 h 1337"/>
                <a:gd name="T4" fmla="*/ 0 w 1337"/>
                <a:gd name="T5" fmla="*/ 769 h 1337"/>
                <a:gd name="T6" fmla="*/ 568 w 1337"/>
                <a:gd name="T7" fmla="*/ 1337 h 1337"/>
                <a:gd name="T8" fmla="*/ 1337 w 1337"/>
                <a:gd name="T9" fmla="*/ 1337 h 1337"/>
                <a:gd name="T10" fmla="*/ 1337 w 1337"/>
                <a:gd name="T11" fmla="*/ 568 h 1337"/>
                <a:gd name="T12" fmla="*/ 769 w 1337"/>
                <a:gd name="T13" fmla="*/ 0 h 1337"/>
                <a:gd name="T14" fmla="*/ 1053 w 1337"/>
                <a:gd name="T15" fmla="*/ 1053 h 1337"/>
                <a:gd name="T16" fmla="*/ 568 w 1337"/>
                <a:gd name="T17" fmla="*/ 1053 h 1337"/>
                <a:gd name="T18" fmla="*/ 284 w 1337"/>
                <a:gd name="T19" fmla="*/ 769 h 1337"/>
                <a:gd name="T20" fmla="*/ 284 w 1337"/>
                <a:gd name="T21" fmla="*/ 284 h 1337"/>
                <a:gd name="T22" fmla="*/ 769 w 1337"/>
                <a:gd name="T23" fmla="*/ 284 h 1337"/>
                <a:gd name="T24" fmla="*/ 1053 w 1337"/>
                <a:gd name="T25" fmla="*/ 568 h 1337"/>
                <a:gd name="T26" fmla="*/ 1053 w 1337"/>
                <a:gd name="T27" fmla="*/ 1053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37" h="1337">
                  <a:moveTo>
                    <a:pt x="7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69"/>
                    <a:pt x="0" y="769"/>
                    <a:pt x="0" y="769"/>
                  </a:cubicBezTo>
                  <a:cubicBezTo>
                    <a:pt x="0" y="1083"/>
                    <a:pt x="254" y="1337"/>
                    <a:pt x="568" y="1337"/>
                  </a:cubicBezTo>
                  <a:cubicBezTo>
                    <a:pt x="1337" y="1337"/>
                    <a:pt x="1337" y="1337"/>
                    <a:pt x="1337" y="1337"/>
                  </a:cubicBezTo>
                  <a:cubicBezTo>
                    <a:pt x="1337" y="568"/>
                    <a:pt x="1337" y="568"/>
                    <a:pt x="1337" y="568"/>
                  </a:cubicBezTo>
                  <a:cubicBezTo>
                    <a:pt x="1337" y="254"/>
                    <a:pt x="1083" y="0"/>
                    <a:pt x="769" y="0"/>
                  </a:cubicBezTo>
                  <a:close/>
                  <a:moveTo>
                    <a:pt x="1053" y="1053"/>
                  </a:moveTo>
                  <a:cubicBezTo>
                    <a:pt x="568" y="1053"/>
                    <a:pt x="568" y="1053"/>
                    <a:pt x="568" y="1053"/>
                  </a:cubicBezTo>
                  <a:cubicBezTo>
                    <a:pt x="412" y="1053"/>
                    <a:pt x="284" y="925"/>
                    <a:pt x="284" y="769"/>
                  </a:cubicBezTo>
                  <a:cubicBezTo>
                    <a:pt x="284" y="284"/>
                    <a:pt x="284" y="284"/>
                    <a:pt x="284" y="284"/>
                  </a:cubicBezTo>
                  <a:cubicBezTo>
                    <a:pt x="769" y="284"/>
                    <a:pt x="769" y="284"/>
                    <a:pt x="769" y="284"/>
                  </a:cubicBezTo>
                  <a:cubicBezTo>
                    <a:pt x="925" y="284"/>
                    <a:pt x="1053" y="412"/>
                    <a:pt x="1053" y="568"/>
                  </a:cubicBezTo>
                  <a:lnTo>
                    <a:pt x="1053" y="105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8" name="文本框 70"/>
            <p:cNvSpPr txBox="1"/>
            <p:nvPr/>
          </p:nvSpPr>
          <p:spPr>
            <a:xfrm>
              <a:off x="4620224" y="2515124"/>
              <a:ext cx="8640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40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99039" y="1548598"/>
            <a:ext cx="2591951" cy="518578"/>
            <a:chOff x="527312" y="1614772"/>
            <a:chExt cx="2591951" cy="518578"/>
          </a:xfrm>
        </p:grpSpPr>
        <p:sp>
          <p:nvSpPr>
            <p:cNvPr id="10" name="矩形 9"/>
            <p:cNvSpPr/>
            <p:nvPr/>
          </p:nvSpPr>
          <p:spPr>
            <a:xfrm>
              <a:off x="527312" y="1614772"/>
              <a:ext cx="2591951" cy="51857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pPr algn="ctr"/>
              <a:endParaRPr lang="zh-CN" altLang="en-US" sz="2000">
                <a:solidFill>
                  <a:srgbClr val="669900"/>
                </a:solidFill>
                <a:latin typeface="+mn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96705" y="1677056"/>
              <a:ext cx="2253165" cy="427070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669900"/>
                  </a:solidFill>
                  <a:latin typeface="+mn-ea"/>
                </a:rPr>
                <a:t>这里填写小标题</a:t>
              </a:r>
              <a:endParaRPr lang="en-US" altLang="zh-CN" sz="2000" b="1" dirty="0">
                <a:solidFill>
                  <a:srgbClr val="669900"/>
                </a:solidFill>
                <a:latin typeface="+mn-ea"/>
              </a:endParaRPr>
            </a:p>
          </p:txBody>
        </p:sp>
      </p:grpSp>
      <p:sp>
        <p:nvSpPr>
          <p:cNvPr id="12" name="MH_Text_1"/>
          <p:cNvSpPr/>
          <p:nvPr>
            <p:custDataLst>
              <p:tags r:id="rId1"/>
            </p:custDataLst>
          </p:nvPr>
        </p:nvSpPr>
        <p:spPr>
          <a:xfrm>
            <a:off x="200018" y="2324425"/>
            <a:ext cx="3439810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902109" y="1434625"/>
            <a:ext cx="1990029" cy="1992352"/>
            <a:chOff x="6046125" y="1124744"/>
            <a:chExt cx="1990029" cy="1992352"/>
          </a:xfrm>
        </p:grpSpPr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6046125" y="1124744"/>
              <a:ext cx="1990029" cy="1992352"/>
            </a:xfrm>
            <a:custGeom>
              <a:avLst/>
              <a:gdLst>
                <a:gd name="T0" fmla="*/ 483 w 1475"/>
                <a:gd name="T1" fmla="*/ 0 h 1476"/>
                <a:gd name="T2" fmla="*/ 0 w 1475"/>
                <a:gd name="T3" fmla="*/ 483 h 1476"/>
                <a:gd name="T4" fmla="*/ 0 w 1475"/>
                <a:gd name="T5" fmla="*/ 1476 h 1476"/>
                <a:gd name="T6" fmla="*/ 993 w 1475"/>
                <a:gd name="T7" fmla="*/ 1476 h 1476"/>
                <a:gd name="T8" fmla="*/ 1475 w 1475"/>
                <a:gd name="T9" fmla="*/ 993 h 1476"/>
                <a:gd name="T10" fmla="*/ 1475 w 1475"/>
                <a:gd name="T11" fmla="*/ 0 h 1476"/>
                <a:gd name="T12" fmla="*/ 483 w 1475"/>
                <a:gd name="T13" fmla="*/ 0 h 1476"/>
                <a:gd name="T14" fmla="*/ 1014 w 1475"/>
                <a:gd name="T15" fmla="*/ 1106 h 1476"/>
                <a:gd name="T16" fmla="*/ 779 w 1475"/>
                <a:gd name="T17" fmla="*/ 1341 h 1476"/>
                <a:gd name="T18" fmla="*/ 135 w 1475"/>
                <a:gd name="T19" fmla="*/ 1341 h 1476"/>
                <a:gd name="T20" fmla="*/ 135 w 1475"/>
                <a:gd name="T21" fmla="*/ 697 h 1476"/>
                <a:gd name="T22" fmla="*/ 370 w 1475"/>
                <a:gd name="T23" fmla="*/ 462 h 1476"/>
                <a:gd name="T24" fmla="*/ 1014 w 1475"/>
                <a:gd name="T25" fmla="*/ 462 h 1476"/>
                <a:gd name="T26" fmla="*/ 1014 w 1475"/>
                <a:gd name="T27" fmla="*/ 1106 h 1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5" h="1476">
                  <a:moveTo>
                    <a:pt x="483" y="0"/>
                  </a:moveTo>
                  <a:cubicBezTo>
                    <a:pt x="217" y="0"/>
                    <a:pt x="0" y="217"/>
                    <a:pt x="0" y="483"/>
                  </a:cubicBezTo>
                  <a:cubicBezTo>
                    <a:pt x="0" y="1476"/>
                    <a:pt x="0" y="1476"/>
                    <a:pt x="0" y="1476"/>
                  </a:cubicBezTo>
                  <a:cubicBezTo>
                    <a:pt x="993" y="1476"/>
                    <a:pt x="993" y="1476"/>
                    <a:pt x="993" y="1476"/>
                  </a:cubicBezTo>
                  <a:cubicBezTo>
                    <a:pt x="1259" y="1476"/>
                    <a:pt x="1475" y="1259"/>
                    <a:pt x="1475" y="993"/>
                  </a:cubicBezTo>
                  <a:cubicBezTo>
                    <a:pt x="1475" y="0"/>
                    <a:pt x="1475" y="0"/>
                    <a:pt x="1475" y="0"/>
                  </a:cubicBezTo>
                  <a:lnTo>
                    <a:pt x="483" y="0"/>
                  </a:lnTo>
                  <a:close/>
                  <a:moveTo>
                    <a:pt x="1014" y="1106"/>
                  </a:moveTo>
                  <a:cubicBezTo>
                    <a:pt x="1014" y="1236"/>
                    <a:pt x="908" y="1341"/>
                    <a:pt x="779" y="1341"/>
                  </a:cubicBezTo>
                  <a:cubicBezTo>
                    <a:pt x="135" y="1341"/>
                    <a:pt x="135" y="1341"/>
                    <a:pt x="135" y="1341"/>
                  </a:cubicBezTo>
                  <a:cubicBezTo>
                    <a:pt x="135" y="697"/>
                    <a:pt x="135" y="697"/>
                    <a:pt x="135" y="697"/>
                  </a:cubicBezTo>
                  <a:cubicBezTo>
                    <a:pt x="135" y="568"/>
                    <a:pt x="240" y="462"/>
                    <a:pt x="370" y="462"/>
                  </a:cubicBezTo>
                  <a:cubicBezTo>
                    <a:pt x="1014" y="462"/>
                    <a:pt x="1014" y="462"/>
                    <a:pt x="1014" y="462"/>
                  </a:cubicBezTo>
                  <a:lnTo>
                    <a:pt x="1014" y="11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5" name="文本框 70"/>
            <p:cNvSpPr txBox="1"/>
            <p:nvPr/>
          </p:nvSpPr>
          <p:spPr>
            <a:xfrm>
              <a:off x="6382444" y="2009127"/>
              <a:ext cx="86409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44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842255" y="1484784"/>
            <a:ext cx="2591951" cy="518578"/>
            <a:chOff x="527312" y="1614772"/>
            <a:chExt cx="2591951" cy="518578"/>
          </a:xfrm>
        </p:grpSpPr>
        <p:sp>
          <p:nvSpPr>
            <p:cNvPr id="17" name="矩形 16"/>
            <p:cNvSpPr/>
            <p:nvPr/>
          </p:nvSpPr>
          <p:spPr>
            <a:xfrm>
              <a:off x="527312" y="1614772"/>
              <a:ext cx="2591951" cy="51857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pPr algn="ctr"/>
              <a:endParaRPr lang="zh-CN" altLang="en-US" sz="2000">
                <a:solidFill>
                  <a:srgbClr val="669900"/>
                </a:solidFill>
                <a:latin typeface="+mn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96705" y="1677056"/>
              <a:ext cx="2253165" cy="427070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669900"/>
                  </a:solidFill>
                  <a:latin typeface="+mn-ea"/>
                </a:rPr>
                <a:t>这里填写小标题</a:t>
              </a:r>
              <a:endParaRPr lang="en-US" altLang="zh-CN" sz="2000" b="1" dirty="0">
                <a:solidFill>
                  <a:srgbClr val="669900"/>
                </a:solidFill>
                <a:latin typeface="+mn-ea"/>
              </a:endParaRPr>
            </a:p>
          </p:txBody>
        </p:sp>
      </p:grpSp>
      <p:sp>
        <p:nvSpPr>
          <p:cNvPr id="19" name="MH_Text_1"/>
          <p:cNvSpPr/>
          <p:nvPr>
            <p:custDataLst>
              <p:tags r:id="rId2"/>
            </p:custDataLst>
          </p:nvPr>
        </p:nvSpPr>
        <p:spPr>
          <a:xfrm>
            <a:off x="8343234" y="2260611"/>
            <a:ext cx="3439810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902109" y="3567545"/>
            <a:ext cx="1713539" cy="1713539"/>
            <a:chOff x="6046125" y="3257664"/>
            <a:chExt cx="1713539" cy="1713539"/>
          </a:xfrm>
        </p:grpSpPr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6046125" y="3257664"/>
              <a:ext cx="1713539" cy="1713539"/>
            </a:xfrm>
            <a:custGeom>
              <a:avLst/>
              <a:gdLst>
                <a:gd name="T0" fmla="*/ 855 w 1270"/>
                <a:gd name="T1" fmla="*/ 0 h 1270"/>
                <a:gd name="T2" fmla="*/ 0 w 1270"/>
                <a:gd name="T3" fmla="*/ 0 h 1270"/>
                <a:gd name="T4" fmla="*/ 0 w 1270"/>
                <a:gd name="T5" fmla="*/ 855 h 1270"/>
                <a:gd name="T6" fmla="*/ 416 w 1270"/>
                <a:gd name="T7" fmla="*/ 1270 h 1270"/>
                <a:gd name="T8" fmla="*/ 1270 w 1270"/>
                <a:gd name="T9" fmla="*/ 1270 h 1270"/>
                <a:gd name="T10" fmla="*/ 1270 w 1270"/>
                <a:gd name="T11" fmla="*/ 416 h 1270"/>
                <a:gd name="T12" fmla="*/ 855 w 1270"/>
                <a:gd name="T13" fmla="*/ 0 h 1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0" h="1270">
                  <a:moveTo>
                    <a:pt x="85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55"/>
                    <a:pt x="0" y="855"/>
                    <a:pt x="0" y="855"/>
                  </a:cubicBezTo>
                  <a:cubicBezTo>
                    <a:pt x="0" y="1084"/>
                    <a:pt x="186" y="1270"/>
                    <a:pt x="416" y="1270"/>
                  </a:cubicBezTo>
                  <a:cubicBezTo>
                    <a:pt x="1270" y="1270"/>
                    <a:pt x="1270" y="1270"/>
                    <a:pt x="1270" y="1270"/>
                  </a:cubicBezTo>
                  <a:cubicBezTo>
                    <a:pt x="1270" y="416"/>
                    <a:pt x="1270" y="416"/>
                    <a:pt x="1270" y="416"/>
                  </a:cubicBezTo>
                  <a:cubicBezTo>
                    <a:pt x="1270" y="187"/>
                    <a:pt x="1084" y="0"/>
                    <a:pt x="8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22" name="文本框 70"/>
            <p:cNvSpPr txBox="1"/>
            <p:nvPr/>
          </p:nvSpPr>
          <p:spPr>
            <a:xfrm>
              <a:off x="6382444" y="3662951"/>
              <a:ext cx="86409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rgbClr val="669900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4000" dirty="0">
                <a:solidFill>
                  <a:srgbClr val="66990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842255" y="4367534"/>
            <a:ext cx="2591951" cy="518578"/>
            <a:chOff x="527312" y="1614772"/>
            <a:chExt cx="2591951" cy="518578"/>
          </a:xfrm>
        </p:grpSpPr>
        <p:sp>
          <p:nvSpPr>
            <p:cNvPr id="24" name="矩形 23"/>
            <p:cNvSpPr/>
            <p:nvPr/>
          </p:nvSpPr>
          <p:spPr>
            <a:xfrm>
              <a:off x="527312" y="1614772"/>
              <a:ext cx="2591951" cy="518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pPr algn="ctr"/>
              <a:endParaRPr lang="zh-CN" altLang="en-US" sz="2000">
                <a:solidFill>
                  <a:srgbClr val="669900"/>
                </a:solidFill>
                <a:latin typeface="+mn-ea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96705" y="1677056"/>
              <a:ext cx="2253165" cy="427070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669900"/>
                  </a:solidFill>
                  <a:latin typeface="+mn-ea"/>
                </a:rPr>
                <a:t>这里填写小标题</a:t>
              </a:r>
              <a:endParaRPr lang="en-US" altLang="zh-CN" sz="2000" b="1" dirty="0">
                <a:solidFill>
                  <a:srgbClr val="669900"/>
                </a:solidFill>
                <a:latin typeface="+mn-ea"/>
              </a:endParaRPr>
            </a:p>
          </p:txBody>
        </p:sp>
      </p:grpSp>
      <p:sp>
        <p:nvSpPr>
          <p:cNvPr id="26" name="MH_Text_1"/>
          <p:cNvSpPr/>
          <p:nvPr>
            <p:custDataLst>
              <p:tags r:id="rId3"/>
            </p:custDataLst>
          </p:nvPr>
        </p:nvSpPr>
        <p:spPr>
          <a:xfrm>
            <a:off x="8343234" y="5143361"/>
            <a:ext cx="3439810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523146" y="4205329"/>
            <a:ext cx="1274408" cy="1276732"/>
            <a:chOff x="4667162" y="3895448"/>
            <a:chExt cx="1274408" cy="1276732"/>
          </a:xfrm>
        </p:grpSpPr>
        <p:sp>
          <p:nvSpPr>
            <p:cNvPr id="28" name="Freeform 7"/>
            <p:cNvSpPr>
              <a:spLocks/>
            </p:cNvSpPr>
            <p:nvPr/>
          </p:nvSpPr>
          <p:spPr bwMode="auto">
            <a:xfrm>
              <a:off x="4667162" y="3895448"/>
              <a:ext cx="1274408" cy="1276732"/>
            </a:xfrm>
            <a:custGeom>
              <a:avLst/>
              <a:gdLst>
                <a:gd name="T0" fmla="*/ 0 w 945"/>
                <a:gd name="T1" fmla="*/ 402 h 946"/>
                <a:gd name="T2" fmla="*/ 0 w 945"/>
                <a:gd name="T3" fmla="*/ 946 h 946"/>
                <a:gd name="T4" fmla="*/ 543 w 945"/>
                <a:gd name="T5" fmla="*/ 946 h 946"/>
                <a:gd name="T6" fmla="*/ 945 w 945"/>
                <a:gd name="T7" fmla="*/ 544 h 946"/>
                <a:gd name="T8" fmla="*/ 945 w 945"/>
                <a:gd name="T9" fmla="*/ 0 h 946"/>
                <a:gd name="T10" fmla="*/ 402 w 945"/>
                <a:gd name="T11" fmla="*/ 0 h 946"/>
                <a:gd name="T12" fmla="*/ 0 w 945"/>
                <a:gd name="T13" fmla="*/ 402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5" h="946">
                  <a:moveTo>
                    <a:pt x="0" y="402"/>
                  </a:moveTo>
                  <a:cubicBezTo>
                    <a:pt x="0" y="946"/>
                    <a:pt x="0" y="946"/>
                    <a:pt x="0" y="946"/>
                  </a:cubicBezTo>
                  <a:cubicBezTo>
                    <a:pt x="543" y="946"/>
                    <a:pt x="543" y="946"/>
                    <a:pt x="543" y="946"/>
                  </a:cubicBezTo>
                  <a:cubicBezTo>
                    <a:pt x="765" y="946"/>
                    <a:pt x="945" y="766"/>
                    <a:pt x="945" y="544"/>
                  </a:cubicBezTo>
                  <a:cubicBezTo>
                    <a:pt x="945" y="0"/>
                    <a:pt x="945" y="0"/>
                    <a:pt x="945" y="0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180" y="0"/>
                    <a:pt x="0" y="180"/>
                    <a:pt x="0" y="40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29" name="文本框 37"/>
            <p:cNvSpPr txBox="1"/>
            <p:nvPr/>
          </p:nvSpPr>
          <p:spPr>
            <a:xfrm>
              <a:off x="4872318" y="4156569"/>
              <a:ext cx="8640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669900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4000" dirty="0">
                <a:solidFill>
                  <a:srgbClr val="66990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47877" y="4414860"/>
            <a:ext cx="2591951" cy="518578"/>
            <a:chOff x="527312" y="1614772"/>
            <a:chExt cx="2591951" cy="518578"/>
          </a:xfrm>
        </p:grpSpPr>
        <p:sp>
          <p:nvSpPr>
            <p:cNvPr id="31" name="矩形 30"/>
            <p:cNvSpPr/>
            <p:nvPr/>
          </p:nvSpPr>
          <p:spPr>
            <a:xfrm>
              <a:off x="527312" y="1614772"/>
              <a:ext cx="2591951" cy="51857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pPr algn="ctr"/>
              <a:endParaRPr lang="zh-CN" altLang="en-US" sz="2000">
                <a:solidFill>
                  <a:srgbClr val="669900"/>
                </a:solidFill>
                <a:latin typeface="+mn-ea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96705" y="1677056"/>
              <a:ext cx="2253165" cy="427070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669900"/>
                  </a:solidFill>
                  <a:latin typeface="+mn-ea"/>
                </a:rPr>
                <a:t>这里填写小标题</a:t>
              </a:r>
              <a:endParaRPr lang="en-US" altLang="zh-CN" sz="2000" b="1" dirty="0">
                <a:solidFill>
                  <a:srgbClr val="669900"/>
                </a:solidFill>
                <a:latin typeface="+mn-ea"/>
              </a:endParaRPr>
            </a:p>
          </p:txBody>
        </p:sp>
      </p:grpSp>
      <p:sp>
        <p:nvSpPr>
          <p:cNvPr id="33" name="MH_Text_1"/>
          <p:cNvSpPr/>
          <p:nvPr>
            <p:custDataLst>
              <p:tags r:id="rId4"/>
            </p:custDataLst>
          </p:nvPr>
        </p:nvSpPr>
        <p:spPr>
          <a:xfrm>
            <a:off x="548856" y="5190687"/>
            <a:ext cx="3439810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931349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7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50"/>
                            </p:stCondLst>
                            <p:childTnLst>
                              <p:par>
                                <p:cTn id="5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5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400"/>
                            </p:stCondLst>
                            <p:childTnLst>
                              <p:par>
                                <p:cTn id="6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9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4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12" grpId="0"/>
      <p:bldP spid="19" grpId="0"/>
      <p:bldP spid="26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MH_Others_1"/>
          <p:cNvSpPr txBox="1"/>
          <p:nvPr>
            <p:custDataLst>
              <p:tags r:id="rId1"/>
            </p:custDataLst>
          </p:nvPr>
        </p:nvSpPr>
        <p:spPr>
          <a:xfrm>
            <a:off x="1760212" y="2380244"/>
            <a:ext cx="2873902" cy="101566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accent1"/>
                </a:solidFill>
                <a:latin typeface="+mn-ea"/>
                <a:sym typeface="Arial" panose="020B0604020202020204" pitchFamily="34" charset="0"/>
              </a:rPr>
              <a:t>目  录</a:t>
            </a:r>
          </a:p>
        </p:txBody>
      </p:sp>
      <p:sp>
        <p:nvSpPr>
          <p:cNvPr id="48" name="MH_Others_2"/>
          <p:cNvSpPr txBox="1"/>
          <p:nvPr>
            <p:custDataLst>
              <p:tags r:id="rId2"/>
            </p:custDataLst>
          </p:nvPr>
        </p:nvSpPr>
        <p:spPr>
          <a:xfrm>
            <a:off x="1774726" y="3395905"/>
            <a:ext cx="2844872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5807020" y="1588300"/>
            <a:ext cx="1128426" cy="686432"/>
            <a:chOff x="6127160" y="2096130"/>
            <a:chExt cx="1128426" cy="686432"/>
          </a:xfrm>
        </p:grpSpPr>
        <p:cxnSp>
          <p:nvCxnSpPr>
            <p:cNvPr id="50" name="MH_Other_1"/>
            <p:cNvCxnSpPr/>
            <p:nvPr>
              <p:custDataLst>
                <p:tags r:id="rId16"/>
              </p:custDataLst>
            </p:nvPr>
          </p:nvCxnSpPr>
          <p:spPr>
            <a:xfrm flipH="1">
              <a:off x="6525624" y="2096130"/>
              <a:ext cx="729962" cy="686432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MH_Other_2"/>
            <p:cNvSpPr/>
            <p:nvPr>
              <p:custDataLst>
                <p:tags r:id="rId17"/>
              </p:custDataLst>
            </p:nvPr>
          </p:nvSpPr>
          <p:spPr>
            <a:xfrm>
              <a:off x="6145577" y="2497943"/>
              <a:ext cx="532403" cy="242763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75933" anchor="ctr">
              <a:normAutofit fontScale="85000" lnSpcReduction="20000"/>
            </a:bodyPr>
            <a:lstStyle/>
            <a:p>
              <a:pPr algn="ctr">
                <a:defRPr/>
              </a:pPr>
              <a:endParaRPr lang="zh-CN" altLang="en-US" sz="1476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MH_Other_3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6127160" y="2108477"/>
              <a:ext cx="565888" cy="389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da-DK" altLang="zh-CN" sz="2531" dirty="0">
                  <a:solidFill>
                    <a:schemeClr val="accent1"/>
                  </a:solidFill>
                  <a:latin typeface="Impact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zh-CN" altLang="en-US" sz="2531" dirty="0">
                <a:solidFill>
                  <a:schemeClr val="accent1"/>
                </a:solidFill>
                <a:latin typeface="Impact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3" name="MH_SubTitle_1"/>
          <p:cNvSpPr txBox="1"/>
          <p:nvPr>
            <p:custDataLst>
              <p:tags r:id="rId3"/>
            </p:custDataLst>
          </p:nvPr>
        </p:nvSpPr>
        <p:spPr>
          <a:xfrm>
            <a:off x="7261761" y="1623546"/>
            <a:ext cx="3066730" cy="70788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n-ea"/>
                <a:sym typeface="Arial" panose="020B0604020202020204" pitchFamily="34" charset="0"/>
              </a:rPr>
              <a:t>年度工作概述</a:t>
            </a:r>
            <a:endParaRPr lang="en-US" altLang="zh-CN" sz="3200" dirty="0">
              <a:solidFill>
                <a:schemeClr val="accent1"/>
              </a:solidFill>
              <a:latin typeface="+mn-ea"/>
              <a:sym typeface="Arial" panose="020B0604020202020204" pitchFamily="34" charset="0"/>
            </a:endParaRPr>
          </a:p>
          <a:p>
            <a:r>
              <a:rPr lang="en-US" altLang="zh-CN" sz="1400" dirty="0">
                <a:solidFill>
                  <a:schemeClr val="accent1"/>
                </a:solidFill>
                <a:latin typeface="+mn-ea"/>
                <a:sym typeface="Arial" panose="020B0604020202020204" pitchFamily="34" charset="0"/>
              </a:rPr>
              <a:t>ANNUAL WORK SUMMARY</a:t>
            </a:r>
            <a:endParaRPr lang="zh-CN" altLang="en-US" sz="1400" dirty="0">
              <a:solidFill>
                <a:schemeClr val="accent1"/>
              </a:solidFill>
              <a:latin typeface="+mn-ea"/>
              <a:sym typeface="Arial" panose="020B0604020202020204" pitchFamily="34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5807020" y="2634132"/>
            <a:ext cx="1128426" cy="686432"/>
            <a:chOff x="6127160" y="3142521"/>
            <a:chExt cx="1128426" cy="686432"/>
          </a:xfrm>
        </p:grpSpPr>
        <p:cxnSp>
          <p:nvCxnSpPr>
            <p:cNvPr id="55" name="MH_Other_4"/>
            <p:cNvCxnSpPr/>
            <p:nvPr>
              <p:custDataLst>
                <p:tags r:id="rId13"/>
              </p:custDataLst>
            </p:nvPr>
          </p:nvCxnSpPr>
          <p:spPr>
            <a:xfrm flipH="1">
              <a:off x="6525624" y="3142521"/>
              <a:ext cx="729962" cy="686432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MH_Other_5"/>
            <p:cNvSpPr/>
            <p:nvPr>
              <p:custDataLst>
                <p:tags r:id="rId14"/>
              </p:custDataLst>
            </p:nvPr>
          </p:nvSpPr>
          <p:spPr>
            <a:xfrm>
              <a:off x="6145577" y="3544334"/>
              <a:ext cx="532403" cy="241088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75933" anchor="ctr">
              <a:normAutofit fontScale="85000" lnSpcReduction="20000"/>
            </a:bodyPr>
            <a:lstStyle/>
            <a:p>
              <a:pPr algn="ctr">
                <a:defRPr/>
              </a:pPr>
              <a:endParaRPr lang="zh-CN" altLang="en-US" sz="1476">
                <a:solidFill>
                  <a:schemeClr val="bg1">
                    <a:lumMod val="65000"/>
                  </a:schemeClr>
                </a:solidFill>
                <a:latin typeface="Impact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MH_Other_6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6127160" y="3154868"/>
              <a:ext cx="565888" cy="389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531" dirty="0">
                  <a:solidFill>
                    <a:schemeClr val="accent2"/>
                  </a:solidFill>
                  <a:latin typeface="Impact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zh-CN" altLang="en-US" sz="2531" dirty="0">
                <a:solidFill>
                  <a:schemeClr val="accent2"/>
                </a:solidFill>
                <a:latin typeface="Impact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8" name="MH_SubTitle_2"/>
          <p:cNvSpPr txBox="1"/>
          <p:nvPr>
            <p:custDataLst>
              <p:tags r:id="rId4"/>
            </p:custDataLst>
          </p:nvPr>
        </p:nvSpPr>
        <p:spPr>
          <a:xfrm>
            <a:off x="7261761" y="2668820"/>
            <a:ext cx="3066730" cy="70788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2"/>
                </a:solidFill>
                <a:latin typeface="+mn-ea"/>
                <a:sym typeface="Arial" panose="020B0604020202020204" pitchFamily="34" charset="0"/>
              </a:rPr>
              <a:t>工作完成情况</a:t>
            </a:r>
            <a:endParaRPr lang="en-US" altLang="zh-CN" sz="3200" dirty="0">
              <a:solidFill>
                <a:schemeClr val="accent2"/>
              </a:solidFill>
              <a:latin typeface="+mn-ea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accent2"/>
                </a:solidFill>
                <a:latin typeface="+mn-ea"/>
                <a:sym typeface="Arial" panose="020B0604020202020204" pitchFamily="34" charset="0"/>
              </a:rPr>
              <a:t>COMPLETION OF WORK</a:t>
            </a:r>
            <a:endParaRPr lang="zh-CN" altLang="en-US" sz="1400" dirty="0">
              <a:solidFill>
                <a:schemeClr val="accent2"/>
              </a:solidFill>
              <a:latin typeface="+mn-ea"/>
              <a:sym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5807020" y="3679964"/>
            <a:ext cx="1128426" cy="686432"/>
            <a:chOff x="6127160" y="4187237"/>
            <a:chExt cx="1128426" cy="686432"/>
          </a:xfrm>
        </p:grpSpPr>
        <p:cxnSp>
          <p:nvCxnSpPr>
            <p:cNvPr id="60" name="MH_Other_7"/>
            <p:cNvCxnSpPr/>
            <p:nvPr>
              <p:custDataLst>
                <p:tags r:id="rId10"/>
              </p:custDataLst>
            </p:nvPr>
          </p:nvCxnSpPr>
          <p:spPr>
            <a:xfrm flipH="1">
              <a:off x="6525624" y="4187237"/>
              <a:ext cx="729962" cy="686432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MH_Other_8"/>
            <p:cNvSpPr/>
            <p:nvPr>
              <p:custDataLst>
                <p:tags r:id="rId11"/>
              </p:custDataLst>
            </p:nvPr>
          </p:nvSpPr>
          <p:spPr>
            <a:xfrm>
              <a:off x="6145577" y="4589050"/>
              <a:ext cx="532403" cy="241088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75933" anchor="ctr">
              <a:normAutofit fontScale="85000" lnSpcReduction="20000"/>
            </a:bodyPr>
            <a:lstStyle/>
            <a:p>
              <a:pPr algn="ctr">
                <a:defRPr/>
              </a:pPr>
              <a:endParaRPr lang="zh-CN" altLang="en-US" sz="1476">
                <a:solidFill>
                  <a:schemeClr val="bg1">
                    <a:lumMod val="65000"/>
                  </a:schemeClr>
                </a:solidFill>
                <a:latin typeface="Impact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MH_Other_9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6127160" y="4199584"/>
              <a:ext cx="565888" cy="389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531" dirty="0">
                  <a:solidFill>
                    <a:schemeClr val="accent3"/>
                  </a:solidFill>
                  <a:latin typeface="Impact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zh-CN" altLang="en-US" sz="2531" dirty="0">
                <a:solidFill>
                  <a:schemeClr val="accent3"/>
                </a:solidFill>
                <a:latin typeface="Impact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3" name="MH_SubTitle_3"/>
          <p:cNvSpPr txBox="1"/>
          <p:nvPr>
            <p:custDataLst>
              <p:tags r:id="rId5"/>
            </p:custDataLst>
          </p:nvPr>
        </p:nvSpPr>
        <p:spPr>
          <a:xfrm>
            <a:off x="7261761" y="3714094"/>
            <a:ext cx="3066730" cy="70788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3"/>
                </a:solidFill>
                <a:latin typeface="+mn-ea"/>
                <a:sym typeface="Arial" panose="020B0604020202020204" pitchFamily="34" charset="0"/>
              </a:rPr>
              <a:t>成功项目展示</a:t>
            </a:r>
            <a:endParaRPr lang="en-US" altLang="zh-CN" sz="3200" dirty="0">
              <a:solidFill>
                <a:schemeClr val="accent3"/>
              </a:solidFill>
              <a:latin typeface="+mn-ea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accent3"/>
                </a:solidFill>
                <a:latin typeface="+mn-ea"/>
                <a:sym typeface="Arial" panose="020B0604020202020204" pitchFamily="34" charset="0"/>
              </a:rPr>
              <a:t>SUCCESSFUL PROJECT </a:t>
            </a:r>
            <a:endParaRPr lang="zh-CN" altLang="en-US" sz="1400" dirty="0">
              <a:solidFill>
                <a:schemeClr val="accent3"/>
              </a:solidFill>
              <a:latin typeface="+mn-ea"/>
              <a:sym typeface="Arial" panose="020B0604020202020204" pitchFamily="34" charset="0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5807020" y="4725796"/>
            <a:ext cx="1128426" cy="684758"/>
            <a:chOff x="6127160" y="5233626"/>
            <a:chExt cx="1128426" cy="684758"/>
          </a:xfrm>
        </p:grpSpPr>
        <p:cxnSp>
          <p:nvCxnSpPr>
            <p:cNvPr id="65" name="MH_Other_10"/>
            <p:cNvCxnSpPr/>
            <p:nvPr>
              <p:custDataLst>
                <p:tags r:id="rId7"/>
              </p:custDataLst>
            </p:nvPr>
          </p:nvCxnSpPr>
          <p:spPr>
            <a:xfrm flipH="1">
              <a:off x="6525624" y="5233626"/>
              <a:ext cx="729962" cy="684758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MH_Other_11"/>
            <p:cNvSpPr/>
            <p:nvPr>
              <p:custDataLst>
                <p:tags r:id="rId8"/>
              </p:custDataLst>
            </p:nvPr>
          </p:nvSpPr>
          <p:spPr>
            <a:xfrm>
              <a:off x="6145577" y="5635440"/>
              <a:ext cx="532403" cy="241088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75933" anchor="ctr">
              <a:normAutofit fontScale="85000" lnSpcReduction="20000"/>
            </a:bodyPr>
            <a:lstStyle/>
            <a:p>
              <a:pPr algn="ctr">
                <a:defRPr/>
              </a:pPr>
              <a:endParaRPr lang="zh-CN" altLang="en-US" sz="1476">
                <a:solidFill>
                  <a:schemeClr val="bg1">
                    <a:lumMod val="65000"/>
                  </a:schemeClr>
                </a:solidFill>
                <a:latin typeface="Impact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MH_Other_12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6127160" y="5245974"/>
              <a:ext cx="565888" cy="389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531" dirty="0">
                  <a:solidFill>
                    <a:schemeClr val="accent4"/>
                  </a:solidFill>
                  <a:latin typeface="Impact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zh-CN" altLang="en-US" sz="2531" dirty="0">
                <a:solidFill>
                  <a:schemeClr val="accent4"/>
                </a:solidFill>
                <a:latin typeface="Impact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8" name="MH_SubTitle_4"/>
          <p:cNvSpPr txBox="1"/>
          <p:nvPr>
            <p:custDataLst>
              <p:tags r:id="rId6"/>
            </p:custDataLst>
          </p:nvPr>
        </p:nvSpPr>
        <p:spPr>
          <a:xfrm>
            <a:off x="7261761" y="4759369"/>
            <a:ext cx="3066730" cy="70788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4"/>
                </a:solidFill>
                <a:latin typeface="+mn-ea"/>
                <a:sym typeface="Arial" panose="020B0604020202020204" pitchFamily="34" charset="0"/>
              </a:rPr>
              <a:t>明年工作计划</a:t>
            </a:r>
            <a:endParaRPr lang="en-US" altLang="zh-CN" sz="3200" dirty="0">
              <a:solidFill>
                <a:schemeClr val="accent4"/>
              </a:solidFill>
              <a:latin typeface="+mn-ea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accent4"/>
                </a:solidFill>
                <a:latin typeface="+mn-ea"/>
                <a:sym typeface="Arial" panose="020B0604020202020204" pitchFamily="34" charset="0"/>
              </a:rPr>
              <a:t>NEXT YEAR WORK PLAN</a:t>
            </a:r>
            <a:endParaRPr lang="zh-CN" altLang="en-US" sz="1400" dirty="0">
              <a:solidFill>
                <a:schemeClr val="accent4"/>
              </a:solidFill>
              <a:latin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55613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00"/>
                            </p:stCondLst>
                            <p:childTnLst>
                              <p:par>
                                <p:cTn id="2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00"/>
                            </p:stCondLst>
                            <p:childTnLst>
                              <p:par>
                                <p:cTn id="3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700"/>
                            </p:stCondLst>
                            <p:childTnLst>
                              <p:par>
                                <p:cTn id="4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2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200"/>
                            </p:stCondLst>
                            <p:childTnLst>
                              <p:par>
                                <p:cTn id="5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53" grpId="0"/>
      <p:bldP spid="58" grpId="0"/>
      <p:bldP spid="63" grpId="0"/>
      <p:bldP spid="6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2044214" y="2123490"/>
            <a:ext cx="9983638" cy="30788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199"/>
          </a:p>
        </p:txBody>
      </p:sp>
      <p:sp>
        <p:nvSpPr>
          <p:cNvPr id="19" name="梯形 18"/>
          <p:cNvSpPr/>
          <p:nvPr/>
        </p:nvSpPr>
        <p:spPr>
          <a:xfrm>
            <a:off x="3403376" y="2363655"/>
            <a:ext cx="1559797" cy="287995"/>
          </a:xfrm>
          <a:prstGeom prst="trapezoid">
            <a:avLst>
              <a:gd name="adj" fmla="val 40432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199"/>
          </a:p>
        </p:txBody>
      </p:sp>
      <p:sp>
        <p:nvSpPr>
          <p:cNvPr id="20" name="矩形 19"/>
          <p:cNvSpPr/>
          <p:nvPr/>
        </p:nvSpPr>
        <p:spPr>
          <a:xfrm>
            <a:off x="2783456" y="2538520"/>
            <a:ext cx="9244396" cy="1675938"/>
          </a:xfrm>
          <a:prstGeom prst="rect">
            <a:avLst/>
          </a:prstGeom>
          <a:solidFill>
            <a:srgbClr val="587F2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487807" tIns="0" bIns="47994" anchor="ctr"/>
          <a:lstStyle/>
          <a:p>
            <a:pPr algn="just">
              <a:defRPr/>
            </a:pPr>
            <a:endParaRPr lang="zh-CN" altLang="en-US" sz="4799" b="1" dirty="0">
              <a:solidFill>
                <a:srgbClr val="00A28B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  <p:sp>
        <p:nvSpPr>
          <p:cNvPr id="21" name="任意多边形 8"/>
          <p:cNvSpPr>
            <a:spLocks/>
          </p:cNvSpPr>
          <p:nvPr/>
        </p:nvSpPr>
        <p:spPr bwMode="auto">
          <a:xfrm>
            <a:off x="3521847" y="2363655"/>
            <a:ext cx="1324861" cy="1348141"/>
          </a:xfrm>
          <a:custGeom>
            <a:avLst/>
            <a:gdLst>
              <a:gd name="T0" fmla="*/ 0 w 993531"/>
              <a:gd name="T1" fmla="*/ 0 h 1011115"/>
              <a:gd name="T2" fmla="*/ 993775 w 993531"/>
              <a:gd name="T3" fmla="*/ 0 h 1011115"/>
              <a:gd name="T4" fmla="*/ 496888 w 993531"/>
              <a:gd name="T5" fmla="*/ 1011237 h 1011115"/>
              <a:gd name="T6" fmla="*/ 0 60000 65536"/>
              <a:gd name="T7" fmla="*/ 0 60000 65536"/>
              <a:gd name="T8" fmla="*/ 0 60000 65536"/>
              <a:gd name="T9" fmla="*/ 0 w 993531"/>
              <a:gd name="T10" fmla="*/ 0 h 1011115"/>
              <a:gd name="T11" fmla="*/ 993531 w 993531"/>
              <a:gd name="T12" fmla="*/ 1011115 h 10111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93531" h="1011115">
                <a:moveTo>
                  <a:pt x="0" y="0"/>
                </a:moveTo>
                <a:lnTo>
                  <a:pt x="993531" y="0"/>
                </a:lnTo>
                <a:lnTo>
                  <a:pt x="496766" y="101111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12700" algn="ctr">
            <a:noFill/>
            <a:miter lim="800000"/>
            <a:headEnd/>
            <a:tailEnd/>
          </a:ln>
        </p:spPr>
        <p:txBody>
          <a:bodyPr tIns="0" bIns="479937" anchor="ctr"/>
          <a:lstStyle/>
          <a:p>
            <a:pPr algn="ctr">
              <a:spcBef>
                <a:spcPts val="3199"/>
              </a:spcBef>
              <a:buClr>
                <a:schemeClr val="accent1"/>
              </a:buClr>
              <a:buSzPct val="60000"/>
            </a:pPr>
            <a:r>
              <a:rPr lang="en-US" altLang="zh-CN" sz="4266" dirty="0">
                <a:solidFill>
                  <a:srgbClr val="587F2D"/>
                </a:solidFill>
                <a:latin typeface="Impact" panose="020B0806030902050204" pitchFamily="34" charset="0"/>
                <a:ea typeface="微软雅黑" pitchFamily="34" charset="-122"/>
                <a:cs typeface="Arial Unicode MS" pitchFamily="34" charset="-122"/>
              </a:rPr>
              <a:t>03</a:t>
            </a:r>
            <a:endParaRPr lang="zh-CN" altLang="en-US" sz="4266" dirty="0">
              <a:solidFill>
                <a:srgbClr val="587F2D"/>
              </a:solidFill>
              <a:latin typeface="Impact" panose="020B0806030902050204" pitchFamily="34" charset="0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22" name="文本框 10"/>
          <p:cNvSpPr txBox="1">
            <a:spLocks noChangeArrowheads="1"/>
          </p:cNvSpPr>
          <p:nvPr/>
        </p:nvSpPr>
        <p:spPr bwMode="auto">
          <a:xfrm>
            <a:off x="4571047" y="4256442"/>
            <a:ext cx="6929493" cy="905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133" dirty="0">
                <a:solidFill>
                  <a:srgbClr val="587F2D"/>
                </a:solidFill>
                <a:latin typeface="+mn-ea"/>
              </a:rPr>
              <a:t>此处添加或多或少的文字对第一部分的整体内容进行简单的说明，也可以添加小标题。</a:t>
            </a:r>
          </a:p>
        </p:txBody>
      </p:sp>
      <p:sp>
        <p:nvSpPr>
          <p:cNvPr id="23" name="矩形 22"/>
          <p:cNvSpPr/>
          <p:nvPr/>
        </p:nvSpPr>
        <p:spPr>
          <a:xfrm>
            <a:off x="5068664" y="2795369"/>
            <a:ext cx="572464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dirty="0">
                <a:solidFill>
                  <a:schemeClr val="accent1"/>
                </a:solidFill>
                <a:latin typeface="+mn-ea"/>
              </a:rPr>
              <a:t>成功项目展示</a:t>
            </a:r>
          </a:p>
        </p:txBody>
      </p:sp>
    </p:spTree>
    <p:extLst>
      <p:ext uri="{BB962C8B-B14F-4D97-AF65-F5344CB8AC3E}">
        <p14:creationId xmlns:p14="http://schemas.microsoft.com/office/powerpoint/2010/main" val="3410243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6" name="矩形 3"/>
          <p:cNvSpPr/>
          <p:nvPr/>
        </p:nvSpPr>
        <p:spPr>
          <a:xfrm>
            <a:off x="911425" y="2564905"/>
            <a:ext cx="5022441" cy="3360373"/>
          </a:xfrm>
          <a:custGeom>
            <a:avLst/>
            <a:gdLst/>
            <a:ahLst/>
            <a:cxnLst/>
            <a:rect l="l" t="t" r="r" b="b"/>
            <a:pathLst>
              <a:path w="3766831" h="2520280">
                <a:moveTo>
                  <a:pt x="2243770" y="0"/>
                </a:moveTo>
                <a:lnTo>
                  <a:pt x="2327299" y="144016"/>
                </a:lnTo>
                <a:lnTo>
                  <a:pt x="3766831" y="144016"/>
                </a:lnTo>
                <a:lnTo>
                  <a:pt x="3766831" y="2520280"/>
                </a:lnTo>
                <a:lnTo>
                  <a:pt x="0" y="2520280"/>
                </a:lnTo>
                <a:lnTo>
                  <a:pt x="0" y="144016"/>
                </a:lnTo>
                <a:lnTo>
                  <a:pt x="2160240" y="144016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accent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57334" y="1662870"/>
            <a:ext cx="4320547" cy="533400"/>
            <a:chOff x="1257334" y="1662870"/>
            <a:chExt cx="4320547" cy="533400"/>
          </a:xfrm>
        </p:grpSpPr>
        <p:sp>
          <p:nvSpPr>
            <p:cNvPr id="8" name="圆角矩形 7"/>
            <p:cNvSpPr/>
            <p:nvPr/>
          </p:nvSpPr>
          <p:spPr>
            <a:xfrm>
              <a:off x="1257334" y="1662870"/>
              <a:ext cx="4320547" cy="53340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69900"/>
                </a:solidFill>
              </a:endParaRPr>
            </a:p>
          </p:txBody>
        </p:sp>
        <p:sp>
          <p:nvSpPr>
            <p:cNvPr id="9" name="文本框 4"/>
            <p:cNvSpPr txBox="1"/>
            <p:nvPr/>
          </p:nvSpPr>
          <p:spPr>
            <a:xfrm>
              <a:off x="2401944" y="1698737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669900"/>
                  </a:solidFill>
                  <a:latin typeface="+mn-ea"/>
                </a:rPr>
                <a:t>添加文本标题一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3825240" y="3093720"/>
            <a:ext cx="1752641" cy="25450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266700" dist="139700" dir="2700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14184" y="3206345"/>
            <a:ext cx="2378791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等线"/>
              </a:rPr>
              <a:t>点击此处添加文本内容，如关键词、部分简单介绍等。点击此处添加文本内容，如关键词、部分简单介绍等。点击此处添加文本内容</a:t>
            </a:r>
          </a:p>
        </p:txBody>
      </p:sp>
      <p:sp>
        <p:nvSpPr>
          <p:cNvPr id="12" name="矩形 3"/>
          <p:cNvSpPr/>
          <p:nvPr/>
        </p:nvSpPr>
        <p:spPr>
          <a:xfrm flipH="1">
            <a:off x="6297877" y="2564905"/>
            <a:ext cx="5022441" cy="3360373"/>
          </a:xfrm>
          <a:custGeom>
            <a:avLst/>
            <a:gdLst/>
            <a:ahLst/>
            <a:cxnLst/>
            <a:rect l="l" t="t" r="r" b="b"/>
            <a:pathLst>
              <a:path w="3766831" h="2520280">
                <a:moveTo>
                  <a:pt x="2243770" y="0"/>
                </a:moveTo>
                <a:lnTo>
                  <a:pt x="2327299" y="144016"/>
                </a:lnTo>
                <a:lnTo>
                  <a:pt x="3766831" y="144016"/>
                </a:lnTo>
                <a:lnTo>
                  <a:pt x="3766831" y="2520280"/>
                </a:lnTo>
                <a:lnTo>
                  <a:pt x="0" y="2520280"/>
                </a:lnTo>
                <a:lnTo>
                  <a:pt x="0" y="144016"/>
                </a:lnTo>
                <a:lnTo>
                  <a:pt x="2160240" y="144016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accent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644812" y="1698737"/>
            <a:ext cx="4320547" cy="533400"/>
            <a:chOff x="6644812" y="1698737"/>
            <a:chExt cx="4320547" cy="533400"/>
          </a:xfrm>
        </p:grpSpPr>
        <p:sp>
          <p:nvSpPr>
            <p:cNvPr id="14" name="圆角矩形 13"/>
            <p:cNvSpPr/>
            <p:nvPr/>
          </p:nvSpPr>
          <p:spPr>
            <a:xfrm>
              <a:off x="6644812" y="1698737"/>
              <a:ext cx="4320547" cy="53340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69900"/>
                </a:solidFill>
              </a:endParaRPr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7789422" y="1734604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669900"/>
                  </a:solidFill>
                  <a:latin typeface="+mn-ea"/>
                </a:rPr>
                <a:t>添加文本标题二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6601524" y="3093720"/>
            <a:ext cx="1752641" cy="254508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266700" dist="139700" dir="2700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718176" y="3206345"/>
            <a:ext cx="2407024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等线"/>
              </a:rPr>
              <a:t>点击此处添加文本内容，如关键词、部分简单介绍等。点击此处添加文本内容，如关键词、部分简单介绍等。点击此处添加文本内容</a:t>
            </a:r>
          </a:p>
        </p:txBody>
      </p:sp>
    </p:spTree>
    <p:extLst>
      <p:ext uri="{BB962C8B-B14F-4D97-AF65-F5344CB8AC3E}">
        <p14:creationId xmlns:p14="http://schemas.microsoft.com/office/powerpoint/2010/main" val="3290490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5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5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200"/>
                            </p:stCondLst>
                            <p:childTnLst>
                              <p:par>
                                <p:cTn id="3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7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2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7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6" grpId="0" animBg="1"/>
      <p:bldP spid="10" grpId="0" animBg="1"/>
      <p:bldP spid="11" grpId="0"/>
      <p:bldP spid="12" grpId="0" animBg="1"/>
      <p:bldP spid="16" grpId="0" animBg="1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558702" y="2211800"/>
            <a:ext cx="1584176" cy="4098314"/>
            <a:chOff x="1558702" y="2211800"/>
            <a:chExt cx="1584176" cy="4098314"/>
          </a:xfrm>
        </p:grpSpPr>
        <p:grpSp>
          <p:nvGrpSpPr>
            <p:cNvPr id="7" name="组合 6"/>
            <p:cNvGrpSpPr/>
            <p:nvPr/>
          </p:nvGrpSpPr>
          <p:grpSpPr>
            <a:xfrm>
              <a:off x="1558702" y="2211800"/>
              <a:ext cx="1539653" cy="4098314"/>
              <a:chOff x="1245379" y="1482183"/>
              <a:chExt cx="1154890" cy="3073024"/>
            </a:xfrm>
          </p:grpSpPr>
          <p:sp>
            <p:nvSpPr>
              <p:cNvPr id="10" name="Freeform 15"/>
              <p:cNvSpPr>
                <a:spLocks noEditPoints="1"/>
              </p:cNvSpPr>
              <p:nvPr/>
            </p:nvSpPr>
            <p:spPr bwMode="auto">
              <a:xfrm>
                <a:off x="1245379" y="1482183"/>
                <a:ext cx="1154890" cy="3073024"/>
              </a:xfrm>
              <a:custGeom>
                <a:avLst/>
                <a:gdLst>
                  <a:gd name="T0" fmla="*/ 252 w 289"/>
                  <a:gd name="T1" fmla="*/ 0 h 647"/>
                  <a:gd name="T2" fmla="*/ 37 w 289"/>
                  <a:gd name="T3" fmla="*/ 0 h 647"/>
                  <a:gd name="T4" fmla="*/ 0 w 289"/>
                  <a:gd name="T5" fmla="*/ 38 h 647"/>
                  <a:gd name="T6" fmla="*/ 0 w 289"/>
                  <a:gd name="T7" fmla="*/ 517 h 647"/>
                  <a:gd name="T8" fmla="*/ 0 w 289"/>
                  <a:gd name="T9" fmla="*/ 578 h 647"/>
                  <a:gd name="T10" fmla="*/ 0 w 289"/>
                  <a:gd name="T11" fmla="*/ 647 h 647"/>
                  <a:gd name="T12" fmla="*/ 289 w 289"/>
                  <a:gd name="T13" fmla="*/ 647 h 647"/>
                  <a:gd name="T14" fmla="*/ 289 w 289"/>
                  <a:gd name="T15" fmla="*/ 578 h 647"/>
                  <a:gd name="T16" fmla="*/ 289 w 289"/>
                  <a:gd name="T17" fmla="*/ 517 h 647"/>
                  <a:gd name="T18" fmla="*/ 289 w 289"/>
                  <a:gd name="T19" fmla="*/ 38 h 647"/>
                  <a:gd name="T20" fmla="*/ 252 w 289"/>
                  <a:gd name="T21" fmla="*/ 0 h 647"/>
                  <a:gd name="T22" fmla="*/ 44 w 289"/>
                  <a:gd name="T23" fmla="*/ 93 h 647"/>
                  <a:gd name="T24" fmla="*/ 81 w 289"/>
                  <a:gd name="T25" fmla="*/ 56 h 647"/>
                  <a:gd name="T26" fmla="*/ 200 w 289"/>
                  <a:gd name="T27" fmla="*/ 56 h 647"/>
                  <a:gd name="T28" fmla="*/ 237 w 289"/>
                  <a:gd name="T29" fmla="*/ 93 h 647"/>
                  <a:gd name="T30" fmla="*/ 237 w 289"/>
                  <a:gd name="T31" fmla="*/ 115 h 647"/>
                  <a:gd name="T32" fmla="*/ 200 w 289"/>
                  <a:gd name="T33" fmla="*/ 152 h 647"/>
                  <a:gd name="T34" fmla="*/ 81 w 289"/>
                  <a:gd name="T35" fmla="*/ 152 h 647"/>
                  <a:gd name="T36" fmla="*/ 44 w 289"/>
                  <a:gd name="T37" fmla="*/ 115 h 647"/>
                  <a:gd name="T38" fmla="*/ 44 w 289"/>
                  <a:gd name="T39" fmla="*/ 93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9" h="647">
                    <a:moveTo>
                      <a:pt x="252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16" y="0"/>
                      <a:pt x="0" y="17"/>
                      <a:pt x="0" y="38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78"/>
                      <a:pt x="0" y="578"/>
                      <a:pt x="0" y="578"/>
                    </a:cubicBezTo>
                    <a:cubicBezTo>
                      <a:pt x="0" y="647"/>
                      <a:pt x="0" y="647"/>
                      <a:pt x="0" y="647"/>
                    </a:cubicBezTo>
                    <a:cubicBezTo>
                      <a:pt x="289" y="647"/>
                      <a:pt x="289" y="647"/>
                      <a:pt x="289" y="647"/>
                    </a:cubicBezTo>
                    <a:cubicBezTo>
                      <a:pt x="289" y="578"/>
                      <a:pt x="289" y="578"/>
                      <a:pt x="289" y="578"/>
                    </a:cubicBezTo>
                    <a:cubicBezTo>
                      <a:pt x="289" y="517"/>
                      <a:pt x="289" y="517"/>
                      <a:pt x="289" y="517"/>
                    </a:cubicBezTo>
                    <a:cubicBezTo>
                      <a:pt x="289" y="38"/>
                      <a:pt x="289" y="38"/>
                      <a:pt x="289" y="38"/>
                    </a:cubicBezTo>
                    <a:cubicBezTo>
                      <a:pt x="289" y="17"/>
                      <a:pt x="273" y="0"/>
                      <a:pt x="252" y="0"/>
                    </a:cubicBezTo>
                    <a:close/>
                    <a:moveTo>
                      <a:pt x="44" y="93"/>
                    </a:moveTo>
                    <a:cubicBezTo>
                      <a:pt x="44" y="72"/>
                      <a:pt x="61" y="56"/>
                      <a:pt x="81" y="56"/>
                    </a:cubicBezTo>
                    <a:cubicBezTo>
                      <a:pt x="200" y="56"/>
                      <a:pt x="200" y="56"/>
                      <a:pt x="200" y="56"/>
                    </a:cubicBezTo>
                    <a:cubicBezTo>
                      <a:pt x="221" y="56"/>
                      <a:pt x="237" y="72"/>
                      <a:pt x="237" y="93"/>
                    </a:cubicBezTo>
                    <a:cubicBezTo>
                      <a:pt x="237" y="115"/>
                      <a:pt x="237" y="115"/>
                      <a:pt x="237" y="115"/>
                    </a:cubicBezTo>
                    <a:cubicBezTo>
                      <a:pt x="237" y="135"/>
                      <a:pt x="221" y="152"/>
                      <a:pt x="200" y="152"/>
                    </a:cubicBezTo>
                    <a:cubicBezTo>
                      <a:pt x="81" y="152"/>
                      <a:pt x="81" y="152"/>
                      <a:pt x="81" y="152"/>
                    </a:cubicBezTo>
                    <a:cubicBezTo>
                      <a:pt x="61" y="152"/>
                      <a:pt x="44" y="135"/>
                      <a:pt x="44" y="115"/>
                    </a:cubicBezTo>
                    <a:lnTo>
                      <a:pt x="44" y="9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11" name="Freeform 5"/>
              <p:cNvSpPr>
                <a:spLocks noEditPoints="1"/>
              </p:cNvSpPr>
              <p:nvPr/>
            </p:nvSpPr>
            <p:spPr bwMode="auto">
              <a:xfrm>
                <a:off x="1670860" y="3957062"/>
                <a:ext cx="386540" cy="410762"/>
              </a:xfrm>
              <a:custGeom>
                <a:avLst/>
                <a:gdLst>
                  <a:gd name="T0" fmla="*/ 699 w 2617"/>
                  <a:gd name="T1" fmla="*/ 1600 h 2781"/>
                  <a:gd name="T2" fmla="*/ 0 w 2617"/>
                  <a:gd name="T3" fmla="*/ 2273 h 2781"/>
                  <a:gd name="T4" fmla="*/ 564 w 2617"/>
                  <a:gd name="T5" fmla="*/ 2735 h 2781"/>
                  <a:gd name="T6" fmla="*/ 1307 w 2617"/>
                  <a:gd name="T7" fmla="*/ 1732 h 2781"/>
                  <a:gd name="T8" fmla="*/ 1932 w 2617"/>
                  <a:gd name="T9" fmla="*/ 1432 h 2781"/>
                  <a:gd name="T10" fmla="*/ 1551 w 2617"/>
                  <a:gd name="T11" fmla="*/ 1587 h 2781"/>
                  <a:gd name="T12" fmla="*/ 1284 w 2617"/>
                  <a:gd name="T13" fmla="*/ 1784 h 2781"/>
                  <a:gd name="T14" fmla="*/ 2067 w 2617"/>
                  <a:gd name="T15" fmla="*/ 2217 h 2781"/>
                  <a:gd name="T16" fmla="*/ 1932 w 2617"/>
                  <a:gd name="T17" fmla="*/ 1432 h 2781"/>
                  <a:gd name="T18" fmla="*/ 1874 w 2617"/>
                  <a:gd name="T19" fmla="*/ 1257 h 2781"/>
                  <a:gd name="T20" fmla="*/ 1548 w 2617"/>
                  <a:gd name="T21" fmla="*/ 1513 h 2781"/>
                  <a:gd name="T22" fmla="*/ 1084 w 2617"/>
                  <a:gd name="T23" fmla="*/ 1513 h 2781"/>
                  <a:gd name="T24" fmla="*/ 756 w 2617"/>
                  <a:gd name="T25" fmla="*/ 1257 h 2781"/>
                  <a:gd name="T26" fmla="*/ 617 w 2617"/>
                  <a:gd name="T27" fmla="*/ 838 h 2781"/>
                  <a:gd name="T28" fmla="*/ 756 w 2617"/>
                  <a:gd name="T29" fmla="*/ 419 h 2781"/>
                  <a:gd name="T30" fmla="*/ 1084 w 2617"/>
                  <a:gd name="T31" fmla="*/ 163 h 2781"/>
                  <a:gd name="T32" fmla="*/ 1548 w 2617"/>
                  <a:gd name="T33" fmla="*/ 163 h 2781"/>
                  <a:gd name="T34" fmla="*/ 1874 w 2617"/>
                  <a:gd name="T35" fmla="*/ 419 h 2781"/>
                  <a:gd name="T36" fmla="*/ 2014 w 2617"/>
                  <a:gd name="T37" fmla="*/ 838 h 2781"/>
                  <a:gd name="T38" fmla="*/ 2153 w 2617"/>
                  <a:gd name="T39" fmla="*/ 1117 h 2781"/>
                  <a:gd name="T40" fmla="*/ 1953 w 2617"/>
                  <a:gd name="T41" fmla="*/ 1050 h 2781"/>
                  <a:gd name="T42" fmla="*/ 1953 w 2617"/>
                  <a:gd name="T43" fmla="*/ 625 h 2781"/>
                  <a:gd name="T44" fmla="*/ 1741 w 2617"/>
                  <a:gd name="T45" fmla="*/ 306 h 2781"/>
                  <a:gd name="T46" fmla="*/ 1316 w 2617"/>
                  <a:gd name="T47" fmla="*/ 200 h 2781"/>
                  <a:gd name="T48" fmla="*/ 892 w 2617"/>
                  <a:gd name="T49" fmla="*/ 306 h 2781"/>
                  <a:gd name="T50" fmla="*/ 679 w 2617"/>
                  <a:gd name="T51" fmla="*/ 620 h 2781"/>
                  <a:gd name="T52" fmla="*/ 679 w 2617"/>
                  <a:gd name="T53" fmla="*/ 1050 h 2781"/>
                  <a:gd name="T54" fmla="*/ 892 w 2617"/>
                  <a:gd name="T55" fmla="*/ 1368 h 2781"/>
                  <a:gd name="T56" fmla="*/ 1316 w 2617"/>
                  <a:gd name="T57" fmla="*/ 1474 h 2781"/>
                  <a:gd name="T58" fmla="*/ 1741 w 2617"/>
                  <a:gd name="T59" fmla="*/ 1368 h 2781"/>
                  <a:gd name="T60" fmla="*/ 1953 w 2617"/>
                  <a:gd name="T61" fmla="*/ 1050 h 2781"/>
                  <a:gd name="T62" fmla="*/ 1953 w 2617"/>
                  <a:gd name="T63" fmla="*/ 1050 h 2781"/>
                  <a:gd name="T64" fmla="*/ 1608 w 2617"/>
                  <a:gd name="T65" fmla="*/ 1057 h 2781"/>
                  <a:gd name="T66" fmla="*/ 1438 w 2617"/>
                  <a:gd name="T67" fmla="*/ 1190 h 2781"/>
                  <a:gd name="T68" fmla="*/ 1196 w 2617"/>
                  <a:gd name="T69" fmla="*/ 1190 h 2781"/>
                  <a:gd name="T70" fmla="*/ 1025 w 2617"/>
                  <a:gd name="T71" fmla="*/ 1057 h 2781"/>
                  <a:gd name="T72" fmla="*/ 952 w 2617"/>
                  <a:gd name="T73" fmla="*/ 838 h 2781"/>
                  <a:gd name="T74" fmla="*/ 1025 w 2617"/>
                  <a:gd name="T75" fmla="*/ 619 h 2781"/>
                  <a:gd name="T76" fmla="*/ 1196 w 2617"/>
                  <a:gd name="T77" fmla="*/ 486 h 2781"/>
                  <a:gd name="T78" fmla="*/ 1438 w 2617"/>
                  <a:gd name="T79" fmla="*/ 486 h 2781"/>
                  <a:gd name="T80" fmla="*/ 1608 w 2617"/>
                  <a:gd name="T81" fmla="*/ 619 h 2781"/>
                  <a:gd name="T82" fmla="*/ 1681 w 2617"/>
                  <a:gd name="T83" fmla="*/ 838 h 2781"/>
                  <a:gd name="T84" fmla="*/ 1754 w 2617"/>
                  <a:gd name="T85" fmla="*/ 984 h 2781"/>
                  <a:gd name="T86" fmla="*/ 1754 w 2617"/>
                  <a:gd name="T87" fmla="*/ 984 h 2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17" h="2781">
                    <a:moveTo>
                      <a:pt x="1081" y="1571"/>
                    </a:moveTo>
                    <a:lnTo>
                      <a:pt x="699" y="1600"/>
                    </a:lnTo>
                    <a:lnTo>
                      <a:pt x="699" y="1420"/>
                    </a:lnTo>
                    <a:lnTo>
                      <a:pt x="0" y="2273"/>
                    </a:lnTo>
                    <a:lnTo>
                      <a:pt x="555" y="2171"/>
                    </a:lnTo>
                    <a:lnTo>
                      <a:pt x="564" y="2735"/>
                    </a:lnTo>
                    <a:lnTo>
                      <a:pt x="1355" y="1770"/>
                    </a:lnTo>
                    <a:lnTo>
                      <a:pt x="1307" y="1732"/>
                    </a:lnTo>
                    <a:lnTo>
                      <a:pt x="1081" y="1571"/>
                    </a:lnTo>
                    <a:close/>
                    <a:moveTo>
                      <a:pt x="1932" y="1432"/>
                    </a:moveTo>
                    <a:lnTo>
                      <a:pt x="1932" y="1614"/>
                    </a:lnTo>
                    <a:lnTo>
                      <a:pt x="1551" y="1587"/>
                    </a:lnTo>
                    <a:lnTo>
                      <a:pt x="1486" y="1632"/>
                    </a:lnTo>
                    <a:lnTo>
                      <a:pt x="1284" y="1784"/>
                    </a:lnTo>
                    <a:lnTo>
                      <a:pt x="2035" y="2781"/>
                    </a:lnTo>
                    <a:lnTo>
                      <a:pt x="2067" y="2217"/>
                    </a:lnTo>
                    <a:lnTo>
                      <a:pt x="2617" y="2342"/>
                    </a:lnTo>
                    <a:lnTo>
                      <a:pt x="1932" y="1432"/>
                    </a:lnTo>
                    <a:close/>
                    <a:moveTo>
                      <a:pt x="2153" y="1117"/>
                    </a:moveTo>
                    <a:lnTo>
                      <a:pt x="1874" y="1257"/>
                    </a:lnTo>
                    <a:lnTo>
                      <a:pt x="1874" y="1536"/>
                    </a:lnTo>
                    <a:lnTo>
                      <a:pt x="1548" y="1513"/>
                    </a:lnTo>
                    <a:lnTo>
                      <a:pt x="1315" y="1676"/>
                    </a:lnTo>
                    <a:lnTo>
                      <a:pt x="1084" y="1513"/>
                    </a:lnTo>
                    <a:lnTo>
                      <a:pt x="756" y="1536"/>
                    </a:lnTo>
                    <a:lnTo>
                      <a:pt x="756" y="1257"/>
                    </a:lnTo>
                    <a:lnTo>
                      <a:pt x="477" y="1117"/>
                    </a:lnTo>
                    <a:lnTo>
                      <a:pt x="617" y="838"/>
                    </a:lnTo>
                    <a:lnTo>
                      <a:pt x="477" y="553"/>
                    </a:lnTo>
                    <a:lnTo>
                      <a:pt x="756" y="419"/>
                    </a:lnTo>
                    <a:lnTo>
                      <a:pt x="756" y="139"/>
                    </a:lnTo>
                    <a:lnTo>
                      <a:pt x="1084" y="163"/>
                    </a:lnTo>
                    <a:lnTo>
                      <a:pt x="1315" y="0"/>
                    </a:lnTo>
                    <a:lnTo>
                      <a:pt x="1548" y="163"/>
                    </a:lnTo>
                    <a:lnTo>
                      <a:pt x="1874" y="139"/>
                    </a:lnTo>
                    <a:lnTo>
                      <a:pt x="1874" y="419"/>
                    </a:lnTo>
                    <a:lnTo>
                      <a:pt x="2153" y="558"/>
                    </a:lnTo>
                    <a:lnTo>
                      <a:pt x="2014" y="838"/>
                    </a:lnTo>
                    <a:lnTo>
                      <a:pt x="2153" y="1117"/>
                    </a:lnTo>
                    <a:lnTo>
                      <a:pt x="2153" y="1117"/>
                    </a:lnTo>
                    <a:lnTo>
                      <a:pt x="2153" y="1117"/>
                    </a:lnTo>
                    <a:close/>
                    <a:moveTo>
                      <a:pt x="1953" y="1050"/>
                    </a:moveTo>
                    <a:lnTo>
                      <a:pt x="1847" y="837"/>
                    </a:lnTo>
                    <a:lnTo>
                      <a:pt x="1953" y="625"/>
                    </a:lnTo>
                    <a:lnTo>
                      <a:pt x="1741" y="519"/>
                    </a:lnTo>
                    <a:lnTo>
                      <a:pt x="1741" y="306"/>
                    </a:lnTo>
                    <a:lnTo>
                      <a:pt x="1492" y="325"/>
                    </a:lnTo>
                    <a:lnTo>
                      <a:pt x="1316" y="200"/>
                    </a:lnTo>
                    <a:lnTo>
                      <a:pt x="1140" y="325"/>
                    </a:lnTo>
                    <a:lnTo>
                      <a:pt x="892" y="306"/>
                    </a:lnTo>
                    <a:lnTo>
                      <a:pt x="892" y="519"/>
                    </a:lnTo>
                    <a:lnTo>
                      <a:pt x="679" y="620"/>
                    </a:lnTo>
                    <a:lnTo>
                      <a:pt x="785" y="837"/>
                    </a:lnTo>
                    <a:lnTo>
                      <a:pt x="679" y="1050"/>
                    </a:lnTo>
                    <a:lnTo>
                      <a:pt x="892" y="1156"/>
                    </a:lnTo>
                    <a:lnTo>
                      <a:pt x="892" y="1368"/>
                    </a:lnTo>
                    <a:lnTo>
                      <a:pt x="1140" y="1351"/>
                    </a:lnTo>
                    <a:lnTo>
                      <a:pt x="1316" y="1474"/>
                    </a:lnTo>
                    <a:lnTo>
                      <a:pt x="1492" y="1351"/>
                    </a:lnTo>
                    <a:lnTo>
                      <a:pt x="1741" y="1368"/>
                    </a:lnTo>
                    <a:lnTo>
                      <a:pt x="1741" y="1156"/>
                    </a:lnTo>
                    <a:lnTo>
                      <a:pt x="1953" y="1050"/>
                    </a:lnTo>
                    <a:lnTo>
                      <a:pt x="1953" y="1050"/>
                    </a:lnTo>
                    <a:lnTo>
                      <a:pt x="1953" y="1050"/>
                    </a:lnTo>
                    <a:close/>
                    <a:moveTo>
                      <a:pt x="1754" y="984"/>
                    </a:moveTo>
                    <a:lnTo>
                      <a:pt x="1608" y="1057"/>
                    </a:lnTo>
                    <a:lnTo>
                      <a:pt x="1608" y="1203"/>
                    </a:lnTo>
                    <a:lnTo>
                      <a:pt x="1438" y="1190"/>
                    </a:lnTo>
                    <a:lnTo>
                      <a:pt x="1316" y="1276"/>
                    </a:lnTo>
                    <a:lnTo>
                      <a:pt x="1196" y="1190"/>
                    </a:lnTo>
                    <a:lnTo>
                      <a:pt x="1025" y="1203"/>
                    </a:lnTo>
                    <a:lnTo>
                      <a:pt x="1025" y="1057"/>
                    </a:lnTo>
                    <a:lnTo>
                      <a:pt x="879" y="984"/>
                    </a:lnTo>
                    <a:lnTo>
                      <a:pt x="952" y="838"/>
                    </a:lnTo>
                    <a:lnTo>
                      <a:pt x="879" y="690"/>
                    </a:lnTo>
                    <a:lnTo>
                      <a:pt x="1025" y="619"/>
                    </a:lnTo>
                    <a:lnTo>
                      <a:pt x="1025" y="474"/>
                    </a:lnTo>
                    <a:lnTo>
                      <a:pt x="1196" y="486"/>
                    </a:lnTo>
                    <a:lnTo>
                      <a:pt x="1316" y="401"/>
                    </a:lnTo>
                    <a:lnTo>
                      <a:pt x="1438" y="486"/>
                    </a:lnTo>
                    <a:lnTo>
                      <a:pt x="1608" y="474"/>
                    </a:lnTo>
                    <a:lnTo>
                      <a:pt x="1608" y="619"/>
                    </a:lnTo>
                    <a:lnTo>
                      <a:pt x="1754" y="692"/>
                    </a:lnTo>
                    <a:lnTo>
                      <a:pt x="1681" y="838"/>
                    </a:lnTo>
                    <a:lnTo>
                      <a:pt x="1754" y="984"/>
                    </a:lnTo>
                    <a:lnTo>
                      <a:pt x="1754" y="984"/>
                    </a:lnTo>
                    <a:close/>
                    <a:moveTo>
                      <a:pt x="1754" y="984"/>
                    </a:moveTo>
                    <a:lnTo>
                      <a:pt x="1754" y="9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1885844" y="2535359"/>
              <a:ext cx="9361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文本</a:t>
              </a:r>
              <a:endParaRPr lang="en-US" altLang="zh-CN" sz="1800" b="1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endParaRPr>
            </a:p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标题</a:t>
              </a:r>
              <a:endParaRPr lang="zh-CN" altLang="en-US" sz="1800" b="1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" name="Rectangle 28"/>
            <p:cNvSpPr/>
            <p:nvPr/>
          </p:nvSpPr>
          <p:spPr>
            <a:xfrm>
              <a:off x="1558702" y="3380947"/>
              <a:ext cx="1584176" cy="17851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ts val="2200"/>
                </a:lnSpc>
              </a:pPr>
              <a:r>
                <a:rPr lang="zh-CN" altLang="en-US" sz="1400" dirty="0">
                  <a:solidFill>
                    <a:srgbClr val="587F2D"/>
                  </a:solidFill>
                  <a:latin typeface="+mn-ea"/>
                </a:rPr>
                <a:t>单击此处添加文字阐述，添加简短问题说明文字，具体说明文字在此处添加此处单击此处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64554" y="2211800"/>
            <a:ext cx="1586536" cy="4098314"/>
            <a:chOff x="3464554" y="2211800"/>
            <a:chExt cx="1586536" cy="4098314"/>
          </a:xfrm>
        </p:grpSpPr>
        <p:grpSp>
          <p:nvGrpSpPr>
            <p:cNvPr id="13" name="组合 12"/>
            <p:cNvGrpSpPr/>
            <p:nvPr/>
          </p:nvGrpSpPr>
          <p:grpSpPr>
            <a:xfrm>
              <a:off x="3464554" y="2211800"/>
              <a:ext cx="1539653" cy="4098314"/>
              <a:chOff x="2632091" y="1482183"/>
              <a:chExt cx="1154890" cy="3073024"/>
            </a:xfrm>
          </p:grpSpPr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2632091" y="1482183"/>
                <a:ext cx="1154890" cy="3073024"/>
              </a:xfrm>
              <a:custGeom>
                <a:avLst/>
                <a:gdLst>
                  <a:gd name="T0" fmla="*/ 252 w 289"/>
                  <a:gd name="T1" fmla="*/ 0 h 647"/>
                  <a:gd name="T2" fmla="*/ 37 w 289"/>
                  <a:gd name="T3" fmla="*/ 0 h 647"/>
                  <a:gd name="T4" fmla="*/ 0 w 289"/>
                  <a:gd name="T5" fmla="*/ 38 h 647"/>
                  <a:gd name="T6" fmla="*/ 0 w 289"/>
                  <a:gd name="T7" fmla="*/ 517 h 647"/>
                  <a:gd name="T8" fmla="*/ 0 w 289"/>
                  <a:gd name="T9" fmla="*/ 578 h 647"/>
                  <a:gd name="T10" fmla="*/ 0 w 289"/>
                  <a:gd name="T11" fmla="*/ 647 h 647"/>
                  <a:gd name="T12" fmla="*/ 289 w 289"/>
                  <a:gd name="T13" fmla="*/ 647 h 647"/>
                  <a:gd name="T14" fmla="*/ 289 w 289"/>
                  <a:gd name="T15" fmla="*/ 578 h 647"/>
                  <a:gd name="T16" fmla="*/ 289 w 289"/>
                  <a:gd name="T17" fmla="*/ 517 h 647"/>
                  <a:gd name="T18" fmla="*/ 289 w 289"/>
                  <a:gd name="T19" fmla="*/ 38 h 647"/>
                  <a:gd name="T20" fmla="*/ 252 w 289"/>
                  <a:gd name="T21" fmla="*/ 0 h 647"/>
                  <a:gd name="T22" fmla="*/ 44 w 289"/>
                  <a:gd name="T23" fmla="*/ 93 h 647"/>
                  <a:gd name="T24" fmla="*/ 81 w 289"/>
                  <a:gd name="T25" fmla="*/ 56 h 647"/>
                  <a:gd name="T26" fmla="*/ 200 w 289"/>
                  <a:gd name="T27" fmla="*/ 56 h 647"/>
                  <a:gd name="T28" fmla="*/ 237 w 289"/>
                  <a:gd name="T29" fmla="*/ 93 h 647"/>
                  <a:gd name="T30" fmla="*/ 237 w 289"/>
                  <a:gd name="T31" fmla="*/ 115 h 647"/>
                  <a:gd name="T32" fmla="*/ 200 w 289"/>
                  <a:gd name="T33" fmla="*/ 152 h 647"/>
                  <a:gd name="T34" fmla="*/ 81 w 289"/>
                  <a:gd name="T35" fmla="*/ 152 h 647"/>
                  <a:gd name="T36" fmla="*/ 44 w 289"/>
                  <a:gd name="T37" fmla="*/ 115 h 647"/>
                  <a:gd name="T38" fmla="*/ 44 w 289"/>
                  <a:gd name="T39" fmla="*/ 93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9" h="647">
                    <a:moveTo>
                      <a:pt x="252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16" y="0"/>
                      <a:pt x="0" y="17"/>
                      <a:pt x="0" y="38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78"/>
                      <a:pt x="0" y="578"/>
                      <a:pt x="0" y="578"/>
                    </a:cubicBezTo>
                    <a:cubicBezTo>
                      <a:pt x="0" y="647"/>
                      <a:pt x="0" y="647"/>
                      <a:pt x="0" y="647"/>
                    </a:cubicBezTo>
                    <a:cubicBezTo>
                      <a:pt x="289" y="647"/>
                      <a:pt x="289" y="647"/>
                      <a:pt x="289" y="647"/>
                    </a:cubicBezTo>
                    <a:cubicBezTo>
                      <a:pt x="289" y="578"/>
                      <a:pt x="289" y="578"/>
                      <a:pt x="289" y="578"/>
                    </a:cubicBezTo>
                    <a:cubicBezTo>
                      <a:pt x="289" y="517"/>
                      <a:pt x="289" y="517"/>
                      <a:pt x="289" y="517"/>
                    </a:cubicBezTo>
                    <a:cubicBezTo>
                      <a:pt x="289" y="38"/>
                      <a:pt x="289" y="38"/>
                      <a:pt x="289" y="38"/>
                    </a:cubicBezTo>
                    <a:cubicBezTo>
                      <a:pt x="289" y="17"/>
                      <a:pt x="273" y="0"/>
                      <a:pt x="252" y="0"/>
                    </a:cubicBezTo>
                    <a:close/>
                    <a:moveTo>
                      <a:pt x="44" y="93"/>
                    </a:moveTo>
                    <a:cubicBezTo>
                      <a:pt x="44" y="72"/>
                      <a:pt x="61" y="56"/>
                      <a:pt x="81" y="56"/>
                    </a:cubicBezTo>
                    <a:cubicBezTo>
                      <a:pt x="200" y="56"/>
                      <a:pt x="200" y="56"/>
                      <a:pt x="200" y="56"/>
                    </a:cubicBezTo>
                    <a:cubicBezTo>
                      <a:pt x="221" y="56"/>
                      <a:pt x="237" y="72"/>
                      <a:pt x="237" y="93"/>
                    </a:cubicBezTo>
                    <a:cubicBezTo>
                      <a:pt x="237" y="115"/>
                      <a:pt x="237" y="115"/>
                      <a:pt x="237" y="115"/>
                    </a:cubicBezTo>
                    <a:cubicBezTo>
                      <a:pt x="237" y="135"/>
                      <a:pt x="221" y="152"/>
                      <a:pt x="200" y="152"/>
                    </a:cubicBezTo>
                    <a:cubicBezTo>
                      <a:pt x="81" y="152"/>
                      <a:pt x="81" y="152"/>
                      <a:pt x="81" y="152"/>
                    </a:cubicBezTo>
                    <a:cubicBezTo>
                      <a:pt x="61" y="152"/>
                      <a:pt x="44" y="135"/>
                      <a:pt x="44" y="115"/>
                    </a:cubicBezTo>
                    <a:lnTo>
                      <a:pt x="44" y="9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17" name="Freeform 14"/>
              <p:cNvSpPr>
                <a:spLocks noEditPoints="1"/>
              </p:cNvSpPr>
              <p:nvPr/>
            </p:nvSpPr>
            <p:spPr bwMode="auto">
              <a:xfrm>
                <a:off x="2997077" y="4006707"/>
                <a:ext cx="424918" cy="308118"/>
              </a:xfrm>
              <a:custGeom>
                <a:avLst/>
                <a:gdLst>
                  <a:gd name="T0" fmla="*/ 2661 w 2865"/>
                  <a:gd name="T1" fmla="*/ 526 h 2076"/>
                  <a:gd name="T2" fmla="*/ 2456 w 2865"/>
                  <a:gd name="T3" fmla="*/ 731 h 2076"/>
                  <a:gd name="T4" fmla="*/ 2536 w 2865"/>
                  <a:gd name="T5" fmla="*/ 893 h 2076"/>
                  <a:gd name="T6" fmla="*/ 1988 w 2865"/>
                  <a:gd name="T7" fmla="*/ 1316 h 2076"/>
                  <a:gd name="T8" fmla="*/ 1503 w 2865"/>
                  <a:gd name="T9" fmla="*/ 397 h 2076"/>
                  <a:gd name="T10" fmla="*/ 1637 w 2865"/>
                  <a:gd name="T11" fmla="*/ 205 h 2076"/>
                  <a:gd name="T12" fmla="*/ 1433 w 2865"/>
                  <a:gd name="T13" fmla="*/ 0 h 2076"/>
                  <a:gd name="T14" fmla="*/ 1228 w 2865"/>
                  <a:gd name="T15" fmla="*/ 205 h 2076"/>
                  <a:gd name="T16" fmla="*/ 1362 w 2865"/>
                  <a:gd name="T17" fmla="*/ 397 h 2076"/>
                  <a:gd name="T18" fmla="*/ 877 w 2865"/>
                  <a:gd name="T19" fmla="*/ 1316 h 2076"/>
                  <a:gd name="T20" fmla="*/ 330 w 2865"/>
                  <a:gd name="T21" fmla="*/ 893 h 2076"/>
                  <a:gd name="T22" fmla="*/ 409 w 2865"/>
                  <a:gd name="T23" fmla="*/ 731 h 2076"/>
                  <a:gd name="T24" fmla="*/ 205 w 2865"/>
                  <a:gd name="T25" fmla="*/ 526 h 2076"/>
                  <a:gd name="T26" fmla="*/ 0 w 2865"/>
                  <a:gd name="T27" fmla="*/ 731 h 2076"/>
                  <a:gd name="T28" fmla="*/ 205 w 2865"/>
                  <a:gd name="T29" fmla="*/ 936 h 2076"/>
                  <a:gd name="T30" fmla="*/ 258 w 2865"/>
                  <a:gd name="T31" fmla="*/ 929 h 2076"/>
                  <a:gd name="T32" fmla="*/ 439 w 2865"/>
                  <a:gd name="T33" fmla="*/ 1754 h 2076"/>
                  <a:gd name="T34" fmla="*/ 1433 w 2865"/>
                  <a:gd name="T35" fmla="*/ 2076 h 2076"/>
                  <a:gd name="T36" fmla="*/ 2427 w 2865"/>
                  <a:gd name="T37" fmla="*/ 1754 h 2076"/>
                  <a:gd name="T38" fmla="*/ 2607 w 2865"/>
                  <a:gd name="T39" fmla="*/ 929 h 2076"/>
                  <a:gd name="T40" fmla="*/ 2661 w 2865"/>
                  <a:gd name="T41" fmla="*/ 936 h 2076"/>
                  <a:gd name="T42" fmla="*/ 2865 w 2865"/>
                  <a:gd name="T43" fmla="*/ 731 h 2076"/>
                  <a:gd name="T44" fmla="*/ 2661 w 2865"/>
                  <a:gd name="T45" fmla="*/ 526 h 2076"/>
                  <a:gd name="T46" fmla="*/ 2661 w 2865"/>
                  <a:gd name="T47" fmla="*/ 526 h 2076"/>
                  <a:gd name="T48" fmla="*/ 2661 w 2865"/>
                  <a:gd name="T49" fmla="*/ 526 h 20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865" h="2076">
                    <a:moveTo>
                      <a:pt x="2661" y="526"/>
                    </a:moveTo>
                    <a:cubicBezTo>
                      <a:pt x="2548" y="526"/>
                      <a:pt x="2456" y="618"/>
                      <a:pt x="2456" y="731"/>
                    </a:cubicBezTo>
                    <a:cubicBezTo>
                      <a:pt x="2456" y="797"/>
                      <a:pt x="2487" y="855"/>
                      <a:pt x="2536" y="893"/>
                    </a:cubicBezTo>
                    <a:cubicBezTo>
                      <a:pt x="1988" y="1316"/>
                      <a:pt x="1988" y="1316"/>
                      <a:pt x="1988" y="1316"/>
                    </a:cubicBezTo>
                    <a:cubicBezTo>
                      <a:pt x="1503" y="397"/>
                      <a:pt x="1503" y="397"/>
                      <a:pt x="1503" y="397"/>
                    </a:cubicBezTo>
                    <a:cubicBezTo>
                      <a:pt x="1582" y="368"/>
                      <a:pt x="1637" y="293"/>
                      <a:pt x="1637" y="205"/>
                    </a:cubicBezTo>
                    <a:cubicBezTo>
                      <a:pt x="1637" y="92"/>
                      <a:pt x="1546" y="0"/>
                      <a:pt x="1433" y="0"/>
                    </a:cubicBezTo>
                    <a:cubicBezTo>
                      <a:pt x="1320" y="0"/>
                      <a:pt x="1228" y="92"/>
                      <a:pt x="1228" y="205"/>
                    </a:cubicBezTo>
                    <a:cubicBezTo>
                      <a:pt x="1228" y="293"/>
                      <a:pt x="1284" y="368"/>
                      <a:pt x="1362" y="397"/>
                    </a:cubicBezTo>
                    <a:cubicBezTo>
                      <a:pt x="877" y="1316"/>
                      <a:pt x="877" y="1316"/>
                      <a:pt x="877" y="1316"/>
                    </a:cubicBezTo>
                    <a:cubicBezTo>
                      <a:pt x="330" y="893"/>
                      <a:pt x="330" y="893"/>
                      <a:pt x="330" y="893"/>
                    </a:cubicBezTo>
                    <a:cubicBezTo>
                      <a:pt x="378" y="855"/>
                      <a:pt x="409" y="797"/>
                      <a:pt x="409" y="731"/>
                    </a:cubicBezTo>
                    <a:cubicBezTo>
                      <a:pt x="409" y="618"/>
                      <a:pt x="318" y="526"/>
                      <a:pt x="205" y="526"/>
                    </a:cubicBezTo>
                    <a:cubicBezTo>
                      <a:pt x="92" y="526"/>
                      <a:pt x="0" y="618"/>
                      <a:pt x="0" y="731"/>
                    </a:cubicBezTo>
                    <a:cubicBezTo>
                      <a:pt x="0" y="844"/>
                      <a:pt x="92" y="936"/>
                      <a:pt x="205" y="936"/>
                    </a:cubicBezTo>
                    <a:cubicBezTo>
                      <a:pt x="223" y="936"/>
                      <a:pt x="241" y="933"/>
                      <a:pt x="258" y="929"/>
                    </a:cubicBezTo>
                    <a:cubicBezTo>
                      <a:pt x="439" y="1754"/>
                      <a:pt x="439" y="1754"/>
                      <a:pt x="439" y="1754"/>
                    </a:cubicBezTo>
                    <a:cubicBezTo>
                      <a:pt x="439" y="1932"/>
                      <a:pt x="884" y="2076"/>
                      <a:pt x="1433" y="2076"/>
                    </a:cubicBezTo>
                    <a:cubicBezTo>
                      <a:pt x="1982" y="2076"/>
                      <a:pt x="2427" y="1932"/>
                      <a:pt x="2427" y="1754"/>
                    </a:cubicBezTo>
                    <a:cubicBezTo>
                      <a:pt x="2607" y="929"/>
                      <a:pt x="2607" y="929"/>
                      <a:pt x="2607" y="929"/>
                    </a:cubicBezTo>
                    <a:cubicBezTo>
                      <a:pt x="2624" y="933"/>
                      <a:pt x="2642" y="936"/>
                      <a:pt x="2661" y="936"/>
                    </a:cubicBezTo>
                    <a:cubicBezTo>
                      <a:pt x="2774" y="936"/>
                      <a:pt x="2865" y="844"/>
                      <a:pt x="2865" y="731"/>
                    </a:cubicBezTo>
                    <a:cubicBezTo>
                      <a:pt x="2865" y="618"/>
                      <a:pt x="2774" y="526"/>
                      <a:pt x="2661" y="526"/>
                    </a:cubicBezTo>
                    <a:close/>
                    <a:moveTo>
                      <a:pt x="2661" y="526"/>
                    </a:moveTo>
                    <a:cubicBezTo>
                      <a:pt x="2661" y="526"/>
                      <a:pt x="2661" y="526"/>
                      <a:pt x="2661" y="52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3790951" y="2535359"/>
              <a:ext cx="9361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accent2"/>
                  </a:solidFill>
                  <a:latin typeface="+mn-ea"/>
                  <a:cs typeface="Arial" panose="020B0604020202020204" pitchFamily="34" charset="0"/>
                </a:rPr>
                <a:t>文本</a:t>
              </a:r>
              <a:endParaRPr lang="en-US" altLang="zh-CN" sz="1800" b="1" dirty="0">
                <a:solidFill>
                  <a:schemeClr val="accent2"/>
                </a:solidFill>
                <a:latin typeface="+mn-ea"/>
                <a:cs typeface="Arial" panose="020B0604020202020204" pitchFamily="34" charset="0"/>
              </a:endParaRPr>
            </a:p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accent2"/>
                  </a:solidFill>
                  <a:latin typeface="+mn-ea"/>
                  <a:cs typeface="Arial" panose="020B0604020202020204" pitchFamily="34" charset="0"/>
                </a:rPr>
                <a:t>标题</a:t>
              </a:r>
              <a:endParaRPr lang="zh-CN" altLang="en-US" sz="1800" b="1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15" name="Rectangle 28"/>
            <p:cNvSpPr/>
            <p:nvPr/>
          </p:nvSpPr>
          <p:spPr>
            <a:xfrm>
              <a:off x="3466914" y="3380947"/>
              <a:ext cx="1584176" cy="17851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ts val="2200"/>
                </a:lnSpc>
              </a:pPr>
              <a:r>
                <a:rPr lang="zh-CN" altLang="en-US" sz="1400" dirty="0">
                  <a:solidFill>
                    <a:srgbClr val="587F2D"/>
                  </a:solidFill>
                  <a:latin typeface="+mn-ea"/>
                </a:rPr>
                <a:t>单击此处添加文字阐述，添加简短问题说明文字，具体说明文字在此处添加此处单击此处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315339" y="2211800"/>
            <a:ext cx="1592822" cy="4098314"/>
            <a:chOff x="5315339" y="2211800"/>
            <a:chExt cx="1592822" cy="4098314"/>
          </a:xfrm>
        </p:grpSpPr>
        <p:grpSp>
          <p:nvGrpSpPr>
            <p:cNvPr id="19" name="组合 18"/>
            <p:cNvGrpSpPr/>
            <p:nvPr/>
          </p:nvGrpSpPr>
          <p:grpSpPr>
            <a:xfrm>
              <a:off x="5315339" y="2211800"/>
              <a:ext cx="1539653" cy="4098314"/>
              <a:chOff x="3977497" y="1482183"/>
              <a:chExt cx="1154890" cy="3073024"/>
            </a:xfrm>
          </p:grpSpPr>
          <p:sp>
            <p:nvSpPr>
              <p:cNvPr id="22" name="Freeform 15"/>
              <p:cNvSpPr>
                <a:spLocks noEditPoints="1"/>
              </p:cNvSpPr>
              <p:nvPr/>
            </p:nvSpPr>
            <p:spPr bwMode="auto">
              <a:xfrm>
                <a:off x="3977497" y="1482183"/>
                <a:ext cx="1154890" cy="3073024"/>
              </a:xfrm>
              <a:custGeom>
                <a:avLst/>
                <a:gdLst>
                  <a:gd name="T0" fmla="*/ 252 w 289"/>
                  <a:gd name="T1" fmla="*/ 0 h 647"/>
                  <a:gd name="T2" fmla="*/ 37 w 289"/>
                  <a:gd name="T3" fmla="*/ 0 h 647"/>
                  <a:gd name="T4" fmla="*/ 0 w 289"/>
                  <a:gd name="T5" fmla="*/ 38 h 647"/>
                  <a:gd name="T6" fmla="*/ 0 w 289"/>
                  <a:gd name="T7" fmla="*/ 517 h 647"/>
                  <a:gd name="T8" fmla="*/ 0 w 289"/>
                  <a:gd name="T9" fmla="*/ 578 h 647"/>
                  <a:gd name="T10" fmla="*/ 0 w 289"/>
                  <a:gd name="T11" fmla="*/ 647 h 647"/>
                  <a:gd name="T12" fmla="*/ 289 w 289"/>
                  <a:gd name="T13" fmla="*/ 647 h 647"/>
                  <a:gd name="T14" fmla="*/ 289 w 289"/>
                  <a:gd name="T15" fmla="*/ 578 h 647"/>
                  <a:gd name="T16" fmla="*/ 289 w 289"/>
                  <a:gd name="T17" fmla="*/ 517 h 647"/>
                  <a:gd name="T18" fmla="*/ 289 w 289"/>
                  <a:gd name="T19" fmla="*/ 38 h 647"/>
                  <a:gd name="T20" fmla="*/ 252 w 289"/>
                  <a:gd name="T21" fmla="*/ 0 h 647"/>
                  <a:gd name="T22" fmla="*/ 44 w 289"/>
                  <a:gd name="T23" fmla="*/ 93 h 647"/>
                  <a:gd name="T24" fmla="*/ 81 w 289"/>
                  <a:gd name="T25" fmla="*/ 56 h 647"/>
                  <a:gd name="T26" fmla="*/ 200 w 289"/>
                  <a:gd name="T27" fmla="*/ 56 h 647"/>
                  <a:gd name="T28" fmla="*/ 237 w 289"/>
                  <a:gd name="T29" fmla="*/ 93 h 647"/>
                  <a:gd name="T30" fmla="*/ 237 w 289"/>
                  <a:gd name="T31" fmla="*/ 115 h 647"/>
                  <a:gd name="T32" fmla="*/ 200 w 289"/>
                  <a:gd name="T33" fmla="*/ 152 h 647"/>
                  <a:gd name="T34" fmla="*/ 81 w 289"/>
                  <a:gd name="T35" fmla="*/ 152 h 647"/>
                  <a:gd name="T36" fmla="*/ 44 w 289"/>
                  <a:gd name="T37" fmla="*/ 115 h 647"/>
                  <a:gd name="T38" fmla="*/ 44 w 289"/>
                  <a:gd name="T39" fmla="*/ 93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9" h="647">
                    <a:moveTo>
                      <a:pt x="252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16" y="0"/>
                      <a:pt x="0" y="17"/>
                      <a:pt x="0" y="38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78"/>
                      <a:pt x="0" y="578"/>
                      <a:pt x="0" y="578"/>
                    </a:cubicBezTo>
                    <a:cubicBezTo>
                      <a:pt x="0" y="647"/>
                      <a:pt x="0" y="647"/>
                      <a:pt x="0" y="647"/>
                    </a:cubicBezTo>
                    <a:cubicBezTo>
                      <a:pt x="289" y="647"/>
                      <a:pt x="289" y="647"/>
                      <a:pt x="289" y="647"/>
                    </a:cubicBezTo>
                    <a:cubicBezTo>
                      <a:pt x="289" y="578"/>
                      <a:pt x="289" y="578"/>
                      <a:pt x="289" y="578"/>
                    </a:cubicBezTo>
                    <a:cubicBezTo>
                      <a:pt x="289" y="517"/>
                      <a:pt x="289" y="517"/>
                      <a:pt x="289" y="517"/>
                    </a:cubicBezTo>
                    <a:cubicBezTo>
                      <a:pt x="289" y="38"/>
                      <a:pt x="289" y="38"/>
                      <a:pt x="289" y="38"/>
                    </a:cubicBezTo>
                    <a:cubicBezTo>
                      <a:pt x="289" y="17"/>
                      <a:pt x="273" y="0"/>
                      <a:pt x="252" y="0"/>
                    </a:cubicBezTo>
                    <a:close/>
                    <a:moveTo>
                      <a:pt x="44" y="93"/>
                    </a:moveTo>
                    <a:cubicBezTo>
                      <a:pt x="44" y="72"/>
                      <a:pt x="61" y="56"/>
                      <a:pt x="81" y="56"/>
                    </a:cubicBezTo>
                    <a:cubicBezTo>
                      <a:pt x="200" y="56"/>
                      <a:pt x="200" y="56"/>
                      <a:pt x="200" y="56"/>
                    </a:cubicBezTo>
                    <a:cubicBezTo>
                      <a:pt x="221" y="56"/>
                      <a:pt x="237" y="72"/>
                      <a:pt x="237" y="93"/>
                    </a:cubicBezTo>
                    <a:cubicBezTo>
                      <a:pt x="237" y="115"/>
                      <a:pt x="237" y="115"/>
                      <a:pt x="237" y="115"/>
                    </a:cubicBezTo>
                    <a:cubicBezTo>
                      <a:pt x="237" y="135"/>
                      <a:pt x="221" y="152"/>
                      <a:pt x="200" y="152"/>
                    </a:cubicBezTo>
                    <a:cubicBezTo>
                      <a:pt x="81" y="152"/>
                      <a:pt x="81" y="152"/>
                      <a:pt x="81" y="152"/>
                    </a:cubicBezTo>
                    <a:cubicBezTo>
                      <a:pt x="61" y="152"/>
                      <a:pt x="44" y="135"/>
                      <a:pt x="44" y="115"/>
                    </a:cubicBezTo>
                    <a:lnTo>
                      <a:pt x="44" y="9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23" name="Freeform 13"/>
              <p:cNvSpPr>
                <a:spLocks noEditPoints="1"/>
              </p:cNvSpPr>
              <p:nvPr/>
            </p:nvSpPr>
            <p:spPr bwMode="auto">
              <a:xfrm>
                <a:off x="4422289" y="3985748"/>
                <a:ext cx="254486" cy="359430"/>
              </a:xfrm>
              <a:custGeom>
                <a:avLst/>
                <a:gdLst>
                  <a:gd name="T0" fmla="*/ 80 w 161"/>
                  <a:gd name="T1" fmla="*/ 229 h 229"/>
                  <a:gd name="T2" fmla="*/ 0 w 161"/>
                  <a:gd name="T3" fmla="*/ 194 h 229"/>
                  <a:gd name="T4" fmla="*/ 53 w 161"/>
                  <a:gd name="T5" fmla="*/ 161 h 229"/>
                  <a:gd name="T6" fmla="*/ 55 w 161"/>
                  <a:gd name="T7" fmla="*/ 161 h 229"/>
                  <a:gd name="T8" fmla="*/ 19 w 161"/>
                  <a:gd name="T9" fmla="*/ 104 h 229"/>
                  <a:gd name="T10" fmla="*/ 16 w 161"/>
                  <a:gd name="T11" fmla="*/ 97 h 229"/>
                  <a:gd name="T12" fmla="*/ 15 w 161"/>
                  <a:gd name="T13" fmla="*/ 96 h 229"/>
                  <a:gd name="T14" fmla="*/ 15 w 161"/>
                  <a:gd name="T15" fmla="*/ 95 h 229"/>
                  <a:gd name="T16" fmla="*/ 10 w 161"/>
                  <a:gd name="T17" fmla="*/ 70 h 229"/>
                  <a:gd name="T18" fmla="*/ 80 w 161"/>
                  <a:gd name="T19" fmla="*/ 0 h 229"/>
                  <a:gd name="T20" fmla="*/ 150 w 161"/>
                  <a:gd name="T21" fmla="*/ 70 h 229"/>
                  <a:gd name="T22" fmla="*/ 146 w 161"/>
                  <a:gd name="T23" fmla="*/ 95 h 229"/>
                  <a:gd name="T24" fmla="*/ 145 w 161"/>
                  <a:gd name="T25" fmla="*/ 96 h 229"/>
                  <a:gd name="T26" fmla="*/ 145 w 161"/>
                  <a:gd name="T27" fmla="*/ 96 h 229"/>
                  <a:gd name="T28" fmla="*/ 145 w 161"/>
                  <a:gd name="T29" fmla="*/ 97 h 229"/>
                  <a:gd name="T30" fmla="*/ 141 w 161"/>
                  <a:gd name="T31" fmla="*/ 104 h 229"/>
                  <a:gd name="T32" fmla="*/ 80 w 161"/>
                  <a:gd name="T33" fmla="*/ 205 h 229"/>
                  <a:gd name="T34" fmla="*/ 66 w 161"/>
                  <a:gd name="T35" fmla="*/ 182 h 229"/>
                  <a:gd name="T36" fmla="*/ 65 w 161"/>
                  <a:gd name="T37" fmla="*/ 182 h 229"/>
                  <a:gd name="T38" fmla="*/ 23 w 161"/>
                  <a:gd name="T39" fmla="*/ 194 h 229"/>
                  <a:gd name="T40" fmla="*/ 22 w 161"/>
                  <a:gd name="T41" fmla="*/ 194 h 229"/>
                  <a:gd name="T42" fmla="*/ 23 w 161"/>
                  <a:gd name="T43" fmla="*/ 195 h 229"/>
                  <a:gd name="T44" fmla="*/ 79 w 161"/>
                  <a:gd name="T45" fmla="*/ 208 h 229"/>
                  <a:gd name="T46" fmla="*/ 82 w 161"/>
                  <a:gd name="T47" fmla="*/ 208 h 229"/>
                  <a:gd name="T48" fmla="*/ 82 w 161"/>
                  <a:gd name="T49" fmla="*/ 208 h 229"/>
                  <a:gd name="T50" fmla="*/ 138 w 161"/>
                  <a:gd name="T51" fmla="*/ 195 h 229"/>
                  <a:gd name="T52" fmla="*/ 138 w 161"/>
                  <a:gd name="T53" fmla="*/ 194 h 229"/>
                  <a:gd name="T54" fmla="*/ 138 w 161"/>
                  <a:gd name="T55" fmla="*/ 194 h 229"/>
                  <a:gd name="T56" fmla="*/ 108 w 161"/>
                  <a:gd name="T57" fmla="*/ 183 h 229"/>
                  <a:gd name="T58" fmla="*/ 121 w 161"/>
                  <a:gd name="T59" fmla="*/ 164 h 229"/>
                  <a:gd name="T60" fmla="*/ 161 w 161"/>
                  <a:gd name="T61" fmla="*/ 194 h 229"/>
                  <a:gd name="T62" fmla="*/ 80 w 161"/>
                  <a:gd name="T63" fmla="*/ 229 h 229"/>
                  <a:gd name="T64" fmla="*/ 80 w 161"/>
                  <a:gd name="T65" fmla="*/ 32 h 229"/>
                  <a:gd name="T66" fmla="*/ 50 w 161"/>
                  <a:gd name="T67" fmla="*/ 62 h 229"/>
                  <a:gd name="T68" fmla="*/ 80 w 161"/>
                  <a:gd name="T69" fmla="*/ 92 h 229"/>
                  <a:gd name="T70" fmla="*/ 110 w 161"/>
                  <a:gd name="T71" fmla="*/ 62 h 229"/>
                  <a:gd name="T72" fmla="*/ 80 w 161"/>
                  <a:gd name="T73" fmla="*/ 32 h 229"/>
                  <a:gd name="T74" fmla="*/ 80 w 161"/>
                  <a:gd name="T75" fmla="*/ 32 h 229"/>
                  <a:gd name="T76" fmla="*/ 80 w 161"/>
                  <a:gd name="T77" fmla="*/ 32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1" h="229">
                    <a:moveTo>
                      <a:pt x="80" y="229"/>
                    </a:moveTo>
                    <a:cubicBezTo>
                      <a:pt x="40" y="229"/>
                      <a:pt x="0" y="219"/>
                      <a:pt x="0" y="194"/>
                    </a:cubicBezTo>
                    <a:cubicBezTo>
                      <a:pt x="0" y="176"/>
                      <a:pt x="28" y="164"/>
                      <a:pt x="53" y="161"/>
                    </a:cubicBezTo>
                    <a:cubicBezTo>
                      <a:pt x="55" y="161"/>
                      <a:pt x="55" y="161"/>
                      <a:pt x="55" y="161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8" y="102"/>
                      <a:pt x="17" y="100"/>
                      <a:pt x="16" y="97"/>
                    </a:cubicBezTo>
                    <a:cubicBezTo>
                      <a:pt x="15" y="96"/>
                      <a:pt x="15" y="96"/>
                      <a:pt x="15" y="96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12" y="87"/>
                      <a:pt x="10" y="78"/>
                      <a:pt x="10" y="70"/>
                    </a:cubicBezTo>
                    <a:cubicBezTo>
                      <a:pt x="10" y="31"/>
                      <a:pt x="42" y="0"/>
                      <a:pt x="80" y="0"/>
                    </a:cubicBezTo>
                    <a:cubicBezTo>
                      <a:pt x="119" y="0"/>
                      <a:pt x="150" y="31"/>
                      <a:pt x="150" y="70"/>
                    </a:cubicBezTo>
                    <a:cubicBezTo>
                      <a:pt x="150" y="78"/>
                      <a:pt x="149" y="87"/>
                      <a:pt x="146" y="95"/>
                    </a:cubicBezTo>
                    <a:cubicBezTo>
                      <a:pt x="145" y="96"/>
                      <a:pt x="145" y="96"/>
                      <a:pt x="145" y="96"/>
                    </a:cubicBezTo>
                    <a:cubicBezTo>
                      <a:pt x="145" y="96"/>
                      <a:pt x="145" y="96"/>
                      <a:pt x="145" y="96"/>
                    </a:cubicBezTo>
                    <a:cubicBezTo>
                      <a:pt x="145" y="97"/>
                      <a:pt x="145" y="97"/>
                      <a:pt x="145" y="97"/>
                    </a:cubicBezTo>
                    <a:cubicBezTo>
                      <a:pt x="144" y="99"/>
                      <a:pt x="143" y="102"/>
                      <a:pt x="141" y="104"/>
                    </a:cubicBezTo>
                    <a:cubicBezTo>
                      <a:pt x="80" y="205"/>
                      <a:pt x="80" y="205"/>
                      <a:pt x="80" y="205"/>
                    </a:cubicBezTo>
                    <a:cubicBezTo>
                      <a:pt x="66" y="182"/>
                      <a:pt x="66" y="182"/>
                      <a:pt x="66" y="182"/>
                    </a:cubicBezTo>
                    <a:cubicBezTo>
                      <a:pt x="65" y="182"/>
                      <a:pt x="65" y="182"/>
                      <a:pt x="65" y="182"/>
                    </a:cubicBezTo>
                    <a:cubicBezTo>
                      <a:pt x="42" y="184"/>
                      <a:pt x="27" y="190"/>
                      <a:pt x="23" y="194"/>
                    </a:cubicBezTo>
                    <a:cubicBezTo>
                      <a:pt x="22" y="194"/>
                      <a:pt x="22" y="194"/>
                      <a:pt x="22" y="194"/>
                    </a:cubicBezTo>
                    <a:cubicBezTo>
                      <a:pt x="23" y="195"/>
                      <a:pt x="23" y="195"/>
                      <a:pt x="23" y="195"/>
                    </a:cubicBezTo>
                    <a:cubicBezTo>
                      <a:pt x="28" y="200"/>
                      <a:pt x="48" y="207"/>
                      <a:pt x="79" y="208"/>
                    </a:cubicBezTo>
                    <a:cubicBezTo>
                      <a:pt x="82" y="208"/>
                      <a:pt x="82" y="208"/>
                      <a:pt x="82" y="208"/>
                    </a:cubicBezTo>
                    <a:cubicBezTo>
                      <a:pt x="82" y="208"/>
                      <a:pt x="82" y="208"/>
                      <a:pt x="82" y="208"/>
                    </a:cubicBezTo>
                    <a:cubicBezTo>
                      <a:pt x="113" y="207"/>
                      <a:pt x="133" y="200"/>
                      <a:pt x="138" y="195"/>
                    </a:cubicBezTo>
                    <a:cubicBezTo>
                      <a:pt x="138" y="194"/>
                      <a:pt x="138" y="194"/>
                      <a:pt x="138" y="194"/>
                    </a:cubicBezTo>
                    <a:cubicBezTo>
                      <a:pt x="138" y="194"/>
                      <a:pt x="138" y="194"/>
                      <a:pt x="138" y="194"/>
                    </a:cubicBezTo>
                    <a:cubicBezTo>
                      <a:pt x="135" y="191"/>
                      <a:pt x="124" y="186"/>
                      <a:pt x="108" y="183"/>
                    </a:cubicBezTo>
                    <a:cubicBezTo>
                      <a:pt x="121" y="164"/>
                      <a:pt x="121" y="164"/>
                      <a:pt x="121" y="164"/>
                    </a:cubicBezTo>
                    <a:cubicBezTo>
                      <a:pt x="146" y="169"/>
                      <a:pt x="161" y="180"/>
                      <a:pt x="161" y="194"/>
                    </a:cubicBezTo>
                    <a:cubicBezTo>
                      <a:pt x="161" y="219"/>
                      <a:pt x="120" y="229"/>
                      <a:pt x="80" y="229"/>
                    </a:cubicBezTo>
                    <a:close/>
                    <a:moveTo>
                      <a:pt x="80" y="32"/>
                    </a:moveTo>
                    <a:cubicBezTo>
                      <a:pt x="64" y="32"/>
                      <a:pt x="50" y="45"/>
                      <a:pt x="50" y="62"/>
                    </a:cubicBezTo>
                    <a:cubicBezTo>
                      <a:pt x="50" y="78"/>
                      <a:pt x="64" y="92"/>
                      <a:pt x="80" y="92"/>
                    </a:cubicBezTo>
                    <a:cubicBezTo>
                      <a:pt x="97" y="92"/>
                      <a:pt x="110" y="78"/>
                      <a:pt x="110" y="62"/>
                    </a:cubicBezTo>
                    <a:cubicBezTo>
                      <a:pt x="110" y="45"/>
                      <a:pt x="97" y="32"/>
                      <a:pt x="80" y="32"/>
                    </a:cubicBezTo>
                    <a:close/>
                    <a:moveTo>
                      <a:pt x="80" y="32"/>
                    </a:moveTo>
                    <a:cubicBezTo>
                      <a:pt x="80" y="32"/>
                      <a:pt x="80" y="32"/>
                      <a:pt x="80" y="3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5591150" y="2535359"/>
              <a:ext cx="9361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accent3"/>
                  </a:solidFill>
                  <a:latin typeface="+mn-ea"/>
                  <a:cs typeface="Arial" panose="020B0604020202020204" pitchFamily="34" charset="0"/>
                </a:rPr>
                <a:t>文本</a:t>
              </a:r>
              <a:endParaRPr lang="en-US" altLang="zh-CN" sz="1800" b="1" dirty="0">
                <a:solidFill>
                  <a:schemeClr val="accent3"/>
                </a:solidFill>
                <a:latin typeface="+mn-ea"/>
                <a:cs typeface="Arial" panose="020B0604020202020204" pitchFamily="34" charset="0"/>
              </a:endParaRPr>
            </a:p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accent3"/>
                  </a:solidFill>
                  <a:latin typeface="+mn-ea"/>
                  <a:cs typeface="Arial" panose="020B0604020202020204" pitchFamily="34" charset="0"/>
                </a:rPr>
                <a:t>标题</a:t>
              </a:r>
              <a:endParaRPr lang="zh-CN" altLang="en-US" sz="1800" b="1" dirty="0">
                <a:solidFill>
                  <a:schemeClr val="accent3"/>
                </a:solidFill>
                <a:latin typeface="+mn-ea"/>
              </a:endParaRPr>
            </a:p>
          </p:txBody>
        </p:sp>
        <p:sp>
          <p:nvSpPr>
            <p:cNvPr id="21" name="Rectangle 28"/>
            <p:cNvSpPr/>
            <p:nvPr/>
          </p:nvSpPr>
          <p:spPr>
            <a:xfrm>
              <a:off x="5323985" y="3380947"/>
              <a:ext cx="1584176" cy="17851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ts val="2200"/>
                </a:lnSpc>
              </a:pPr>
              <a:r>
                <a:rPr lang="zh-CN" altLang="en-US" sz="1400" dirty="0">
                  <a:solidFill>
                    <a:srgbClr val="587F2D"/>
                  </a:solidFill>
                  <a:latin typeface="+mn-ea"/>
                </a:rPr>
                <a:t>单击此处添加文字阐述，添加简短问题说明文字，具体说明文字在此处添加此处单击此处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166126" y="2211800"/>
            <a:ext cx="1650247" cy="4098314"/>
            <a:chOff x="7166126" y="2211800"/>
            <a:chExt cx="1650247" cy="4098314"/>
          </a:xfrm>
        </p:grpSpPr>
        <p:grpSp>
          <p:nvGrpSpPr>
            <p:cNvPr id="25" name="组合 24"/>
            <p:cNvGrpSpPr/>
            <p:nvPr/>
          </p:nvGrpSpPr>
          <p:grpSpPr>
            <a:xfrm>
              <a:off x="7166126" y="2211800"/>
              <a:ext cx="1539653" cy="4098314"/>
              <a:chOff x="5322903" y="1482183"/>
              <a:chExt cx="1154890" cy="3073024"/>
            </a:xfrm>
          </p:grpSpPr>
          <p:sp>
            <p:nvSpPr>
              <p:cNvPr id="28" name="Freeform 15"/>
              <p:cNvSpPr>
                <a:spLocks noEditPoints="1"/>
              </p:cNvSpPr>
              <p:nvPr/>
            </p:nvSpPr>
            <p:spPr bwMode="auto">
              <a:xfrm>
                <a:off x="5322903" y="1482183"/>
                <a:ext cx="1154890" cy="3073024"/>
              </a:xfrm>
              <a:custGeom>
                <a:avLst/>
                <a:gdLst>
                  <a:gd name="T0" fmla="*/ 252 w 289"/>
                  <a:gd name="T1" fmla="*/ 0 h 647"/>
                  <a:gd name="T2" fmla="*/ 37 w 289"/>
                  <a:gd name="T3" fmla="*/ 0 h 647"/>
                  <a:gd name="T4" fmla="*/ 0 w 289"/>
                  <a:gd name="T5" fmla="*/ 38 h 647"/>
                  <a:gd name="T6" fmla="*/ 0 w 289"/>
                  <a:gd name="T7" fmla="*/ 517 h 647"/>
                  <a:gd name="T8" fmla="*/ 0 w 289"/>
                  <a:gd name="T9" fmla="*/ 578 h 647"/>
                  <a:gd name="T10" fmla="*/ 0 w 289"/>
                  <a:gd name="T11" fmla="*/ 647 h 647"/>
                  <a:gd name="T12" fmla="*/ 289 w 289"/>
                  <a:gd name="T13" fmla="*/ 647 h 647"/>
                  <a:gd name="T14" fmla="*/ 289 w 289"/>
                  <a:gd name="T15" fmla="*/ 578 h 647"/>
                  <a:gd name="T16" fmla="*/ 289 w 289"/>
                  <a:gd name="T17" fmla="*/ 517 h 647"/>
                  <a:gd name="T18" fmla="*/ 289 w 289"/>
                  <a:gd name="T19" fmla="*/ 38 h 647"/>
                  <a:gd name="T20" fmla="*/ 252 w 289"/>
                  <a:gd name="T21" fmla="*/ 0 h 647"/>
                  <a:gd name="T22" fmla="*/ 44 w 289"/>
                  <a:gd name="T23" fmla="*/ 93 h 647"/>
                  <a:gd name="T24" fmla="*/ 81 w 289"/>
                  <a:gd name="T25" fmla="*/ 56 h 647"/>
                  <a:gd name="T26" fmla="*/ 200 w 289"/>
                  <a:gd name="T27" fmla="*/ 56 h 647"/>
                  <a:gd name="T28" fmla="*/ 237 w 289"/>
                  <a:gd name="T29" fmla="*/ 93 h 647"/>
                  <a:gd name="T30" fmla="*/ 237 w 289"/>
                  <a:gd name="T31" fmla="*/ 115 h 647"/>
                  <a:gd name="T32" fmla="*/ 200 w 289"/>
                  <a:gd name="T33" fmla="*/ 152 h 647"/>
                  <a:gd name="T34" fmla="*/ 81 w 289"/>
                  <a:gd name="T35" fmla="*/ 152 h 647"/>
                  <a:gd name="T36" fmla="*/ 44 w 289"/>
                  <a:gd name="T37" fmla="*/ 115 h 647"/>
                  <a:gd name="T38" fmla="*/ 44 w 289"/>
                  <a:gd name="T39" fmla="*/ 93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9" h="647">
                    <a:moveTo>
                      <a:pt x="252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16" y="0"/>
                      <a:pt x="0" y="17"/>
                      <a:pt x="0" y="38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78"/>
                      <a:pt x="0" y="578"/>
                      <a:pt x="0" y="578"/>
                    </a:cubicBezTo>
                    <a:cubicBezTo>
                      <a:pt x="0" y="647"/>
                      <a:pt x="0" y="647"/>
                      <a:pt x="0" y="647"/>
                    </a:cubicBezTo>
                    <a:cubicBezTo>
                      <a:pt x="289" y="647"/>
                      <a:pt x="289" y="647"/>
                      <a:pt x="289" y="647"/>
                    </a:cubicBezTo>
                    <a:cubicBezTo>
                      <a:pt x="289" y="578"/>
                      <a:pt x="289" y="578"/>
                      <a:pt x="289" y="578"/>
                    </a:cubicBezTo>
                    <a:cubicBezTo>
                      <a:pt x="289" y="517"/>
                      <a:pt x="289" y="517"/>
                      <a:pt x="289" y="517"/>
                    </a:cubicBezTo>
                    <a:cubicBezTo>
                      <a:pt x="289" y="38"/>
                      <a:pt x="289" y="38"/>
                      <a:pt x="289" y="38"/>
                    </a:cubicBezTo>
                    <a:cubicBezTo>
                      <a:pt x="289" y="17"/>
                      <a:pt x="273" y="0"/>
                      <a:pt x="252" y="0"/>
                    </a:cubicBezTo>
                    <a:close/>
                    <a:moveTo>
                      <a:pt x="44" y="93"/>
                    </a:moveTo>
                    <a:cubicBezTo>
                      <a:pt x="44" y="72"/>
                      <a:pt x="61" y="56"/>
                      <a:pt x="81" y="56"/>
                    </a:cubicBezTo>
                    <a:cubicBezTo>
                      <a:pt x="200" y="56"/>
                      <a:pt x="200" y="56"/>
                      <a:pt x="200" y="56"/>
                    </a:cubicBezTo>
                    <a:cubicBezTo>
                      <a:pt x="221" y="56"/>
                      <a:pt x="237" y="72"/>
                      <a:pt x="237" y="93"/>
                    </a:cubicBezTo>
                    <a:cubicBezTo>
                      <a:pt x="237" y="115"/>
                      <a:pt x="237" y="115"/>
                      <a:pt x="237" y="115"/>
                    </a:cubicBezTo>
                    <a:cubicBezTo>
                      <a:pt x="237" y="135"/>
                      <a:pt x="221" y="152"/>
                      <a:pt x="200" y="152"/>
                    </a:cubicBezTo>
                    <a:cubicBezTo>
                      <a:pt x="81" y="152"/>
                      <a:pt x="81" y="152"/>
                      <a:pt x="81" y="152"/>
                    </a:cubicBezTo>
                    <a:cubicBezTo>
                      <a:pt x="61" y="152"/>
                      <a:pt x="44" y="135"/>
                      <a:pt x="44" y="115"/>
                    </a:cubicBezTo>
                    <a:lnTo>
                      <a:pt x="44" y="9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29" name="Freeform 9"/>
              <p:cNvSpPr>
                <a:spLocks noEditPoints="1"/>
              </p:cNvSpPr>
              <p:nvPr/>
            </p:nvSpPr>
            <p:spPr bwMode="auto">
              <a:xfrm>
                <a:off x="5758019" y="4003715"/>
                <a:ext cx="336516" cy="328690"/>
              </a:xfrm>
              <a:custGeom>
                <a:avLst/>
                <a:gdLst>
                  <a:gd name="T0" fmla="*/ 138 w 179"/>
                  <a:gd name="T1" fmla="*/ 79 h 175"/>
                  <a:gd name="T2" fmla="*/ 104 w 179"/>
                  <a:gd name="T3" fmla="*/ 152 h 175"/>
                  <a:gd name="T4" fmla="*/ 123 w 179"/>
                  <a:gd name="T5" fmla="*/ 167 h 175"/>
                  <a:gd name="T6" fmla="*/ 131 w 179"/>
                  <a:gd name="T7" fmla="*/ 171 h 175"/>
                  <a:gd name="T8" fmla="*/ 51 w 179"/>
                  <a:gd name="T9" fmla="*/ 175 h 175"/>
                  <a:gd name="T10" fmla="*/ 51 w 179"/>
                  <a:gd name="T11" fmla="*/ 167 h 175"/>
                  <a:gd name="T12" fmla="*/ 74 w 179"/>
                  <a:gd name="T13" fmla="*/ 152 h 175"/>
                  <a:gd name="T14" fmla="*/ 71 w 179"/>
                  <a:gd name="T15" fmla="*/ 116 h 175"/>
                  <a:gd name="T16" fmla="*/ 2 w 179"/>
                  <a:gd name="T17" fmla="*/ 42 h 175"/>
                  <a:gd name="T18" fmla="*/ 29 w 179"/>
                  <a:gd name="T19" fmla="*/ 19 h 175"/>
                  <a:gd name="T20" fmla="*/ 29 w 179"/>
                  <a:gd name="T21" fmla="*/ 5 h 175"/>
                  <a:gd name="T22" fmla="*/ 29 w 179"/>
                  <a:gd name="T23" fmla="*/ 2 h 175"/>
                  <a:gd name="T24" fmla="*/ 32 w 179"/>
                  <a:gd name="T25" fmla="*/ 0 h 175"/>
                  <a:gd name="T26" fmla="*/ 142 w 179"/>
                  <a:gd name="T27" fmla="*/ 0 h 175"/>
                  <a:gd name="T28" fmla="*/ 149 w 179"/>
                  <a:gd name="T29" fmla="*/ 0 h 175"/>
                  <a:gd name="T30" fmla="*/ 150 w 179"/>
                  <a:gd name="T31" fmla="*/ 4 h 175"/>
                  <a:gd name="T32" fmla="*/ 150 w 179"/>
                  <a:gd name="T33" fmla="*/ 15 h 175"/>
                  <a:gd name="T34" fmla="*/ 154 w 179"/>
                  <a:gd name="T35" fmla="*/ 19 h 175"/>
                  <a:gd name="T36" fmla="*/ 74 w 179"/>
                  <a:gd name="T37" fmla="*/ 159 h 175"/>
                  <a:gd name="T38" fmla="*/ 115 w 179"/>
                  <a:gd name="T39" fmla="*/ 167 h 175"/>
                  <a:gd name="T40" fmla="*/ 74 w 179"/>
                  <a:gd name="T41" fmla="*/ 159 h 175"/>
                  <a:gd name="T42" fmla="*/ 82 w 179"/>
                  <a:gd name="T43" fmla="*/ 121 h 175"/>
                  <a:gd name="T44" fmla="*/ 94 w 179"/>
                  <a:gd name="T45" fmla="*/ 152 h 175"/>
                  <a:gd name="T46" fmla="*/ 25 w 179"/>
                  <a:gd name="T47" fmla="*/ 27 h 175"/>
                  <a:gd name="T48" fmla="*/ 15 w 179"/>
                  <a:gd name="T49" fmla="*/ 27 h 175"/>
                  <a:gd name="T50" fmla="*/ 10 w 179"/>
                  <a:gd name="T51" fmla="*/ 36 h 175"/>
                  <a:gd name="T52" fmla="*/ 38 w 179"/>
                  <a:gd name="T53" fmla="*/ 71 h 175"/>
                  <a:gd name="T54" fmla="*/ 25 w 179"/>
                  <a:gd name="T55" fmla="*/ 27 h 175"/>
                  <a:gd name="T56" fmla="*/ 36 w 179"/>
                  <a:gd name="T57" fmla="*/ 8 h 175"/>
                  <a:gd name="T58" fmla="*/ 89 w 179"/>
                  <a:gd name="T59" fmla="*/ 114 h 175"/>
                  <a:gd name="T60" fmla="*/ 142 w 179"/>
                  <a:gd name="T61" fmla="*/ 8 h 175"/>
                  <a:gd name="T62" fmla="*/ 164 w 179"/>
                  <a:gd name="T63" fmla="*/ 27 h 175"/>
                  <a:gd name="T64" fmla="*/ 154 w 179"/>
                  <a:gd name="T65" fmla="*/ 27 h 175"/>
                  <a:gd name="T66" fmla="*/ 141 w 179"/>
                  <a:gd name="T67" fmla="*/ 71 h 175"/>
                  <a:gd name="T68" fmla="*/ 169 w 179"/>
                  <a:gd name="T69" fmla="*/ 36 h 175"/>
                  <a:gd name="T70" fmla="*/ 169 w 179"/>
                  <a:gd name="T71" fmla="*/ 27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9" h="175">
                    <a:moveTo>
                      <a:pt x="177" y="42"/>
                    </a:moveTo>
                    <a:cubicBezTo>
                      <a:pt x="177" y="65"/>
                      <a:pt x="160" y="77"/>
                      <a:pt x="138" y="79"/>
                    </a:cubicBezTo>
                    <a:cubicBezTo>
                      <a:pt x="130" y="96"/>
                      <a:pt x="120" y="109"/>
                      <a:pt x="108" y="116"/>
                    </a:cubicBezTo>
                    <a:cubicBezTo>
                      <a:pt x="104" y="152"/>
                      <a:pt x="104" y="152"/>
                      <a:pt x="104" y="152"/>
                    </a:cubicBezTo>
                    <a:cubicBezTo>
                      <a:pt x="105" y="152"/>
                      <a:pt x="105" y="152"/>
                      <a:pt x="105" y="152"/>
                    </a:cubicBezTo>
                    <a:cubicBezTo>
                      <a:pt x="114" y="152"/>
                      <a:pt x="121" y="158"/>
                      <a:pt x="123" y="167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29" y="167"/>
                      <a:pt x="131" y="169"/>
                      <a:pt x="131" y="171"/>
                    </a:cubicBezTo>
                    <a:cubicBezTo>
                      <a:pt x="131" y="173"/>
                      <a:pt x="129" y="175"/>
                      <a:pt x="127" y="175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49" y="175"/>
                      <a:pt x="48" y="173"/>
                      <a:pt x="48" y="171"/>
                    </a:cubicBezTo>
                    <a:cubicBezTo>
                      <a:pt x="48" y="169"/>
                      <a:pt x="49" y="167"/>
                      <a:pt x="51" y="167"/>
                    </a:cubicBezTo>
                    <a:cubicBezTo>
                      <a:pt x="56" y="167"/>
                      <a:pt x="56" y="167"/>
                      <a:pt x="56" y="167"/>
                    </a:cubicBezTo>
                    <a:cubicBezTo>
                      <a:pt x="57" y="158"/>
                      <a:pt x="65" y="152"/>
                      <a:pt x="74" y="152"/>
                    </a:cubicBezTo>
                    <a:cubicBezTo>
                      <a:pt x="75" y="152"/>
                      <a:pt x="75" y="152"/>
                      <a:pt x="75" y="152"/>
                    </a:cubicBezTo>
                    <a:cubicBezTo>
                      <a:pt x="71" y="116"/>
                      <a:pt x="71" y="116"/>
                      <a:pt x="71" y="116"/>
                    </a:cubicBezTo>
                    <a:cubicBezTo>
                      <a:pt x="59" y="109"/>
                      <a:pt x="48" y="96"/>
                      <a:pt x="41" y="79"/>
                    </a:cubicBezTo>
                    <a:cubicBezTo>
                      <a:pt x="19" y="77"/>
                      <a:pt x="2" y="65"/>
                      <a:pt x="2" y="42"/>
                    </a:cubicBezTo>
                    <a:cubicBezTo>
                      <a:pt x="2" y="17"/>
                      <a:pt x="0" y="19"/>
                      <a:pt x="25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8"/>
                      <a:pt x="29" y="16"/>
                      <a:pt x="29" y="15"/>
                    </a:cubicBezTo>
                    <a:cubicBezTo>
                      <a:pt x="29" y="12"/>
                      <a:pt x="29" y="9"/>
                      <a:pt x="29" y="5"/>
                    </a:cubicBezTo>
                    <a:cubicBezTo>
                      <a:pt x="29" y="5"/>
                      <a:pt x="29" y="4"/>
                      <a:pt x="29" y="4"/>
                    </a:cubicBezTo>
                    <a:cubicBezTo>
                      <a:pt x="29" y="3"/>
                      <a:pt x="29" y="2"/>
                      <a:pt x="29" y="2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49" y="1"/>
                      <a:pt x="149" y="1"/>
                      <a:pt x="149" y="2"/>
                    </a:cubicBezTo>
                    <a:cubicBezTo>
                      <a:pt x="150" y="2"/>
                      <a:pt x="150" y="3"/>
                      <a:pt x="150" y="4"/>
                    </a:cubicBezTo>
                    <a:cubicBezTo>
                      <a:pt x="150" y="4"/>
                      <a:pt x="150" y="5"/>
                      <a:pt x="150" y="5"/>
                    </a:cubicBezTo>
                    <a:cubicBezTo>
                      <a:pt x="150" y="9"/>
                      <a:pt x="150" y="12"/>
                      <a:pt x="150" y="15"/>
                    </a:cubicBezTo>
                    <a:cubicBezTo>
                      <a:pt x="150" y="16"/>
                      <a:pt x="150" y="18"/>
                      <a:pt x="150" y="19"/>
                    </a:cubicBezTo>
                    <a:cubicBezTo>
                      <a:pt x="154" y="19"/>
                      <a:pt x="154" y="19"/>
                      <a:pt x="154" y="19"/>
                    </a:cubicBezTo>
                    <a:cubicBezTo>
                      <a:pt x="179" y="19"/>
                      <a:pt x="177" y="17"/>
                      <a:pt x="177" y="42"/>
                    </a:cubicBezTo>
                    <a:close/>
                    <a:moveTo>
                      <a:pt x="74" y="159"/>
                    </a:moveTo>
                    <a:cubicBezTo>
                      <a:pt x="69" y="159"/>
                      <a:pt x="65" y="163"/>
                      <a:pt x="63" y="167"/>
                    </a:cubicBezTo>
                    <a:cubicBezTo>
                      <a:pt x="115" y="167"/>
                      <a:pt x="115" y="167"/>
                      <a:pt x="115" y="167"/>
                    </a:cubicBezTo>
                    <a:cubicBezTo>
                      <a:pt x="114" y="163"/>
                      <a:pt x="109" y="159"/>
                      <a:pt x="105" y="159"/>
                    </a:cubicBezTo>
                    <a:cubicBezTo>
                      <a:pt x="74" y="159"/>
                      <a:pt x="74" y="159"/>
                      <a:pt x="74" y="159"/>
                    </a:cubicBezTo>
                    <a:close/>
                    <a:moveTo>
                      <a:pt x="97" y="121"/>
                    </a:moveTo>
                    <a:cubicBezTo>
                      <a:pt x="82" y="121"/>
                      <a:pt x="82" y="121"/>
                      <a:pt x="82" y="12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94" y="152"/>
                      <a:pt x="94" y="152"/>
                      <a:pt x="94" y="152"/>
                    </a:cubicBezTo>
                    <a:cubicBezTo>
                      <a:pt x="97" y="121"/>
                      <a:pt x="97" y="121"/>
                      <a:pt x="97" y="121"/>
                    </a:cubicBezTo>
                    <a:close/>
                    <a:moveTo>
                      <a:pt x="25" y="27"/>
                    </a:moveTo>
                    <a:cubicBezTo>
                      <a:pt x="23" y="27"/>
                      <a:pt x="21" y="27"/>
                      <a:pt x="19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3" y="27"/>
                      <a:pt x="11" y="27"/>
                      <a:pt x="10" y="27"/>
                    </a:cubicBezTo>
                    <a:cubicBezTo>
                      <a:pt x="10" y="29"/>
                      <a:pt x="10" y="32"/>
                      <a:pt x="10" y="36"/>
                    </a:cubicBezTo>
                    <a:cubicBezTo>
                      <a:pt x="10" y="38"/>
                      <a:pt x="10" y="40"/>
                      <a:pt x="10" y="42"/>
                    </a:cubicBezTo>
                    <a:cubicBezTo>
                      <a:pt x="10" y="59"/>
                      <a:pt x="22" y="69"/>
                      <a:pt x="38" y="71"/>
                    </a:cubicBezTo>
                    <a:cubicBezTo>
                      <a:pt x="33" y="58"/>
                      <a:pt x="30" y="43"/>
                      <a:pt x="29" y="27"/>
                    </a:cubicBezTo>
                    <a:cubicBezTo>
                      <a:pt x="25" y="27"/>
                      <a:pt x="25" y="27"/>
                      <a:pt x="25" y="27"/>
                    </a:cubicBezTo>
                    <a:close/>
                    <a:moveTo>
                      <a:pt x="142" y="8"/>
                    </a:moveTo>
                    <a:cubicBezTo>
                      <a:pt x="36" y="8"/>
                      <a:pt x="36" y="8"/>
                      <a:pt x="36" y="8"/>
                    </a:cubicBezTo>
                    <a:cubicBezTo>
                      <a:pt x="36" y="10"/>
                      <a:pt x="36" y="13"/>
                      <a:pt x="36" y="15"/>
                    </a:cubicBezTo>
                    <a:cubicBezTo>
                      <a:pt x="36" y="69"/>
                      <a:pt x="61" y="114"/>
                      <a:pt x="89" y="114"/>
                    </a:cubicBezTo>
                    <a:cubicBezTo>
                      <a:pt x="118" y="114"/>
                      <a:pt x="142" y="69"/>
                      <a:pt x="142" y="15"/>
                    </a:cubicBezTo>
                    <a:cubicBezTo>
                      <a:pt x="142" y="13"/>
                      <a:pt x="142" y="10"/>
                      <a:pt x="142" y="8"/>
                    </a:cubicBezTo>
                    <a:close/>
                    <a:moveTo>
                      <a:pt x="169" y="27"/>
                    </a:moveTo>
                    <a:cubicBezTo>
                      <a:pt x="168" y="27"/>
                      <a:pt x="166" y="27"/>
                      <a:pt x="164" y="27"/>
                    </a:cubicBezTo>
                    <a:cubicBezTo>
                      <a:pt x="160" y="27"/>
                      <a:pt x="160" y="27"/>
                      <a:pt x="160" y="27"/>
                    </a:cubicBezTo>
                    <a:cubicBezTo>
                      <a:pt x="158" y="27"/>
                      <a:pt x="156" y="27"/>
                      <a:pt x="154" y="27"/>
                    </a:cubicBezTo>
                    <a:cubicBezTo>
                      <a:pt x="150" y="27"/>
                      <a:pt x="150" y="27"/>
                      <a:pt x="150" y="27"/>
                    </a:cubicBezTo>
                    <a:cubicBezTo>
                      <a:pt x="149" y="43"/>
                      <a:pt x="146" y="58"/>
                      <a:pt x="141" y="71"/>
                    </a:cubicBezTo>
                    <a:cubicBezTo>
                      <a:pt x="157" y="69"/>
                      <a:pt x="169" y="59"/>
                      <a:pt x="169" y="42"/>
                    </a:cubicBezTo>
                    <a:cubicBezTo>
                      <a:pt x="169" y="40"/>
                      <a:pt x="169" y="38"/>
                      <a:pt x="169" y="36"/>
                    </a:cubicBezTo>
                    <a:cubicBezTo>
                      <a:pt x="169" y="32"/>
                      <a:pt x="169" y="29"/>
                      <a:pt x="169" y="27"/>
                    </a:cubicBezTo>
                    <a:close/>
                    <a:moveTo>
                      <a:pt x="169" y="27"/>
                    </a:moveTo>
                    <a:cubicBezTo>
                      <a:pt x="169" y="27"/>
                      <a:pt x="169" y="27"/>
                      <a:pt x="169" y="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7463358" y="2535359"/>
              <a:ext cx="9361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accent4"/>
                  </a:solidFill>
                  <a:latin typeface="+mn-ea"/>
                  <a:cs typeface="Arial" panose="020B0604020202020204" pitchFamily="34" charset="0"/>
                </a:rPr>
                <a:t>文本</a:t>
              </a:r>
              <a:endParaRPr lang="en-US" altLang="zh-CN" sz="1800" b="1" dirty="0">
                <a:solidFill>
                  <a:schemeClr val="accent4"/>
                </a:solidFill>
                <a:latin typeface="+mn-ea"/>
                <a:cs typeface="Arial" panose="020B0604020202020204" pitchFamily="34" charset="0"/>
              </a:endParaRPr>
            </a:p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accent4"/>
                  </a:solidFill>
                  <a:latin typeface="+mn-ea"/>
                  <a:cs typeface="Arial" panose="020B0604020202020204" pitchFamily="34" charset="0"/>
                </a:rPr>
                <a:t>标题</a:t>
              </a:r>
              <a:endParaRPr lang="zh-CN" altLang="en-US" sz="1800" b="1" dirty="0">
                <a:solidFill>
                  <a:schemeClr val="accent4"/>
                </a:solidFill>
                <a:latin typeface="+mn-ea"/>
              </a:endParaRPr>
            </a:p>
          </p:txBody>
        </p:sp>
        <p:sp>
          <p:nvSpPr>
            <p:cNvPr id="27" name="Rectangle 28"/>
            <p:cNvSpPr/>
            <p:nvPr/>
          </p:nvSpPr>
          <p:spPr>
            <a:xfrm>
              <a:off x="7232197" y="3380947"/>
              <a:ext cx="1584176" cy="17851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ts val="2200"/>
                </a:lnSpc>
              </a:pPr>
              <a:r>
                <a:rPr lang="zh-CN" altLang="en-US" sz="1400" dirty="0">
                  <a:solidFill>
                    <a:srgbClr val="587F2D"/>
                  </a:solidFill>
                  <a:latin typeface="+mn-ea"/>
                </a:rPr>
                <a:t>单击此处添加文字阐述，添加简短问题说明文字，具体说明文字在此处添加此处单击此处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016906" y="2211800"/>
            <a:ext cx="1584176" cy="4098314"/>
            <a:chOff x="9016906" y="2211800"/>
            <a:chExt cx="1584176" cy="4098314"/>
          </a:xfrm>
        </p:grpSpPr>
        <p:grpSp>
          <p:nvGrpSpPr>
            <p:cNvPr id="31" name="组合 30"/>
            <p:cNvGrpSpPr/>
            <p:nvPr/>
          </p:nvGrpSpPr>
          <p:grpSpPr>
            <a:xfrm>
              <a:off x="9016906" y="2211800"/>
              <a:ext cx="1539653" cy="4098314"/>
              <a:chOff x="6668310" y="1482183"/>
              <a:chExt cx="1154890" cy="3073024"/>
            </a:xfrm>
          </p:grpSpPr>
          <p:sp>
            <p:nvSpPr>
              <p:cNvPr id="34" name="Freeform 15"/>
              <p:cNvSpPr>
                <a:spLocks noEditPoints="1"/>
              </p:cNvSpPr>
              <p:nvPr/>
            </p:nvSpPr>
            <p:spPr bwMode="auto">
              <a:xfrm>
                <a:off x="6668310" y="1482183"/>
                <a:ext cx="1154890" cy="3073024"/>
              </a:xfrm>
              <a:custGeom>
                <a:avLst/>
                <a:gdLst>
                  <a:gd name="T0" fmla="*/ 252 w 289"/>
                  <a:gd name="T1" fmla="*/ 0 h 647"/>
                  <a:gd name="T2" fmla="*/ 37 w 289"/>
                  <a:gd name="T3" fmla="*/ 0 h 647"/>
                  <a:gd name="T4" fmla="*/ 0 w 289"/>
                  <a:gd name="T5" fmla="*/ 38 h 647"/>
                  <a:gd name="T6" fmla="*/ 0 w 289"/>
                  <a:gd name="T7" fmla="*/ 517 h 647"/>
                  <a:gd name="T8" fmla="*/ 0 w 289"/>
                  <a:gd name="T9" fmla="*/ 578 h 647"/>
                  <a:gd name="T10" fmla="*/ 0 w 289"/>
                  <a:gd name="T11" fmla="*/ 647 h 647"/>
                  <a:gd name="T12" fmla="*/ 289 w 289"/>
                  <a:gd name="T13" fmla="*/ 647 h 647"/>
                  <a:gd name="T14" fmla="*/ 289 w 289"/>
                  <a:gd name="T15" fmla="*/ 578 h 647"/>
                  <a:gd name="T16" fmla="*/ 289 w 289"/>
                  <a:gd name="T17" fmla="*/ 517 h 647"/>
                  <a:gd name="T18" fmla="*/ 289 w 289"/>
                  <a:gd name="T19" fmla="*/ 38 h 647"/>
                  <a:gd name="T20" fmla="*/ 252 w 289"/>
                  <a:gd name="T21" fmla="*/ 0 h 647"/>
                  <a:gd name="T22" fmla="*/ 44 w 289"/>
                  <a:gd name="T23" fmla="*/ 93 h 647"/>
                  <a:gd name="T24" fmla="*/ 81 w 289"/>
                  <a:gd name="T25" fmla="*/ 56 h 647"/>
                  <a:gd name="T26" fmla="*/ 200 w 289"/>
                  <a:gd name="T27" fmla="*/ 56 h 647"/>
                  <a:gd name="T28" fmla="*/ 237 w 289"/>
                  <a:gd name="T29" fmla="*/ 93 h 647"/>
                  <a:gd name="T30" fmla="*/ 237 w 289"/>
                  <a:gd name="T31" fmla="*/ 115 h 647"/>
                  <a:gd name="T32" fmla="*/ 200 w 289"/>
                  <a:gd name="T33" fmla="*/ 152 h 647"/>
                  <a:gd name="T34" fmla="*/ 81 w 289"/>
                  <a:gd name="T35" fmla="*/ 152 h 647"/>
                  <a:gd name="T36" fmla="*/ 44 w 289"/>
                  <a:gd name="T37" fmla="*/ 115 h 647"/>
                  <a:gd name="T38" fmla="*/ 44 w 289"/>
                  <a:gd name="T39" fmla="*/ 93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9" h="647">
                    <a:moveTo>
                      <a:pt x="252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16" y="0"/>
                      <a:pt x="0" y="17"/>
                      <a:pt x="0" y="38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78"/>
                      <a:pt x="0" y="578"/>
                      <a:pt x="0" y="578"/>
                    </a:cubicBezTo>
                    <a:cubicBezTo>
                      <a:pt x="0" y="647"/>
                      <a:pt x="0" y="647"/>
                      <a:pt x="0" y="647"/>
                    </a:cubicBezTo>
                    <a:cubicBezTo>
                      <a:pt x="289" y="647"/>
                      <a:pt x="289" y="647"/>
                      <a:pt x="289" y="647"/>
                    </a:cubicBezTo>
                    <a:cubicBezTo>
                      <a:pt x="289" y="578"/>
                      <a:pt x="289" y="578"/>
                      <a:pt x="289" y="578"/>
                    </a:cubicBezTo>
                    <a:cubicBezTo>
                      <a:pt x="289" y="517"/>
                      <a:pt x="289" y="517"/>
                      <a:pt x="289" y="517"/>
                    </a:cubicBezTo>
                    <a:cubicBezTo>
                      <a:pt x="289" y="38"/>
                      <a:pt x="289" y="38"/>
                      <a:pt x="289" y="38"/>
                    </a:cubicBezTo>
                    <a:cubicBezTo>
                      <a:pt x="289" y="17"/>
                      <a:pt x="273" y="0"/>
                      <a:pt x="252" y="0"/>
                    </a:cubicBezTo>
                    <a:close/>
                    <a:moveTo>
                      <a:pt x="44" y="93"/>
                    </a:moveTo>
                    <a:cubicBezTo>
                      <a:pt x="44" y="72"/>
                      <a:pt x="61" y="56"/>
                      <a:pt x="81" y="56"/>
                    </a:cubicBezTo>
                    <a:cubicBezTo>
                      <a:pt x="200" y="56"/>
                      <a:pt x="200" y="56"/>
                      <a:pt x="200" y="56"/>
                    </a:cubicBezTo>
                    <a:cubicBezTo>
                      <a:pt x="221" y="56"/>
                      <a:pt x="237" y="72"/>
                      <a:pt x="237" y="93"/>
                    </a:cubicBezTo>
                    <a:cubicBezTo>
                      <a:pt x="237" y="115"/>
                      <a:pt x="237" y="115"/>
                      <a:pt x="237" y="115"/>
                    </a:cubicBezTo>
                    <a:cubicBezTo>
                      <a:pt x="237" y="135"/>
                      <a:pt x="221" y="152"/>
                      <a:pt x="200" y="152"/>
                    </a:cubicBezTo>
                    <a:cubicBezTo>
                      <a:pt x="81" y="152"/>
                      <a:pt x="81" y="152"/>
                      <a:pt x="81" y="152"/>
                    </a:cubicBezTo>
                    <a:cubicBezTo>
                      <a:pt x="61" y="152"/>
                      <a:pt x="44" y="135"/>
                      <a:pt x="44" y="115"/>
                    </a:cubicBezTo>
                    <a:lnTo>
                      <a:pt x="44" y="9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35" name="Freeform 5"/>
              <p:cNvSpPr>
                <a:spLocks noEditPoints="1"/>
              </p:cNvSpPr>
              <p:nvPr/>
            </p:nvSpPr>
            <p:spPr bwMode="auto">
              <a:xfrm>
                <a:off x="7004860" y="3957062"/>
                <a:ext cx="481790" cy="388116"/>
              </a:xfrm>
              <a:custGeom>
                <a:avLst/>
                <a:gdLst>
                  <a:gd name="T0" fmla="*/ 2301 w 2904"/>
                  <a:gd name="T1" fmla="*/ 31 h 2339"/>
                  <a:gd name="T2" fmla="*/ 2054 w 2904"/>
                  <a:gd name="T3" fmla="*/ 168 h 2339"/>
                  <a:gd name="T4" fmla="*/ 2626 w 2904"/>
                  <a:gd name="T5" fmla="*/ 850 h 2339"/>
                  <a:gd name="T6" fmla="*/ 2873 w 2904"/>
                  <a:gd name="T7" fmla="*/ 713 h 2339"/>
                  <a:gd name="T8" fmla="*/ 1930 w 2904"/>
                  <a:gd name="T9" fmla="*/ 383 h 2339"/>
                  <a:gd name="T10" fmla="*/ 970 w 2904"/>
                  <a:gd name="T11" fmla="*/ 371 h 2339"/>
                  <a:gd name="T12" fmla="*/ 737 w 2904"/>
                  <a:gd name="T13" fmla="*/ 935 h 2339"/>
                  <a:gd name="T14" fmla="*/ 1063 w 2904"/>
                  <a:gd name="T15" fmla="*/ 1022 h 2339"/>
                  <a:gd name="T16" fmla="*/ 1323 w 2904"/>
                  <a:gd name="T17" fmla="*/ 699 h 2339"/>
                  <a:gd name="T18" fmla="*/ 2073 w 2904"/>
                  <a:gd name="T19" fmla="*/ 1390 h 2339"/>
                  <a:gd name="T20" fmla="*/ 2153 w 2904"/>
                  <a:gd name="T21" fmla="*/ 1470 h 2339"/>
                  <a:gd name="T22" fmla="*/ 2153 w 2904"/>
                  <a:gd name="T23" fmla="*/ 1617 h 2339"/>
                  <a:gd name="T24" fmla="*/ 2006 w 2904"/>
                  <a:gd name="T25" fmla="*/ 1617 h 2339"/>
                  <a:gd name="T26" fmla="*/ 1665 w 2904"/>
                  <a:gd name="T27" fmla="*/ 1329 h 2339"/>
                  <a:gd name="T28" fmla="*/ 1665 w 2904"/>
                  <a:gd name="T29" fmla="*/ 1383 h 2339"/>
                  <a:gd name="T30" fmla="*/ 1983 w 2904"/>
                  <a:gd name="T31" fmla="*/ 1744 h 2339"/>
                  <a:gd name="T32" fmla="*/ 1806 w 2904"/>
                  <a:gd name="T33" fmla="*/ 1817 h 2339"/>
                  <a:gd name="T34" fmla="*/ 1518 w 2904"/>
                  <a:gd name="T35" fmla="*/ 1530 h 2339"/>
                  <a:gd name="T36" fmla="*/ 1465 w 2904"/>
                  <a:gd name="T37" fmla="*/ 1583 h 2339"/>
                  <a:gd name="T38" fmla="*/ 1783 w 2904"/>
                  <a:gd name="T39" fmla="*/ 1944 h 2339"/>
                  <a:gd name="T40" fmla="*/ 1605 w 2904"/>
                  <a:gd name="T41" fmla="*/ 2018 h 2339"/>
                  <a:gd name="T42" fmla="*/ 1318 w 2904"/>
                  <a:gd name="T43" fmla="*/ 1730 h 2339"/>
                  <a:gd name="T44" fmla="*/ 1253 w 2904"/>
                  <a:gd name="T45" fmla="*/ 1757 h 2339"/>
                  <a:gd name="T46" fmla="*/ 1552 w 2904"/>
                  <a:gd name="T47" fmla="*/ 2072 h 2339"/>
                  <a:gd name="T48" fmla="*/ 1552 w 2904"/>
                  <a:gd name="T49" fmla="*/ 2218 h 2339"/>
                  <a:gd name="T50" fmla="*/ 1405 w 2904"/>
                  <a:gd name="T51" fmla="*/ 2218 h 2339"/>
                  <a:gd name="T52" fmla="*/ 1268 w 2904"/>
                  <a:gd name="T53" fmla="*/ 1915 h 2339"/>
                  <a:gd name="T54" fmla="*/ 1068 w 2904"/>
                  <a:gd name="T55" fmla="*/ 1715 h 2339"/>
                  <a:gd name="T56" fmla="*/ 883 w 2904"/>
                  <a:gd name="T57" fmla="*/ 1695 h 2339"/>
                  <a:gd name="T58" fmla="*/ 687 w 2904"/>
                  <a:gd name="T59" fmla="*/ 1498 h 2339"/>
                  <a:gd name="T60" fmla="*/ 667 w 2904"/>
                  <a:gd name="T61" fmla="*/ 1313 h 2339"/>
                  <a:gd name="T62" fmla="*/ 69 w 2904"/>
                  <a:gd name="T63" fmla="*/ 880 h 2339"/>
                  <a:gd name="T64" fmla="*/ 15 w 2904"/>
                  <a:gd name="T65" fmla="*/ 934 h 2339"/>
                  <a:gd name="T66" fmla="*/ 382 w 2904"/>
                  <a:gd name="T67" fmla="*/ 1397 h 2339"/>
                  <a:gd name="T68" fmla="*/ 299 w 2904"/>
                  <a:gd name="T69" fmla="*/ 1682 h 2339"/>
                  <a:gd name="T70" fmla="*/ 499 w 2904"/>
                  <a:gd name="T71" fmla="*/ 1882 h 2339"/>
                  <a:gd name="T72" fmla="*/ 700 w 2904"/>
                  <a:gd name="T73" fmla="*/ 2083 h 2339"/>
                  <a:gd name="T74" fmla="*/ 900 w 2904"/>
                  <a:gd name="T75" fmla="*/ 2283 h 2339"/>
                  <a:gd name="T76" fmla="*/ 1184 w 2904"/>
                  <a:gd name="T77" fmla="*/ 2199 h 2339"/>
                  <a:gd name="T78" fmla="*/ 1351 w 2904"/>
                  <a:gd name="T79" fmla="*/ 2272 h 2339"/>
                  <a:gd name="T80" fmla="*/ 1605 w 2904"/>
                  <a:gd name="T81" fmla="*/ 2272 h 2339"/>
                  <a:gd name="T82" fmla="*/ 1656 w 2904"/>
                  <a:gd name="T83" fmla="*/ 2122 h 2339"/>
                  <a:gd name="T84" fmla="*/ 1859 w 2904"/>
                  <a:gd name="T85" fmla="*/ 1944 h 2339"/>
                  <a:gd name="T86" fmla="*/ 2006 w 2904"/>
                  <a:gd name="T87" fmla="*/ 1871 h 2339"/>
                  <a:gd name="T88" fmla="*/ 2057 w 2904"/>
                  <a:gd name="T89" fmla="*/ 1721 h 2339"/>
                  <a:gd name="T90" fmla="*/ 2207 w 2904"/>
                  <a:gd name="T91" fmla="*/ 1671 h 2339"/>
                  <a:gd name="T92" fmla="*/ 2207 w 2904"/>
                  <a:gd name="T93" fmla="*/ 1416 h 2339"/>
                  <a:gd name="T94" fmla="*/ 2511 w 2904"/>
                  <a:gd name="T95" fmla="*/ 956 h 2339"/>
                  <a:gd name="T96" fmla="*/ 1930 w 2904"/>
                  <a:gd name="T97" fmla="*/ 383 h 2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904" h="2339">
                    <a:moveTo>
                      <a:pt x="2873" y="603"/>
                    </a:moveTo>
                    <a:cubicBezTo>
                      <a:pt x="2301" y="31"/>
                      <a:pt x="2301" y="31"/>
                      <a:pt x="2301" y="31"/>
                    </a:cubicBezTo>
                    <a:cubicBezTo>
                      <a:pt x="2271" y="0"/>
                      <a:pt x="2222" y="0"/>
                      <a:pt x="2192" y="31"/>
                    </a:cubicBezTo>
                    <a:cubicBezTo>
                      <a:pt x="2054" y="168"/>
                      <a:pt x="2054" y="168"/>
                      <a:pt x="2054" y="168"/>
                    </a:cubicBezTo>
                    <a:cubicBezTo>
                      <a:pt x="2024" y="199"/>
                      <a:pt x="2024" y="248"/>
                      <a:pt x="2054" y="278"/>
                    </a:cubicBezTo>
                    <a:cubicBezTo>
                      <a:pt x="2626" y="850"/>
                      <a:pt x="2626" y="850"/>
                      <a:pt x="2626" y="850"/>
                    </a:cubicBezTo>
                    <a:cubicBezTo>
                      <a:pt x="2656" y="881"/>
                      <a:pt x="2705" y="881"/>
                      <a:pt x="2736" y="850"/>
                    </a:cubicBezTo>
                    <a:cubicBezTo>
                      <a:pt x="2873" y="713"/>
                      <a:pt x="2873" y="713"/>
                      <a:pt x="2873" y="713"/>
                    </a:cubicBezTo>
                    <a:cubicBezTo>
                      <a:pt x="2904" y="683"/>
                      <a:pt x="2904" y="633"/>
                      <a:pt x="2873" y="603"/>
                    </a:cubicBezTo>
                    <a:close/>
                    <a:moveTo>
                      <a:pt x="1930" y="383"/>
                    </a:moveTo>
                    <a:cubicBezTo>
                      <a:pt x="1362" y="216"/>
                      <a:pt x="1362" y="216"/>
                      <a:pt x="1362" y="216"/>
                    </a:cubicBezTo>
                    <a:cubicBezTo>
                      <a:pt x="1211" y="151"/>
                      <a:pt x="1035" y="221"/>
                      <a:pt x="970" y="371"/>
                    </a:cubicBezTo>
                    <a:cubicBezTo>
                      <a:pt x="752" y="875"/>
                      <a:pt x="752" y="875"/>
                      <a:pt x="752" y="875"/>
                    </a:cubicBezTo>
                    <a:cubicBezTo>
                      <a:pt x="743" y="893"/>
                      <a:pt x="738" y="914"/>
                      <a:pt x="737" y="935"/>
                    </a:cubicBezTo>
                    <a:cubicBezTo>
                      <a:pt x="731" y="1030"/>
                      <a:pt x="803" y="1112"/>
                      <a:pt x="898" y="1118"/>
                    </a:cubicBezTo>
                    <a:cubicBezTo>
                      <a:pt x="969" y="1122"/>
                      <a:pt x="1033" y="1083"/>
                      <a:pt x="1063" y="1022"/>
                    </a:cubicBezTo>
                    <a:cubicBezTo>
                      <a:pt x="1153" y="814"/>
                      <a:pt x="1153" y="814"/>
                      <a:pt x="1153" y="814"/>
                    </a:cubicBezTo>
                    <a:cubicBezTo>
                      <a:pt x="1181" y="749"/>
                      <a:pt x="1248" y="694"/>
                      <a:pt x="1323" y="699"/>
                    </a:cubicBezTo>
                    <a:cubicBezTo>
                      <a:pt x="1358" y="701"/>
                      <a:pt x="1390" y="714"/>
                      <a:pt x="1416" y="733"/>
                    </a:cubicBezTo>
                    <a:cubicBezTo>
                      <a:pt x="2073" y="1390"/>
                      <a:pt x="2073" y="1390"/>
                      <a:pt x="2073" y="1390"/>
                    </a:cubicBezTo>
                    <a:cubicBezTo>
                      <a:pt x="2073" y="1390"/>
                      <a:pt x="2073" y="1390"/>
                      <a:pt x="2073" y="1390"/>
                    </a:cubicBezTo>
                    <a:cubicBezTo>
                      <a:pt x="2153" y="1470"/>
                      <a:pt x="2153" y="1470"/>
                      <a:pt x="2153" y="1470"/>
                    </a:cubicBezTo>
                    <a:cubicBezTo>
                      <a:pt x="2173" y="1490"/>
                      <a:pt x="2184" y="1516"/>
                      <a:pt x="2184" y="1544"/>
                    </a:cubicBezTo>
                    <a:cubicBezTo>
                      <a:pt x="2184" y="1571"/>
                      <a:pt x="2173" y="1597"/>
                      <a:pt x="2153" y="1617"/>
                    </a:cubicBezTo>
                    <a:cubicBezTo>
                      <a:pt x="2134" y="1636"/>
                      <a:pt x="2108" y="1647"/>
                      <a:pt x="2080" y="1647"/>
                    </a:cubicBezTo>
                    <a:cubicBezTo>
                      <a:pt x="2052" y="1647"/>
                      <a:pt x="2026" y="1636"/>
                      <a:pt x="2006" y="1617"/>
                    </a:cubicBezTo>
                    <a:cubicBezTo>
                      <a:pt x="1719" y="1329"/>
                      <a:pt x="1719" y="1329"/>
                      <a:pt x="1719" y="1329"/>
                    </a:cubicBezTo>
                    <a:cubicBezTo>
                      <a:pt x="1704" y="1315"/>
                      <a:pt x="1680" y="1315"/>
                      <a:pt x="1665" y="1329"/>
                    </a:cubicBezTo>
                    <a:cubicBezTo>
                      <a:pt x="1658" y="1337"/>
                      <a:pt x="1654" y="1346"/>
                      <a:pt x="1654" y="1356"/>
                    </a:cubicBezTo>
                    <a:cubicBezTo>
                      <a:pt x="1654" y="1366"/>
                      <a:pt x="1658" y="1376"/>
                      <a:pt x="1665" y="1383"/>
                    </a:cubicBezTo>
                    <a:cubicBezTo>
                      <a:pt x="1953" y="1671"/>
                      <a:pt x="1953" y="1671"/>
                      <a:pt x="1953" y="1671"/>
                    </a:cubicBezTo>
                    <a:cubicBezTo>
                      <a:pt x="1972" y="1690"/>
                      <a:pt x="1983" y="1716"/>
                      <a:pt x="1983" y="1744"/>
                    </a:cubicBezTo>
                    <a:cubicBezTo>
                      <a:pt x="1983" y="1772"/>
                      <a:pt x="1972" y="1798"/>
                      <a:pt x="1953" y="1817"/>
                    </a:cubicBezTo>
                    <a:cubicBezTo>
                      <a:pt x="1912" y="1858"/>
                      <a:pt x="1846" y="1858"/>
                      <a:pt x="1806" y="1817"/>
                    </a:cubicBezTo>
                    <a:cubicBezTo>
                      <a:pt x="1806" y="1817"/>
                      <a:pt x="1553" y="1565"/>
                      <a:pt x="1522" y="1533"/>
                    </a:cubicBezTo>
                    <a:cubicBezTo>
                      <a:pt x="1519" y="1531"/>
                      <a:pt x="1518" y="1530"/>
                      <a:pt x="1518" y="1530"/>
                    </a:cubicBezTo>
                    <a:cubicBezTo>
                      <a:pt x="1504" y="1515"/>
                      <a:pt x="1479" y="1515"/>
                      <a:pt x="1465" y="1530"/>
                    </a:cubicBezTo>
                    <a:cubicBezTo>
                      <a:pt x="1450" y="1545"/>
                      <a:pt x="1450" y="1569"/>
                      <a:pt x="1465" y="1583"/>
                    </a:cubicBezTo>
                    <a:cubicBezTo>
                      <a:pt x="1752" y="1871"/>
                      <a:pt x="1752" y="1871"/>
                      <a:pt x="1752" y="1871"/>
                    </a:cubicBezTo>
                    <a:cubicBezTo>
                      <a:pt x="1772" y="1891"/>
                      <a:pt x="1783" y="1917"/>
                      <a:pt x="1783" y="1944"/>
                    </a:cubicBezTo>
                    <a:cubicBezTo>
                      <a:pt x="1783" y="1972"/>
                      <a:pt x="1772" y="1998"/>
                      <a:pt x="1752" y="2018"/>
                    </a:cubicBezTo>
                    <a:cubicBezTo>
                      <a:pt x="1712" y="2058"/>
                      <a:pt x="1646" y="2058"/>
                      <a:pt x="1605" y="2018"/>
                    </a:cubicBezTo>
                    <a:cubicBezTo>
                      <a:pt x="1605" y="2018"/>
                      <a:pt x="1353" y="1765"/>
                      <a:pt x="1321" y="1734"/>
                    </a:cubicBezTo>
                    <a:cubicBezTo>
                      <a:pt x="1319" y="1731"/>
                      <a:pt x="1318" y="1730"/>
                      <a:pt x="1318" y="1730"/>
                    </a:cubicBezTo>
                    <a:cubicBezTo>
                      <a:pt x="1303" y="1715"/>
                      <a:pt x="1279" y="1715"/>
                      <a:pt x="1264" y="1730"/>
                    </a:cubicBezTo>
                    <a:cubicBezTo>
                      <a:pt x="1257" y="1738"/>
                      <a:pt x="1253" y="1747"/>
                      <a:pt x="1253" y="1757"/>
                    </a:cubicBezTo>
                    <a:cubicBezTo>
                      <a:pt x="1253" y="1767"/>
                      <a:pt x="1257" y="1776"/>
                      <a:pt x="1264" y="1784"/>
                    </a:cubicBezTo>
                    <a:cubicBezTo>
                      <a:pt x="1552" y="2072"/>
                      <a:pt x="1552" y="2072"/>
                      <a:pt x="1552" y="2072"/>
                    </a:cubicBezTo>
                    <a:cubicBezTo>
                      <a:pt x="1571" y="2091"/>
                      <a:pt x="1582" y="2117"/>
                      <a:pt x="1582" y="2145"/>
                    </a:cubicBezTo>
                    <a:cubicBezTo>
                      <a:pt x="1582" y="2173"/>
                      <a:pt x="1571" y="2199"/>
                      <a:pt x="1552" y="2218"/>
                    </a:cubicBezTo>
                    <a:cubicBezTo>
                      <a:pt x="1532" y="2238"/>
                      <a:pt x="1506" y="2249"/>
                      <a:pt x="1478" y="2249"/>
                    </a:cubicBezTo>
                    <a:cubicBezTo>
                      <a:pt x="1451" y="2249"/>
                      <a:pt x="1425" y="2238"/>
                      <a:pt x="1405" y="2218"/>
                    </a:cubicBezTo>
                    <a:cubicBezTo>
                      <a:pt x="1283" y="2097"/>
                      <a:pt x="1283" y="2097"/>
                      <a:pt x="1283" y="2097"/>
                    </a:cubicBezTo>
                    <a:cubicBezTo>
                      <a:pt x="1323" y="2041"/>
                      <a:pt x="1318" y="1965"/>
                      <a:pt x="1268" y="1915"/>
                    </a:cubicBezTo>
                    <a:cubicBezTo>
                      <a:pt x="1216" y="1863"/>
                      <a:pt x="1133" y="1859"/>
                      <a:pt x="1077" y="1904"/>
                    </a:cubicBezTo>
                    <a:cubicBezTo>
                      <a:pt x="1122" y="1848"/>
                      <a:pt x="1119" y="1766"/>
                      <a:pt x="1068" y="1715"/>
                    </a:cubicBezTo>
                    <a:cubicBezTo>
                      <a:pt x="1018" y="1665"/>
                      <a:pt x="942" y="1660"/>
                      <a:pt x="887" y="1699"/>
                    </a:cubicBezTo>
                    <a:cubicBezTo>
                      <a:pt x="883" y="1695"/>
                      <a:pt x="883" y="1695"/>
                      <a:pt x="883" y="1695"/>
                    </a:cubicBezTo>
                    <a:cubicBezTo>
                      <a:pt x="922" y="1640"/>
                      <a:pt x="916" y="1563"/>
                      <a:pt x="867" y="1514"/>
                    </a:cubicBezTo>
                    <a:cubicBezTo>
                      <a:pt x="818" y="1465"/>
                      <a:pt x="742" y="1460"/>
                      <a:pt x="687" y="1498"/>
                    </a:cubicBezTo>
                    <a:cubicBezTo>
                      <a:pt x="683" y="1494"/>
                      <a:pt x="683" y="1494"/>
                      <a:pt x="683" y="1494"/>
                    </a:cubicBezTo>
                    <a:cubicBezTo>
                      <a:pt x="721" y="1439"/>
                      <a:pt x="716" y="1363"/>
                      <a:pt x="667" y="1313"/>
                    </a:cubicBezTo>
                    <a:cubicBezTo>
                      <a:pt x="617" y="1265"/>
                      <a:pt x="541" y="1259"/>
                      <a:pt x="486" y="1298"/>
                    </a:cubicBezTo>
                    <a:cubicBezTo>
                      <a:pt x="69" y="880"/>
                      <a:pt x="69" y="880"/>
                      <a:pt x="69" y="880"/>
                    </a:cubicBezTo>
                    <a:cubicBezTo>
                      <a:pt x="54" y="865"/>
                      <a:pt x="30" y="865"/>
                      <a:pt x="15" y="880"/>
                    </a:cubicBezTo>
                    <a:cubicBezTo>
                      <a:pt x="0" y="895"/>
                      <a:pt x="0" y="919"/>
                      <a:pt x="15" y="934"/>
                    </a:cubicBezTo>
                    <a:cubicBezTo>
                      <a:pt x="430" y="1349"/>
                      <a:pt x="430" y="1349"/>
                      <a:pt x="430" y="1349"/>
                    </a:cubicBezTo>
                    <a:cubicBezTo>
                      <a:pt x="382" y="1397"/>
                      <a:pt x="382" y="1397"/>
                      <a:pt x="382" y="1397"/>
                    </a:cubicBezTo>
                    <a:cubicBezTo>
                      <a:pt x="299" y="1481"/>
                      <a:pt x="299" y="1481"/>
                      <a:pt x="299" y="1481"/>
                    </a:cubicBezTo>
                    <a:cubicBezTo>
                      <a:pt x="243" y="1537"/>
                      <a:pt x="243" y="1626"/>
                      <a:pt x="299" y="1682"/>
                    </a:cubicBezTo>
                    <a:cubicBezTo>
                      <a:pt x="354" y="1737"/>
                      <a:pt x="444" y="1737"/>
                      <a:pt x="499" y="1682"/>
                    </a:cubicBezTo>
                    <a:cubicBezTo>
                      <a:pt x="444" y="1737"/>
                      <a:pt x="444" y="1827"/>
                      <a:pt x="499" y="1882"/>
                    </a:cubicBezTo>
                    <a:cubicBezTo>
                      <a:pt x="554" y="1938"/>
                      <a:pt x="644" y="1938"/>
                      <a:pt x="700" y="1882"/>
                    </a:cubicBezTo>
                    <a:cubicBezTo>
                      <a:pt x="644" y="1938"/>
                      <a:pt x="644" y="2027"/>
                      <a:pt x="700" y="2083"/>
                    </a:cubicBezTo>
                    <a:cubicBezTo>
                      <a:pt x="751" y="2135"/>
                      <a:pt x="833" y="2137"/>
                      <a:pt x="889" y="2092"/>
                    </a:cubicBezTo>
                    <a:cubicBezTo>
                      <a:pt x="844" y="2148"/>
                      <a:pt x="848" y="2231"/>
                      <a:pt x="900" y="2283"/>
                    </a:cubicBezTo>
                    <a:cubicBezTo>
                      <a:pt x="955" y="2339"/>
                      <a:pt x="1045" y="2339"/>
                      <a:pt x="1101" y="2283"/>
                    </a:cubicBezTo>
                    <a:cubicBezTo>
                      <a:pt x="1184" y="2199"/>
                      <a:pt x="1184" y="2199"/>
                      <a:pt x="1184" y="2199"/>
                    </a:cubicBezTo>
                    <a:cubicBezTo>
                      <a:pt x="1232" y="2152"/>
                      <a:pt x="1232" y="2152"/>
                      <a:pt x="1232" y="2152"/>
                    </a:cubicBezTo>
                    <a:cubicBezTo>
                      <a:pt x="1351" y="2272"/>
                      <a:pt x="1351" y="2272"/>
                      <a:pt x="1351" y="2272"/>
                    </a:cubicBezTo>
                    <a:cubicBezTo>
                      <a:pt x="1385" y="2306"/>
                      <a:pt x="1430" y="2325"/>
                      <a:pt x="1478" y="2325"/>
                    </a:cubicBezTo>
                    <a:cubicBezTo>
                      <a:pt x="1526" y="2325"/>
                      <a:pt x="1571" y="2306"/>
                      <a:pt x="1605" y="2272"/>
                    </a:cubicBezTo>
                    <a:cubicBezTo>
                      <a:pt x="1639" y="2238"/>
                      <a:pt x="1658" y="2193"/>
                      <a:pt x="1658" y="2145"/>
                    </a:cubicBezTo>
                    <a:cubicBezTo>
                      <a:pt x="1658" y="2137"/>
                      <a:pt x="1657" y="2129"/>
                      <a:pt x="1656" y="2122"/>
                    </a:cubicBezTo>
                    <a:cubicBezTo>
                      <a:pt x="1709" y="2129"/>
                      <a:pt x="1765" y="2113"/>
                      <a:pt x="1806" y="2072"/>
                    </a:cubicBezTo>
                    <a:cubicBezTo>
                      <a:pt x="1840" y="2038"/>
                      <a:pt x="1859" y="1993"/>
                      <a:pt x="1859" y="1944"/>
                    </a:cubicBezTo>
                    <a:cubicBezTo>
                      <a:pt x="1859" y="1937"/>
                      <a:pt x="1857" y="1929"/>
                      <a:pt x="1856" y="1921"/>
                    </a:cubicBezTo>
                    <a:cubicBezTo>
                      <a:pt x="1910" y="1928"/>
                      <a:pt x="1966" y="1912"/>
                      <a:pt x="2006" y="1871"/>
                    </a:cubicBezTo>
                    <a:cubicBezTo>
                      <a:pt x="2040" y="1837"/>
                      <a:pt x="2059" y="1792"/>
                      <a:pt x="2059" y="1744"/>
                    </a:cubicBezTo>
                    <a:cubicBezTo>
                      <a:pt x="2059" y="1736"/>
                      <a:pt x="2058" y="1729"/>
                      <a:pt x="2057" y="1721"/>
                    </a:cubicBezTo>
                    <a:cubicBezTo>
                      <a:pt x="2065" y="1722"/>
                      <a:pt x="2072" y="1723"/>
                      <a:pt x="2080" y="1723"/>
                    </a:cubicBezTo>
                    <a:cubicBezTo>
                      <a:pt x="2128" y="1723"/>
                      <a:pt x="2173" y="1705"/>
                      <a:pt x="2207" y="1671"/>
                    </a:cubicBezTo>
                    <a:cubicBezTo>
                      <a:pt x="2241" y="1637"/>
                      <a:pt x="2260" y="1592"/>
                      <a:pt x="2260" y="1544"/>
                    </a:cubicBezTo>
                    <a:cubicBezTo>
                      <a:pt x="2260" y="1495"/>
                      <a:pt x="2241" y="1450"/>
                      <a:pt x="2207" y="1416"/>
                    </a:cubicBezTo>
                    <a:cubicBezTo>
                      <a:pt x="2127" y="1336"/>
                      <a:pt x="2127" y="1336"/>
                      <a:pt x="2127" y="1336"/>
                    </a:cubicBezTo>
                    <a:cubicBezTo>
                      <a:pt x="2511" y="956"/>
                      <a:pt x="2511" y="956"/>
                      <a:pt x="2511" y="956"/>
                    </a:cubicBezTo>
                    <a:cubicBezTo>
                      <a:pt x="1930" y="383"/>
                      <a:pt x="1930" y="383"/>
                      <a:pt x="1930" y="383"/>
                    </a:cubicBezTo>
                    <a:close/>
                    <a:moveTo>
                      <a:pt x="1930" y="383"/>
                    </a:moveTo>
                    <a:cubicBezTo>
                      <a:pt x="1930" y="383"/>
                      <a:pt x="1930" y="383"/>
                      <a:pt x="1930" y="383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9318680" y="2535359"/>
              <a:ext cx="9361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文本</a:t>
              </a:r>
              <a:endParaRPr lang="en-US" altLang="zh-CN" sz="1800" b="1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endParaRPr>
            </a:p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标题</a:t>
              </a:r>
              <a:endParaRPr lang="zh-CN" altLang="en-US" sz="1800" b="1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3" name="Rectangle 28"/>
            <p:cNvSpPr/>
            <p:nvPr/>
          </p:nvSpPr>
          <p:spPr>
            <a:xfrm>
              <a:off x="9016906" y="3380947"/>
              <a:ext cx="1584176" cy="17851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ts val="2200"/>
                </a:lnSpc>
              </a:pPr>
              <a:r>
                <a:rPr lang="zh-CN" altLang="en-US" sz="1400" dirty="0">
                  <a:solidFill>
                    <a:srgbClr val="587F2D"/>
                  </a:solidFill>
                  <a:latin typeface="+mn-ea"/>
                </a:rPr>
                <a:t>单击此处添加文字阐述，添加简短问题说明文字，具体说明文字在此处添加此处单击此处</a:t>
              </a:r>
            </a:p>
          </p:txBody>
        </p:sp>
      </p:grpSp>
      <p:sp>
        <p:nvSpPr>
          <p:cNvPr id="36" name="矩形 35"/>
          <p:cNvSpPr/>
          <p:nvPr/>
        </p:nvSpPr>
        <p:spPr>
          <a:xfrm>
            <a:off x="1054646" y="1197546"/>
            <a:ext cx="10513168" cy="641813"/>
          </a:xfrm>
          <a:prstGeom prst="rect">
            <a:avLst/>
          </a:prstGeom>
        </p:spPr>
        <p:txBody>
          <a:bodyPr wrap="square" lIns="86967" tIns="43483" rIns="86967" bIns="43483">
            <a:spAutoFit/>
          </a:bodyPr>
          <a:lstStyle/>
          <a:p>
            <a:pPr lvl="0" algn="just" defTabSz="914400"/>
            <a:r>
              <a:rPr lang="zh-CN" altLang="en-US" sz="1800" dirty="0">
                <a:solidFill>
                  <a:schemeClr val="accent1"/>
                </a:solidFill>
                <a:latin typeface="+mn-ea"/>
              </a:rPr>
              <a:t>      单击此处添加文字阐述，添加简短问题说明文字，具体说明文字在此处添加此处。单击此处添加文字阐述，添加简短问题说明文字，具体说明文字在此处添加此处。</a:t>
            </a:r>
          </a:p>
        </p:txBody>
      </p:sp>
    </p:spTree>
    <p:extLst>
      <p:ext uri="{BB962C8B-B14F-4D97-AF65-F5344CB8AC3E}">
        <p14:creationId xmlns:p14="http://schemas.microsoft.com/office/powerpoint/2010/main" val="3413167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8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1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36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1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46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5" grpId="0" animBg="1"/>
          <p:bldP spid="56" grpId="0" animBg="1"/>
          <p:bldP spid="57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8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3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4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5" grpId="0" animBg="1"/>
          <p:bldP spid="56" grpId="0" animBg="1"/>
          <p:bldP spid="57" grpId="0"/>
          <p:bldP spid="36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6" name="MH_Text_1"/>
          <p:cNvSpPr/>
          <p:nvPr>
            <p:custDataLst>
              <p:tags r:id="rId1"/>
            </p:custDataLst>
          </p:nvPr>
        </p:nvSpPr>
        <p:spPr>
          <a:xfrm>
            <a:off x="1124282" y="4308684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MH_Text_1"/>
          <p:cNvSpPr/>
          <p:nvPr>
            <p:custDataLst>
              <p:tags r:id="rId2"/>
            </p:custDataLst>
          </p:nvPr>
        </p:nvSpPr>
        <p:spPr>
          <a:xfrm>
            <a:off x="967877" y="4867786"/>
            <a:ext cx="2846089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415141" y="1412776"/>
            <a:ext cx="2105821" cy="2105810"/>
            <a:chOff x="1415141" y="1412776"/>
            <a:chExt cx="2105821" cy="2105810"/>
          </a:xfrm>
        </p:grpSpPr>
        <p:grpSp>
          <p:nvGrpSpPr>
            <p:cNvPr id="9" name="组合 8"/>
            <p:cNvGrpSpPr/>
            <p:nvPr/>
          </p:nvGrpSpPr>
          <p:grpSpPr>
            <a:xfrm>
              <a:off x="1415141" y="1412776"/>
              <a:ext cx="2105821" cy="2105810"/>
              <a:chOff x="1931040" y="2259294"/>
              <a:chExt cx="946589" cy="946584"/>
            </a:xfrm>
          </p:grpSpPr>
          <p:sp>
            <p:nvSpPr>
              <p:cNvPr id="11" name="Teardrop 68"/>
              <p:cNvSpPr/>
              <p:nvPr/>
            </p:nvSpPr>
            <p:spPr>
              <a:xfrm rot="8100000">
                <a:off x="1931040" y="2259294"/>
                <a:ext cx="946589" cy="946584"/>
              </a:xfrm>
              <a:prstGeom prst="teardrop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69"/>
              <p:cNvSpPr/>
              <p:nvPr/>
            </p:nvSpPr>
            <p:spPr>
              <a:xfrm>
                <a:off x="2076110" y="2406550"/>
                <a:ext cx="656449" cy="656445"/>
              </a:xfrm>
              <a:prstGeom prst="ellipse">
                <a:avLst/>
              </a:prstGeom>
              <a:solidFill>
                <a:srgbClr val="669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" name="文本框 70"/>
            <p:cNvSpPr txBox="1"/>
            <p:nvPr/>
          </p:nvSpPr>
          <p:spPr>
            <a:xfrm>
              <a:off x="1989956" y="1988840"/>
              <a:ext cx="8640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48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MH_Text_1"/>
          <p:cNvSpPr/>
          <p:nvPr>
            <p:custDataLst>
              <p:tags r:id="rId3"/>
            </p:custDataLst>
          </p:nvPr>
        </p:nvSpPr>
        <p:spPr>
          <a:xfrm>
            <a:off x="4715943" y="4309007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2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4" name="MH_Text_1"/>
          <p:cNvSpPr/>
          <p:nvPr>
            <p:custDataLst>
              <p:tags r:id="rId4"/>
            </p:custDataLst>
          </p:nvPr>
        </p:nvSpPr>
        <p:spPr>
          <a:xfrm>
            <a:off x="4559538" y="4868109"/>
            <a:ext cx="2846089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006802" y="1413099"/>
            <a:ext cx="2105821" cy="2105810"/>
            <a:chOff x="1415141" y="1412776"/>
            <a:chExt cx="2105821" cy="2105810"/>
          </a:xfrm>
        </p:grpSpPr>
        <p:grpSp>
          <p:nvGrpSpPr>
            <p:cNvPr id="16" name="组合 15"/>
            <p:cNvGrpSpPr/>
            <p:nvPr/>
          </p:nvGrpSpPr>
          <p:grpSpPr>
            <a:xfrm>
              <a:off x="1415141" y="1412776"/>
              <a:ext cx="2105821" cy="2105810"/>
              <a:chOff x="1931040" y="2259294"/>
              <a:chExt cx="946589" cy="946584"/>
            </a:xfrm>
          </p:grpSpPr>
          <p:sp>
            <p:nvSpPr>
              <p:cNvPr id="18" name="Teardrop 68"/>
              <p:cNvSpPr/>
              <p:nvPr/>
            </p:nvSpPr>
            <p:spPr>
              <a:xfrm rot="8100000">
                <a:off x="1931040" y="2259294"/>
                <a:ext cx="946589" cy="946584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Oval 69"/>
              <p:cNvSpPr/>
              <p:nvPr/>
            </p:nvSpPr>
            <p:spPr>
              <a:xfrm>
                <a:off x="2076110" y="2406550"/>
                <a:ext cx="656449" cy="656445"/>
              </a:xfrm>
              <a:prstGeom prst="ellipse">
                <a:avLst/>
              </a:prstGeom>
              <a:solidFill>
                <a:srgbClr val="669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文本框 70"/>
            <p:cNvSpPr txBox="1"/>
            <p:nvPr/>
          </p:nvSpPr>
          <p:spPr>
            <a:xfrm>
              <a:off x="1989956" y="1988840"/>
              <a:ext cx="8640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accent2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4800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0" name="MH_Text_1"/>
          <p:cNvSpPr/>
          <p:nvPr>
            <p:custDataLst>
              <p:tags r:id="rId5"/>
            </p:custDataLst>
          </p:nvPr>
        </p:nvSpPr>
        <p:spPr>
          <a:xfrm>
            <a:off x="8398668" y="4308684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3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21" name="MH_Text_1"/>
          <p:cNvSpPr/>
          <p:nvPr>
            <p:custDataLst>
              <p:tags r:id="rId6"/>
            </p:custDataLst>
          </p:nvPr>
        </p:nvSpPr>
        <p:spPr>
          <a:xfrm>
            <a:off x="8242263" y="4867786"/>
            <a:ext cx="2846089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689527" y="1412776"/>
            <a:ext cx="2105821" cy="2105810"/>
            <a:chOff x="1415141" y="1412776"/>
            <a:chExt cx="2105821" cy="2105810"/>
          </a:xfrm>
        </p:grpSpPr>
        <p:grpSp>
          <p:nvGrpSpPr>
            <p:cNvPr id="23" name="组合 22"/>
            <p:cNvGrpSpPr/>
            <p:nvPr/>
          </p:nvGrpSpPr>
          <p:grpSpPr>
            <a:xfrm>
              <a:off x="1415141" y="1412776"/>
              <a:ext cx="2105821" cy="2105810"/>
              <a:chOff x="1931040" y="2259294"/>
              <a:chExt cx="946589" cy="946584"/>
            </a:xfrm>
          </p:grpSpPr>
          <p:sp>
            <p:nvSpPr>
              <p:cNvPr id="25" name="Teardrop 68"/>
              <p:cNvSpPr/>
              <p:nvPr/>
            </p:nvSpPr>
            <p:spPr>
              <a:xfrm rot="8100000">
                <a:off x="1931040" y="2259294"/>
                <a:ext cx="946589" cy="946584"/>
              </a:xfrm>
              <a:prstGeom prst="teardrop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Oval 69"/>
              <p:cNvSpPr/>
              <p:nvPr/>
            </p:nvSpPr>
            <p:spPr>
              <a:xfrm>
                <a:off x="2076110" y="2406550"/>
                <a:ext cx="656449" cy="656445"/>
              </a:xfrm>
              <a:prstGeom prst="ellipse">
                <a:avLst/>
              </a:prstGeom>
              <a:solidFill>
                <a:srgbClr val="669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4" name="文本框 70"/>
            <p:cNvSpPr txBox="1"/>
            <p:nvPr/>
          </p:nvSpPr>
          <p:spPr>
            <a:xfrm>
              <a:off x="1989956" y="1988840"/>
              <a:ext cx="8640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accent3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4800" dirty="0">
                <a:solidFill>
                  <a:schemeClr val="accent3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0490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5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5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50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6" grpId="0"/>
      <p:bldP spid="7" grpId="0"/>
      <p:bldP spid="13" grpId="0"/>
      <p:bldP spid="14" grpId="0"/>
      <p:bldP spid="20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053852" y="1340768"/>
            <a:ext cx="2736304" cy="2736304"/>
            <a:chOff x="837828" y="1772816"/>
            <a:chExt cx="5400600" cy="3644152"/>
          </a:xfrm>
          <a:effectLst>
            <a:outerShdw blurRad="279400" dist="127000" dir="2700000" algn="tl" rotWithShape="0">
              <a:prstClr val="black">
                <a:alpha val="15000"/>
              </a:prstClr>
            </a:outerShdw>
          </a:effectLst>
        </p:grpSpPr>
        <p:sp>
          <p:nvSpPr>
            <p:cNvPr id="7" name="矩形 6"/>
            <p:cNvSpPr/>
            <p:nvPr/>
          </p:nvSpPr>
          <p:spPr>
            <a:xfrm>
              <a:off x="837828" y="1772816"/>
              <a:ext cx="5400600" cy="3024336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37828" y="4768895"/>
              <a:ext cx="5400600" cy="648073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9" name="MH_Text_1"/>
          <p:cNvSpPr/>
          <p:nvPr>
            <p:custDataLst>
              <p:tags r:id="rId1"/>
            </p:custDataLst>
          </p:nvPr>
        </p:nvSpPr>
        <p:spPr>
          <a:xfrm>
            <a:off x="1224946" y="3590450"/>
            <a:ext cx="2308123" cy="4613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rgbClr val="669900"/>
                </a:solidFill>
                <a:cs typeface="+mn-ea"/>
                <a:sym typeface="+mn-lt"/>
              </a:rPr>
              <a:t>此输入小标题</a:t>
            </a:r>
            <a:endParaRPr lang="en-US" altLang="zh-CN" sz="2400" b="1" dirty="0">
              <a:solidFill>
                <a:srgbClr val="669900"/>
              </a:solidFill>
              <a:cs typeface="+mn-ea"/>
              <a:sym typeface="+mn-lt"/>
            </a:endParaRPr>
          </a:p>
        </p:txBody>
      </p:sp>
      <p:sp>
        <p:nvSpPr>
          <p:cNvPr id="10" name="矩形 60"/>
          <p:cNvSpPr>
            <a:spLocks noChangeArrowheads="1"/>
          </p:cNvSpPr>
          <p:nvPr/>
        </p:nvSpPr>
        <p:spPr bwMode="auto">
          <a:xfrm>
            <a:off x="1224946" y="4509120"/>
            <a:ext cx="239411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2"/>
                </a:solidFill>
                <a:latin typeface="时尚中黑简体"/>
              </a:rPr>
              <a:t>单击此处添加文字阐述，添加简短问题说明文字，具体说明文字在此处添加此处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798268" y="3140968"/>
            <a:ext cx="2736304" cy="2736304"/>
            <a:chOff x="837828" y="1772816"/>
            <a:chExt cx="5400600" cy="3644152"/>
          </a:xfrm>
          <a:effectLst>
            <a:outerShdw blurRad="279400" dist="127000" dir="2700000" algn="tl" rotWithShape="0">
              <a:prstClr val="black">
                <a:alpha val="15000"/>
              </a:prstClr>
            </a:outerShdw>
          </a:effectLst>
        </p:grpSpPr>
        <p:sp>
          <p:nvSpPr>
            <p:cNvPr id="12" name="矩形 11"/>
            <p:cNvSpPr/>
            <p:nvPr/>
          </p:nvSpPr>
          <p:spPr>
            <a:xfrm>
              <a:off x="837828" y="1772816"/>
              <a:ext cx="5400600" cy="3024336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37828" y="4768895"/>
              <a:ext cx="5400600" cy="648073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14" name="MH_Text_1"/>
          <p:cNvSpPr/>
          <p:nvPr>
            <p:custDataLst>
              <p:tags r:id="rId2"/>
            </p:custDataLst>
          </p:nvPr>
        </p:nvSpPr>
        <p:spPr>
          <a:xfrm>
            <a:off x="4969362" y="5390650"/>
            <a:ext cx="2308123" cy="4613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rgbClr val="669900"/>
                </a:solidFill>
                <a:cs typeface="+mn-ea"/>
                <a:sym typeface="+mn-lt"/>
              </a:rPr>
              <a:t>此输入小标题</a:t>
            </a:r>
            <a:endParaRPr lang="en-US" altLang="zh-CN" sz="2400" b="1" dirty="0">
              <a:solidFill>
                <a:srgbClr val="669900"/>
              </a:solidFill>
              <a:cs typeface="+mn-ea"/>
              <a:sym typeface="+mn-lt"/>
            </a:endParaRPr>
          </a:p>
        </p:txBody>
      </p:sp>
      <p:sp>
        <p:nvSpPr>
          <p:cNvPr id="15" name="矩形 60"/>
          <p:cNvSpPr>
            <a:spLocks noChangeArrowheads="1"/>
          </p:cNvSpPr>
          <p:nvPr/>
        </p:nvSpPr>
        <p:spPr bwMode="auto">
          <a:xfrm>
            <a:off x="4987950" y="1818853"/>
            <a:ext cx="239411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2"/>
                </a:solidFill>
                <a:latin typeface="时尚中黑简体"/>
              </a:rPr>
              <a:t>单击此处添加文字阐述，添加简短问题说明文字，具体说明文字在此处添加此处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8542684" y="1189365"/>
            <a:ext cx="2736304" cy="2736304"/>
            <a:chOff x="837828" y="1772816"/>
            <a:chExt cx="5400600" cy="3644152"/>
          </a:xfrm>
          <a:effectLst>
            <a:outerShdw blurRad="279400" dist="127000" dir="2700000" algn="tl" rotWithShape="0">
              <a:prstClr val="black">
                <a:alpha val="15000"/>
              </a:prstClr>
            </a:outerShdw>
          </a:effectLst>
        </p:grpSpPr>
        <p:sp>
          <p:nvSpPr>
            <p:cNvPr id="17" name="矩形 16"/>
            <p:cNvSpPr/>
            <p:nvPr/>
          </p:nvSpPr>
          <p:spPr>
            <a:xfrm>
              <a:off x="837828" y="1772816"/>
              <a:ext cx="5400600" cy="3024336"/>
            </a:xfrm>
            <a:prstGeom prst="rect">
              <a:avLst/>
            </a:prstGeom>
            <a:blipFill>
              <a:blip r:embed="rId8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37828" y="4768895"/>
              <a:ext cx="5400600" cy="648073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19" name="MH_Text_1"/>
          <p:cNvSpPr/>
          <p:nvPr>
            <p:custDataLst>
              <p:tags r:id="rId3"/>
            </p:custDataLst>
          </p:nvPr>
        </p:nvSpPr>
        <p:spPr>
          <a:xfrm>
            <a:off x="8713778" y="3439047"/>
            <a:ext cx="2308123" cy="4613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rgbClr val="669900"/>
                </a:solidFill>
                <a:cs typeface="+mn-ea"/>
                <a:sym typeface="+mn-lt"/>
              </a:rPr>
              <a:t>此输入小标题</a:t>
            </a:r>
            <a:endParaRPr lang="en-US" altLang="zh-CN" sz="2400" b="1" dirty="0">
              <a:solidFill>
                <a:srgbClr val="669900"/>
              </a:solidFill>
              <a:cs typeface="+mn-ea"/>
              <a:sym typeface="+mn-lt"/>
            </a:endParaRPr>
          </a:p>
        </p:txBody>
      </p:sp>
      <p:sp>
        <p:nvSpPr>
          <p:cNvPr id="20" name="矩形 60"/>
          <p:cNvSpPr>
            <a:spLocks noChangeArrowheads="1"/>
          </p:cNvSpPr>
          <p:nvPr/>
        </p:nvSpPr>
        <p:spPr bwMode="auto">
          <a:xfrm>
            <a:off x="8713778" y="4357717"/>
            <a:ext cx="239411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2"/>
                </a:solidFill>
                <a:latin typeface="时尚中黑简体"/>
              </a:rPr>
              <a:t>单击此处添加文字阐述，添加简短问题说明文字，具体说明文字在此处添加此处</a:t>
            </a:r>
          </a:p>
        </p:txBody>
      </p:sp>
    </p:spTree>
    <p:extLst>
      <p:ext uri="{BB962C8B-B14F-4D97-AF65-F5344CB8AC3E}">
        <p14:creationId xmlns:p14="http://schemas.microsoft.com/office/powerpoint/2010/main" val="3290490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50"/>
                            </p:stCondLst>
                            <p:childTnLst>
                              <p:par>
                                <p:cTn id="3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5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750"/>
                            </p:stCondLst>
                            <p:childTnLst>
                              <p:par>
                                <p:cTn id="50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750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2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9" grpId="0"/>
      <p:bldP spid="10" grpId="0"/>
      <p:bldP spid="14" grpId="0"/>
      <p:bldP spid="15" grpId="0"/>
      <p:bldP spid="19" grpId="0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341884" y="1268760"/>
            <a:ext cx="4180628" cy="4521750"/>
            <a:chOff x="3882315" y="1159058"/>
            <a:chExt cx="5174458" cy="5596673"/>
          </a:xfrm>
        </p:grpSpPr>
        <p:sp>
          <p:nvSpPr>
            <p:cNvPr id="7" name="Freeform 167"/>
            <p:cNvSpPr>
              <a:spLocks/>
            </p:cNvSpPr>
            <p:nvPr/>
          </p:nvSpPr>
          <p:spPr bwMode="auto">
            <a:xfrm rot="1200000">
              <a:off x="3882315" y="3196744"/>
              <a:ext cx="4989513" cy="2695575"/>
            </a:xfrm>
            <a:custGeom>
              <a:avLst/>
              <a:gdLst>
                <a:gd name="T0" fmla="*/ 177 w 1328"/>
                <a:gd name="T1" fmla="*/ 717 h 717"/>
                <a:gd name="T2" fmla="*/ 1314 w 1328"/>
                <a:gd name="T3" fmla="*/ 303 h 717"/>
                <a:gd name="T4" fmla="*/ 1290 w 1328"/>
                <a:gd name="T5" fmla="*/ 0 h 717"/>
                <a:gd name="T6" fmla="*/ 0 w 1328"/>
                <a:gd name="T7" fmla="*/ 470 h 717"/>
                <a:gd name="T8" fmla="*/ 177 w 1328"/>
                <a:gd name="T9" fmla="*/ 717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8" h="717">
                  <a:moveTo>
                    <a:pt x="177" y="717"/>
                  </a:moveTo>
                  <a:cubicBezTo>
                    <a:pt x="1314" y="303"/>
                    <a:pt x="1314" y="303"/>
                    <a:pt x="1314" y="303"/>
                  </a:cubicBezTo>
                  <a:cubicBezTo>
                    <a:pt x="1328" y="205"/>
                    <a:pt x="1322" y="101"/>
                    <a:pt x="1290" y="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41" y="568"/>
                    <a:pt x="102" y="651"/>
                    <a:pt x="177" y="71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8" name="Freeform 168"/>
            <p:cNvSpPr>
              <a:spLocks/>
            </p:cNvSpPr>
            <p:nvPr/>
          </p:nvSpPr>
          <p:spPr bwMode="auto">
            <a:xfrm rot="1200000">
              <a:off x="4062498" y="2019806"/>
              <a:ext cx="4994275" cy="2695575"/>
            </a:xfrm>
            <a:custGeom>
              <a:avLst/>
              <a:gdLst>
                <a:gd name="T0" fmla="*/ 1152 w 1329"/>
                <a:gd name="T1" fmla="*/ 0 h 717"/>
                <a:gd name="T2" fmla="*/ 15 w 1329"/>
                <a:gd name="T3" fmla="*/ 414 h 717"/>
                <a:gd name="T4" fmla="*/ 39 w 1329"/>
                <a:gd name="T5" fmla="*/ 717 h 717"/>
                <a:gd name="T6" fmla="*/ 1329 w 1329"/>
                <a:gd name="T7" fmla="*/ 247 h 717"/>
                <a:gd name="T8" fmla="*/ 1152 w 1329"/>
                <a:gd name="T9" fmla="*/ 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9" h="717">
                  <a:moveTo>
                    <a:pt x="1152" y="0"/>
                  </a:moveTo>
                  <a:cubicBezTo>
                    <a:pt x="15" y="414"/>
                    <a:pt x="15" y="414"/>
                    <a:pt x="15" y="414"/>
                  </a:cubicBezTo>
                  <a:cubicBezTo>
                    <a:pt x="0" y="513"/>
                    <a:pt x="7" y="616"/>
                    <a:pt x="39" y="717"/>
                  </a:cubicBezTo>
                  <a:cubicBezTo>
                    <a:pt x="1329" y="247"/>
                    <a:pt x="1329" y="247"/>
                    <a:pt x="1329" y="247"/>
                  </a:cubicBezTo>
                  <a:cubicBezTo>
                    <a:pt x="1288" y="150"/>
                    <a:pt x="1227" y="67"/>
                    <a:pt x="115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9" name="Freeform 169"/>
            <p:cNvSpPr>
              <a:spLocks/>
            </p:cNvSpPr>
            <p:nvPr/>
          </p:nvSpPr>
          <p:spPr bwMode="auto">
            <a:xfrm rot="1200000">
              <a:off x="4584234" y="1159058"/>
              <a:ext cx="3975100" cy="2057401"/>
            </a:xfrm>
            <a:custGeom>
              <a:avLst/>
              <a:gdLst>
                <a:gd name="T0" fmla="*/ 429 w 1058"/>
                <a:gd name="T1" fmla="*/ 79 h 547"/>
                <a:gd name="T2" fmla="*/ 0 w 1058"/>
                <a:gd name="T3" fmla="*/ 547 h 547"/>
                <a:gd name="T4" fmla="*/ 1058 w 1058"/>
                <a:gd name="T5" fmla="*/ 162 h 547"/>
                <a:gd name="T6" fmla="*/ 429 w 1058"/>
                <a:gd name="T7" fmla="*/ 79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8" h="547">
                  <a:moveTo>
                    <a:pt x="429" y="79"/>
                  </a:moveTo>
                  <a:cubicBezTo>
                    <a:pt x="210" y="159"/>
                    <a:pt x="57" y="338"/>
                    <a:pt x="0" y="547"/>
                  </a:cubicBezTo>
                  <a:cubicBezTo>
                    <a:pt x="1058" y="162"/>
                    <a:pt x="1058" y="162"/>
                    <a:pt x="1058" y="162"/>
                  </a:cubicBezTo>
                  <a:cubicBezTo>
                    <a:pt x="881" y="38"/>
                    <a:pt x="648" y="0"/>
                    <a:pt x="429" y="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0" name="Freeform 170"/>
            <p:cNvSpPr>
              <a:spLocks/>
            </p:cNvSpPr>
            <p:nvPr/>
          </p:nvSpPr>
          <p:spPr bwMode="auto">
            <a:xfrm rot="1200000">
              <a:off x="4375270" y="4699918"/>
              <a:ext cx="3975100" cy="2055813"/>
            </a:xfrm>
            <a:custGeom>
              <a:avLst/>
              <a:gdLst>
                <a:gd name="T0" fmla="*/ 630 w 1058"/>
                <a:gd name="T1" fmla="*/ 467 h 547"/>
                <a:gd name="T2" fmla="*/ 1058 w 1058"/>
                <a:gd name="T3" fmla="*/ 0 h 547"/>
                <a:gd name="T4" fmla="*/ 0 w 1058"/>
                <a:gd name="T5" fmla="*/ 385 h 547"/>
                <a:gd name="T6" fmla="*/ 630 w 1058"/>
                <a:gd name="T7" fmla="*/ 467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8" h="547">
                  <a:moveTo>
                    <a:pt x="630" y="467"/>
                  </a:moveTo>
                  <a:cubicBezTo>
                    <a:pt x="848" y="388"/>
                    <a:pt x="1002" y="209"/>
                    <a:pt x="1058" y="0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178" y="509"/>
                    <a:pt x="411" y="547"/>
                    <a:pt x="630" y="46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cxnSp>
        <p:nvCxnSpPr>
          <p:cNvPr id="11" name="Straight Connector 50"/>
          <p:cNvCxnSpPr>
            <a:cxnSpLocks noChangeShapeType="1"/>
          </p:cNvCxnSpPr>
          <p:nvPr/>
        </p:nvCxnSpPr>
        <p:spPr bwMode="auto">
          <a:xfrm>
            <a:off x="4875106" y="1871719"/>
            <a:ext cx="1363053" cy="0"/>
          </a:xfrm>
          <a:prstGeom prst="line">
            <a:avLst/>
          </a:prstGeom>
          <a:ln>
            <a:solidFill>
              <a:schemeClr val="accent1"/>
            </a:solidFill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92"/>
          <p:cNvSpPr>
            <a:spLocks noEditPoints="1"/>
          </p:cNvSpPr>
          <p:nvPr/>
        </p:nvSpPr>
        <p:spPr bwMode="auto">
          <a:xfrm>
            <a:off x="6514713" y="1602846"/>
            <a:ext cx="524348" cy="537745"/>
          </a:xfrm>
          <a:custGeom>
            <a:avLst/>
            <a:gdLst>
              <a:gd name="T0" fmla="*/ 161 w 195"/>
              <a:gd name="T1" fmla="*/ 101 h 200"/>
              <a:gd name="T2" fmla="*/ 152 w 195"/>
              <a:gd name="T3" fmla="*/ 99 h 200"/>
              <a:gd name="T4" fmla="*/ 159 w 195"/>
              <a:gd name="T5" fmla="*/ 87 h 200"/>
              <a:gd name="T6" fmla="*/ 161 w 195"/>
              <a:gd name="T7" fmla="*/ 87 h 200"/>
              <a:gd name="T8" fmla="*/ 184 w 195"/>
              <a:gd name="T9" fmla="*/ 46 h 200"/>
              <a:gd name="T10" fmla="*/ 164 w 195"/>
              <a:gd name="T11" fmla="*/ 23 h 200"/>
              <a:gd name="T12" fmla="*/ 164 w 195"/>
              <a:gd name="T13" fmla="*/ 9 h 200"/>
              <a:gd name="T14" fmla="*/ 195 w 195"/>
              <a:gd name="T15" fmla="*/ 46 h 200"/>
              <a:gd name="T16" fmla="*/ 161 w 195"/>
              <a:gd name="T17" fmla="*/ 101 h 200"/>
              <a:gd name="T18" fmla="*/ 98 w 195"/>
              <a:gd name="T19" fmla="*/ 130 h 200"/>
              <a:gd name="T20" fmla="*/ 36 w 195"/>
              <a:gd name="T21" fmla="*/ 40 h 200"/>
              <a:gd name="T22" fmla="*/ 36 w 195"/>
              <a:gd name="T23" fmla="*/ 0 h 200"/>
              <a:gd name="T24" fmla="*/ 160 w 195"/>
              <a:gd name="T25" fmla="*/ 0 h 200"/>
              <a:gd name="T26" fmla="*/ 160 w 195"/>
              <a:gd name="T27" fmla="*/ 40 h 200"/>
              <a:gd name="T28" fmla="*/ 98 w 195"/>
              <a:gd name="T29" fmla="*/ 130 h 200"/>
              <a:gd name="T30" fmla="*/ 67 w 195"/>
              <a:gd name="T31" fmla="*/ 12 h 200"/>
              <a:gd name="T32" fmla="*/ 52 w 195"/>
              <a:gd name="T33" fmla="*/ 12 h 200"/>
              <a:gd name="T34" fmla="*/ 99 w 195"/>
              <a:gd name="T35" fmla="*/ 119 h 200"/>
              <a:gd name="T36" fmla="*/ 67 w 195"/>
              <a:gd name="T37" fmla="*/ 12 h 200"/>
              <a:gd name="T38" fmla="*/ 34 w 195"/>
              <a:gd name="T39" fmla="*/ 87 h 200"/>
              <a:gd name="T40" fmla="*/ 36 w 195"/>
              <a:gd name="T41" fmla="*/ 87 h 200"/>
              <a:gd name="T42" fmla="*/ 43 w 195"/>
              <a:gd name="T43" fmla="*/ 99 h 200"/>
              <a:gd name="T44" fmla="*/ 34 w 195"/>
              <a:gd name="T45" fmla="*/ 101 h 200"/>
              <a:gd name="T46" fmla="*/ 0 w 195"/>
              <a:gd name="T47" fmla="*/ 46 h 200"/>
              <a:gd name="T48" fmla="*/ 31 w 195"/>
              <a:gd name="T49" fmla="*/ 9 h 200"/>
              <a:gd name="T50" fmla="*/ 31 w 195"/>
              <a:gd name="T51" fmla="*/ 23 h 200"/>
              <a:gd name="T52" fmla="*/ 11 w 195"/>
              <a:gd name="T53" fmla="*/ 46 h 200"/>
              <a:gd name="T54" fmla="*/ 34 w 195"/>
              <a:gd name="T55" fmla="*/ 87 h 200"/>
              <a:gd name="T56" fmla="*/ 87 w 195"/>
              <a:gd name="T57" fmla="*/ 147 h 200"/>
              <a:gd name="T58" fmla="*/ 97 w 195"/>
              <a:gd name="T59" fmla="*/ 136 h 200"/>
              <a:gd name="T60" fmla="*/ 108 w 195"/>
              <a:gd name="T61" fmla="*/ 147 h 200"/>
              <a:gd name="T62" fmla="*/ 97 w 195"/>
              <a:gd name="T63" fmla="*/ 157 h 200"/>
              <a:gd name="T64" fmla="*/ 87 w 195"/>
              <a:gd name="T65" fmla="*/ 147 h 200"/>
              <a:gd name="T66" fmla="*/ 128 w 195"/>
              <a:gd name="T67" fmla="*/ 170 h 200"/>
              <a:gd name="T68" fmla="*/ 118 w 195"/>
              <a:gd name="T69" fmla="*/ 180 h 200"/>
              <a:gd name="T70" fmla="*/ 78 w 195"/>
              <a:gd name="T71" fmla="*/ 180 h 200"/>
              <a:gd name="T72" fmla="*/ 68 w 195"/>
              <a:gd name="T73" fmla="*/ 170 h 200"/>
              <a:gd name="T74" fmla="*/ 78 w 195"/>
              <a:gd name="T75" fmla="*/ 160 h 200"/>
              <a:gd name="T76" fmla="*/ 118 w 195"/>
              <a:gd name="T77" fmla="*/ 160 h 200"/>
              <a:gd name="T78" fmla="*/ 128 w 195"/>
              <a:gd name="T79" fmla="*/ 170 h 200"/>
              <a:gd name="T80" fmla="*/ 58 w 195"/>
              <a:gd name="T81" fmla="*/ 184 h 200"/>
              <a:gd name="T82" fmla="*/ 134 w 195"/>
              <a:gd name="T83" fmla="*/ 184 h 200"/>
              <a:gd name="T84" fmla="*/ 144 w 195"/>
              <a:gd name="T85" fmla="*/ 200 h 200"/>
              <a:gd name="T86" fmla="*/ 48 w 195"/>
              <a:gd name="T87" fmla="*/ 200 h 200"/>
              <a:gd name="T88" fmla="*/ 58 w 195"/>
              <a:gd name="T89" fmla="*/ 18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5" h="200">
                <a:moveTo>
                  <a:pt x="161" y="101"/>
                </a:moveTo>
                <a:cubicBezTo>
                  <a:pt x="158" y="101"/>
                  <a:pt x="155" y="100"/>
                  <a:pt x="152" y="99"/>
                </a:cubicBezTo>
                <a:cubicBezTo>
                  <a:pt x="155" y="96"/>
                  <a:pt x="157" y="92"/>
                  <a:pt x="159" y="87"/>
                </a:cubicBezTo>
                <a:cubicBezTo>
                  <a:pt x="159" y="87"/>
                  <a:pt x="160" y="87"/>
                  <a:pt x="161" y="87"/>
                </a:cubicBezTo>
                <a:cubicBezTo>
                  <a:pt x="176" y="87"/>
                  <a:pt x="184" y="64"/>
                  <a:pt x="184" y="46"/>
                </a:cubicBezTo>
                <a:cubicBezTo>
                  <a:pt x="184" y="31"/>
                  <a:pt x="175" y="23"/>
                  <a:pt x="164" y="23"/>
                </a:cubicBezTo>
                <a:cubicBezTo>
                  <a:pt x="164" y="18"/>
                  <a:pt x="164" y="13"/>
                  <a:pt x="164" y="9"/>
                </a:cubicBezTo>
                <a:cubicBezTo>
                  <a:pt x="181" y="9"/>
                  <a:pt x="195" y="23"/>
                  <a:pt x="195" y="46"/>
                </a:cubicBezTo>
                <a:cubicBezTo>
                  <a:pt x="195" y="71"/>
                  <a:pt x="182" y="101"/>
                  <a:pt x="161" y="101"/>
                </a:cubicBezTo>
                <a:close/>
                <a:moveTo>
                  <a:pt x="98" y="130"/>
                </a:moveTo>
                <a:cubicBezTo>
                  <a:pt x="65" y="130"/>
                  <a:pt x="36" y="90"/>
                  <a:pt x="36" y="40"/>
                </a:cubicBezTo>
                <a:cubicBezTo>
                  <a:pt x="36" y="37"/>
                  <a:pt x="36" y="3"/>
                  <a:pt x="36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0" y="3"/>
                  <a:pt x="160" y="37"/>
                  <a:pt x="160" y="40"/>
                </a:cubicBezTo>
                <a:cubicBezTo>
                  <a:pt x="160" y="90"/>
                  <a:pt x="131" y="130"/>
                  <a:pt x="98" y="130"/>
                </a:cubicBezTo>
                <a:close/>
                <a:moveTo>
                  <a:pt x="67" y="12"/>
                </a:move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0" y="116"/>
                  <a:pt x="99" y="119"/>
                </a:cubicBezTo>
                <a:cubicBezTo>
                  <a:pt x="62" y="92"/>
                  <a:pt x="67" y="12"/>
                  <a:pt x="67" y="12"/>
                </a:cubicBezTo>
                <a:close/>
                <a:moveTo>
                  <a:pt x="34" y="87"/>
                </a:moveTo>
                <a:cubicBezTo>
                  <a:pt x="35" y="87"/>
                  <a:pt x="36" y="87"/>
                  <a:pt x="36" y="87"/>
                </a:cubicBezTo>
                <a:cubicBezTo>
                  <a:pt x="38" y="92"/>
                  <a:pt x="40" y="96"/>
                  <a:pt x="43" y="99"/>
                </a:cubicBezTo>
                <a:cubicBezTo>
                  <a:pt x="40" y="100"/>
                  <a:pt x="37" y="101"/>
                  <a:pt x="34" y="101"/>
                </a:cubicBezTo>
                <a:cubicBezTo>
                  <a:pt x="13" y="101"/>
                  <a:pt x="0" y="71"/>
                  <a:pt x="0" y="46"/>
                </a:cubicBezTo>
                <a:cubicBezTo>
                  <a:pt x="0" y="23"/>
                  <a:pt x="14" y="9"/>
                  <a:pt x="31" y="9"/>
                </a:cubicBezTo>
                <a:cubicBezTo>
                  <a:pt x="31" y="13"/>
                  <a:pt x="31" y="18"/>
                  <a:pt x="31" y="23"/>
                </a:cubicBezTo>
                <a:cubicBezTo>
                  <a:pt x="20" y="23"/>
                  <a:pt x="11" y="31"/>
                  <a:pt x="11" y="46"/>
                </a:cubicBezTo>
                <a:cubicBezTo>
                  <a:pt x="11" y="64"/>
                  <a:pt x="19" y="87"/>
                  <a:pt x="34" y="87"/>
                </a:cubicBezTo>
                <a:close/>
                <a:moveTo>
                  <a:pt x="87" y="147"/>
                </a:moveTo>
                <a:cubicBezTo>
                  <a:pt x="87" y="141"/>
                  <a:pt x="91" y="136"/>
                  <a:pt x="97" y="136"/>
                </a:cubicBezTo>
                <a:cubicBezTo>
                  <a:pt x="103" y="136"/>
                  <a:pt x="108" y="141"/>
                  <a:pt x="108" y="147"/>
                </a:cubicBezTo>
                <a:cubicBezTo>
                  <a:pt x="108" y="153"/>
                  <a:pt x="103" y="157"/>
                  <a:pt x="97" y="157"/>
                </a:cubicBezTo>
                <a:cubicBezTo>
                  <a:pt x="91" y="157"/>
                  <a:pt x="87" y="153"/>
                  <a:pt x="87" y="147"/>
                </a:cubicBezTo>
                <a:close/>
                <a:moveTo>
                  <a:pt x="128" y="170"/>
                </a:moveTo>
                <a:cubicBezTo>
                  <a:pt x="128" y="176"/>
                  <a:pt x="123" y="180"/>
                  <a:pt x="118" y="180"/>
                </a:cubicBezTo>
                <a:cubicBezTo>
                  <a:pt x="78" y="180"/>
                  <a:pt x="78" y="180"/>
                  <a:pt x="78" y="180"/>
                </a:cubicBezTo>
                <a:cubicBezTo>
                  <a:pt x="72" y="180"/>
                  <a:pt x="68" y="176"/>
                  <a:pt x="68" y="170"/>
                </a:cubicBezTo>
                <a:cubicBezTo>
                  <a:pt x="68" y="165"/>
                  <a:pt x="72" y="160"/>
                  <a:pt x="78" y="160"/>
                </a:cubicBezTo>
                <a:cubicBezTo>
                  <a:pt x="118" y="160"/>
                  <a:pt x="118" y="160"/>
                  <a:pt x="118" y="160"/>
                </a:cubicBezTo>
                <a:cubicBezTo>
                  <a:pt x="123" y="160"/>
                  <a:pt x="128" y="165"/>
                  <a:pt x="128" y="170"/>
                </a:cubicBezTo>
                <a:close/>
                <a:moveTo>
                  <a:pt x="58" y="184"/>
                </a:moveTo>
                <a:cubicBezTo>
                  <a:pt x="134" y="184"/>
                  <a:pt x="134" y="184"/>
                  <a:pt x="134" y="184"/>
                </a:cubicBezTo>
                <a:cubicBezTo>
                  <a:pt x="143" y="184"/>
                  <a:pt x="144" y="195"/>
                  <a:pt x="144" y="200"/>
                </a:cubicBezTo>
                <a:cubicBezTo>
                  <a:pt x="102" y="200"/>
                  <a:pt x="88" y="200"/>
                  <a:pt x="48" y="200"/>
                </a:cubicBezTo>
                <a:cubicBezTo>
                  <a:pt x="48" y="195"/>
                  <a:pt x="48" y="184"/>
                  <a:pt x="58" y="1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3" name="文本框 5"/>
          <p:cNvSpPr txBox="1"/>
          <p:nvPr/>
        </p:nvSpPr>
        <p:spPr>
          <a:xfrm>
            <a:off x="2514948" y="1711950"/>
            <a:ext cx="1731563" cy="4985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rgbClr val="669900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rgbClr val="669900"/>
              </a:solidFill>
              <a:cs typeface="+mn-ea"/>
              <a:sym typeface="+mn-lt"/>
            </a:endParaRPr>
          </a:p>
        </p:txBody>
      </p:sp>
      <p:sp>
        <p:nvSpPr>
          <p:cNvPr id="14" name="MH_Text_1"/>
          <p:cNvSpPr/>
          <p:nvPr>
            <p:custDataLst>
              <p:tags r:id="rId1"/>
            </p:custDataLst>
          </p:nvPr>
        </p:nvSpPr>
        <p:spPr>
          <a:xfrm>
            <a:off x="7315615" y="1542624"/>
            <a:ext cx="3848077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15" name="Straight Connector 50"/>
          <p:cNvCxnSpPr>
            <a:cxnSpLocks noChangeShapeType="1"/>
          </p:cNvCxnSpPr>
          <p:nvPr/>
        </p:nvCxnSpPr>
        <p:spPr bwMode="auto">
          <a:xfrm>
            <a:off x="5516027" y="3020308"/>
            <a:ext cx="722132" cy="0"/>
          </a:xfrm>
          <a:prstGeom prst="line">
            <a:avLst/>
          </a:prstGeom>
          <a:ln>
            <a:solidFill>
              <a:schemeClr val="accent2"/>
            </a:solidFill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3"/>
          <p:cNvSpPr>
            <a:spLocks noChangeAspect="1" noEditPoints="1"/>
          </p:cNvSpPr>
          <p:nvPr/>
        </p:nvSpPr>
        <p:spPr bwMode="auto">
          <a:xfrm>
            <a:off x="6524038" y="2744704"/>
            <a:ext cx="487313" cy="553499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2514948" y="2768658"/>
            <a:ext cx="1731563" cy="4985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rgbClr val="669900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rgbClr val="669900"/>
              </a:solidFill>
              <a:cs typeface="+mn-ea"/>
              <a:sym typeface="+mn-lt"/>
            </a:endParaRPr>
          </a:p>
        </p:txBody>
      </p:sp>
      <p:sp>
        <p:nvSpPr>
          <p:cNvPr id="18" name="MH_Text_1"/>
          <p:cNvSpPr/>
          <p:nvPr>
            <p:custDataLst>
              <p:tags r:id="rId2"/>
            </p:custDataLst>
          </p:nvPr>
        </p:nvSpPr>
        <p:spPr>
          <a:xfrm>
            <a:off x="7316259" y="2681357"/>
            <a:ext cx="3848077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19" name="Straight Connector 50"/>
          <p:cNvCxnSpPr>
            <a:cxnSpLocks noChangeShapeType="1"/>
          </p:cNvCxnSpPr>
          <p:nvPr/>
        </p:nvCxnSpPr>
        <p:spPr bwMode="auto">
          <a:xfrm>
            <a:off x="5516027" y="4110819"/>
            <a:ext cx="722132" cy="0"/>
          </a:xfrm>
          <a:prstGeom prst="line">
            <a:avLst/>
          </a:prstGeom>
          <a:ln>
            <a:solidFill>
              <a:schemeClr val="accent3"/>
            </a:solidFill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6602107" y="3879853"/>
            <a:ext cx="367679" cy="553370"/>
            <a:chOff x="9755188" y="592137"/>
            <a:chExt cx="1260475" cy="1897063"/>
          </a:xfrm>
          <a:solidFill>
            <a:schemeClr val="accent3"/>
          </a:solidFill>
        </p:grpSpPr>
        <p:sp>
          <p:nvSpPr>
            <p:cNvPr id="21" name="Freeform 78"/>
            <p:cNvSpPr>
              <a:spLocks/>
            </p:cNvSpPr>
            <p:nvPr/>
          </p:nvSpPr>
          <p:spPr bwMode="auto">
            <a:xfrm>
              <a:off x="10029826" y="2216150"/>
              <a:ext cx="711200" cy="273050"/>
            </a:xfrm>
            <a:custGeom>
              <a:avLst/>
              <a:gdLst>
                <a:gd name="T0" fmla="*/ 253 w 284"/>
                <a:gd name="T1" fmla="*/ 0 h 109"/>
                <a:gd name="T2" fmla="*/ 30 w 284"/>
                <a:gd name="T3" fmla="*/ 0 h 109"/>
                <a:gd name="T4" fmla="*/ 0 w 284"/>
                <a:gd name="T5" fmla="*/ 31 h 109"/>
                <a:gd name="T6" fmla="*/ 30 w 284"/>
                <a:gd name="T7" fmla="*/ 62 h 109"/>
                <a:gd name="T8" fmla="*/ 77 w 284"/>
                <a:gd name="T9" fmla="*/ 62 h 109"/>
                <a:gd name="T10" fmla="*/ 77 w 284"/>
                <a:gd name="T11" fmla="*/ 65 h 109"/>
                <a:gd name="T12" fmla="*/ 142 w 284"/>
                <a:gd name="T13" fmla="*/ 109 h 109"/>
                <a:gd name="T14" fmla="*/ 207 w 284"/>
                <a:gd name="T15" fmla="*/ 65 h 109"/>
                <a:gd name="T16" fmla="*/ 206 w 284"/>
                <a:gd name="T17" fmla="*/ 62 h 109"/>
                <a:gd name="T18" fmla="*/ 253 w 284"/>
                <a:gd name="T19" fmla="*/ 62 h 109"/>
                <a:gd name="T20" fmla="*/ 284 w 284"/>
                <a:gd name="T21" fmla="*/ 31 h 109"/>
                <a:gd name="T22" fmla="*/ 253 w 284"/>
                <a:gd name="T2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4" h="109">
                  <a:moveTo>
                    <a:pt x="253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8"/>
                    <a:pt x="13" y="62"/>
                    <a:pt x="30" y="62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77" y="63"/>
                    <a:pt x="77" y="64"/>
                    <a:pt x="77" y="65"/>
                  </a:cubicBezTo>
                  <a:cubicBezTo>
                    <a:pt x="77" y="89"/>
                    <a:pt x="106" y="109"/>
                    <a:pt x="142" y="109"/>
                  </a:cubicBezTo>
                  <a:cubicBezTo>
                    <a:pt x="178" y="109"/>
                    <a:pt x="207" y="89"/>
                    <a:pt x="207" y="65"/>
                  </a:cubicBezTo>
                  <a:cubicBezTo>
                    <a:pt x="207" y="64"/>
                    <a:pt x="206" y="63"/>
                    <a:pt x="206" y="62"/>
                  </a:cubicBezTo>
                  <a:cubicBezTo>
                    <a:pt x="253" y="62"/>
                    <a:pt x="253" y="62"/>
                    <a:pt x="253" y="62"/>
                  </a:cubicBezTo>
                  <a:cubicBezTo>
                    <a:pt x="270" y="62"/>
                    <a:pt x="284" y="48"/>
                    <a:pt x="284" y="31"/>
                  </a:cubicBezTo>
                  <a:cubicBezTo>
                    <a:pt x="284" y="14"/>
                    <a:pt x="270" y="0"/>
                    <a:pt x="2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22" name="Freeform 79"/>
            <p:cNvSpPr>
              <a:spLocks noEditPoints="1"/>
            </p:cNvSpPr>
            <p:nvPr/>
          </p:nvSpPr>
          <p:spPr bwMode="auto">
            <a:xfrm>
              <a:off x="9755188" y="592137"/>
              <a:ext cx="1260475" cy="1395413"/>
            </a:xfrm>
            <a:custGeom>
              <a:avLst/>
              <a:gdLst>
                <a:gd name="T0" fmla="*/ 252 w 504"/>
                <a:gd name="T1" fmla="*/ 0 h 557"/>
                <a:gd name="T2" fmla="*/ 0 w 504"/>
                <a:gd name="T3" fmla="*/ 252 h 557"/>
                <a:gd name="T4" fmla="*/ 111 w 504"/>
                <a:gd name="T5" fmla="*/ 557 h 557"/>
                <a:gd name="T6" fmla="*/ 398 w 504"/>
                <a:gd name="T7" fmla="*/ 557 h 557"/>
                <a:gd name="T8" fmla="*/ 504 w 504"/>
                <a:gd name="T9" fmla="*/ 252 h 557"/>
                <a:gd name="T10" fmla="*/ 252 w 504"/>
                <a:gd name="T11" fmla="*/ 0 h 557"/>
                <a:gd name="T12" fmla="*/ 316 w 504"/>
                <a:gd name="T13" fmla="*/ 343 h 557"/>
                <a:gd name="T14" fmla="*/ 252 w 504"/>
                <a:gd name="T15" fmla="*/ 306 h 557"/>
                <a:gd name="T16" fmla="*/ 188 w 504"/>
                <a:gd name="T17" fmla="*/ 343 h 557"/>
                <a:gd name="T18" fmla="*/ 202 w 504"/>
                <a:gd name="T19" fmla="*/ 271 h 557"/>
                <a:gd name="T20" fmla="*/ 148 w 504"/>
                <a:gd name="T21" fmla="*/ 221 h 557"/>
                <a:gd name="T22" fmla="*/ 221 w 504"/>
                <a:gd name="T23" fmla="*/ 212 h 557"/>
                <a:gd name="T24" fmla="*/ 252 w 504"/>
                <a:gd name="T25" fmla="*/ 145 h 557"/>
                <a:gd name="T26" fmla="*/ 282 w 504"/>
                <a:gd name="T27" fmla="*/ 212 h 557"/>
                <a:gd name="T28" fmla="*/ 355 w 504"/>
                <a:gd name="T29" fmla="*/ 221 h 557"/>
                <a:gd name="T30" fmla="*/ 301 w 504"/>
                <a:gd name="T31" fmla="*/ 271 h 557"/>
                <a:gd name="T32" fmla="*/ 316 w 504"/>
                <a:gd name="T33" fmla="*/ 343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4" h="557">
                  <a:moveTo>
                    <a:pt x="252" y="0"/>
                  </a:moveTo>
                  <a:cubicBezTo>
                    <a:pt x="112" y="0"/>
                    <a:pt x="0" y="109"/>
                    <a:pt x="0" y="252"/>
                  </a:cubicBezTo>
                  <a:cubicBezTo>
                    <a:pt x="0" y="371"/>
                    <a:pt x="111" y="439"/>
                    <a:pt x="111" y="557"/>
                  </a:cubicBezTo>
                  <a:cubicBezTo>
                    <a:pt x="398" y="557"/>
                    <a:pt x="398" y="557"/>
                    <a:pt x="398" y="557"/>
                  </a:cubicBezTo>
                  <a:cubicBezTo>
                    <a:pt x="398" y="436"/>
                    <a:pt x="504" y="370"/>
                    <a:pt x="504" y="252"/>
                  </a:cubicBezTo>
                  <a:cubicBezTo>
                    <a:pt x="504" y="109"/>
                    <a:pt x="391" y="0"/>
                    <a:pt x="252" y="0"/>
                  </a:cubicBezTo>
                  <a:close/>
                  <a:moveTo>
                    <a:pt x="316" y="343"/>
                  </a:moveTo>
                  <a:cubicBezTo>
                    <a:pt x="252" y="306"/>
                    <a:pt x="252" y="306"/>
                    <a:pt x="252" y="306"/>
                  </a:cubicBezTo>
                  <a:cubicBezTo>
                    <a:pt x="188" y="343"/>
                    <a:pt x="188" y="343"/>
                    <a:pt x="188" y="343"/>
                  </a:cubicBezTo>
                  <a:cubicBezTo>
                    <a:pt x="202" y="271"/>
                    <a:pt x="202" y="271"/>
                    <a:pt x="202" y="271"/>
                  </a:cubicBezTo>
                  <a:cubicBezTo>
                    <a:pt x="148" y="221"/>
                    <a:pt x="148" y="221"/>
                    <a:pt x="148" y="221"/>
                  </a:cubicBezTo>
                  <a:cubicBezTo>
                    <a:pt x="221" y="212"/>
                    <a:pt x="221" y="212"/>
                    <a:pt x="221" y="212"/>
                  </a:cubicBezTo>
                  <a:cubicBezTo>
                    <a:pt x="252" y="145"/>
                    <a:pt x="252" y="145"/>
                    <a:pt x="252" y="145"/>
                  </a:cubicBezTo>
                  <a:cubicBezTo>
                    <a:pt x="282" y="212"/>
                    <a:pt x="282" y="212"/>
                    <a:pt x="282" y="212"/>
                  </a:cubicBezTo>
                  <a:cubicBezTo>
                    <a:pt x="355" y="221"/>
                    <a:pt x="355" y="221"/>
                    <a:pt x="355" y="221"/>
                  </a:cubicBezTo>
                  <a:cubicBezTo>
                    <a:pt x="301" y="271"/>
                    <a:pt x="301" y="271"/>
                    <a:pt x="301" y="271"/>
                  </a:cubicBezTo>
                  <a:lnTo>
                    <a:pt x="316" y="3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23" name="Freeform 80"/>
            <p:cNvSpPr>
              <a:spLocks/>
            </p:cNvSpPr>
            <p:nvPr/>
          </p:nvSpPr>
          <p:spPr bwMode="auto">
            <a:xfrm>
              <a:off x="10028238" y="2055813"/>
              <a:ext cx="709613" cy="104775"/>
            </a:xfrm>
            <a:custGeom>
              <a:avLst/>
              <a:gdLst>
                <a:gd name="T0" fmla="*/ 21 w 284"/>
                <a:gd name="T1" fmla="*/ 42 h 42"/>
                <a:gd name="T2" fmla="*/ 264 w 284"/>
                <a:gd name="T3" fmla="*/ 42 h 42"/>
                <a:gd name="T4" fmla="*/ 284 w 284"/>
                <a:gd name="T5" fmla="*/ 21 h 42"/>
                <a:gd name="T6" fmla="*/ 264 w 284"/>
                <a:gd name="T7" fmla="*/ 0 h 42"/>
                <a:gd name="T8" fmla="*/ 21 w 284"/>
                <a:gd name="T9" fmla="*/ 0 h 42"/>
                <a:gd name="T10" fmla="*/ 0 w 284"/>
                <a:gd name="T11" fmla="*/ 21 h 42"/>
                <a:gd name="T12" fmla="*/ 21 w 284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42">
                  <a:moveTo>
                    <a:pt x="21" y="42"/>
                  </a:moveTo>
                  <a:cubicBezTo>
                    <a:pt x="264" y="42"/>
                    <a:pt x="264" y="42"/>
                    <a:pt x="264" y="42"/>
                  </a:cubicBezTo>
                  <a:cubicBezTo>
                    <a:pt x="275" y="42"/>
                    <a:pt x="284" y="33"/>
                    <a:pt x="284" y="21"/>
                  </a:cubicBezTo>
                  <a:cubicBezTo>
                    <a:pt x="284" y="9"/>
                    <a:pt x="275" y="0"/>
                    <a:pt x="26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33"/>
                    <a:pt x="9" y="42"/>
                    <a:pt x="2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24" name="文本框 5"/>
          <p:cNvSpPr txBox="1"/>
          <p:nvPr/>
        </p:nvSpPr>
        <p:spPr>
          <a:xfrm>
            <a:off x="2514948" y="3825366"/>
            <a:ext cx="1731563" cy="4985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rgbClr val="669900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rgbClr val="669900"/>
              </a:solidFill>
              <a:cs typeface="+mn-ea"/>
              <a:sym typeface="+mn-lt"/>
            </a:endParaRPr>
          </a:p>
        </p:txBody>
      </p:sp>
      <p:sp>
        <p:nvSpPr>
          <p:cNvPr id="25" name="MH_Text_1"/>
          <p:cNvSpPr/>
          <p:nvPr>
            <p:custDataLst>
              <p:tags r:id="rId3"/>
            </p:custDataLst>
          </p:nvPr>
        </p:nvSpPr>
        <p:spPr>
          <a:xfrm>
            <a:off x="7240052" y="3752018"/>
            <a:ext cx="3848077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26" name="Straight Connector 50"/>
          <p:cNvCxnSpPr>
            <a:cxnSpLocks noChangeShapeType="1"/>
          </p:cNvCxnSpPr>
          <p:nvPr/>
        </p:nvCxnSpPr>
        <p:spPr bwMode="auto">
          <a:xfrm>
            <a:off x="4875106" y="5148346"/>
            <a:ext cx="1363053" cy="0"/>
          </a:xfrm>
          <a:prstGeom prst="line">
            <a:avLst/>
          </a:prstGeom>
          <a:ln>
            <a:solidFill>
              <a:schemeClr val="accent4"/>
            </a:solidFill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reeform 910"/>
          <p:cNvSpPr>
            <a:spLocks/>
          </p:cNvSpPr>
          <p:nvPr/>
        </p:nvSpPr>
        <p:spPr bwMode="auto">
          <a:xfrm>
            <a:off x="6531777" y="4890751"/>
            <a:ext cx="510577" cy="515190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8" name="文本框 5"/>
          <p:cNvSpPr txBox="1"/>
          <p:nvPr/>
        </p:nvSpPr>
        <p:spPr>
          <a:xfrm>
            <a:off x="2514948" y="4882073"/>
            <a:ext cx="1731563" cy="4985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rgbClr val="669900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rgbClr val="669900"/>
              </a:solidFill>
              <a:cs typeface="+mn-ea"/>
              <a:sym typeface="+mn-lt"/>
            </a:endParaRPr>
          </a:p>
        </p:txBody>
      </p:sp>
      <p:sp>
        <p:nvSpPr>
          <p:cNvPr id="29" name="MH_Text_1"/>
          <p:cNvSpPr/>
          <p:nvPr>
            <p:custDataLst>
              <p:tags r:id="rId4"/>
            </p:custDataLst>
          </p:nvPr>
        </p:nvSpPr>
        <p:spPr>
          <a:xfrm>
            <a:off x="7240052" y="4882073"/>
            <a:ext cx="3848077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90490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5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8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50"/>
                            </p:stCondLst>
                            <p:childTnLst>
                              <p:par>
                                <p:cTn id="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50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25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75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50"/>
                            </p:stCondLst>
                            <p:childTnLst>
                              <p:par>
                                <p:cTn id="7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95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20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450"/>
                            </p:stCondLst>
                            <p:childTnLst>
                              <p:par>
                                <p:cTn id="8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950"/>
                            </p:stCondLst>
                            <p:childTnLst>
                              <p:par>
                                <p:cTn id="9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65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9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150"/>
                            </p:stCondLst>
                            <p:childTnLst>
                              <p:par>
                                <p:cTn id="1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12" grpId="0" animBg="1"/>
      <p:bldP spid="13" grpId="0"/>
      <p:bldP spid="14" grpId="0"/>
      <p:bldP spid="16" grpId="0" animBg="1"/>
      <p:bldP spid="17" grpId="0"/>
      <p:bldP spid="18" grpId="0"/>
      <p:bldP spid="24" grpId="0"/>
      <p:bldP spid="25" grpId="0"/>
      <p:bldP spid="27" grpId="0" animBg="1"/>
      <p:bldP spid="28" grpId="0"/>
      <p:bldP spid="2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6" name="Freeform 5"/>
          <p:cNvSpPr>
            <a:spLocks noEditPoints="1"/>
          </p:cNvSpPr>
          <p:nvPr/>
        </p:nvSpPr>
        <p:spPr bwMode="auto">
          <a:xfrm>
            <a:off x="4078188" y="3284984"/>
            <a:ext cx="2432107" cy="2432107"/>
          </a:xfrm>
          <a:custGeom>
            <a:avLst/>
            <a:gdLst>
              <a:gd name="T0" fmla="*/ 1098 w 1098"/>
              <a:gd name="T1" fmla="*/ 620 h 1099"/>
              <a:gd name="T2" fmla="*/ 1098 w 1098"/>
              <a:gd name="T3" fmla="*/ 487 h 1099"/>
              <a:gd name="T4" fmla="*/ 940 w 1098"/>
              <a:gd name="T5" fmla="*/ 447 h 1099"/>
              <a:gd name="T6" fmla="*/ 892 w 1098"/>
              <a:gd name="T7" fmla="*/ 335 h 1099"/>
              <a:gd name="T8" fmla="*/ 976 w 1098"/>
              <a:gd name="T9" fmla="*/ 211 h 1099"/>
              <a:gd name="T10" fmla="*/ 882 w 1098"/>
              <a:gd name="T11" fmla="*/ 117 h 1099"/>
              <a:gd name="T12" fmla="*/ 751 w 1098"/>
              <a:gd name="T13" fmla="*/ 196 h 1099"/>
              <a:gd name="T14" fmla="*/ 645 w 1098"/>
              <a:gd name="T15" fmla="*/ 152 h 1099"/>
              <a:gd name="T16" fmla="*/ 615 w 1098"/>
              <a:gd name="T17" fmla="*/ 0 h 1099"/>
              <a:gd name="T18" fmla="*/ 482 w 1098"/>
              <a:gd name="T19" fmla="*/ 0 h 1099"/>
              <a:gd name="T20" fmla="*/ 445 w 1098"/>
              <a:gd name="T21" fmla="*/ 150 h 1099"/>
              <a:gd name="T22" fmla="*/ 329 w 1098"/>
              <a:gd name="T23" fmla="*/ 197 h 1099"/>
              <a:gd name="T24" fmla="*/ 203 w 1098"/>
              <a:gd name="T25" fmla="*/ 112 h 1099"/>
              <a:gd name="T26" fmla="*/ 109 w 1098"/>
              <a:gd name="T27" fmla="*/ 206 h 1099"/>
              <a:gd name="T28" fmla="*/ 188 w 1098"/>
              <a:gd name="T29" fmla="*/ 337 h 1099"/>
              <a:gd name="T30" fmla="*/ 141 w 1098"/>
              <a:gd name="T31" fmla="*/ 452 h 1099"/>
              <a:gd name="T32" fmla="*/ 0 w 1098"/>
              <a:gd name="T33" fmla="*/ 479 h 1099"/>
              <a:gd name="T34" fmla="*/ 0 w 1098"/>
              <a:gd name="T35" fmla="*/ 612 h 1099"/>
              <a:gd name="T36" fmla="*/ 140 w 1098"/>
              <a:gd name="T37" fmla="*/ 647 h 1099"/>
              <a:gd name="T38" fmla="*/ 186 w 1098"/>
              <a:gd name="T39" fmla="*/ 760 h 1099"/>
              <a:gd name="T40" fmla="*/ 100 w 1098"/>
              <a:gd name="T41" fmla="*/ 888 h 1099"/>
              <a:gd name="T42" fmla="*/ 194 w 1098"/>
              <a:gd name="T43" fmla="*/ 982 h 1099"/>
              <a:gd name="T44" fmla="*/ 327 w 1098"/>
              <a:gd name="T45" fmla="*/ 902 h 1099"/>
              <a:gd name="T46" fmla="*/ 446 w 1098"/>
              <a:gd name="T47" fmla="*/ 952 h 1099"/>
              <a:gd name="T48" fmla="*/ 475 w 1098"/>
              <a:gd name="T49" fmla="*/ 1099 h 1099"/>
              <a:gd name="T50" fmla="*/ 608 w 1098"/>
              <a:gd name="T51" fmla="*/ 1099 h 1099"/>
              <a:gd name="T52" fmla="*/ 645 w 1098"/>
              <a:gd name="T53" fmla="*/ 949 h 1099"/>
              <a:gd name="T54" fmla="*/ 755 w 1098"/>
              <a:gd name="T55" fmla="*/ 903 h 1099"/>
              <a:gd name="T56" fmla="*/ 881 w 1098"/>
              <a:gd name="T57" fmla="*/ 987 h 1099"/>
              <a:gd name="T58" fmla="*/ 975 w 1098"/>
              <a:gd name="T59" fmla="*/ 893 h 1099"/>
              <a:gd name="T60" fmla="*/ 895 w 1098"/>
              <a:gd name="T61" fmla="*/ 761 h 1099"/>
              <a:gd name="T62" fmla="*/ 941 w 1098"/>
              <a:gd name="T63" fmla="*/ 650 h 1099"/>
              <a:gd name="T64" fmla="*/ 1098 w 1098"/>
              <a:gd name="T65" fmla="*/ 620 h 1099"/>
              <a:gd name="T66" fmla="*/ 546 w 1098"/>
              <a:gd name="T67" fmla="*/ 828 h 1099"/>
              <a:gd name="T68" fmla="*/ 274 w 1098"/>
              <a:gd name="T69" fmla="*/ 556 h 1099"/>
              <a:gd name="T70" fmla="*/ 546 w 1098"/>
              <a:gd name="T71" fmla="*/ 284 h 1099"/>
              <a:gd name="T72" fmla="*/ 818 w 1098"/>
              <a:gd name="T73" fmla="*/ 556 h 1099"/>
              <a:gd name="T74" fmla="*/ 546 w 1098"/>
              <a:gd name="T75" fmla="*/ 828 h 10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98" h="1099">
                <a:moveTo>
                  <a:pt x="1098" y="620"/>
                </a:moveTo>
                <a:cubicBezTo>
                  <a:pt x="1098" y="487"/>
                  <a:pt x="1098" y="487"/>
                  <a:pt x="1098" y="487"/>
                </a:cubicBezTo>
                <a:cubicBezTo>
                  <a:pt x="940" y="447"/>
                  <a:pt x="940" y="447"/>
                  <a:pt x="940" y="447"/>
                </a:cubicBezTo>
                <a:cubicBezTo>
                  <a:pt x="929" y="407"/>
                  <a:pt x="913" y="370"/>
                  <a:pt x="892" y="335"/>
                </a:cubicBezTo>
                <a:cubicBezTo>
                  <a:pt x="976" y="211"/>
                  <a:pt x="976" y="211"/>
                  <a:pt x="976" y="211"/>
                </a:cubicBezTo>
                <a:cubicBezTo>
                  <a:pt x="882" y="117"/>
                  <a:pt x="882" y="117"/>
                  <a:pt x="882" y="117"/>
                </a:cubicBezTo>
                <a:cubicBezTo>
                  <a:pt x="751" y="196"/>
                  <a:pt x="751" y="196"/>
                  <a:pt x="751" y="196"/>
                </a:cubicBezTo>
                <a:cubicBezTo>
                  <a:pt x="718" y="177"/>
                  <a:pt x="683" y="162"/>
                  <a:pt x="645" y="152"/>
                </a:cubicBezTo>
                <a:cubicBezTo>
                  <a:pt x="615" y="0"/>
                  <a:pt x="615" y="0"/>
                  <a:pt x="615" y="0"/>
                </a:cubicBezTo>
                <a:cubicBezTo>
                  <a:pt x="482" y="0"/>
                  <a:pt x="482" y="0"/>
                  <a:pt x="482" y="0"/>
                </a:cubicBezTo>
                <a:cubicBezTo>
                  <a:pt x="445" y="150"/>
                  <a:pt x="445" y="150"/>
                  <a:pt x="445" y="150"/>
                </a:cubicBezTo>
                <a:cubicBezTo>
                  <a:pt x="404" y="159"/>
                  <a:pt x="365" y="175"/>
                  <a:pt x="329" y="197"/>
                </a:cubicBezTo>
                <a:cubicBezTo>
                  <a:pt x="203" y="112"/>
                  <a:pt x="203" y="112"/>
                  <a:pt x="203" y="112"/>
                </a:cubicBezTo>
                <a:cubicBezTo>
                  <a:pt x="109" y="206"/>
                  <a:pt x="109" y="206"/>
                  <a:pt x="109" y="206"/>
                </a:cubicBezTo>
                <a:cubicBezTo>
                  <a:pt x="188" y="337"/>
                  <a:pt x="188" y="337"/>
                  <a:pt x="188" y="337"/>
                </a:cubicBezTo>
                <a:cubicBezTo>
                  <a:pt x="167" y="372"/>
                  <a:pt x="151" y="411"/>
                  <a:pt x="141" y="452"/>
                </a:cubicBezTo>
                <a:cubicBezTo>
                  <a:pt x="0" y="479"/>
                  <a:pt x="0" y="479"/>
                  <a:pt x="0" y="479"/>
                </a:cubicBezTo>
                <a:cubicBezTo>
                  <a:pt x="0" y="612"/>
                  <a:pt x="0" y="612"/>
                  <a:pt x="0" y="612"/>
                </a:cubicBezTo>
                <a:cubicBezTo>
                  <a:pt x="140" y="647"/>
                  <a:pt x="140" y="647"/>
                  <a:pt x="140" y="647"/>
                </a:cubicBezTo>
                <a:cubicBezTo>
                  <a:pt x="150" y="688"/>
                  <a:pt x="166" y="726"/>
                  <a:pt x="186" y="760"/>
                </a:cubicBezTo>
                <a:cubicBezTo>
                  <a:pt x="100" y="888"/>
                  <a:pt x="100" y="888"/>
                  <a:pt x="100" y="888"/>
                </a:cubicBezTo>
                <a:cubicBezTo>
                  <a:pt x="194" y="982"/>
                  <a:pt x="194" y="982"/>
                  <a:pt x="194" y="982"/>
                </a:cubicBezTo>
                <a:cubicBezTo>
                  <a:pt x="327" y="902"/>
                  <a:pt x="327" y="902"/>
                  <a:pt x="327" y="902"/>
                </a:cubicBezTo>
                <a:cubicBezTo>
                  <a:pt x="363" y="925"/>
                  <a:pt x="404" y="941"/>
                  <a:pt x="446" y="952"/>
                </a:cubicBezTo>
                <a:cubicBezTo>
                  <a:pt x="475" y="1099"/>
                  <a:pt x="475" y="1099"/>
                  <a:pt x="475" y="1099"/>
                </a:cubicBezTo>
                <a:cubicBezTo>
                  <a:pt x="608" y="1099"/>
                  <a:pt x="608" y="1099"/>
                  <a:pt x="608" y="1099"/>
                </a:cubicBezTo>
                <a:cubicBezTo>
                  <a:pt x="645" y="949"/>
                  <a:pt x="645" y="949"/>
                  <a:pt x="645" y="949"/>
                </a:cubicBezTo>
                <a:cubicBezTo>
                  <a:pt x="684" y="939"/>
                  <a:pt x="721" y="923"/>
                  <a:pt x="755" y="903"/>
                </a:cubicBezTo>
                <a:cubicBezTo>
                  <a:pt x="881" y="987"/>
                  <a:pt x="881" y="987"/>
                  <a:pt x="881" y="987"/>
                </a:cubicBezTo>
                <a:cubicBezTo>
                  <a:pt x="975" y="893"/>
                  <a:pt x="975" y="893"/>
                  <a:pt x="975" y="893"/>
                </a:cubicBezTo>
                <a:cubicBezTo>
                  <a:pt x="895" y="761"/>
                  <a:pt x="895" y="761"/>
                  <a:pt x="895" y="761"/>
                </a:cubicBezTo>
                <a:cubicBezTo>
                  <a:pt x="915" y="727"/>
                  <a:pt x="931" y="690"/>
                  <a:pt x="941" y="650"/>
                </a:cubicBezTo>
                <a:lnTo>
                  <a:pt x="1098" y="620"/>
                </a:lnTo>
                <a:close/>
                <a:moveTo>
                  <a:pt x="546" y="828"/>
                </a:moveTo>
                <a:cubicBezTo>
                  <a:pt x="396" y="828"/>
                  <a:pt x="274" y="706"/>
                  <a:pt x="274" y="556"/>
                </a:cubicBezTo>
                <a:cubicBezTo>
                  <a:pt x="274" y="406"/>
                  <a:pt x="396" y="284"/>
                  <a:pt x="546" y="284"/>
                </a:cubicBezTo>
                <a:cubicBezTo>
                  <a:pt x="696" y="284"/>
                  <a:pt x="818" y="406"/>
                  <a:pt x="818" y="556"/>
                </a:cubicBezTo>
                <a:cubicBezTo>
                  <a:pt x="818" y="706"/>
                  <a:pt x="696" y="828"/>
                  <a:pt x="546" y="82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5170425" y="1899420"/>
            <a:ext cx="1674469" cy="1668573"/>
          </a:xfrm>
          <a:custGeom>
            <a:avLst/>
            <a:gdLst>
              <a:gd name="T0" fmla="*/ 756 w 756"/>
              <a:gd name="T1" fmla="*/ 267 h 754"/>
              <a:gd name="T2" fmla="*/ 719 w 756"/>
              <a:gd name="T3" fmla="*/ 181 h 754"/>
              <a:gd name="T4" fmla="*/ 606 w 756"/>
              <a:gd name="T5" fmla="*/ 200 h 754"/>
              <a:gd name="T6" fmla="*/ 544 w 756"/>
              <a:gd name="T7" fmla="*/ 140 h 754"/>
              <a:gd name="T8" fmla="*/ 563 w 756"/>
              <a:gd name="T9" fmla="*/ 36 h 754"/>
              <a:gd name="T10" fmla="*/ 476 w 756"/>
              <a:gd name="T11" fmla="*/ 1 h 754"/>
              <a:gd name="T12" fmla="*/ 413 w 756"/>
              <a:gd name="T13" fmla="*/ 89 h 754"/>
              <a:gd name="T14" fmla="*/ 332 w 756"/>
              <a:gd name="T15" fmla="*/ 90 h 754"/>
              <a:gd name="T16" fmla="*/ 271 w 756"/>
              <a:gd name="T17" fmla="*/ 0 h 754"/>
              <a:gd name="T18" fmla="*/ 185 w 756"/>
              <a:gd name="T19" fmla="*/ 37 h 754"/>
              <a:gd name="T20" fmla="*/ 203 w 756"/>
              <a:gd name="T21" fmla="*/ 144 h 754"/>
              <a:gd name="T22" fmla="*/ 141 w 756"/>
              <a:gd name="T23" fmla="*/ 207 h 754"/>
              <a:gd name="T24" fmla="*/ 35 w 756"/>
              <a:gd name="T25" fmla="*/ 187 h 754"/>
              <a:gd name="T26" fmla="*/ 0 w 756"/>
              <a:gd name="T27" fmla="*/ 274 h 754"/>
              <a:gd name="T28" fmla="*/ 88 w 756"/>
              <a:gd name="T29" fmla="*/ 338 h 754"/>
              <a:gd name="T30" fmla="*/ 90 w 756"/>
              <a:gd name="T31" fmla="*/ 425 h 754"/>
              <a:gd name="T32" fmla="*/ 6 w 756"/>
              <a:gd name="T33" fmla="*/ 482 h 754"/>
              <a:gd name="T34" fmla="*/ 43 w 756"/>
              <a:gd name="T35" fmla="*/ 568 h 754"/>
              <a:gd name="T36" fmla="*/ 144 w 756"/>
              <a:gd name="T37" fmla="*/ 552 h 754"/>
              <a:gd name="T38" fmla="*/ 205 w 756"/>
              <a:gd name="T39" fmla="*/ 612 h 754"/>
              <a:gd name="T40" fmla="*/ 185 w 756"/>
              <a:gd name="T41" fmla="*/ 719 h 754"/>
              <a:gd name="T42" fmla="*/ 272 w 756"/>
              <a:gd name="T43" fmla="*/ 754 h 754"/>
              <a:gd name="T44" fmla="*/ 336 w 756"/>
              <a:gd name="T45" fmla="*/ 665 h 754"/>
              <a:gd name="T46" fmla="*/ 427 w 756"/>
              <a:gd name="T47" fmla="*/ 664 h 754"/>
              <a:gd name="T48" fmla="*/ 486 w 756"/>
              <a:gd name="T49" fmla="*/ 751 h 754"/>
              <a:gd name="T50" fmla="*/ 573 w 756"/>
              <a:gd name="T51" fmla="*/ 714 h 754"/>
              <a:gd name="T52" fmla="*/ 555 w 756"/>
              <a:gd name="T53" fmla="*/ 606 h 754"/>
              <a:gd name="T54" fmla="*/ 613 w 756"/>
              <a:gd name="T55" fmla="*/ 546 h 754"/>
              <a:gd name="T56" fmla="*/ 718 w 756"/>
              <a:gd name="T57" fmla="*/ 566 h 754"/>
              <a:gd name="T58" fmla="*/ 753 w 756"/>
              <a:gd name="T59" fmla="*/ 479 h 754"/>
              <a:gd name="T60" fmla="*/ 664 w 756"/>
              <a:gd name="T61" fmla="*/ 415 h 754"/>
              <a:gd name="T62" fmla="*/ 663 w 756"/>
              <a:gd name="T63" fmla="*/ 331 h 754"/>
              <a:gd name="T64" fmla="*/ 756 w 756"/>
              <a:gd name="T65" fmla="*/ 267 h 754"/>
              <a:gd name="T66" fmla="*/ 457 w 756"/>
              <a:gd name="T67" fmla="*/ 556 h 754"/>
              <a:gd name="T68" fmla="*/ 205 w 756"/>
              <a:gd name="T69" fmla="*/ 455 h 754"/>
              <a:gd name="T70" fmla="*/ 305 w 756"/>
              <a:gd name="T71" fmla="*/ 203 h 754"/>
              <a:gd name="T72" fmla="*/ 557 w 756"/>
              <a:gd name="T73" fmla="*/ 304 h 754"/>
              <a:gd name="T74" fmla="*/ 457 w 756"/>
              <a:gd name="T75" fmla="*/ 556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56" h="754">
                <a:moveTo>
                  <a:pt x="756" y="267"/>
                </a:moveTo>
                <a:cubicBezTo>
                  <a:pt x="719" y="181"/>
                  <a:pt x="719" y="181"/>
                  <a:pt x="719" y="181"/>
                </a:cubicBezTo>
                <a:cubicBezTo>
                  <a:pt x="606" y="200"/>
                  <a:pt x="606" y="200"/>
                  <a:pt x="606" y="200"/>
                </a:cubicBezTo>
                <a:cubicBezTo>
                  <a:pt x="588" y="176"/>
                  <a:pt x="567" y="157"/>
                  <a:pt x="544" y="140"/>
                </a:cubicBezTo>
                <a:cubicBezTo>
                  <a:pt x="563" y="36"/>
                  <a:pt x="563" y="36"/>
                  <a:pt x="563" y="36"/>
                </a:cubicBezTo>
                <a:cubicBezTo>
                  <a:pt x="476" y="1"/>
                  <a:pt x="476" y="1"/>
                  <a:pt x="476" y="1"/>
                </a:cubicBezTo>
                <a:cubicBezTo>
                  <a:pt x="413" y="89"/>
                  <a:pt x="413" y="89"/>
                  <a:pt x="413" y="89"/>
                </a:cubicBezTo>
                <a:cubicBezTo>
                  <a:pt x="387" y="86"/>
                  <a:pt x="360" y="86"/>
                  <a:pt x="332" y="90"/>
                </a:cubicBezTo>
                <a:cubicBezTo>
                  <a:pt x="271" y="0"/>
                  <a:pt x="271" y="0"/>
                  <a:pt x="271" y="0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179" y="162"/>
                  <a:pt x="158" y="184"/>
                  <a:pt x="141" y="207"/>
                </a:cubicBezTo>
                <a:cubicBezTo>
                  <a:pt x="35" y="187"/>
                  <a:pt x="35" y="187"/>
                  <a:pt x="35" y="187"/>
                </a:cubicBezTo>
                <a:cubicBezTo>
                  <a:pt x="0" y="274"/>
                  <a:pt x="0" y="274"/>
                  <a:pt x="0" y="274"/>
                </a:cubicBezTo>
                <a:cubicBezTo>
                  <a:pt x="88" y="338"/>
                  <a:pt x="88" y="338"/>
                  <a:pt x="88" y="338"/>
                </a:cubicBezTo>
                <a:cubicBezTo>
                  <a:pt x="84" y="366"/>
                  <a:pt x="85" y="396"/>
                  <a:pt x="90" y="425"/>
                </a:cubicBezTo>
                <a:cubicBezTo>
                  <a:pt x="6" y="482"/>
                  <a:pt x="6" y="482"/>
                  <a:pt x="6" y="482"/>
                </a:cubicBezTo>
                <a:cubicBezTo>
                  <a:pt x="43" y="568"/>
                  <a:pt x="43" y="568"/>
                  <a:pt x="43" y="568"/>
                </a:cubicBezTo>
                <a:cubicBezTo>
                  <a:pt x="144" y="552"/>
                  <a:pt x="144" y="552"/>
                  <a:pt x="144" y="552"/>
                </a:cubicBezTo>
                <a:cubicBezTo>
                  <a:pt x="161" y="575"/>
                  <a:pt x="182" y="595"/>
                  <a:pt x="205" y="612"/>
                </a:cubicBezTo>
                <a:cubicBezTo>
                  <a:pt x="185" y="719"/>
                  <a:pt x="185" y="719"/>
                  <a:pt x="185" y="719"/>
                </a:cubicBezTo>
                <a:cubicBezTo>
                  <a:pt x="272" y="754"/>
                  <a:pt x="272" y="754"/>
                  <a:pt x="272" y="754"/>
                </a:cubicBezTo>
                <a:cubicBezTo>
                  <a:pt x="336" y="665"/>
                  <a:pt x="336" y="665"/>
                  <a:pt x="336" y="665"/>
                </a:cubicBezTo>
                <a:cubicBezTo>
                  <a:pt x="365" y="669"/>
                  <a:pt x="396" y="669"/>
                  <a:pt x="427" y="664"/>
                </a:cubicBezTo>
                <a:cubicBezTo>
                  <a:pt x="486" y="751"/>
                  <a:pt x="486" y="751"/>
                  <a:pt x="486" y="751"/>
                </a:cubicBezTo>
                <a:cubicBezTo>
                  <a:pt x="573" y="714"/>
                  <a:pt x="573" y="714"/>
                  <a:pt x="573" y="714"/>
                </a:cubicBezTo>
                <a:cubicBezTo>
                  <a:pt x="555" y="606"/>
                  <a:pt x="555" y="606"/>
                  <a:pt x="555" y="606"/>
                </a:cubicBezTo>
                <a:cubicBezTo>
                  <a:pt x="577" y="589"/>
                  <a:pt x="597" y="569"/>
                  <a:pt x="613" y="546"/>
                </a:cubicBezTo>
                <a:cubicBezTo>
                  <a:pt x="718" y="566"/>
                  <a:pt x="718" y="566"/>
                  <a:pt x="718" y="566"/>
                </a:cubicBezTo>
                <a:cubicBezTo>
                  <a:pt x="753" y="479"/>
                  <a:pt x="753" y="479"/>
                  <a:pt x="753" y="479"/>
                </a:cubicBezTo>
                <a:cubicBezTo>
                  <a:pt x="664" y="415"/>
                  <a:pt x="664" y="415"/>
                  <a:pt x="664" y="415"/>
                </a:cubicBezTo>
                <a:cubicBezTo>
                  <a:pt x="668" y="388"/>
                  <a:pt x="667" y="359"/>
                  <a:pt x="663" y="331"/>
                </a:cubicBezTo>
                <a:lnTo>
                  <a:pt x="756" y="267"/>
                </a:lnTo>
                <a:close/>
                <a:moveTo>
                  <a:pt x="457" y="556"/>
                </a:moveTo>
                <a:cubicBezTo>
                  <a:pt x="360" y="597"/>
                  <a:pt x="247" y="552"/>
                  <a:pt x="205" y="455"/>
                </a:cubicBezTo>
                <a:cubicBezTo>
                  <a:pt x="163" y="358"/>
                  <a:pt x="208" y="245"/>
                  <a:pt x="305" y="203"/>
                </a:cubicBezTo>
                <a:cubicBezTo>
                  <a:pt x="403" y="161"/>
                  <a:pt x="515" y="206"/>
                  <a:pt x="557" y="304"/>
                </a:cubicBezTo>
                <a:cubicBezTo>
                  <a:pt x="599" y="401"/>
                  <a:pt x="554" y="514"/>
                  <a:pt x="457" y="55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8" name="Freeform 8"/>
          <p:cNvSpPr>
            <a:spLocks noEditPoints="1"/>
          </p:cNvSpPr>
          <p:nvPr/>
        </p:nvSpPr>
        <p:spPr bwMode="auto">
          <a:xfrm>
            <a:off x="6356999" y="3307094"/>
            <a:ext cx="1157094" cy="1151197"/>
          </a:xfrm>
          <a:custGeom>
            <a:avLst/>
            <a:gdLst>
              <a:gd name="T0" fmla="*/ 522 w 522"/>
              <a:gd name="T1" fmla="*/ 184 h 520"/>
              <a:gd name="T2" fmla="*/ 496 w 522"/>
              <a:gd name="T3" fmla="*/ 125 h 520"/>
              <a:gd name="T4" fmla="*/ 418 w 522"/>
              <a:gd name="T5" fmla="*/ 138 h 520"/>
              <a:gd name="T6" fmla="*/ 375 w 522"/>
              <a:gd name="T7" fmla="*/ 97 h 520"/>
              <a:gd name="T8" fmla="*/ 389 w 522"/>
              <a:gd name="T9" fmla="*/ 25 h 520"/>
              <a:gd name="T10" fmla="*/ 329 w 522"/>
              <a:gd name="T11" fmla="*/ 1 h 520"/>
              <a:gd name="T12" fmla="*/ 285 w 522"/>
              <a:gd name="T13" fmla="*/ 62 h 520"/>
              <a:gd name="T14" fmla="*/ 230 w 522"/>
              <a:gd name="T15" fmla="*/ 62 h 520"/>
              <a:gd name="T16" fmla="*/ 187 w 522"/>
              <a:gd name="T17" fmla="*/ 0 h 520"/>
              <a:gd name="T18" fmla="*/ 128 w 522"/>
              <a:gd name="T19" fmla="*/ 26 h 520"/>
              <a:gd name="T20" fmla="*/ 140 w 522"/>
              <a:gd name="T21" fmla="*/ 100 h 520"/>
              <a:gd name="T22" fmla="*/ 97 w 522"/>
              <a:gd name="T23" fmla="*/ 143 h 520"/>
              <a:gd name="T24" fmla="*/ 24 w 522"/>
              <a:gd name="T25" fmla="*/ 129 h 520"/>
              <a:gd name="T26" fmla="*/ 0 w 522"/>
              <a:gd name="T27" fmla="*/ 189 h 520"/>
              <a:gd name="T28" fmla="*/ 61 w 522"/>
              <a:gd name="T29" fmla="*/ 233 h 520"/>
              <a:gd name="T30" fmla="*/ 62 w 522"/>
              <a:gd name="T31" fmla="*/ 293 h 520"/>
              <a:gd name="T32" fmla="*/ 4 w 522"/>
              <a:gd name="T33" fmla="*/ 333 h 520"/>
              <a:gd name="T34" fmla="*/ 30 w 522"/>
              <a:gd name="T35" fmla="*/ 392 h 520"/>
              <a:gd name="T36" fmla="*/ 99 w 522"/>
              <a:gd name="T37" fmla="*/ 381 h 520"/>
              <a:gd name="T38" fmla="*/ 142 w 522"/>
              <a:gd name="T39" fmla="*/ 422 h 520"/>
              <a:gd name="T40" fmla="*/ 128 w 522"/>
              <a:gd name="T41" fmla="*/ 496 h 520"/>
              <a:gd name="T42" fmla="*/ 188 w 522"/>
              <a:gd name="T43" fmla="*/ 520 h 520"/>
              <a:gd name="T44" fmla="*/ 232 w 522"/>
              <a:gd name="T45" fmla="*/ 459 h 520"/>
              <a:gd name="T46" fmla="*/ 295 w 522"/>
              <a:gd name="T47" fmla="*/ 458 h 520"/>
              <a:gd name="T48" fmla="*/ 336 w 522"/>
              <a:gd name="T49" fmla="*/ 518 h 520"/>
              <a:gd name="T50" fmla="*/ 395 w 522"/>
              <a:gd name="T51" fmla="*/ 492 h 520"/>
              <a:gd name="T52" fmla="*/ 383 w 522"/>
              <a:gd name="T53" fmla="*/ 418 h 520"/>
              <a:gd name="T54" fmla="*/ 423 w 522"/>
              <a:gd name="T55" fmla="*/ 377 h 520"/>
              <a:gd name="T56" fmla="*/ 495 w 522"/>
              <a:gd name="T57" fmla="*/ 390 h 520"/>
              <a:gd name="T58" fmla="*/ 519 w 522"/>
              <a:gd name="T59" fmla="*/ 330 h 520"/>
              <a:gd name="T60" fmla="*/ 458 w 522"/>
              <a:gd name="T61" fmla="*/ 287 h 520"/>
              <a:gd name="T62" fmla="*/ 457 w 522"/>
              <a:gd name="T63" fmla="*/ 228 h 520"/>
              <a:gd name="T64" fmla="*/ 522 w 522"/>
              <a:gd name="T65" fmla="*/ 184 h 520"/>
              <a:gd name="T66" fmla="*/ 315 w 522"/>
              <a:gd name="T67" fmla="*/ 383 h 520"/>
              <a:gd name="T68" fmla="*/ 142 w 522"/>
              <a:gd name="T69" fmla="*/ 314 h 520"/>
              <a:gd name="T70" fmla="*/ 211 w 522"/>
              <a:gd name="T71" fmla="*/ 140 h 520"/>
              <a:gd name="T72" fmla="*/ 384 w 522"/>
              <a:gd name="T73" fmla="*/ 210 h 520"/>
              <a:gd name="T74" fmla="*/ 315 w 522"/>
              <a:gd name="T75" fmla="*/ 383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22" h="520">
                <a:moveTo>
                  <a:pt x="522" y="184"/>
                </a:moveTo>
                <a:cubicBezTo>
                  <a:pt x="496" y="125"/>
                  <a:pt x="496" y="125"/>
                  <a:pt x="496" y="125"/>
                </a:cubicBezTo>
                <a:cubicBezTo>
                  <a:pt x="418" y="138"/>
                  <a:pt x="418" y="138"/>
                  <a:pt x="418" y="138"/>
                </a:cubicBezTo>
                <a:cubicBezTo>
                  <a:pt x="406" y="122"/>
                  <a:pt x="391" y="108"/>
                  <a:pt x="375" y="97"/>
                </a:cubicBezTo>
                <a:cubicBezTo>
                  <a:pt x="389" y="25"/>
                  <a:pt x="389" y="25"/>
                  <a:pt x="389" y="25"/>
                </a:cubicBezTo>
                <a:cubicBezTo>
                  <a:pt x="329" y="1"/>
                  <a:pt x="329" y="1"/>
                  <a:pt x="329" y="1"/>
                </a:cubicBezTo>
                <a:cubicBezTo>
                  <a:pt x="285" y="62"/>
                  <a:pt x="285" y="62"/>
                  <a:pt x="285" y="62"/>
                </a:cubicBezTo>
                <a:cubicBezTo>
                  <a:pt x="267" y="59"/>
                  <a:pt x="248" y="60"/>
                  <a:pt x="230" y="62"/>
                </a:cubicBezTo>
                <a:cubicBezTo>
                  <a:pt x="187" y="0"/>
                  <a:pt x="187" y="0"/>
                  <a:pt x="187" y="0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23" y="112"/>
                  <a:pt x="109" y="127"/>
                  <a:pt x="97" y="143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0" y="189"/>
                  <a:pt x="0" y="189"/>
                  <a:pt x="0" y="189"/>
                </a:cubicBezTo>
                <a:cubicBezTo>
                  <a:pt x="61" y="233"/>
                  <a:pt x="61" y="233"/>
                  <a:pt x="61" y="233"/>
                </a:cubicBezTo>
                <a:cubicBezTo>
                  <a:pt x="58" y="253"/>
                  <a:pt x="59" y="273"/>
                  <a:pt x="62" y="293"/>
                </a:cubicBezTo>
                <a:cubicBezTo>
                  <a:pt x="4" y="333"/>
                  <a:pt x="4" y="333"/>
                  <a:pt x="4" y="333"/>
                </a:cubicBezTo>
                <a:cubicBezTo>
                  <a:pt x="30" y="392"/>
                  <a:pt x="30" y="392"/>
                  <a:pt x="30" y="392"/>
                </a:cubicBezTo>
                <a:cubicBezTo>
                  <a:pt x="99" y="381"/>
                  <a:pt x="99" y="381"/>
                  <a:pt x="99" y="381"/>
                </a:cubicBezTo>
                <a:cubicBezTo>
                  <a:pt x="111" y="397"/>
                  <a:pt x="126" y="411"/>
                  <a:pt x="142" y="422"/>
                </a:cubicBezTo>
                <a:cubicBezTo>
                  <a:pt x="128" y="496"/>
                  <a:pt x="128" y="496"/>
                  <a:pt x="128" y="496"/>
                </a:cubicBezTo>
                <a:cubicBezTo>
                  <a:pt x="188" y="520"/>
                  <a:pt x="188" y="520"/>
                  <a:pt x="188" y="520"/>
                </a:cubicBezTo>
                <a:cubicBezTo>
                  <a:pt x="232" y="459"/>
                  <a:pt x="232" y="459"/>
                  <a:pt x="232" y="459"/>
                </a:cubicBezTo>
                <a:cubicBezTo>
                  <a:pt x="252" y="462"/>
                  <a:pt x="273" y="461"/>
                  <a:pt x="295" y="458"/>
                </a:cubicBezTo>
                <a:cubicBezTo>
                  <a:pt x="336" y="518"/>
                  <a:pt x="336" y="518"/>
                  <a:pt x="336" y="518"/>
                </a:cubicBezTo>
                <a:cubicBezTo>
                  <a:pt x="395" y="492"/>
                  <a:pt x="395" y="492"/>
                  <a:pt x="395" y="492"/>
                </a:cubicBezTo>
                <a:cubicBezTo>
                  <a:pt x="383" y="418"/>
                  <a:pt x="383" y="418"/>
                  <a:pt x="383" y="418"/>
                </a:cubicBezTo>
                <a:cubicBezTo>
                  <a:pt x="398" y="406"/>
                  <a:pt x="412" y="392"/>
                  <a:pt x="423" y="377"/>
                </a:cubicBezTo>
                <a:cubicBezTo>
                  <a:pt x="495" y="390"/>
                  <a:pt x="495" y="390"/>
                  <a:pt x="495" y="390"/>
                </a:cubicBezTo>
                <a:cubicBezTo>
                  <a:pt x="519" y="330"/>
                  <a:pt x="519" y="330"/>
                  <a:pt x="519" y="330"/>
                </a:cubicBezTo>
                <a:cubicBezTo>
                  <a:pt x="458" y="287"/>
                  <a:pt x="458" y="287"/>
                  <a:pt x="458" y="287"/>
                </a:cubicBezTo>
                <a:cubicBezTo>
                  <a:pt x="461" y="267"/>
                  <a:pt x="460" y="248"/>
                  <a:pt x="457" y="228"/>
                </a:cubicBezTo>
                <a:lnTo>
                  <a:pt x="522" y="184"/>
                </a:lnTo>
                <a:close/>
                <a:moveTo>
                  <a:pt x="315" y="383"/>
                </a:moveTo>
                <a:cubicBezTo>
                  <a:pt x="248" y="412"/>
                  <a:pt x="170" y="381"/>
                  <a:pt x="142" y="314"/>
                </a:cubicBezTo>
                <a:cubicBezTo>
                  <a:pt x="113" y="247"/>
                  <a:pt x="144" y="169"/>
                  <a:pt x="211" y="140"/>
                </a:cubicBezTo>
                <a:cubicBezTo>
                  <a:pt x="278" y="112"/>
                  <a:pt x="356" y="143"/>
                  <a:pt x="384" y="210"/>
                </a:cubicBezTo>
                <a:cubicBezTo>
                  <a:pt x="413" y="277"/>
                  <a:pt x="382" y="354"/>
                  <a:pt x="315" y="38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6284772" y="1035654"/>
            <a:ext cx="1152672" cy="1149723"/>
          </a:xfrm>
          <a:custGeom>
            <a:avLst/>
            <a:gdLst>
              <a:gd name="T0" fmla="*/ 521 w 521"/>
              <a:gd name="T1" fmla="*/ 184 h 520"/>
              <a:gd name="T2" fmla="*/ 495 w 521"/>
              <a:gd name="T3" fmla="*/ 125 h 520"/>
              <a:gd name="T4" fmla="*/ 417 w 521"/>
              <a:gd name="T5" fmla="*/ 138 h 520"/>
              <a:gd name="T6" fmla="*/ 374 w 521"/>
              <a:gd name="T7" fmla="*/ 97 h 520"/>
              <a:gd name="T8" fmla="*/ 388 w 521"/>
              <a:gd name="T9" fmla="*/ 25 h 520"/>
              <a:gd name="T10" fmla="*/ 328 w 521"/>
              <a:gd name="T11" fmla="*/ 1 h 520"/>
              <a:gd name="T12" fmla="*/ 284 w 521"/>
              <a:gd name="T13" fmla="*/ 62 h 520"/>
              <a:gd name="T14" fmla="*/ 229 w 521"/>
              <a:gd name="T15" fmla="*/ 62 h 520"/>
              <a:gd name="T16" fmla="*/ 186 w 521"/>
              <a:gd name="T17" fmla="*/ 0 h 520"/>
              <a:gd name="T18" fmla="*/ 127 w 521"/>
              <a:gd name="T19" fmla="*/ 26 h 520"/>
              <a:gd name="T20" fmla="*/ 139 w 521"/>
              <a:gd name="T21" fmla="*/ 100 h 520"/>
              <a:gd name="T22" fmla="*/ 96 w 521"/>
              <a:gd name="T23" fmla="*/ 143 h 520"/>
              <a:gd name="T24" fmla="*/ 24 w 521"/>
              <a:gd name="T25" fmla="*/ 129 h 520"/>
              <a:gd name="T26" fmla="*/ 0 w 521"/>
              <a:gd name="T27" fmla="*/ 189 h 520"/>
              <a:gd name="T28" fmla="*/ 60 w 521"/>
              <a:gd name="T29" fmla="*/ 233 h 520"/>
              <a:gd name="T30" fmla="*/ 61 w 521"/>
              <a:gd name="T31" fmla="*/ 293 h 520"/>
              <a:gd name="T32" fmla="*/ 3 w 521"/>
              <a:gd name="T33" fmla="*/ 332 h 520"/>
              <a:gd name="T34" fmla="*/ 29 w 521"/>
              <a:gd name="T35" fmla="*/ 392 h 520"/>
              <a:gd name="T36" fmla="*/ 99 w 521"/>
              <a:gd name="T37" fmla="*/ 380 h 520"/>
              <a:gd name="T38" fmla="*/ 141 w 521"/>
              <a:gd name="T39" fmla="*/ 422 h 520"/>
              <a:gd name="T40" fmla="*/ 127 w 521"/>
              <a:gd name="T41" fmla="*/ 496 h 520"/>
              <a:gd name="T42" fmla="*/ 187 w 521"/>
              <a:gd name="T43" fmla="*/ 520 h 520"/>
              <a:gd name="T44" fmla="*/ 231 w 521"/>
              <a:gd name="T45" fmla="*/ 459 h 520"/>
              <a:gd name="T46" fmla="*/ 294 w 521"/>
              <a:gd name="T47" fmla="*/ 457 h 520"/>
              <a:gd name="T48" fmla="*/ 335 w 521"/>
              <a:gd name="T49" fmla="*/ 518 h 520"/>
              <a:gd name="T50" fmla="*/ 394 w 521"/>
              <a:gd name="T51" fmla="*/ 492 h 520"/>
              <a:gd name="T52" fmla="*/ 382 w 521"/>
              <a:gd name="T53" fmla="*/ 418 h 520"/>
              <a:gd name="T54" fmla="*/ 422 w 521"/>
              <a:gd name="T55" fmla="*/ 376 h 520"/>
              <a:gd name="T56" fmla="*/ 494 w 521"/>
              <a:gd name="T57" fmla="*/ 390 h 520"/>
              <a:gd name="T58" fmla="*/ 518 w 521"/>
              <a:gd name="T59" fmla="*/ 330 h 520"/>
              <a:gd name="T60" fmla="*/ 457 w 521"/>
              <a:gd name="T61" fmla="*/ 286 h 520"/>
              <a:gd name="T62" fmla="*/ 456 w 521"/>
              <a:gd name="T63" fmla="*/ 228 h 520"/>
              <a:gd name="T64" fmla="*/ 521 w 521"/>
              <a:gd name="T65" fmla="*/ 184 h 520"/>
              <a:gd name="T66" fmla="*/ 314 w 521"/>
              <a:gd name="T67" fmla="*/ 383 h 520"/>
              <a:gd name="T68" fmla="*/ 141 w 521"/>
              <a:gd name="T69" fmla="*/ 314 h 520"/>
              <a:gd name="T70" fmla="*/ 210 w 521"/>
              <a:gd name="T71" fmla="*/ 140 h 520"/>
              <a:gd name="T72" fmla="*/ 384 w 521"/>
              <a:gd name="T73" fmla="*/ 209 h 520"/>
              <a:gd name="T74" fmla="*/ 314 w 521"/>
              <a:gd name="T75" fmla="*/ 383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21" h="520">
                <a:moveTo>
                  <a:pt x="521" y="184"/>
                </a:moveTo>
                <a:cubicBezTo>
                  <a:pt x="495" y="125"/>
                  <a:pt x="495" y="125"/>
                  <a:pt x="495" y="125"/>
                </a:cubicBezTo>
                <a:cubicBezTo>
                  <a:pt x="417" y="138"/>
                  <a:pt x="417" y="138"/>
                  <a:pt x="417" y="138"/>
                </a:cubicBezTo>
                <a:cubicBezTo>
                  <a:pt x="405" y="122"/>
                  <a:pt x="390" y="108"/>
                  <a:pt x="374" y="97"/>
                </a:cubicBezTo>
                <a:cubicBezTo>
                  <a:pt x="388" y="25"/>
                  <a:pt x="388" y="25"/>
                  <a:pt x="388" y="25"/>
                </a:cubicBezTo>
                <a:cubicBezTo>
                  <a:pt x="328" y="1"/>
                  <a:pt x="328" y="1"/>
                  <a:pt x="328" y="1"/>
                </a:cubicBezTo>
                <a:cubicBezTo>
                  <a:pt x="284" y="62"/>
                  <a:pt x="284" y="62"/>
                  <a:pt x="284" y="62"/>
                </a:cubicBezTo>
                <a:cubicBezTo>
                  <a:pt x="266" y="59"/>
                  <a:pt x="247" y="59"/>
                  <a:pt x="229" y="62"/>
                </a:cubicBezTo>
                <a:cubicBezTo>
                  <a:pt x="186" y="0"/>
                  <a:pt x="186" y="0"/>
                  <a:pt x="186" y="0"/>
                </a:cubicBezTo>
                <a:cubicBezTo>
                  <a:pt x="127" y="26"/>
                  <a:pt x="127" y="26"/>
                  <a:pt x="127" y="26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23" y="112"/>
                  <a:pt x="108" y="127"/>
                  <a:pt x="96" y="143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0" y="189"/>
                  <a:pt x="0" y="189"/>
                  <a:pt x="0" y="189"/>
                </a:cubicBezTo>
                <a:cubicBezTo>
                  <a:pt x="60" y="233"/>
                  <a:pt x="60" y="233"/>
                  <a:pt x="60" y="233"/>
                </a:cubicBezTo>
                <a:cubicBezTo>
                  <a:pt x="58" y="253"/>
                  <a:pt x="58" y="273"/>
                  <a:pt x="61" y="293"/>
                </a:cubicBezTo>
                <a:cubicBezTo>
                  <a:pt x="3" y="332"/>
                  <a:pt x="3" y="332"/>
                  <a:pt x="3" y="332"/>
                </a:cubicBezTo>
                <a:cubicBezTo>
                  <a:pt x="29" y="392"/>
                  <a:pt x="29" y="392"/>
                  <a:pt x="29" y="392"/>
                </a:cubicBezTo>
                <a:cubicBezTo>
                  <a:pt x="99" y="380"/>
                  <a:pt x="99" y="380"/>
                  <a:pt x="99" y="380"/>
                </a:cubicBezTo>
                <a:cubicBezTo>
                  <a:pt x="111" y="397"/>
                  <a:pt x="125" y="410"/>
                  <a:pt x="141" y="422"/>
                </a:cubicBezTo>
                <a:cubicBezTo>
                  <a:pt x="127" y="496"/>
                  <a:pt x="127" y="496"/>
                  <a:pt x="127" y="496"/>
                </a:cubicBezTo>
                <a:cubicBezTo>
                  <a:pt x="187" y="520"/>
                  <a:pt x="187" y="520"/>
                  <a:pt x="187" y="520"/>
                </a:cubicBezTo>
                <a:cubicBezTo>
                  <a:pt x="231" y="459"/>
                  <a:pt x="231" y="459"/>
                  <a:pt x="231" y="459"/>
                </a:cubicBezTo>
                <a:cubicBezTo>
                  <a:pt x="251" y="461"/>
                  <a:pt x="273" y="461"/>
                  <a:pt x="294" y="457"/>
                </a:cubicBezTo>
                <a:cubicBezTo>
                  <a:pt x="335" y="518"/>
                  <a:pt x="335" y="518"/>
                  <a:pt x="335" y="518"/>
                </a:cubicBezTo>
                <a:cubicBezTo>
                  <a:pt x="394" y="492"/>
                  <a:pt x="394" y="492"/>
                  <a:pt x="394" y="492"/>
                </a:cubicBezTo>
                <a:cubicBezTo>
                  <a:pt x="382" y="418"/>
                  <a:pt x="382" y="418"/>
                  <a:pt x="382" y="418"/>
                </a:cubicBezTo>
                <a:cubicBezTo>
                  <a:pt x="397" y="406"/>
                  <a:pt x="411" y="392"/>
                  <a:pt x="422" y="376"/>
                </a:cubicBezTo>
                <a:cubicBezTo>
                  <a:pt x="494" y="390"/>
                  <a:pt x="494" y="390"/>
                  <a:pt x="494" y="390"/>
                </a:cubicBezTo>
                <a:cubicBezTo>
                  <a:pt x="518" y="330"/>
                  <a:pt x="518" y="330"/>
                  <a:pt x="518" y="330"/>
                </a:cubicBezTo>
                <a:cubicBezTo>
                  <a:pt x="457" y="286"/>
                  <a:pt x="457" y="286"/>
                  <a:pt x="457" y="286"/>
                </a:cubicBezTo>
                <a:cubicBezTo>
                  <a:pt x="460" y="267"/>
                  <a:pt x="460" y="248"/>
                  <a:pt x="456" y="228"/>
                </a:cubicBezTo>
                <a:lnTo>
                  <a:pt x="521" y="184"/>
                </a:lnTo>
                <a:close/>
                <a:moveTo>
                  <a:pt x="314" y="383"/>
                </a:moveTo>
                <a:cubicBezTo>
                  <a:pt x="247" y="412"/>
                  <a:pt x="170" y="381"/>
                  <a:pt x="141" y="314"/>
                </a:cubicBezTo>
                <a:cubicBezTo>
                  <a:pt x="112" y="247"/>
                  <a:pt x="143" y="169"/>
                  <a:pt x="210" y="140"/>
                </a:cubicBezTo>
                <a:cubicBezTo>
                  <a:pt x="277" y="111"/>
                  <a:pt x="355" y="142"/>
                  <a:pt x="384" y="209"/>
                </a:cubicBezTo>
                <a:cubicBezTo>
                  <a:pt x="412" y="276"/>
                  <a:pt x="381" y="354"/>
                  <a:pt x="314" y="38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0" name="TextBox 50"/>
          <p:cNvSpPr txBox="1"/>
          <p:nvPr/>
        </p:nvSpPr>
        <p:spPr>
          <a:xfrm>
            <a:off x="6638660" y="1372434"/>
            <a:ext cx="44489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  <a:latin typeface="Agency FB" panose="020B0503020202020204" pitchFamily="34" charset="0"/>
                <a:ea typeface="微软雅黑" pitchFamily="34" charset="-122"/>
              </a:rPr>
              <a:t>01</a:t>
            </a:r>
            <a:endParaRPr lang="zh-CN" altLang="en-US" sz="3200" dirty="0">
              <a:solidFill>
                <a:schemeClr val="accent1"/>
              </a:solidFill>
              <a:latin typeface="Agency FB" panose="020B0503020202020204" pitchFamily="34" charset="0"/>
              <a:ea typeface="微软雅黑" pitchFamily="34" charset="-122"/>
            </a:endParaRPr>
          </a:p>
        </p:txBody>
      </p:sp>
      <p:sp>
        <p:nvSpPr>
          <p:cNvPr id="11" name="TextBox 50"/>
          <p:cNvSpPr txBox="1"/>
          <p:nvPr/>
        </p:nvSpPr>
        <p:spPr>
          <a:xfrm>
            <a:off x="5785211" y="2487484"/>
            <a:ext cx="44489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  <a:latin typeface="Agency FB" panose="020B0503020202020204" pitchFamily="34" charset="0"/>
                <a:ea typeface="微软雅黑" pitchFamily="34" charset="-122"/>
              </a:rPr>
              <a:t>02</a:t>
            </a:r>
            <a:endParaRPr lang="zh-CN" altLang="en-US" sz="3200" dirty="0">
              <a:solidFill>
                <a:schemeClr val="accent1"/>
              </a:solidFill>
              <a:latin typeface="Agency FB" panose="020B0503020202020204" pitchFamily="34" charset="0"/>
              <a:ea typeface="微软雅黑" pitchFamily="34" charset="-122"/>
            </a:endParaRPr>
          </a:p>
        </p:txBody>
      </p:sp>
      <p:sp>
        <p:nvSpPr>
          <p:cNvPr id="12" name="TextBox 50"/>
          <p:cNvSpPr txBox="1"/>
          <p:nvPr/>
        </p:nvSpPr>
        <p:spPr>
          <a:xfrm>
            <a:off x="6713098" y="3667248"/>
            <a:ext cx="44489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latin typeface="Agency FB" panose="020B0503020202020204" pitchFamily="34" charset="0"/>
                <a:ea typeface="微软雅黑" pitchFamily="34" charset="-122"/>
              </a:rPr>
              <a:t>03</a:t>
            </a:r>
            <a:endParaRPr lang="zh-CN" altLang="en-US" sz="2800" dirty="0">
              <a:solidFill>
                <a:schemeClr val="accent1"/>
              </a:solidFill>
              <a:latin typeface="Agency FB" panose="020B0503020202020204" pitchFamily="34" charset="0"/>
              <a:ea typeface="微软雅黑" pitchFamily="34" charset="-122"/>
            </a:endParaRPr>
          </a:p>
        </p:txBody>
      </p:sp>
      <p:sp>
        <p:nvSpPr>
          <p:cNvPr id="13" name="TextBox 50"/>
          <p:cNvSpPr txBox="1"/>
          <p:nvPr/>
        </p:nvSpPr>
        <p:spPr>
          <a:xfrm>
            <a:off x="4993092" y="4159565"/>
            <a:ext cx="55217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accent1"/>
                </a:solidFill>
                <a:latin typeface="Agency FB" panose="020B0503020202020204" pitchFamily="34" charset="0"/>
                <a:ea typeface="微软雅黑" pitchFamily="34" charset="-122"/>
              </a:rPr>
              <a:t>04</a:t>
            </a:r>
            <a:endParaRPr lang="zh-CN" altLang="en-US" sz="4400" dirty="0">
              <a:solidFill>
                <a:schemeClr val="accent1"/>
              </a:solidFill>
              <a:latin typeface="Agency FB" panose="020B0503020202020204" pitchFamily="34" charset="0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93014" y="1270664"/>
            <a:ext cx="2591951" cy="518578"/>
            <a:chOff x="527312" y="1614772"/>
            <a:chExt cx="2591951" cy="518578"/>
          </a:xfrm>
        </p:grpSpPr>
        <p:sp>
          <p:nvSpPr>
            <p:cNvPr id="15" name="矩形 14"/>
            <p:cNvSpPr/>
            <p:nvPr/>
          </p:nvSpPr>
          <p:spPr>
            <a:xfrm>
              <a:off x="527312" y="1614772"/>
              <a:ext cx="2591951" cy="51857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pPr algn="ctr"/>
              <a:endParaRPr lang="zh-CN" altLang="en-US" sz="2000">
                <a:solidFill>
                  <a:srgbClr val="669900"/>
                </a:solidFill>
                <a:latin typeface="+mn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96705" y="1677056"/>
              <a:ext cx="2253165" cy="427070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669900"/>
                  </a:solidFill>
                  <a:latin typeface="+mn-ea"/>
                </a:rPr>
                <a:t>这里填写小标题</a:t>
              </a:r>
              <a:endParaRPr lang="en-US" altLang="zh-CN" sz="2000" b="1" dirty="0">
                <a:solidFill>
                  <a:srgbClr val="669900"/>
                </a:solidFill>
                <a:latin typeface="+mn-ea"/>
              </a:endParaRPr>
            </a:p>
          </p:txBody>
        </p:sp>
      </p:grpSp>
      <p:sp>
        <p:nvSpPr>
          <p:cNvPr id="17" name="MH_Text_1"/>
          <p:cNvSpPr/>
          <p:nvPr>
            <p:custDataLst>
              <p:tags r:id="rId1"/>
            </p:custDataLst>
          </p:nvPr>
        </p:nvSpPr>
        <p:spPr>
          <a:xfrm>
            <a:off x="7393993" y="2046491"/>
            <a:ext cx="3439810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729121" y="1815022"/>
            <a:ext cx="2591951" cy="518578"/>
            <a:chOff x="527312" y="1614772"/>
            <a:chExt cx="2591951" cy="518578"/>
          </a:xfrm>
        </p:grpSpPr>
        <p:sp>
          <p:nvSpPr>
            <p:cNvPr id="19" name="矩形 18"/>
            <p:cNvSpPr/>
            <p:nvPr/>
          </p:nvSpPr>
          <p:spPr>
            <a:xfrm>
              <a:off x="527312" y="1614772"/>
              <a:ext cx="2591951" cy="51857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pPr algn="ctr"/>
              <a:endParaRPr lang="zh-CN" altLang="en-US" sz="2000">
                <a:solidFill>
                  <a:srgbClr val="669900"/>
                </a:solidFill>
                <a:latin typeface="+mn-ea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96705" y="1677056"/>
              <a:ext cx="2253165" cy="427070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669900"/>
                  </a:solidFill>
                  <a:latin typeface="+mn-ea"/>
                </a:rPr>
                <a:t>这里填写小标题</a:t>
              </a:r>
              <a:endParaRPr lang="en-US" altLang="zh-CN" sz="2000" b="1" dirty="0">
                <a:solidFill>
                  <a:srgbClr val="669900"/>
                </a:solidFill>
                <a:latin typeface="+mn-ea"/>
              </a:endParaRPr>
            </a:p>
          </p:txBody>
        </p:sp>
      </p:grpSp>
      <p:sp>
        <p:nvSpPr>
          <p:cNvPr id="21" name="MH_Text_1"/>
          <p:cNvSpPr/>
          <p:nvPr>
            <p:custDataLst>
              <p:tags r:id="rId2"/>
            </p:custDataLst>
          </p:nvPr>
        </p:nvSpPr>
        <p:spPr>
          <a:xfrm>
            <a:off x="1230100" y="2590849"/>
            <a:ext cx="3439810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166084" y="3591225"/>
            <a:ext cx="2591951" cy="518578"/>
            <a:chOff x="527312" y="1614772"/>
            <a:chExt cx="2591951" cy="518578"/>
          </a:xfrm>
        </p:grpSpPr>
        <p:sp>
          <p:nvSpPr>
            <p:cNvPr id="23" name="矩形 22"/>
            <p:cNvSpPr/>
            <p:nvPr/>
          </p:nvSpPr>
          <p:spPr>
            <a:xfrm>
              <a:off x="527312" y="1614772"/>
              <a:ext cx="2591951" cy="518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pPr algn="ctr"/>
              <a:endParaRPr lang="zh-CN" altLang="en-US" sz="2000">
                <a:solidFill>
                  <a:srgbClr val="669900"/>
                </a:solidFill>
                <a:latin typeface="+mn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96705" y="1677056"/>
              <a:ext cx="2253165" cy="427070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669900"/>
                  </a:solidFill>
                  <a:latin typeface="+mn-ea"/>
                </a:rPr>
                <a:t>这里填写小标题</a:t>
              </a:r>
              <a:endParaRPr lang="en-US" altLang="zh-CN" sz="2000" b="1" dirty="0">
                <a:solidFill>
                  <a:srgbClr val="669900"/>
                </a:solidFill>
                <a:latin typeface="+mn-ea"/>
              </a:endParaRPr>
            </a:p>
          </p:txBody>
        </p:sp>
      </p:grpSp>
      <p:sp>
        <p:nvSpPr>
          <p:cNvPr id="25" name="MH_Text_1"/>
          <p:cNvSpPr/>
          <p:nvPr>
            <p:custDataLst>
              <p:tags r:id="rId3"/>
            </p:custDataLst>
          </p:nvPr>
        </p:nvSpPr>
        <p:spPr>
          <a:xfrm>
            <a:off x="7667063" y="4367052"/>
            <a:ext cx="3439810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151638" y="4098135"/>
            <a:ext cx="2591951" cy="518578"/>
            <a:chOff x="527312" y="1614772"/>
            <a:chExt cx="2591951" cy="518578"/>
          </a:xfrm>
        </p:grpSpPr>
        <p:sp>
          <p:nvSpPr>
            <p:cNvPr id="27" name="矩形 26"/>
            <p:cNvSpPr/>
            <p:nvPr/>
          </p:nvSpPr>
          <p:spPr>
            <a:xfrm>
              <a:off x="527312" y="1614772"/>
              <a:ext cx="2591951" cy="51857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pPr algn="ctr"/>
              <a:endParaRPr lang="zh-CN" altLang="en-US" sz="2000">
                <a:solidFill>
                  <a:srgbClr val="669900"/>
                </a:solidFill>
                <a:latin typeface="+mn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96705" y="1677056"/>
              <a:ext cx="2253165" cy="427070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669900"/>
                  </a:solidFill>
                  <a:latin typeface="+mn-ea"/>
                </a:rPr>
                <a:t>这里填写小标题</a:t>
              </a:r>
              <a:endParaRPr lang="en-US" altLang="zh-CN" sz="2000" b="1" dirty="0">
                <a:solidFill>
                  <a:srgbClr val="669900"/>
                </a:solidFill>
                <a:latin typeface="+mn-ea"/>
              </a:endParaRPr>
            </a:p>
          </p:txBody>
        </p:sp>
      </p:grpSp>
      <p:sp>
        <p:nvSpPr>
          <p:cNvPr id="29" name="MH_Text_1"/>
          <p:cNvSpPr/>
          <p:nvPr>
            <p:custDataLst>
              <p:tags r:id="rId4"/>
            </p:custDataLst>
          </p:nvPr>
        </p:nvSpPr>
        <p:spPr>
          <a:xfrm>
            <a:off x="652617" y="4873962"/>
            <a:ext cx="3439810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90490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35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85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2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7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5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5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/>
      <p:bldP spid="11" grpId="0"/>
      <p:bldP spid="12" grpId="0"/>
      <p:bldP spid="13" grpId="0"/>
      <p:bldP spid="17" grpId="0"/>
      <p:bldP spid="21" grpId="0"/>
      <p:bldP spid="25" grpId="0"/>
      <p:bldP spid="2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6" name="MH_Other_1"/>
          <p:cNvSpPr>
            <a:spLocks/>
          </p:cNvSpPr>
          <p:nvPr/>
        </p:nvSpPr>
        <p:spPr bwMode="auto">
          <a:xfrm>
            <a:off x="4292865" y="2710345"/>
            <a:ext cx="3688114" cy="1844894"/>
          </a:xfrm>
          <a:custGeom>
            <a:avLst/>
            <a:gdLst>
              <a:gd name="T0" fmla="*/ 1633211 w 3744416"/>
              <a:gd name="T1" fmla="*/ 0 h 1872208"/>
              <a:gd name="T2" fmla="*/ 3266422 w 3744416"/>
              <a:gd name="T3" fmla="*/ 1634694 h 1872208"/>
              <a:gd name="T4" fmla="*/ 0 w 3744416"/>
              <a:gd name="T5" fmla="*/ 1634694 h 1872208"/>
              <a:gd name="T6" fmla="*/ 1633211 w 3744416"/>
              <a:gd name="T7" fmla="*/ 0 h 18722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744416" h="1872208">
                <a:moveTo>
                  <a:pt x="1872208" y="0"/>
                </a:moveTo>
                <a:cubicBezTo>
                  <a:pt x="2906200" y="0"/>
                  <a:pt x="3744416" y="838216"/>
                  <a:pt x="3744416" y="1872208"/>
                </a:cubicBezTo>
                <a:lnTo>
                  <a:pt x="0" y="1872208"/>
                </a:lnTo>
                <a:cubicBezTo>
                  <a:pt x="0" y="838216"/>
                  <a:pt x="838216" y="0"/>
                  <a:pt x="1872208" y="0"/>
                </a:cubicBezTo>
                <a:close/>
              </a:path>
            </a:pathLst>
          </a:custGeom>
          <a:noFill/>
          <a:ln w="9525" cap="flat" cmpd="sng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MH_Other_2"/>
          <p:cNvSpPr>
            <a:spLocks noChangeArrowheads="1"/>
          </p:cNvSpPr>
          <p:nvPr/>
        </p:nvSpPr>
        <p:spPr bwMode="auto">
          <a:xfrm>
            <a:off x="4569827" y="3021733"/>
            <a:ext cx="3120584" cy="31205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zh-CN" altLang="en-US" sz="12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MH_Title_1"/>
          <p:cNvSpPr txBox="1">
            <a:spLocks noChangeArrowheads="1"/>
          </p:cNvSpPr>
          <p:nvPr/>
        </p:nvSpPr>
        <p:spPr bwMode="auto">
          <a:xfrm>
            <a:off x="5361915" y="5648655"/>
            <a:ext cx="1572738" cy="282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latinLnBrk="1">
              <a:lnSpc>
                <a:spcPct val="120000"/>
              </a:lnSpc>
            </a:pPr>
            <a:r>
              <a:rPr lang="zh-CN" altLang="en-US" sz="2400" dirty="0">
                <a:solidFill>
                  <a:srgbClr val="669900"/>
                </a:solidFill>
                <a:latin typeface="方正尚酷简体"/>
                <a:ea typeface="方正尚酷简体"/>
                <a:cs typeface="+mn-ea"/>
                <a:sym typeface="Arial" panose="020B0604020202020204" pitchFamily="34" charset="0"/>
              </a:rPr>
              <a:t>文本标题</a:t>
            </a:r>
          </a:p>
        </p:txBody>
      </p:sp>
      <p:sp>
        <p:nvSpPr>
          <p:cNvPr id="9" name="MH_Other_5"/>
          <p:cNvSpPr>
            <a:spLocks/>
          </p:cNvSpPr>
          <p:nvPr/>
        </p:nvSpPr>
        <p:spPr bwMode="auto">
          <a:xfrm flipH="1">
            <a:off x="5191874" y="4334254"/>
            <a:ext cx="798562" cy="1212072"/>
          </a:xfrm>
          <a:custGeom>
            <a:avLst/>
            <a:gdLst>
              <a:gd name="T0" fmla="*/ 0 w 757238"/>
              <a:gd name="T1" fmla="*/ 1149350 h 1149350"/>
              <a:gd name="T2" fmla="*/ 0 w 757238"/>
              <a:gd name="T3" fmla="*/ 425946 h 1149350"/>
              <a:gd name="T4" fmla="*/ 331292 w 757238"/>
              <a:gd name="T5" fmla="*/ 94654 h 1149350"/>
              <a:gd name="T6" fmla="*/ 492614 w 757238"/>
              <a:gd name="T7" fmla="*/ 94655 h 1149350"/>
              <a:gd name="T8" fmla="*/ 492614 w 757238"/>
              <a:gd name="T9" fmla="*/ 0 h 1149350"/>
              <a:gd name="T10" fmla="*/ 757238 w 757238"/>
              <a:gd name="T11" fmla="*/ 189310 h 1149350"/>
              <a:gd name="T12" fmla="*/ 492614 w 757238"/>
              <a:gd name="T13" fmla="*/ 378619 h 1149350"/>
              <a:gd name="T14" fmla="*/ 492614 w 757238"/>
              <a:gd name="T15" fmla="*/ 283964 h 1149350"/>
              <a:gd name="T16" fmla="*/ 331292 w 757238"/>
              <a:gd name="T17" fmla="*/ 283964 h 1149350"/>
              <a:gd name="T18" fmla="*/ 189310 w 757238"/>
              <a:gd name="T19" fmla="*/ 425946 h 1149350"/>
              <a:gd name="T20" fmla="*/ 189310 w 757238"/>
              <a:gd name="T21" fmla="*/ 1149350 h 1149350"/>
              <a:gd name="T22" fmla="*/ 0 w 757238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7238" h="1149350">
                <a:moveTo>
                  <a:pt x="0" y="1149350"/>
                </a:moveTo>
                <a:lnTo>
                  <a:pt x="0" y="425946"/>
                </a:lnTo>
                <a:cubicBezTo>
                  <a:pt x="0" y="242978"/>
                  <a:pt x="148324" y="94654"/>
                  <a:pt x="331292" y="94654"/>
                </a:cubicBezTo>
                <a:lnTo>
                  <a:pt x="492614" y="94655"/>
                </a:lnTo>
                <a:lnTo>
                  <a:pt x="492614" y="0"/>
                </a:lnTo>
                <a:lnTo>
                  <a:pt x="757238" y="189310"/>
                </a:lnTo>
                <a:lnTo>
                  <a:pt x="492614" y="378619"/>
                </a:lnTo>
                <a:lnTo>
                  <a:pt x="492614" y="283964"/>
                </a:lnTo>
                <a:lnTo>
                  <a:pt x="331292" y="283964"/>
                </a:lnTo>
                <a:cubicBezTo>
                  <a:pt x="252878" y="283964"/>
                  <a:pt x="189310" y="347532"/>
                  <a:pt x="189310" y="425946"/>
                </a:cubicBezTo>
                <a:lnTo>
                  <a:pt x="189310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669900"/>
          </a:solidFill>
          <a:ln>
            <a:noFill/>
          </a:ln>
          <a:extLst/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MH_SubTitle_1"/>
          <p:cNvSpPr>
            <a:spLocks noChangeArrowheads="1"/>
          </p:cNvSpPr>
          <p:nvPr/>
        </p:nvSpPr>
        <p:spPr bwMode="auto">
          <a:xfrm>
            <a:off x="3937950" y="3987709"/>
            <a:ext cx="1135062" cy="113506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304800" dist="152400" dir="2700000" algn="tl" rotWithShape="0">
              <a:prstClr val="black">
                <a:alpha val="11000"/>
              </a:prstClr>
            </a:outerShdw>
          </a:effectLst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latinLnBrk="1">
              <a:lnSpc>
                <a:spcPct val="120000"/>
              </a:lnSpc>
            </a:pPr>
            <a:r>
              <a:rPr lang="zh-CN" altLang="en-US" sz="2400" dirty="0">
                <a:solidFill>
                  <a:srgbClr val="669900"/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关键字</a:t>
            </a:r>
          </a:p>
        </p:txBody>
      </p:sp>
      <p:sp>
        <p:nvSpPr>
          <p:cNvPr id="11" name="文本框 42"/>
          <p:cNvSpPr txBox="1"/>
          <p:nvPr/>
        </p:nvSpPr>
        <p:spPr>
          <a:xfrm>
            <a:off x="1536490" y="3724242"/>
            <a:ext cx="17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2"/>
                </a:solidFill>
                <a:latin typeface="+mj-ea"/>
                <a:ea typeface="+mj-ea"/>
              </a:rPr>
              <a:t>文本标题</a:t>
            </a:r>
          </a:p>
        </p:txBody>
      </p:sp>
      <p:sp>
        <p:nvSpPr>
          <p:cNvPr id="12" name="文本框 43"/>
          <p:cNvSpPr txBox="1"/>
          <p:nvPr/>
        </p:nvSpPr>
        <p:spPr>
          <a:xfrm>
            <a:off x="984616" y="4185907"/>
            <a:ext cx="27081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等线"/>
              </a:rPr>
              <a:t>点击此处添加文本内容，如关键词、部分简单介绍等。点击此处添加文本内容</a:t>
            </a:r>
          </a:p>
        </p:txBody>
      </p:sp>
      <p:sp>
        <p:nvSpPr>
          <p:cNvPr id="13" name="MH_Other_3"/>
          <p:cNvSpPr>
            <a:spLocks noChangeArrowheads="1"/>
          </p:cNvSpPr>
          <p:nvPr/>
        </p:nvSpPr>
        <p:spPr bwMode="auto">
          <a:xfrm>
            <a:off x="5928493" y="3544063"/>
            <a:ext cx="430252" cy="2002263"/>
          </a:xfrm>
          <a:prstGeom prst="upArrow">
            <a:avLst>
              <a:gd name="adj1" fmla="val 50000"/>
              <a:gd name="adj2" fmla="val 50006"/>
            </a:avLst>
          </a:prstGeom>
          <a:solidFill>
            <a:srgbClr val="669900"/>
          </a:solidFill>
          <a:ln>
            <a:noFill/>
          </a:ln>
          <a:extLst/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zh-CN" altLang="en-US" sz="12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MH_SubTitle_2"/>
          <p:cNvSpPr>
            <a:spLocks noChangeArrowheads="1"/>
          </p:cNvSpPr>
          <p:nvPr/>
        </p:nvSpPr>
        <p:spPr bwMode="auto">
          <a:xfrm>
            <a:off x="5568556" y="2357105"/>
            <a:ext cx="1135062" cy="113338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304800" dist="152400" dir="2700000" algn="tl" rotWithShape="0">
              <a:prstClr val="black">
                <a:alpha val="11000"/>
              </a:prstClr>
            </a:outerShdw>
          </a:effectLst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latinLnBrk="1">
              <a:lnSpc>
                <a:spcPct val="120000"/>
              </a:lnSpc>
            </a:pPr>
            <a:r>
              <a:rPr lang="zh-CN" altLang="en-US" sz="2400" dirty="0">
                <a:solidFill>
                  <a:srgbClr val="669900"/>
                </a:solidFill>
                <a:latin typeface="方正尚酷简体"/>
                <a:ea typeface="方正尚酷简体"/>
                <a:cs typeface="+mn-ea"/>
                <a:sym typeface="Arial" panose="020B0604020202020204" pitchFamily="34" charset="0"/>
              </a:rPr>
              <a:t>关键字</a:t>
            </a:r>
          </a:p>
        </p:txBody>
      </p:sp>
      <p:sp>
        <p:nvSpPr>
          <p:cNvPr id="15" name="文本框 42"/>
          <p:cNvSpPr txBox="1"/>
          <p:nvPr/>
        </p:nvSpPr>
        <p:spPr>
          <a:xfrm>
            <a:off x="5265717" y="1009834"/>
            <a:ext cx="17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3"/>
                </a:solidFill>
                <a:latin typeface="+mj-ea"/>
                <a:ea typeface="+mj-ea"/>
              </a:rPr>
              <a:t>文本标题</a:t>
            </a:r>
          </a:p>
        </p:txBody>
      </p:sp>
      <p:sp>
        <p:nvSpPr>
          <p:cNvPr id="16" name="文本框 43"/>
          <p:cNvSpPr txBox="1"/>
          <p:nvPr/>
        </p:nvSpPr>
        <p:spPr>
          <a:xfrm>
            <a:off x="4713843" y="1471499"/>
            <a:ext cx="27081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等线"/>
              </a:rPr>
              <a:t>点击此处添加文本内容，如关键词、部分简单介绍等。点击此处添加文本内容</a:t>
            </a:r>
          </a:p>
        </p:txBody>
      </p:sp>
      <p:sp>
        <p:nvSpPr>
          <p:cNvPr id="17" name="MH_Other_4"/>
          <p:cNvSpPr>
            <a:spLocks/>
          </p:cNvSpPr>
          <p:nvPr/>
        </p:nvSpPr>
        <p:spPr bwMode="auto">
          <a:xfrm>
            <a:off x="6293455" y="4334254"/>
            <a:ext cx="796888" cy="1212072"/>
          </a:xfrm>
          <a:custGeom>
            <a:avLst/>
            <a:gdLst>
              <a:gd name="T0" fmla="*/ 0 w 755650"/>
              <a:gd name="T1" fmla="*/ 1149350 h 1149350"/>
              <a:gd name="T2" fmla="*/ 0 w 755650"/>
              <a:gd name="T3" fmla="*/ 425053 h 1149350"/>
              <a:gd name="T4" fmla="*/ 330597 w 755650"/>
              <a:gd name="T5" fmla="*/ 94456 h 1149350"/>
              <a:gd name="T6" fmla="*/ 491581 w 755650"/>
              <a:gd name="T7" fmla="*/ 94456 h 1149350"/>
              <a:gd name="T8" fmla="*/ 491581 w 755650"/>
              <a:gd name="T9" fmla="*/ 0 h 1149350"/>
              <a:gd name="T10" fmla="*/ 755650 w 755650"/>
              <a:gd name="T11" fmla="*/ 188913 h 1149350"/>
              <a:gd name="T12" fmla="*/ 491581 w 755650"/>
              <a:gd name="T13" fmla="*/ 377825 h 1149350"/>
              <a:gd name="T14" fmla="*/ 491581 w 755650"/>
              <a:gd name="T15" fmla="*/ 283369 h 1149350"/>
              <a:gd name="T16" fmla="*/ 330597 w 755650"/>
              <a:gd name="T17" fmla="*/ 283369 h 1149350"/>
              <a:gd name="T18" fmla="*/ 188913 w 755650"/>
              <a:gd name="T19" fmla="*/ 425053 h 1149350"/>
              <a:gd name="T20" fmla="*/ 188913 w 755650"/>
              <a:gd name="T21" fmla="*/ 1149350 h 1149350"/>
              <a:gd name="T22" fmla="*/ 0 w 755650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5650" h="1149350">
                <a:moveTo>
                  <a:pt x="0" y="1149350"/>
                </a:moveTo>
                <a:lnTo>
                  <a:pt x="0" y="425053"/>
                </a:lnTo>
                <a:cubicBezTo>
                  <a:pt x="0" y="242469"/>
                  <a:pt x="148013" y="94456"/>
                  <a:pt x="330597" y="94456"/>
                </a:cubicBezTo>
                <a:lnTo>
                  <a:pt x="491581" y="94456"/>
                </a:lnTo>
                <a:lnTo>
                  <a:pt x="491581" y="0"/>
                </a:lnTo>
                <a:lnTo>
                  <a:pt x="755650" y="188913"/>
                </a:lnTo>
                <a:lnTo>
                  <a:pt x="491581" y="377825"/>
                </a:lnTo>
                <a:lnTo>
                  <a:pt x="491581" y="283369"/>
                </a:lnTo>
                <a:lnTo>
                  <a:pt x="330597" y="283369"/>
                </a:lnTo>
                <a:cubicBezTo>
                  <a:pt x="252347" y="283369"/>
                  <a:pt x="188913" y="346803"/>
                  <a:pt x="188913" y="425053"/>
                </a:cubicBezTo>
                <a:lnTo>
                  <a:pt x="188913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669900"/>
          </a:solidFill>
          <a:ln>
            <a:noFill/>
          </a:ln>
          <a:extLst/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MH_SubTitle_3"/>
          <p:cNvSpPr>
            <a:spLocks noChangeArrowheads="1"/>
          </p:cNvSpPr>
          <p:nvPr/>
        </p:nvSpPr>
        <p:spPr bwMode="auto">
          <a:xfrm>
            <a:off x="7200833" y="3987709"/>
            <a:ext cx="1135062" cy="113506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304800" dist="152400" dir="2700000" algn="tl" rotWithShape="0">
              <a:prstClr val="black">
                <a:alpha val="11000"/>
              </a:prstClr>
            </a:outerShdw>
          </a:effectLst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latinLnBrk="1">
              <a:lnSpc>
                <a:spcPct val="120000"/>
              </a:lnSpc>
            </a:pPr>
            <a:r>
              <a:rPr lang="zh-CN" altLang="en-US" sz="2400" dirty="0">
                <a:solidFill>
                  <a:srgbClr val="669900"/>
                </a:solidFill>
                <a:latin typeface="方正尚酷简体"/>
                <a:ea typeface="方正尚酷简体"/>
                <a:cs typeface="+mn-ea"/>
                <a:sym typeface="Arial" panose="020B0604020202020204" pitchFamily="34" charset="0"/>
              </a:rPr>
              <a:t>关键字</a:t>
            </a:r>
          </a:p>
        </p:txBody>
      </p:sp>
      <p:sp>
        <p:nvSpPr>
          <p:cNvPr id="19" name="文本框 42"/>
          <p:cNvSpPr txBox="1"/>
          <p:nvPr/>
        </p:nvSpPr>
        <p:spPr>
          <a:xfrm>
            <a:off x="9164730" y="3982682"/>
            <a:ext cx="17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4"/>
                </a:solidFill>
                <a:latin typeface="+mj-ea"/>
                <a:ea typeface="+mj-ea"/>
              </a:rPr>
              <a:t>文本标题</a:t>
            </a:r>
          </a:p>
        </p:txBody>
      </p:sp>
      <p:sp>
        <p:nvSpPr>
          <p:cNvPr id="20" name="文本框 43"/>
          <p:cNvSpPr txBox="1"/>
          <p:nvPr/>
        </p:nvSpPr>
        <p:spPr>
          <a:xfrm>
            <a:off x="8612856" y="4444347"/>
            <a:ext cx="27081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等线"/>
              </a:rPr>
              <a:t>点击此处添加文本内容，如关键词、部分简单介绍等。点击此处添加文本内容</a:t>
            </a:r>
          </a:p>
        </p:txBody>
      </p:sp>
    </p:spTree>
    <p:extLst>
      <p:ext uri="{BB962C8B-B14F-4D97-AF65-F5344CB8AC3E}">
        <p14:creationId xmlns:p14="http://schemas.microsoft.com/office/powerpoint/2010/main" val="39170808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5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35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85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35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8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925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425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925"/>
                            </p:stCondLst>
                            <p:childTnLst>
                              <p:par>
                                <p:cTn id="6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425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6" grpId="0" animBg="1"/>
      <p:bldP spid="7" grpId="0" animBg="1"/>
      <p:bldP spid="8" grpId="0"/>
      <p:bldP spid="9" grpId="0" animBg="1"/>
      <p:bldP spid="10" grpId="0" animBg="1"/>
      <p:bldP spid="11" grpId="0"/>
      <p:bldP spid="12" grpId="0"/>
      <p:bldP spid="13" grpId="0" animBg="1"/>
      <p:bldP spid="14" grpId="0" animBg="1"/>
      <p:bldP spid="15" grpId="0"/>
      <p:bldP spid="16" grpId="0"/>
      <p:bldP spid="17" grpId="0" animBg="1"/>
      <p:bldP spid="18" grpId="0" animBg="1"/>
      <p:bldP spid="19" grpId="0"/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1341884" y="3789040"/>
            <a:ext cx="1610591" cy="1558636"/>
            <a:chOff x="5828899" y="1052736"/>
            <a:chExt cx="1610591" cy="1558636"/>
          </a:xfrm>
        </p:grpSpPr>
        <p:sp>
          <p:nvSpPr>
            <p:cNvPr id="59" name="Freeform 10"/>
            <p:cNvSpPr>
              <a:spLocks/>
            </p:cNvSpPr>
            <p:nvPr/>
          </p:nvSpPr>
          <p:spPr bwMode="auto">
            <a:xfrm>
              <a:off x="5828899" y="1052736"/>
              <a:ext cx="1610591" cy="1558636"/>
            </a:xfrm>
            <a:custGeom>
              <a:avLst/>
              <a:gdLst>
                <a:gd name="T0" fmla="*/ 397 w 397"/>
                <a:gd name="T1" fmla="*/ 232 h 384"/>
                <a:gd name="T2" fmla="*/ 360 w 397"/>
                <a:gd name="T3" fmla="*/ 268 h 384"/>
                <a:gd name="T4" fmla="*/ 330 w 397"/>
                <a:gd name="T5" fmla="*/ 260 h 384"/>
                <a:gd name="T6" fmla="*/ 318 w 397"/>
                <a:gd name="T7" fmla="*/ 259 h 384"/>
                <a:gd name="T8" fmla="*/ 313 w 397"/>
                <a:gd name="T9" fmla="*/ 270 h 384"/>
                <a:gd name="T10" fmla="*/ 313 w 397"/>
                <a:gd name="T11" fmla="*/ 384 h 384"/>
                <a:gd name="T12" fmla="*/ 196 w 397"/>
                <a:gd name="T13" fmla="*/ 384 h 384"/>
                <a:gd name="T14" fmla="*/ 177 w 397"/>
                <a:gd name="T15" fmla="*/ 367 h 384"/>
                <a:gd name="T16" fmla="*/ 179 w 397"/>
                <a:gd name="T17" fmla="*/ 358 h 384"/>
                <a:gd name="T18" fmla="*/ 187 w 397"/>
                <a:gd name="T19" fmla="*/ 332 h 384"/>
                <a:gd name="T20" fmla="*/ 157 w 397"/>
                <a:gd name="T21" fmla="*/ 303 h 384"/>
                <a:gd name="T22" fmla="*/ 127 w 397"/>
                <a:gd name="T23" fmla="*/ 332 h 384"/>
                <a:gd name="T24" fmla="*/ 135 w 397"/>
                <a:gd name="T25" fmla="*/ 358 h 384"/>
                <a:gd name="T26" fmla="*/ 137 w 397"/>
                <a:gd name="T27" fmla="*/ 367 h 384"/>
                <a:gd name="T28" fmla="*/ 118 w 397"/>
                <a:gd name="T29" fmla="*/ 384 h 384"/>
                <a:gd name="T30" fmla="*/ 0 w 397"/>
                <a:gd name="T31" fmla="*/ 384 h 384"/>
                <a:gd name="T32" fmla="*/ 0 w 397"/>
                <a:gd name="T33" fmla="*/ 362 h 384"/>
                <a:gd name="T34" fmla="*/ 0 w 397"/>
                <a:gd name="T35" fmla="*/ 362 h 384"/>
                <a:gd name="T36" fmla="*/ 1 w 397"/>
                <a:gd name="T37" fmla="*/ 358 h 384"/>
                <a:gd name="T38" fmla="*/ 1 w 397"/>
                <a:gd name="T39" fmla="*/ 270 h 384"/>
                <a:gd name="T40" fmla="*/ 9 w 397"/>
                <a:gd name="T41" fmla="*/ 254 h 384"/>
                <a:gd name="T42" fmla="*/ 27 w 397"/>
                <a:gd name="T43" fmla="*/ 253 h 384"/>
                <a:gd name="T44" fmla="*/ 54 w 397"/>
                <a:gd name="T45" fmla="*/ 261 h 384"/>
                <a:gd name="T46" fmla="*/ 84 w 397"/>
                <a:gd name="T47" fmla="*/ 232 h 384"/>
                <a:gd name="T48" fmla="*/ 54 w 397"/>
                <a:gd name="T49" fmla="*/ 203 h 384"/>
                <a:gd name="T50" fmla="*/ 27 w 397"/>
                <a:gd name="T51" fmla="*/ 211 h 384"/>
                <a:gd name="T52" fmla="*/ 9 w 397"/>
                <a:gd name="T53" fmla="*/ 210 h 384"/>
                <a:gd name="T54" fmla="*/ 1 w 397"/>
                <a:gd name="T55" fmla="*/ 195 h 384"/>
                <a:gd name="T56" fmla="*/ 1 w 397"/>
                <a:gd name="T57" fmla="*/ 107 h 384"/>
                <a:gd name="T58" fmla="*/ 0 w 397"/>
                <a:gd name="T59" fmla="*/ 103 h 384"/>
                <a:gd name="T60" fmla="*/ 0 w 397"/>
                <a:gd name="T61" fmla="*/ 102 h 384"/>
                <a:gd name="T62" fmla="*/ 0 w 397"/>
                <a:gd name="T63" fmla="*/ 81 h 384"/>
                <a:gd name="T64" fmla="*/ 118 w 397"/>
                <a:gd name="T65" fmla="*/ 81 h 384"/>
                <a:gd name="T66" fmla="*/ 130 w 397"/>
                <a:gd name="T67" fmla="*/ 71 h 384"/>
                <a:gd name="T68" fmla="*/ 129 w 397"/>
                <a:gd name="T69" fmla="*/ 65 h 384"/>
                <a:gd name="T70" fmla="*/ 128 w 397"/>
                <a:gd name="T71" fmla="*/ 65 h 384"/>
                <a:gd name="T72" fmla="*/ 120 w 397"/>
                <a:gd name="T73" fmla="*/ 36 h 384"/>
                <a:gd name="T74" fmla="*/ 125 w 397"/>
                <a:gd name="T75" fmla="*/ 17 h 384"/>
                <a:gd name="T76" fmla="*/ 126 w 397"/>
                <a:gd name="T77" fmla="*/ 16 h 384"/>
                <a:gd name="T78" fmla="*/ 157 w 397"/>
                <a:gd name="T79" fmla="*/ 0 h 384"/>
                <a:gd name="T80" fmla="*/ 187 w 397"/>
                <a:gd name="T81" fmla="*/ 16 h 384"/>
                <a:gd name="T82" fmla="*/ 188 w 397"/>
                <a:gd name="T83" fmla="*/ 17 h 384"/>
                <a:gd name="T84" fmla="*/ 194 w 397"/>
                <a:gd name="T85" fmla="*/ 36 h 384"/>
                <a:gd name="T86" fmla="*/ 185 w 397"/>
                <a:gd name="T87" fmla="*/ 65 h 384"/>
                <a:gd name="T88" fmla="*/ 185 w 397"/>
                <a:gd name="T89" fmla="*/ 65 h 384"/>
                <a:gd name="T90" fmla="*/ 183 w 397"/>
                <a:gd name="T91" fmla="*/ 71 h 384"/>
                <a:gd name="T92" fmla="*/ 196 w 397"/>
                <a:gd name="T93" fmla="*/ 81 h 384"/>
                <a:gd name="T94" fmla="*/ 313 w 397"/>
                <a:gd name="T95" fmla="*/ 81 h 384"/>
                <a:gd name="T96" fmla="*/ 313 w 397"/>
                <a:gd name="T97" fmla="*/ 195 h 384"/>
                <a:gd name="T98" fmla="*/ 318 w 397"/>
                <a:gd name="T99" fmla="*/ 205 h 384"/>
                <a:gd name="T100" fmla="*/ 330 w 397"/>
                <a:gd name="T101" fmla="*/ 205 h 384"/>
                <a:gd name="T102" fmla="*/ 360 w 397"/>
                <a:gd name="T103" fmla="*/ 196 h 384"/>
                <a:gd name="T104" fmla="*/ 397 w 397"/>
                <a:gd name="T105" fmla="*/ 23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97" h="384">
                  <a:moveTo>
                    <a:pt x="397" y="232"/>
                  </a:moveTo>
                  <a:cubicBezTo>
                    <a:pt x="397" y="252"/>
                    <a:pt x="380" y="268"/>
                    <a:pt x="360" y="268"/>
                  </a:cubicBezTo>
                  <a:cubicBezTo>
                    <a:pt x="349" y="268"/>
                    <a:pt x="330" y="260"/>
                    <a:pt x="330" y="260"/>
                  </a:cubicBezTo>
                  <a:cubicBezTo>
                    <a:pt x="325" y="258"/>
                    <a:pt x="321" y="258"/>
                    <a:pt x="318" y="259"/>
                  </a:cubicBezTo>
                  <a:cubicBezTo>
                    <a:pt x="315" y="261"/>
                    <a:pt x="313" y="265"/>
                    <a:pt x="313" y="270"/>
                  </a:cubicBezTo>
                  <a:cubicBezTo>
                    <a:pt x="313" y="384"/>
                    <a:pt x="313" y="384"/>
                    <a:pt x="313" y="384"/>
                  </a:cubicBezTo>
                  <a:cubicBezTo>
                    <a:pt x="196" y="384"/>
                    <a:pt x="196" y="384"/>
                    <a:pt x="196" y="384"/>
                  </a:cubicBezTo>
                  <a:cubicBezTo>
                    <a:pt x="184" y="384"/>
                    <a:pt x="177" y="377"/>
                    <a:pt x="177" y="367"/>
                  </a:cubicBezTo>
                  <a:cubicBezTo>
                    <a:pt x="177" y="364"/>
                    <a:pt x="177" y="361"/>
                    <a:pt x="179" y="358"/>
                  </a:cubicBezTo>
                  <a:cubicBezTo>
                    <a:pt x="181" y="353"/>
                    <a:pt x="187" y="339"/>
                    <a:pt x="187" y="332"/>
                  </a:cubicBezTo>
                  <a:cubicBezTo>
                    <a:pt x="187" y="316"/>
                    <a:pt x="173" y="303"/>
                    <a:pt x="157" y="303"/>
                  </a:cubicBezTo>
                  <a:cubicBezTo>
                    <a:pt x="140" y="303"/>
                    <a:pt x="127" y="316"/>
                    <a:pt x="127" y="332"/>
                  </a:cubicBezTo>
                  <a:cubicBezTo>
                    <a:pt x="127" y="339"/>
                    <a:pt x="132" y="353"/>
                    <a:pt x="135" y="358"/>
                  </a:cubicBezTo>
                  <a:cubicBezTo>
                    <a:pt x="136" y="361"/>
                    <a:pt x="137" y="364"/>
                    <a:pt x="137" y="367"/>
                  </a:cubicBezTo>
                  <a:cubicBezTo>
                    <a:pt x="137" y="377"/>
                    <a:pt x="129" y="384"/>
                    <a:pt x="118" y="384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1" y="360"/>
                    <a:pt x="1" y="359"/>
                    <a:pt x="1" y="358"/>
                  </a:cubicBezTo>
                  <a:cubicBezTo>
                    <a:pt x="1" y="270"/>
                    <a:pt x="1" y="270"/>
                    <a:pt x="1" y="270"/>
                  </a:cubicBezTo>
                  <a:cubicBezTo>
                    <a:pt x="1" y="263"/>
                    <a:pt x="4" y="257"/>
                    <a:pt x="9" y="254"/>
                  </a:cubicBezTo>
                  <a:cubicBezTo>
                    <a:pt x="14" y="251"/>
                    <a:pt x="20" y="251"/>
                    <a:pt x="27" y="253"/>
                  </a:cubicBezTo>
                  <a:cubicBezTo>
                    <a:pt x="32" y="256"/>
                    <a:pt x="47" y="261"/>
                    <a:pt x="54" y="261"/>
                  </a:cubicBezTo>
                  <a:cubicBezTo>
                    <a:pt x="71" y="261"/>
                    <a:pt x="84" y="248"/>
                    <a:pt x="84" y="232"/>
                  </a:cubicBezTo>
                  <a:cubicBezTo>
                    <a:pt x="84" y="216"/>
                    <a:pt x="71" y="203"/>
                    <a:pt x="54" y="203"/>
                  </a:cubicBezTo>
                  <a:cubicBezTo>
                    <a:pt x="47" y="203"/>
                    <a:pt x="32" y="209"/>
                    <a:pt x="27" y="211"/>
                  </a:cubicBezTo>
                  <a:cubicBezTo>
                    <a:pt x="20" y="214"/>
                    <a:pt x="14" y="214"/>
                    <a:pt x="9" y="210"/>
                  </a:cubicBezTo>
                  <a:cubicBezTo>
                    <a:pt x="4" y="207"/>
                    <a:pt x="1" y="202"/>
                    <a:pt x="1" y="195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5"/>
                    <a:pt x="1" y="104"/>
                    <a:pt x="0" y="103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25" y="81"/>
                    <a:pt x="130" y="77"/>
                    <a:pt x="130" y="71"/>
                  </a:cubicBezTo>
                  <a:cubicBezTo>
                    <a:pt x="130" y="69"/>
                    <a:pt x="129" y="67"/>
                    <a:pt x="129" y="65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8" y="63"/>
                    <a:pt x="120" y="45"/>
                    <a:pt x="120" y="36"/>
                  </a:cubicBezTo>
                  <a:cubicBezTo>
                    <a:pt x="120" y="29"/>
                    <a:pt x="122" y="23"/>
                    <a:pt x="125" y="17"/>
                  </a:cubicBezTo>
                  <a:cubicBezTo>
                    <a:pt x="125" y="17"/>
                    <a:pt x="126" y="16"/>
                    <a:pt x="126" y="16"/>
                  </a:cubicBezTo>
                  <a:cubicBezTo>
                    <a:pt x="133" y="6"/>
                    <a:pt x="144" y="0"/>
                    <a:pt x="157" y="0"/>
                  </a:cubicBezTo>
                  <a:cubicBezTo>
                    <a:pt x="169" y="0"/>
                    <a:pt x="180" y="6"/>
                    <a:pt x="187" y="16"/>
                  </a:cubicBezTo>
                  <a:cubicBezTo>
                    <a:pt x="188" y="16"/>
                    <a:pt x="188" y="17"/>
                    <a:pt x="188" y="17"/>
                  </a:cubicBezTo>
                  <a:cubicBezTo>
                    <a:pt x="192" y="23"/>
                    <a:pt x="194" y="29"/>
                    <a:pt x="194" y="36"/>
                  </a:cubicBezTo>
                  <a:cubicBezTo>
                    <a:pt x="194" y="45"/>
                    <a:pt x="186" y="63"/>
                    <a:pt x="185" y="65"/>
                  </a:cubicBezTo>
                  <a:cubicBezTo>
                    <a:pt x="185" y="65"/>
                    <a:pt x="185" y="65"/>
                    <a:pt x="185" y="65"/>
                  </a:cubicBezTo>
                  <a:cubicBezTo>
                    <a:pt x="184" y="67"/>
                    <a:pt x="183" y="69"/>
                    <a:pt x="183" y="71"/>
                  </a:cubicBezTo>
                  <a:cubicBezTo>
                    <a:pt x="183" y="77"/>
                    <a:pt x="188" y="81"/>
                    <a:pt x="196" y="81"/>
                  </a:cubicBezTo>
                  <a:cubicBezTo>
                    <a:pt x="313" y="81"/>
                    <a:pt x="313" y="81"/>
                    <a:pt x="313" y="81"/>
                  </a:cubicBezTo>
                  <a:cubicBezTo>
                    <a:pt x="313" y="195"/>
                    <a:pt x="313" y="195"/>
                    <a:pt x="313" y="195"/>
                  </a:cubicBezTo>
                  <a:cubicBezTo>
                    <a:pt x="313" y="199"/>
                    <a:pt x="315" y="203"/>
                    <a:pt x="318" y="205"/>
                  </a:cubicBezTo>
                  <a:cubicBezTo>
                    <a:pt x="321" y="207"/>
                    <a:pt x="325" y="207"/>
                    <a:pt x="330" y="205"/>
                  </a:cubicBezTo>
                  <a:cubicBezTo>
                    <a:pt x="330" y="205"/>
                    <a:pt x="349" y="196"/>
                    <a:pt x="360" y="196"/>
                  </a:cubicBezTo>
                  <a:cubicBezTo>
                    <a:pt x="380" y="196"/>
                    <a:pt x="397" y="213"/>
                    <a:pt x="397" y="2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87F2D"/>
                </a:solidFill>
              </a:endParaRPr>
            </a:p>
          </p:txBody>
        </p:sp>
        <p:sp>
          <p:nvSpPr>
            <p:cNvPr id="60" name="文本框 70"/>
            <p:cNvSpPr txBox="1"/>
            <p:nvPr/>
          </p:nvSpPr>
          <p:spPr>
            <a:xfrm>
              <a:off x="6094412" y="1546299"/>
              <a:ext cx="8640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587F2D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4000" dirty="0">
                <a:solidFill>
                  <a:srgbClr val="587F2D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1" name="Group 22"/>
          <p:cNvGrpSpPr>
            <a:grpSpLocks/>
          </p:cNvGrpSpPr>
          <p:nvPr/>
        </p:nvGrpSpPr>
        <p:grpSpPr bwMode="auto">
          <a:xfrm>
            <a:off x="1607397" y="1797062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62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587F2D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63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587F2D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64" name="矩形 60"/>
          <p:cNvSpPr>
            <a:spLocks noChangeArrowheads="1"/>
          </p:cNvSpPr>
          <p:nvPr/>
        </p:nvSpPr>
        <p:spPr bwMode="auto">
          <a:xfrm>
            <a:off x="800263" y="2483536"/>
            <a:ext cx="259134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3892649" y="2024944"/>
            <a:ext cx="1606695" cy="1554739"/>
            <a:chOff x="7066716" y="2582797"/>
            <a:chExt cx="1606695" cy="1554739"/>
          </a:xfrm>
        </p:grpSpPr>
        <p:sp>
          <p:nvSpPr>
            <p:cNvPr id="66" name="Freeform 9"/>
            <p:cNvSpPr>
              <a:spLocks/>
            </p:cNvSpPr>
            <p:nvPr/>
          </p:nvSpPr>
          <p:spPr bwMode="auto">
            <a:xfrm>
              <a:off x="7066716" y="2582797"/>
              <a:ext cx="1606695" cy="1554739"/>
            </a:xfrm>
            <a:custGeom>
              <a:avLst/>
              <a:gdLst>
                <a:gd name="T0" fmla="*/ 156 w 396"/>
                <a:gd name="T1" fmla="*/ 383 h 383"/>
                <a:gd name="T2" fmla="*/ 187 w 396"/>
                <a:gd name="T3" fmla="*/ 368 h 383"/>
                <a:gd name="T4" fmla="*/ 188 w 396"/>
                <a:gd name="T5" fmla="*/ 366 h 383"/>
                <a:gd name="T6" fmla="*/ 193 w 396"/>
                <a:gd name="T7" fmla="*/ 348 h 383"/>
                <a:gd name="T8" fmla="*/ 185 w 396"/>
                <a:gd name="T9" fmla="*/ 319 h 383"/>
                <a:gd name="T10" fmla="*/ 185 w 396"/>
                <a:gd name="T11" fmla="*/ 319 h 383"/>
                <a:gd name="T12" fmla="*/ 185 w 396"/>
                <a:gd name="T13" fmla="*/ 307 h 383"/>
                <a:gd name="T14" fmla="*/ 195 w 396"/>
                <a:gd name="T15" fmla="*/ 303 h 383"/>
                <a:gd name="T16" fmla="*/ 313 w 396"/>
                <a:gd name="T17" fmla="*/ 303 h 383"/>
                <a:gd name="T18" fmla="*/ 313 w 396"/>
                <a:gd name="T19" fmla="*/ 189 h 383"/>
                <a:gd name="T20" fmla="*/ 323 w 396"/>
                <a:gd name="T21" fmla="*/ 177 h 383"/>
                <a:gd name="T22" fmla="*/ 329 w 396"/>
                <a:gd name="T23" fmla="*/ 179 h 383"/>
                <a:gd name="T24" fmla="*/ 359 w 396"/>
                <a:gd name="T25" fmla="*/ 187 h 383"/>
                <a:gd name="T26" fmla="*/ 396 w 396"/>
                <a:gd name="T27" fmla="*/ 151 h 383"/>
                <a:gd name="T28" fmla="*/ 359 w 396"/>
                <a:gd name="T29" fmla="*/ 116 h 383"/>
                <a:gd name="T30" fmla="*/ 329 w 396"/>
                <a:gd name="T31" fmla="*/ 124 h 383"/>
                <a:gd name="T32" fmla="*/ 323 w 396"/>
                <a:gd name="T33" fmla="*/ 125 h 383"/>
                <a:gd name="T34" fmla="*/ 313 w 396"/>
                <a:gd name="T35" fmla="*/ 114 h 383"/>
                <a:gd name="T36" fmla="*/ 313 w 396"/>
                <a:gd name="T37" fmla="*/ 0 h 383"/>
                <a:gd name="T38" fmla="*/ 195 w 396"/>
                <a:gd name="T39" fmla="*/ 0 h 383"/>
                <a:gd name="T40" fmla="*/ 179 w 396"/>
                <a:gd name="T41" fmla="*/ 7 h 383"/>
                <a:gd name="T42" fmla="*/ 178 w 396"/>
                <a:gd name="T43" fmla="*/ 25 h 383"/>
                <a:gd name="T44" fmla="*/ 186 w 396"/>
                <a:gd name="T45" fmla="*/ 52 h 383"/>
                <a:gd name="T46" fmla="*/ 156 w 396"/>
                <a:gd name="T47" fmla="*/ 81 h 383"/>
                <a:gd name="T48" fmla="*/ 126 w 396"/>
                <a:gd name="T49" fmla="*/ 52 h 383"/>
                <a:gd name="T50" fmla="*/ 135 w 396"/>
                <a:gd name="T51" fmla="*/ 25 h 383"/>
                <a:gd name="T52" fmla="*/ 134 w 396"/>
                <a:gd name="T53" fmla="*/ 7 h 383"/>
                <a:gd name="T54" fmla="*/ 118 w 396"/>
                <a:gd name="T55" fmla="*/ 0 h 383"/>
                <a:gd name="T56" fmla="*/ 0 w 396"/>
                <a:gd name="T57" fmla="*/ 0 h 383"/>
                <a:gd name="T58" fmla="*/ 0 w 396"/>
                <a:gd name="T59" fmla="*/ 21 h 383"/>
                <a:gd name="T60" fmla="*/ 0 w 396"/>
                <a:gd name="T61" fmla="*/ 22 h 383"/>
                <a:gd name="T62" fmla="*/ 1 w 396"/>
                <a:gd name="T63" fmla="*/ 26 h 383"/>
                <a:gd name="T64" fmla="*/ 1 w 396"/>
                <a:gd name="T65" fmla="*/ 114 h 383"/>
                <a:gd name="T66" fmla="*/ 17 w 396"/>
                <a:gd name="T67" fmla="*/ 132 h 383"/>
                <a:gd name="T68" fmla="*/ 27 w 396"/>
                <a:gd name="T69" fmla="*/ 130 h 383"/>
                <a:gd name="T70" fmla="*/ 54 w 396"/>
                <a:gd name="T71" fmla="*/ 122 h 383"/>
                <a:gd name="T72" fmla="*/ 84 w 396"/>
                <a:gd name="T73" fmla="*/ 151 h 383"/>
                <a:gd name="T74" fmla="*/ 54 w 396"/>
                <a:gd name="T75" fmla="*/ 180 h 383"/>
                <a:gd name="T76" fmla="*/ 27 w 396"/>
                <a:gd name="T77" fmla="*/ 173 h 383"/>
                <a:gd name="T78" fmla="*/ 17 w 396"/>
                <a:gd name="T79" fmla="*/ 171 h 383"/>
                <a:gd name="T80" fmla="*/ 1 w 396"/>
                <a:gd name="T81" fmla="*/ 189 h 383"/>
                <a:gd name="T82" fmla="*/ 1 w 396"/>
                <a:gd name="T83" fmla="*/ 277 h 383"/>
                <a:gd name="T84" fmla="*/ 0 w 396"/>
                <a:gd name="T85" fmla="*/ 281 h 383"/>
                <a:gd name="T86" fmla="*/ 0 w 396"/>
                <a:gd name="T87" fmla="*/ 281 h 383"/>
                <a:gd name="T88" fmla="*/ 0 w 396"/>
                <a:gd name="T89" fmla="*/ 303 h 383"/>
                <a:gd name="T90" fmla="*/ 118 w 396"/>
                <a:gd name="T91" fmla="*/ 303 h 383"/>
                <a:gd name="T92" fmla="*/ 128 w 396"/>
                <a:gd name="T93" fmla="*/ 307 h 383"/>
                <a:gd name="T94" fmla="*/ 128 w 396"/>
                <a:gd name="T95" fmla="*/ 319 h 383"/>
                <a:gd name="T96" fmla="*/ 128 w 396"/>
                <a:gd name="T97" fmla="*/ 319 h 383"/>
                <a:gd name="T98" fmla="*/ 120 w 396"/>
                <a:gd name="T99" fmla="*/ 348 h 383"/>
                <a:gd name="T100" fmla="*/ 125 w 396"/>
                <a:gd name="T101" fmla="*/ 366 h 383"/>
                <a:gd name="T102" fmla="*/ 126 w 396"/>
                <a:gd name="T103" fmla="*/ 368 h 383"/>
                <a:gd name="T104" fmla="*/ 156 w 396"/>
                <a:gd name="T105" fmla="*/ 38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96" h="383">
                  <a:moveTo>
                    <a:pt x="156" y="383"/>
                  </a:moveTo>
                  <a:cubicBezTo>
                    <a:pt x="169" y="383"/>
                    <a:pt x="180" y="378"/>
                    <a:pt x="187" y="368"/>
                  </a:cubicBezTo>
                  <a:cubicBezTo>
                    <a:pt x="187" y="367"/>
                    <a:pt x="188" y="367"/>
                    <a:pt x="188" y="366"/>
                  </a:cubicBezTo>
                  <a:cubicBezTo>
                    <a:pt x="191" y="361"/>
                    <a:pt x="193" y="354"/>
                    <a:pt x="193" y="348"/>
                  </a:cubicBezTo>
                  <a:cubicBezTo>
                    <a:pt x="193" y="338"/>
                    <a:pt x="186" y="321"/>
                    <a:pt x="185" y="319"/>
                  </a:cubicBezTo>
                  <a:cubicBezTo>
                    <a:pt x="185" y="319"/>
                    <a:pt x="185" y="319"/>
                    <a:pt x="185" y="319"/>
                  </a:cubicBezTo>
                  <a:cubicBezTo>
                    <a:pt x="183" y="314"/>
                    <a:pt x="183" y="310"/>
                    <a:pt x="185" y="307"/>
                  </a:cubicBezTo>
                  <a:cubicBezTo>
                    <a:pt x="187" y="304"/>
                    <a:pt x="190" y="303"/>
                    <a:pt x="195" y="303"/>
                  </a:cubicBezTo>
                  <a:cubicBezTo>
                    <a:pt x="313" y="303"/>
                    <a:pt x="313" y="303"/>
                    <a:pt x="313" y="303"/>
                  </a:cubicBezTo>
                  <a:cubicBezTo>
                    <a:pt x="313" y="189"/>
                    <a:pt x="313" y="189"/>
                    <a:pt x="313" y="189"/>
                  </a:cubicBezTo>
                  <a:cubicBezTo>
                    <a:pt x="313" y="182"/>
                    <a:pt x="317" y="177"/>
                    <a:pt x="323" y="177"/>
                  </a:cubicBezTo>
                  <a:cubicBezTo>
                    <a:pt x="325" y="177"/>
                    <a:pt x="327" y="178"/>
                    <a:pt x="329" y="179"/>
                  </a:cubicBezTo>
                  <a:cubicBezTo>
                    <a:pt x="330" y="179"/>
                    <a:pt x="349" y="187"/>
                    <a:pt x="359" y="187"/>
                  </a:cubicBezTo>
                  <a:cubicBezTo>
                    <a:pt x="380" y="187"/>
                    <a:pt x="396" y="171"/>
                    <a:pt x="396" y="151"/>
                  </a:cubicBezTo>
                  <a:cubicBezTo>
                    <a:pt x="396" y="132"/>
                    <a:pt x="380" y="116"/>
                    <a:pt x="359" y="116"/>
                  </a:cubicBezTo>
                  <a:cubicBezTo>
                    <a:pt x="349" y="116"/>
                    <a:pt x="330" y="124"/>
                    <a:pt x="329" y="124"/>
                  </a:cubicBezTo>
                  <a:cubicBezTo>
                    <a:pt x="327" y="125"/>
                    <a:pt x="325" y="125"/>
                    <a:pt x="323" y="125"/>
                  </a:cubicBezTo>
                  <a:cubicBezTo>
                    <a:pt x="317" y="125"/>
                    <a:pt x="313" y="121"/>
                    <a:pt x="313" y="114"/>
                  </a:cubicBezTo>
                  <a:cubicBezTo>
                    <a:pt x="313" y="0"/>
                    <a:pt x="313" y="0"/>
                    <a:pt x="313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88" y="0"/>
                    <a:pt x="182" y="3"/>
                    <a:pt x="179" y="7"/>
                  </a:cubicBezTo>
                  <a:cubicBezTo>
                    <a:pt x="176" y="12"/>
                    <a:pt x="175" y="19"/>
                    <a:pt x="178" y="25"/>
                  </a:cubicBezTo>
                  <a:cubicBezTo>
                    <a:pt x="181" y="30"/>
                    <a:pt x="186" y="45"/>
                    <a:pt x="186" y="52"/>
                  </a:cubicBezTo>
                  <a:cubicBezTo>
                    <a:pt x="186" y="68"/>
                    <a:pt x="173" y="81"/>
                    <a:pt x="156" y="81"/>
                  </a:cubicBezTo>
                  <a:cubicBezTo>
                    <a:pt x="140" y="81"/>
                    <a:pt x="126" y="68"/>
                    <a:pt x="126" y="52"/>
                  </a:cubicBezTo>
                  <a:cubicBezTo>
                    <a:pt x="126" y="45"/>
                    <a:pt x="132" y="30"/>
                    <a:pt x="135" y="25"/>
                  </a:cubicBezTo>
                  <a:cubicBezTo>
                    <a:pt x="137" y="19"/>
                    <a:pt x="137" y="12"/>
                    <a:pt x="134" y="7"/>
                  </a:cubicBezTo>
                  <a:cubicBezTo>
                    <a:pt x="131" y="3"/>
                    <a:pt x="125" y="0"/>
                    <a:pt x="1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6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25"/>
                    <a:pt x="7" y="132"/>
                    <a:pt x="17" y="132"/>
                  </a:cubicBezTo>
                  <a:cubicBezTo>
                    <a:pt x="20" y="132"/>
                    <a:pt x="23" y="131"/>
                    <a:pt x="27" y="130"/>
                  </a:cubicBezTo>
                  <a:cubicBezTo>
                    <a:pt x="32" y="128"/>
                    <a:pt x="47" y="122"/>
                    <a:pt x="54" y="122"/>
                  </a:cubicBezTo>
                  <a:cubicBezTo>
                    <a:pt x="71" y="122"/>
                    <a:pt x="84" y="135"/>
                    <a:pt x="84" y="151"/>
                  </a:cubicBezTo>
                  <a:cubicBezTo>
                    <a:pt x="84" y="167"/>
                    <a:pt x="71" y="180"/>
                    <a:pt x="54" y="180"/>
                  </a:cubicBezTo>
                  <a:cubicBezTo>
                    <a:pt x="47" y="180"/>
                    <a:pt x="32" y="175"/>
                    <a:pt x="27" y="173"/>
                  </a:cubicBezTo>
                  <a:cubicBezTo>
                    <a:pt x="23" y="171"/>
                    <a:pt x="20" y="171"/>
                    <a:pt x="17" y="171"/>
                  </a:cubicBezTo>
                  <a:cubicBezTo>
                    <a:pt x="7" y="171"/>
                    <a:pt x="1" y="178"/>
                    <a:pt x="1" y="189"/>
                  </a:cubicBezTo>
                  <a:cubicBezTo>
                    <a:pt x="1" y="277"/>
                    <a:pt x="1" y="277"/>
                    <a:pt x="1" y="277"/>
                  </a:cubicBezTo>
                  <a:cubicBezTo>
                    <a:pt x="1" y="278"/>
                    <a:pt x="0" y="280"/>
                    <a:pt x="0" y="281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18" y="303"/>
                    <a:pt x="118" y="303"/>
                    <a:pt x="118" y="303"/>
                  </a:cubicBezTo>
                  <a:cubicBezTo>
                    <a:pt x="122" y="303"/>
                    <a:pt x="126" y="304"/>
                    <a:pt x="128" y="307"/>
                  </a:cubicBezTo>
                  <a:cubicBezTo>
                    <a:pt x="130" y="310"/>
                    <a:pt x="130" y="314"/>
                    <a:pt x="128" y="319"/>
                  </a:cubicBezTo>
                  <a:cubicBezTo>
                    <a:pt x="128" y="319"/>
                    <a:pt x="128" y="319"/>
                    <a:pt x="128" y="319"/>
                  </a:cubicBezTo>
                  <a:cubicBezTo>
                    <a:pt x="127" y="321"/>
                    <a:pt x="120" y="338"/>
                    <a:pt x="120" y="348"/>
                  </a:cubicBezTo>
                  <a:cubicBezTo>
                    <a:pt x="120" y="354"/>
                    <a:pt x="121" y="361"/>
                    <a:pt x="125" y="366"/>
                  </a:cubicBezTo>
                  <a:cubicBezTo>
                    <a:pt x="125" y="367"/>
                    <a:pt x="126" y="367"/>
                    <a:pt x="126" y="368"/>
                  </a:cubicBezTo>
                  <a:cubicBezTo>
                    <a:pt x="133" y="378"/>
                    <a:pt x="144" y="383"/>
                    <a:pt x="156" y="38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87F2D"/>
                </a:solidFill>
              </a:endParaRPr>
            </a:p>
          </p:txBody>
        </p:sp>
        <p:sp>
          <p:nvSpPr>
            <p:cNvPr id="67" name="文本框 70"/>
            <p:cNvSpPr txBox="1"/>
            <p:nvPr/>
          </p:nvSpPr>
          <p:spPr>
            <a:xfrm>
              <a:off x="7378444" y="2858153"/>
              <a:ext cx="8640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587F2D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4000" dirty="0">
                <a:solidFill>
                  <a:srgbClr val="587F2D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8" name="Group 22"/>
          <p:cNvGrpSpPr>
            <a:grpSpLocks/>
          </p:cNvGrpSpPr>
          <p:nvPr/>
        </p:nvGrpSpPr>
        <p:grpSpPr bwMode="auto">
          <a:xfrm>
            <a:off x="3934998" y="4030984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69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587F2D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70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587F2D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71" name="矩形 60"/>
          <p:cNvSpPr>
            <a:spLocks noChangeArrowheads="1"/>
          </p:cNvSpPr>
          <p:nvPr/>
        </p:nvSpPr>
        <p:spPr bwMode="auto">
          <a:xfrm>
            <a:off x="3127864" y="4717458"/>
            <a:ext cx="259134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6297500" y="3789040"/>
            <a:ext cx="1610591" cy="1558636"/>
            <a:chOff x="5828899" y="1052736"/>
            <a:chExt cx="1610591" cy="1558636"/>
          </a:xfrm>
        </p:grpSpPr>
        <p:sp>
          <p:nvSpPr>
            <p:cNvPr id="73" name="Freeform 10"/>
            <p:cNvSpPr>
              <a:spLocks/>
            </p:cNvSpPr>
            <p:nvPr/>
          </p:nvSpPr>
          <p:spPr bwMode="auto">
            <a:xfrm>
              <a:off x="5828899" y="1052736"/>
              <a:ext cx="1610591" cy="1558636"/>
            </a:xfrm>
            <a:custGeom>
              <a:avLst/>
              <a:gdLst>
                <a:gd name="T0" fmla="*/ 397 w 397"/>
                <a:gd name="T1" fmla="*/ 232 h 384"/>
                <a:gd name="T2" fmla="*/ 360 w 397"/>
                <a:gd name="T3" fmla="*/ 268 h 384"/>
                <a:gd name="T4" fmla="*/ 330 w 397"/>
                <a:gd name="T5" fmla="*/ 260 h 384"/>
                <a:gd name="T6" fmla="*/ 318 w 397"/>
                <a:gd name="T7" fmla="*/ 259 h 384"/>
                <a:gd name="T8" fmla="*/ 313 w 397"/>
                <a:gd name="T9" fmla="*/ 270 h 384"/>
                <a:gd name="T10" fmla="*/ 313 w 397"/>
                <a:gd name="T11" fmla="*/ 384 h 384"/>
                <a:gd name="T12" fmla="*/ 196 w 397"/>
                <a:gd name="T13" fmla="*/ 384 h 384"/>
                <a:gd name="T14" fmla="*/ 177 w 397"/>
                <a:gd name="T15" fmla="*/ 367 h 384"/>
                <a:gd name="T16" fmla="*/ 179 w 397"/>
                <a:gd name="T17" fmla="*/ 358 h 384"/>
                <a:gd name="T18" fmla="*/ 187 w 397"/>
                <a:gd name="T19" fmla="*/ 332 h 384"/>
                <a:gd name="T20" fmla="*/ 157 w 397"/>
                <a:gd name="T21" fmla="*/ 303 h 384"/>
                <a:gd name="T22" fmla="*/ 127 w 397"/>
                <a:gd name="T23" fmla="*/ 332 h 384"/>
                <a:gd name="T24" fmla="*/ 135 w 397"/>
                <a:gd name="T25" fmla="*/ 358 h 384"/>
                <a:gd name="T26" fmla="*/ 137 w 397"/>
                <a:gd name="T27" fmla="*/ 367 h 384"/>
                <a:gd name="T28" fmla="*/ 118 w 397"/>
                <a:gd name="T29" fmla="*/ 384 h 384"/>
                <a:gd name="T30" fmla="*/ 0 w 397"/>
                <a:gd name="T31" fmla="*/ 384 h 384"/>
                <a:gd name="T32" fmla="*/ 0 w 397"/>
                <a:gd name="T33" fmla="*/ 362 h 384"/>
                <a:gd name="T34" fmla="*/ 0 w 397"/>
                <a:gd name="T35" fmla="*/ 362 h 384"/>
                <a:gd name="T36" fmla="*/ 1 w 397"/>
                <a:gd name="T37" fmla="*/ 358 h 384"/>
                <a:gd name="T38" fmla="*/ 1 w 397"/>
                <a:gd name="T39" fmla="*/ 270 h 384"/>
                <a:gd name="T40" fmla="*/ 9 w 397"/>
                <a:gd name="T41" fmla="*/ 254 h 384"/>
                <a:gd name="T42" fmla="*/ 27 w 397"/>
                <a:gd name="T43" fmla="*/ 253 h 384"/>
                <a:gd name="T44" fmla="*/ 54 w 397"/>
                <a:gd name="T45" fmla="*/ 261 h 384"/>
                <a:gd name="T46" fmla="*/ 84 w 397"/>
                <a:gd name="T47" fmla="*/ 232 h 384"/>
                <a:gd name="T48" fmla="*/ 54 w 397"/>
                <a:gd name="T49" fmla="*/ 203 h 384"/>
                <a:gd name="T50" fmla="*/ 27 w 397"/>
                <a:gd name="T51" fmla="*/ 211 h 384"/>
                <a:gd name="T52" fmla="*/ 9 w 397"/>
                <a:gd name="T53" fmla="*/ 210 h 384"/>
                <a:gd name="T54" fmla="*/ 1 w 397"/>
                <a:gd name="T55" fmla="*/ 195 h 384"/>
                <a:gd name="T56" fmla="*/ 1 w 397"/>
                <a:gd name="T57" fmla="*/ 107 h 384"/>
                <a:gd name="T58" fmla="*/ 0 w 397"/>
                <a:gd name="T59" fmla="*/ 103 h 384"/>
                <a:gd name="T60" fmla="*/ 0 w 397"/>
                <a:gd name="T61" fmla="*/ 102 h 384"/>
                <a:gd name="T62" fmla="*/ 0 w 397"/>
                <a:gd name="T63" fmla="*/ 81 h 384"/>
                <a:gd name="T64" fmla="*/ 118 w 397"/>
                <a:gd name="T65" fmla="*/ 81 h 384"/>
                <a:gd name="T66" fmla="*/ 130 w 397"/>
                <a:gd name="T67" fmla="*/ 71 h 384"/>
                <a:gd name="T68" fmla="*/ 129 w 397"/>
                <a:gd name="T69" fmla="*/ 65 h 384"/>
                <a:gd name="T70" fmla="*/ 128 w 397"/>
                <a:gd name="T71" fmla="*/ 65 h 384"/>
                <a:gd name="T72" fmla="*/ 120 w 397"/>
                <a:gd name="T73" fmla="*/ 36 h 384"/>
                <a:gd name="T74" fmla="*/ 125 w 397"/>
                <a:gd name="T75" fmla="*/ 17 h 384"/>
                <a:gd name="T76" fmla="*/ 126 w 397"/>
                <a:gd name="T77" fmla="*/ 16 h 384"/>
                <a:gd name="T78" fmla="*/ 157 w 397"/>
                <a:gd name="T79" fmla="*/ 0 h 384"/>
                <a:gd name="T80" fmla="*/ 187 w 397"/>
                <a:gd name="T81" fmla="*/ 16 h 384"/>
                <a:gd name="T82" fmla="*/ 188 w 397"/>
                <a:gd name="T83" fmla="*/ 17 h 384"/>
                <a:gd name="T84" fmla="*/ 194 w 397"/>
                <a:gd name="T85" fmla="*/ 36 h 384"/>
                <a:gd name="T86" fmla="*/ 185 w 397"/>
                <a:gd name="T87" fmla="*/ 65 h 384"/>
                <a:gd name="T88" fmla="*/ 185 w 397"/>
                <a:gd name="T89" fmla="*/ 65 h 384"/>
                <a:gd name="T90" fmla="*/ 183 w 397"/>
                <a:gd name="T91" fmla="*/ 71 h 384"/>
                <a:gd name="T92" fmla="*/ 196 w 397"/>
                <a:gd name="T93" fmla="*/ 81 h 384"/>
                <a:gd name="T94" fmla="*/ 313 w 397"/>
                <a:gd name="T95" fmla="*/ 81 h 384"/>
                <a:gd name="T96" fmla="*/ 313 w 397"/>
                <a:gd name="T97" fmla="*/ 195 h 384"/>
                <a:gd name="T98" fmla="*/ 318 w 397"/>
                <a:gd name="T99" fmla="*/ 205 h 384"/>
                <a:gd name="T100" fmla="*/ 330 w 397"/>
                <a:gd name="T101" fmla="*/ 205 h 384"/>
                <a:gd name="T102" fmla="*/ 360 w 397"/>
                <a:gd name="T103" fmla="*/ 196 h 384"/>
                <a:gd name="T104" fmla="*/ 397 w 397"/>
                <a:gd name="T105" fmla="*/ 23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97" h="384">
                  <a:moveTo>
                    <a:pt x="397" y="232"/>
                  </a:moveTo>
                  <a:cubicBezTo>
                    <a:pt x="397" y="252"/>
                    <a:pt x="380" y="268"/>
                    <a:pt x="360" y="268"/>
                  </a:cubicBezTo>
                  <a:cubicBezTo>
                    <a:pt x="349" y="268"/>
                    <a:pt x="330" y="260"/>
                    <a:pt x="330" y="260"/>
                  </a:cubicBezTo>
                  <a:cubicBezTo>
                    <a:pt x="325" y="258"/>
                    <a:pt x="321" y="258"/>
                    <a:pt x="318" y="259"/>
                  </a:cubicBezTo>
                  <a:cubicBezTo>
                    <a:pt x="315" y="261"/>
                    <a:pt x="313" y="265"/>
                    <a:pt x="313" y="270"/>
                  </a:cubicBezTo>
                  <a:cubicBezTo>
                    <a:pt x="313" y="384"/>
                    <a:pt x="313" y="384"/>
                    <a:pt x="313" y="384"/>
                  </a:cubicBezTo>
                  <a:cubicBezTo>
                    <a:pt x="196" y="384"/>
                    <a:pt x="196" y="384"/>
                    <a:pt x="196" y="384"/>
                  </a:cubicBezTo>
                  <a:cubicBezTo>
                    <a:pt x="184" y="384"/>
                    <a:pt x="177" y="377"/>
                    <a:pt x="177" y="367"/>
                  </a:cubicBezTo>
                  <a:cubicBezTo>
                    <a:pt x="177" y="364"/>
                    <a:pt x="177" y="361"/>
                    <a:pt x="179" y="358"/>
                  </a:cubicBezTo>
                  <a:cubicBezTo>
                    <a:pt x="181" y="353"/>
                    <a:pt x="187" y="339"/>
                    <a:pt x="187" y="332"/>
                  </a:cubicBezTo>
                  <a:cubicBezTo>
                    <a:pt x="187" y="316"/>
                    <a:pt x="173" y="303"/>
                    <a:pt x="157" y="303"/>
                  </a:cubicBezTo>
                  <a:cubicBezTo>
                    <a:pt x="140" y="303"/>
                    <a:pt x="127" y="316"/>
                    <a:pt x="127" y="332"/>
                  </a:cubicBezTo>
                  <a:cubicBezTo>
                    <a:pt x="127" y="339"/>
                    <a:pt x="132" y="353"/>
                    <a:pt x="135" y="358"/>
                  </a:cubicBezTo>
                  <a:cubicBezTo>
                    <a:pt x="136" y="361"/>
                    <a:pt x="137" y="364"/>
                    <a:pt x="137" y="367"/>
                  </a:cubicBezTo>
                  <a:cubicBezTo>
                    <a:pt x="137" y="377"/>
                    <a:pt x="129" y="384"/>
                    <a:pt x="118" y="384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1" y="360"/>
                    <a:pt x="1" y="359"/>
                    <a:pt x="1" y="358"/>
                  </a:cubicBezTo>
                  <a:cubicBezTo>
                    <a:pt x="1" y="270"/>
                    <a:pt x="1" y="270"/>
                    <a:pt x="1" y="270"/>
                  </a:cubicBezTo>
                  <a:cubicBezTo>
                    <a:pt x="1" y="263"/>
                    <a:pt x="4" y="257"/>
                    <a:pt x="9" y="254"/>
                  </a:cubicBezTo>
                  <a:cubicBezTo>
                    <a:pt x="14" y="251"/>
                    <a:pt x="20" y="251"/>
                    <a:pt x="27" y="253"/>
                  </a:cubicBezTo>
                  <a:cubicBezTo>
                    <a:pt x="32" y="256"/>
                    <a:pt x="47" y="261"/>
                    <a:pt x="54" y="261"/>
                  </a:cubicBezTo>
                  <a:cubicBezTo>
                    <a:pt x="71" y="261"/>
                    <a:pt x="84" y="248"/>
                    <a:pt x="84" y="232"/>
                  </a:cubicBezTo>
                  <a:cubicBezTo>
                    <a:pt x="84" y="216"/>
                    <a:pt x="71" y="203"/>
                    <a:pt x="54" y="203"/>
                  </a:cubicBezTo>
                  <a:cubicBezTo>
                    <a:pt x="47" y="203"/>
                    <a:pt x="32" y="209"/>
                    <a:pt x="27" y="211"/>
                  </a:cubicBezTo>
                  <a:cubicBezTo>
                    <a:pt x="20" y="214"/>
                    <a:pt x="14" y="214"/>
                    <a:pt x="9" y="210"/>
                  </a:cubicBezTo>
                  <a:cubicBezTo>
                    <a:pt x="4" y="207"/>
                    <a:pt x="1" y="202"/>
                    <a:pt x="1" y="195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5"/>
                    <a:pt x="1" y="104"/>
                    <a:pt x="0" y="103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25" y="81"/>
                    <a:pt x="130" y="77"/>
                    <a:pt x="130" y="71"/>
                  </a:cubicBezTo>
                  <a:cubicBezTo>
                    <a:pt x="130" y="69"/>
                    <a:pt x="129" y="67"/>
                    <a:pt x="129" y="65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8" y="63"/>
                    <a:pt x="120" y="45"/>
                    <a:pt x="120" y="36"/>
                  </a:cubicBezTo>
                  <a:cubicBezTo>
                    <a:pt x="120" y="29"/>
                    <a:pt x="122" y="23"/>
                    <a:pt x="125" y="17"/>
                  </a:cubicBezTo>
                  <a:cubicBezTo>
                    <a:pt x="125" y="17"/>
                    <a:pt x="126" y="16"/>
                    <a:pt x="126" y="16"/>
                  </a:cubicBezTo>
                  <a:cubicBezTo>
                    <a:pt x="133" y="6"/>
                    <a:pt x="144" y="0"/>
                    <a:pt x="157" y="0"/>
                  </a:cubicBezTo>
                  <a:cubicBezTo>
                    <a:pt x="169" y="0"/>
                    <a:pt x="180" y="6"/>
                    <a:pt x="187" y="16"/>
                  </a:cubicBezTo>
                  <a:cubicBezTo>
                    <a:pt x="188" y="16"/>
                    <a:pt x="188" y="17"/>
                    <a:pt x="188" y="17"/>
                  </a:cubicBezTo>
                  <a:cubicBezTo>
                    <a:pt x="192" y="23"/>
                    <a:pt x="194" y="29"/>
                    <a:pt x="194" y="36"/>
                  </a:cubicBezTo>
                  <a:cubicBezTo>
                    <a:pt x="194" y="45"/>
                    <a:pt x="186" y="63"/>
                    <a:pt x="185" y="65"/>
                  </a:cubicBezTo>
                  <a:cubicBezTo>
                    <a:pt x="185" y="65"/>
                    <a:pt x="185" y="65"/>
                    <a:pt x="185" y="65"/>
                  </a:cubicBezTo>
                  <a:cubicBezTo>
                    <a:pt x="184" y="67"/>
                    <a:pt x="183" y="69"/>
                    <a:pt x="183" y="71"/>
                  </a:cubicBezTo>
                  <a:cubicBezTo>
                    <a:pt x="183" y="77"/>
                    <a:pt x="188" y="81"/>
                    <a:pt x="196" y="81"/>
                  </a:cubicBezTo>
                  <a:cubicBezTo>
                    <a:pt x="313" y="81"/>
                    <a:pt x="313" y="81"/>
                    <a:pt x="313" y="81"/>
                  </a:cubicBezTo>
                  <a:cubicBezTo>
                    <a:pt x="313" y="195"/>
                    <a:pt x="313" y="195"/>
                    <a:pt x="313" y="195"/>
                  </a:cubicBezTo>
                  <a:cubicBezTo>
                    <a:pt x="313" y="199"/>
                    <a:pt x="315" y="203"/>
                    <a:pt x="318" y="205"/>
                  </a:cubicBezTo>
                  <a:cubicBezTo>
                    <a:pt x="321" y="207"/>
                    <a:pt x="325" y="207"/>
                    <a:pt x="330" y="205"/>
                  </a:cubicBezTo>
                  <a:cubicBezTo>
                    <a:pt x="330" y="205"/>
                    <a:pt x="349" y="196"/>
                    <a:pt x="360" y="196"/>
                  </a:cubicBezTo>
                  <a:cubicBezTo>
                    <a:pt x="380" y="196"/>
                    <a:pt x="397" y="213"/>
                    <a:pt x="397" y="23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87F2D"/>
                </a:solidFill>
              </a:endParaRPr>
            </a:p>
          </p:txBody>
        </p:sp>
        <p:sp>
          <p:nvSpPr>
            <p:cNvPr id="74" name="文本框 70"/>
            <p:cNvSpPr txBox="1"/>
            <p:nvPr/>
          </p:nvSpPr>
          <p:spPr>
            <a:xfrm>
              <a:off x="6094412" y="1546299"/>
              <a:ext cx="8640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587F2D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4000" dirty="0">
                <a:solidFill>
                  <a:srgbClr val="587F2D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5" name="Group 22"/>
          <p:cNvGrpSpPr>
            <a:grpSpLocks/>
          </p:cNvGrpSpPr>
          <p:nvPr/>
        </p:nvGrpSpPr>
        <p:grpSpPr bwMode="auto">
          <a:xfrm>
            <a:off x="6572982" y="1773325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76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587F2D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77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587F2D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78" name="矩形 60"/>
          <p:cNvSpPr>
            <a:spLocks noChangeArrowheads="1"/>
          </p:cNvSpPr>
          <p:nvPr/>
        </p:nvSpPr>
        <p:spPr bwMode="auto">
          <a:xfrm>
            <a:off x="5765848" y="2459799"/>
            <a:ext cx="259134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</a:p>
        </p:txBody>
      </p:sp>
      <p:grpSp>
        <p:nvGrpSpPr>
          <p:cNvPr id="79" name="组合 78"/>
          <p:cNvGrpSpPr/>
          <p:nvPr/>
        </p:nvGrpSpPr>
        <p:grpSpPr>
          <a:xfrm>
            <a:off x="8846267" y="2024944"/>
            <a:ext cx="1606695" cy="1554739"/>
            <a:chOff x="7066716" y="2582797"/>
            <a:chExt cx="1606695" cy="1554739"/>
          </a:xfrm>
        </p:grpSpPr>
        <p:sp>
          <p:nvSpPr>
            <p:cNvPr id="80" name="Freeform 9"/>
            <p:cNvSpPr>
              <a:spLocks/>
            </p:cNvSpPr>
            <p:nvPr/>
          </p:nvSpPr>
          <p:spPr bwMode="auto">
            <a:xfrm>
              <a:off x="7066716" y="2582797"/>
              <a:ext cx="1606695" cy="1554739"/>
            </a:xfrm>
            <a:custGeom>
              <a:avLst/>
              <a:gdLst>
                <a:gd name="T0" fmla="*/ 156 w 396"/>
                <a:gd name="T1" fmla="*/ 383 h 383"/>
                <a:gd name="T2" fmla="*/ 187 w 396"/>
                <a:gd name="T3" fmla="*/ 368 h 383"/>
                <a:gd name="T4" fmla="*/ 188 w 396"/>
                <a:gd name="T5" fmla="*/ 366 h 383"/>
                <a:gd name="T6" fmla="*/ 193 w 396"/>
                <a:gd name="T7" fmla="*/ 348 h 383"/>
                <a:gd name="T8" fmla="*/ 185 w 396"/>
                <a:gd name="T9" fmla="*/ 319 h 383"/>
                <a:gd name="T10" fmla="*/ 185 w 396"/>
                <a:gd name="T11" fmla="*/ 319 h 383"/>
                <a:gd name="T12" fmla="*/ 185 w 396"/>
                <a:gd name="T13" fmla="*/ 307 h 383"/>
                <a:gd name="T14" fmla="*/ 195 w 396"/>
                <a:gd name="T15" fmla="*/ 303 h 383"/>
                <a:gd name="T16" fmla="*/ 313 w 396"/>
                <a:gd name="T17" fmla="*/ 303 h 383"/>
                <a:gd name="T18" fmla="*/ 313 w 396"/>
                <a:gd name="T19" fmla="*/ 189 h 383"/>
                <a:gd name="T20" fmla="*/ 323 w 396"/>
                <a:gd name="T21" fmla="*/ 177 h 383"/>
                <a:gd name="T22" fmla="*/ 329 w 396"/>
                <a:gd name="T23" fmla="*/ 179 h 383"/>
                <a:gd name="T24" fmla="*/ 359 w 396"/>
                <a:gd name="T25" fmla="*/ 187 h 383"/>
                <a:gd name="T26" fmla="*/ 396 w 396"/>
                <a:gd name="T27" fmla="*/ 151 h 383"/>
                <a:gd name="T28" fmla="*/ 359 w 396"/>
                <a:gd name="T29" fmla="*/ 116 h 383"/>
                <a:gd name="T30" fmla="*/ 329 w 396"/>
                <a:gd name="T31" fmla="*/ 124 h 383"/>
                <a:gd name="T32" fmla="*/ 323 w 396"/>
                <a:gd name="T33" fmla="*/ 125 h 383"/>
                <a:gd name="T34" fmla="*/ 313 w 396"/>
                <a:gd name="T35" fmla="*/ 114 h 383"/>
                <a:gd name="T36" fmla="*/ 313 w 396"/>
                <a:gd name="T37" fmla="*/ 0 h 383"/>
                <a:gd name="T38" fmla="*/ 195 w 396"/>
                <a:gd name="T39" fmla="*/ 0 h 383"/>
                <a:gd name="T40" fmla="*/ 179 w 396"/>
                <a:gd name="T41" fmla="*/ 7 h 383"/>
                <a:gd name="T42" fmla="*/ 178 w 396"/>
                <a:gd name="T43" fmla="*/ 25 h 383"/>
                <a:gd name="T44" fmla="*/ 186 w 396"/>
                <a:gd name="T45" fmla="*/ 52 h 383"/>
                <a:gd name="T46" fmla="*/ 156 w 396"/>
                <a:gd name="T47" fmla="*/ 81 h 383"/>
                <a:gd name="T48" fmla="*/ 126 w 396"/>
                <a:gd name="T49" fmla="*/ 52 h 383"/>
                <a:gd name="T50" fmla="*/ 135 w 396"/>
                <a:gd name="T51" fmla="*/ 25 h 383"/>
                <a:gd name="T52" fmla="*/ 134 w 396"/>
                <a:gd name="T53" fmla="*/ 7 h 383"/>
                <a:gd name="T54" fmla="*/ 118 w 396"/>
                <a:gd name="T55" fmla="*/ 0 h 383"/>
                <a:gd name="T56" fmla="*/ 0 w 396"/>
                <a:gd name="T57" fmla="*/ 0 h 383"/>
                <a:gd name="T58" fmla="*/ 0 w 396"/>
                <a:gd name="T59" fmla="*/ 21 h 383"/>
                <a:gd name="T60" fmla="*/ 0 w 396"/>
                <a:gd name="T61" fmla="*/ 22 h 383"/>
                <a:gd name="T62" fmla="*/ 1 w 396"/>
                <a:gd name="T63" fmla="*/ 26 h 383"/>
                <a:gd name="T64" fmla="*/ 1 w 396"/>
                <a:gd name="T65" fmla="*/ 114 h 383"/>
                <a:gd name="T66" fmla="*/ 17 w 396"/>
                <a:gd name="T67" fmla="*/ 132 h 383"/>
                <a:gd name="T68" fmla="*/ 27 w 396"/>
                <a:gd name="T69" fmla="*/ 130 h 383"/>
                <a:gd name="T70" fmla="*/ 54 w 396"/>
                <a:gd name="T71" fmla="*/ 122 h 383"/>
                <a:gd name="T72" fmla="*/ 84 w 396"/>
                <a:gd name="T73" fmla="*/ 151 h 383"/>
                <a:gd name="T74" fmla="*/ 54 w 396"/>
                <a:gd name="T75" fmla="*/ 180 h 383"/>
                <a:gd name="T76" fmla="*/ 27 w 396"/>
                <a:gd name="T77" fmla="*/ 173 h 383"/>
                <a:gd name="T78" fmla="*/ 17 w 396"/>
                <a:gd name="T79" fmla="*/ 171 h 383"/>
                <a:gd name="T80" fmla="*/ 1 w 396"/>
                <a:gd name="T81" fmla="*/ 189 h 383"/>
                <a:gd name="T82" fmla="*/ 1 w 396"/>
                <a:gd name="T83" fmla="*/ 277 h 383"/>
                <a:gd name="T84" fmla="*/ 0 w 396"/>
                <a:gd name="T85" fmla="*/ 281 h 383"/>
                <a:gd name="T86" fmla="*/ 0 w 396"/>
                <a:gd name="T87" fmla="*/ 281 h 383"/>
                <a:gd name="T88" fmla="*/ 0 w 396"/>
                <a:gd name="T89" fmla="*/ 303 h 383"/>
                <a:gd name="T90" fmla="*/ 118 w 396"/>
                <a:gd name="T91" fmla="*/ 303 h 383"/>
                <a:gd name="T92" fmla="*/ 128 w 396"/>
                <a:gd name="T93" fmla="*/ 307 h 383"/>
                <a:gd name="T94" fmla="*/ 128 w 396"/>
                <a:gd name="T95" fmla="*/ 319 h 383"/>
                <a:gd name="T96" fmla="*/ 128 w 396"/>
                <a:gd name="T97" fmla="*/ 319 h 383"/>
                <a:gd name="T98" fmla="*/ 120 w 396"/>
                <a:gd name="T99" fmla="*/ 348 h 383"/>
                <a:gd name="T100" fmla="*/ 125 w 396"/>
                <a:gd name="T101" fmla="*/ 366 h 383"/>
                <a:gd name="T102" fmla="*/ 126 w 396"/>
                <a:gd name="T103" fmla="*/ 368 h 383"/>
                <a:gd name="T104" fmla="*/ 156 w 396"/>
                <a:gd name="T105" fmla="*/ 38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96" h="383">
                  <a:moveTo>
                    <a:pt x="156" y="383"/>
                  </a:moveTo>
                  <a:cubicBezTo>
                    <a:pt x="169" y="383"/>
                    <a:pt x="180" y="378"/>
                    <a:pt x="187" y="368"/>
                  </a:cubicBezTo>
                  <a:cubicBezTo>
                    <a:pt x="187" y="367"/>
                    <a:pt x="188" y="367"/>
                    <a:pt x="188" y="366"/>
                  </a:cubicBezTo>
                  <a:cubicBezTo>
                    <a:pt x="191" y="361"/>
                    <a:pt x="193" y="354"/>
                    <a:pt x="193" y="348"/>
                  </a:cubicBezTo>
                  <a:cubicBezTo>
                    <a:pt x="193" y="338"/>
                    <a:pt x="186" y="321"/>
                    <a:pt x="185" y="319"/>
                  </a:cubicBezTo>
                  <a:cubicBezTo>
                    <a:pt x="185" y="319"/>
                    <a:pt x="185" y="319"/>
                    <a:pt x="185" y="319"/>
                  </a:cubicBezTo>
                  <a:cubicBezTo>
                    <a:pt x="183" y="314"/>
                    <a:pt x="183" y="310"/>
                    <a:pt x="185" y="307"/>
                  </a:cubicBezTo>
                  <a:cubicBezTo>
                    <a:pt x="187" y="304"/>
                    <a:pt x="190" y="303"/>
                    <a:pt x="195" y="303"/>
                  </a:cubicBezTo>
                  <a:cubicBezTo>
                    <a:pt x="313" y="303"/>
                    <a:pt x="313" y="303"/>
                    <a:pt x="313" y="303"/>
                  </a:cubicBezTo>
                  <a:cubicBezTo>
                    <a:pt x="313" y="189"/>
                    <a:pt x="313" y="189"/>
                    <a:pt x="313" y="189"/>
                  </a:cubicBezTo>
                  <a:cubicBezTo>
                    <a:pt x="313" y="182"/>
                    <a:pt x="317" y="177"/>
                    <a:pt x="323" y="177"/>
                  </a:cubicBezTo>
                  <a:cubicBezTo>
                    <a:pt x="325" y="177"/>
                    <a:pt x="327" y="178"/>
                    <a:pt x="329" y="179"/>
                  </a:cubicBezTo>
                  <a:cubicBezTo>
                    <a:pt x="330" y="179"/>
                    <a:pt x="349" y="187"/>
                    <a:pt x="359" y="187"/>
                  </a:cubicBezTo>
                  <a:cubicBezTo>
                    <a:pt x="380" y="187"/>
                    <a:pt x="396" y="171"/>
                    <a:pt x="396" y="151"/>
                  </a:cubicBezTo>
                  <a:cubicBezTo>
                    <a:pt x="396" y="132"/>
                    <a:pt x="380" y="116"/>
                    <a:pt x="359" y="116"/>
                  </a:cubicBezTo>
                  <a:cubicBezTo>
                    <a:pt x="349" y="116"/>
                    <a:pt x="330" y="124"/>
                    <a:pt x="329" y="124"/>
                  </a:cubicBezTo>
                  <a:cubicBezTo>
                    <a:pt x="327" y="125"/>
                    <a:pt x="325" y="125"/>
                    <a:pt x="323" y="125"/>
                  </a:cubicBezTo>
                  <a:cubicBezTo>
                    <a:pt x="317" y="125"/>
                    <a:pt x="313" y="121"/>
                    <a:pt x="313" y="114"/>
                  </a:cubicBezTo>
                  <a:cubicBezTo>
                    <a:pt x="313" y="0"/>
                    <a:pt x="313" y="0"/>
                    <a:pt x="313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88" y="0"/>
                    <a:pt x="182" y="3"/>
                    <a:pt x="179" y="7"/>
                  </a:cubicBezTo>
                  <a:cubicBezTo>
                    <a:pt x="176" y="12"/>
                    <a:pt x="175" y="19"/>
                    <a:pt x="178" y="25"/>
                  </a:cubicBezTo>
                  <a:cubicBezTo>
                    <a:pt x="181" y="30"/>
                    <a:pt x="186" y="45"/>
                    <a:pt x="186" y="52"/>
                  </a:cubicBezTo>
                  <a:cubicBezTo>
                    <a:pt x="186" y="68"/>
                    <a:pt x="173" y="81"/>
                    <a:pt x="156" y="81"/>
                  </a:cubicBezTo>
                  <a:cubicBezTo>
                    <a:pt x="140" y="81"/>
                    <a:pt x="126" y="68"/>
                    <a:pt x="126" y="52"/>
                  </a:cubicBezTo>
                  <a:cubicBezTo>
                    <a:pt x="126" y="45"/>
                    <a:pt x="132" y="30"/>
                    <a:pt x="135" y="25"/>
                  </a:cubicBezTo>
                  <a:cubicBezTo>
                    <a:pt x="137" y="19"/>
                    <a:pt x="137" y="12"/>
                    <a:pt x="134" y="7"/>
                  </a:cubicBezTo>
                  <a:cubicBezTo>
                    <a:pt x="131" y="3"/>
                    <a:pt x="125" y="0"/>
                    <a:pt x="1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6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25"/>
                    <a:pt x="7" y="132"/>
                    <a:pt x="17" y="132"/>
                  </a:cubicBezTo>
                  <a:cubicBezTo>
                    <a:pt x="20" y="132"/>
                    <a:pt x="23" y="131"/>
                    <a:pt x="27" y="130"/>
                  </a:cubicBezTo>
                  <a:cubicBezTo>
                    <a:pt x="32" y="128"/>
                    <a:pt x="47" y="122"/>
                    <a:pt x="54" y="122"/>
                  </a:cubicBezTo>
                  <a:cubicBezTo>
                    <a:pt x="71" y="122"/>
                    <a:pt x="84" y="135"/>
                    <a:pt x="84" y="151"/>
                  </a:cubicBezTo>
                  <a:cubicBezTo>
                    <a:pt x="84" y="167"/>
                    <a:pt x="71" y="180"/>
                    <a:pt x="54" y="180"/>
                  </a:cubicBezTo>
                  <a:cubicBezTo>
                    <a:pt x="47" y="180"/>
                    <a:pt x="32" y="175"/>
                    <a:pt x="27" y="173"/>
                  </a:cubicBezTo>
                  <a:cubicBezTo>
                    <a:pt x="23" y="171"/>
                    <a:pt x="20" y="171"/>
                    <a:pt x="17" y="171"/>
                  </a:cubicBezTo>
                  <a:cubicBezTo>
                    <a:pt x="7" y="171"/>
                    <a:pt x="1" y="178"/>
                    <a:pt x="1" y="189"/>
                  </a:cubicBezTo>
                  <a:cubicBezTo>
                    <a:pt x="1" y="277"/>
                    <a:pt x="1" y="277"/>
                    <a:pt x="1" y="277"/>
                  </a:cubicBezTo>
                  <a:cubicBezTo>
                    <a:pt x="1" y="278"/>
                    <a:pt x="0" y="280"/>
                    <a:pt x="0" y="281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18" y="303"/>
                    <a:pt x="118" y="303"/>
                    <a:pt x="118" y="303"/>
                  </a:cubicBezTo>
                  <a:cubicBezTo>
                    <a:pt x="122" y="303"/>
                    <a:pt x="126" y="304"/>
                    <a:pt x="128" y="307"/>
                  </a:cubicBezTo>
                  <a:cubicBezTo>
                    <a:pt x="130" y="310"/>
                    <a:pt x="130" y="314"/>
                    <a:pt x="128" y="319"/>
                  </a:cubicBezTo>
                  <a:cubicBezTo>
                    <a:pt x="128" y="319"/>
                    <a:pt x="128" y="319"/>
                    <a:pt x="128" y="319"/>
                  </a:cubicBezTo>
                  <a:cubicBezTo>
                    <a:pt x="127" y="321"/>
                    <a:pt x="120" y="338"/>
                    <a:pt x="120" y="348"/>
                  </a:cubicBezTo>
                  <a:cubicBezTo>
                    <a:pt x="120" y="354"/>
                    <a:pt x="121" y="361"/>
                    <a:pt x="125" y="366"/>
                  </a:cubicBezTo>
                  <a:cubicBezTo>
                    <a:pt x="125" y="367"/>
                    <a:pt x="126" y="367"/>
                    <a:pt x="126" y="368"/>
                  </a:cubicBezTo>
                  <a:cubicBezTo>
                    <a:pt x="133" y="378"/>
                    <a:pt x="144" y="383"/>
                    <a:pt x="156" y="38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87F2D"/>
                </a:solidFill>
              </a:endParaRPr>
            </a:p>
          </p:txBody>
        </p:sp>
        <p:sp>
          <p:nvSpPr>
            <p:cNvPr id="81" name="文本框 70"/>
            <p:cNvSpPr txBox="1"/>
            <p:nvPr/>
          </p:nvSpPr>
          <p:spPr>
            <a:xfrm>
              <a:off x="7378444" y="2858153"/>
              <a:ext cx="8640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587F2D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4000" dirty="0">
                <a:solidFill>
                  <a:srgbClr val="587F2D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2" name="Group 22"/>
          <p:cNvGrpSpPr>
            <a:grpSpLocks/>
          </p:cNvGrpSpPr>
          <p:nvPr/>
        </p:nvGrpSpPr>
        <p:grpSpPr bwMode="auto">
          <a:xfrm>
            <a:off x="9039146" y="3968911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83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587F2D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84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587F2D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85" name="矩形 60"/>
          <p:cNvSpPr>
            <a:spLocks noChangeArrowheads="1"/>
          </p:cNvSpPr>
          <p:nvPr/>
        </p:nvSpPr>
        <p:spPr bwMode="auto">
          <a:xfrm>
            <a:off x="8232012" y="4655385"/>
            <a:ext cx="259134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</a:p>
        </p:txBody>
      </p:sp>
    </p:spTree>
    <p:extLst>
      <p:ext uri="{BB962C8B-B14F-4D97-AF65-F5344CB8AC3E}">
        <p14:creationId xmlns:p14="http://schemas.microsoft.com/office/powerpoint/2010/main" val="18433305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5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5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95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2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5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5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3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650"/>
                            </p:stCondLst>
                            <p:childTnLst>
                              <p:par>
                                <p:cTn id="7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15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4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64" grpId="0"/>
      <p:bldP spid="71" grpId="0"/>
      <p:bldP spid="78" grpId="0"/>
      <p:bldP spid="8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2044214" y="2123490"/>
            <a:ext cx="9983638" cy="30788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199"/>
          </a:p>
        </p:txBody>
      </p:sp>
      <p:sp>
        <p:nvSpPr>
          <p:cNvPr id="19" name="梯形 18"/>
          <p:cNvSpPr/>
          <p:nvPr/>
        </p:nvSpPr>
        <p:spPr>
          <a:xfrm>
            <a:off x="3403376" y="2363655"/>
            <a:ext cx="1559797" cy="287995"/>
          </a:xfrm>
          <a:prstGeom prst="trapezoid">
            <a:avLst>
              <a:gd name="adj" fmla="val 40432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199"/>
          </a:p>
        </p:txBody>
      </p:sp>
      <p:sp>
        <p:nvSpPr>
          <p:cNvPr id="20" name="矩形 19"/>
          <p:cNvSpPr/>
          <p:nvPr/>
        </p:nvSpPr>
        <p:spPr>
          <a:xfrm>
            <a:off x="2783456" y="2538520"/>
            <a:ext cx="9244396" cy="1675938"/>
          </a:xfrm>
          <a:prstGeom prst="rect">
            <a:avLst/>
          </a:prstGeom>
          <a:solidFill>
            <a:srgbClr val="587F2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487807" tIns="0" bIns="47994" anchor="ctr"/>
          <a:lstStyle/>
          <a:p>
            <a:pPr algn="just">
              <a:defRPr/>
            </a:pPr>
            <a:endParaRPr lang="zh-CN" altLang="en-US" sz="4799" b="1" dirty="0">
              <a:solidFill>
                <a:srgbClr val="00A28B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  <p:sp>
        <p:nvSpPr>
          <p:cNvPr id="21" name="任意多边形 8"/>
          <p:cNvSpPr>
            <a:spLocks/>
          </p:cNvSpPr>
          <p:nvPr/>
        </p:nvSpPr>
        <p:spPr bwMode="auto">
          <a:xfrm>
            <a:off x="3521847" y="2363655"/>
            <a:ext cx="1324861" cy="1348141"/>
          </a:xfrm>
          <a:custGeom>
            <a:avLst/>
            <a:gdLst>
              <a:gd name="T0" fmla="*/ 0 w 993531"/>
              <a:gd name="T1" fmla="*/ 0 h 1011115"/>
              <a:gd name="T2" fmla="*/ 993775 w 993531"/>
              <a:gd name="T3" fmla="*/ 0 h 1011115"/>
              <a:gd name="T4" fmla="*/ 496888 w 993531"/>
              <a:gd name="T5" fmla="*/ 1011237 h 1011115"/>
              <a:gd name="T6" fmla="*/ 0 60000 65536"/>
              <a:gd name="T7" fmla="*/ 0 60000 65536"/>
              <a:gd name="T8" fmla="*/ 0 60000 65536"/>
              <a:gd name="T9" fmla="*/ 0 w 993531"/>
              <a:gd name="T10" fmla="*/ 0 h 1011115"/>
              <a:gd name="T11" fmla="*/ 993531 w 993531"/>
              <a:gd name="T12" fmla="*/ 1011115 h 10111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93531" h="1011115">
                <a:moveTo>
                  <a:pt x="0" y="0"/>
                </a:moveTo>
                <a:lnTo>
                  <a:pt x="993531" y="0"/>
                </a:lnTo>
                <a:lnTo>
                  <a:pt x="496766" y="101111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12700" algn="ctr">
            <a:noFill/>
            <a:miter lim="800000"/>
            <a:headEnd/>
            <a:tailEnd/>
          </a:ln>
        </p:spPr>
        <p:txBody>
          <a:bodyPr tIns="0" bIns="479937" anchor="ctr"/>
          <a:lstStyle/>
          <a:p>
            <a:pPr algn="ctr">
              <a:spcBef>
                <a:spcPts val="3199"/>
              </a:spcBef>
              <a:buClr>
                <a:schemeClr val="accent1"/>
              </a:buClr>
              <a:buSzPct val="60000"/>
            </a:pPr>
            <a:r>
              <a:rPr lang="en-US" altLang="zh-CN" sz="4266" dirty="0">
                <a:solidFill>
                  <a:srgbClr val="587F2D"/>
                </a:solidFill>
                <a:latin typeface="Impact" panose="020B0806030902050204" pitchFamily="34" charset="0"/>
                <a:ea typeface="微软雅黑" pitchFamily="34" charset="-122"/>
                <a:cs typeface="Arial Unicode MS" pitchFamily="34" charset="-122"/>
              </a:rPr>
              <a:t>04</a:t>
            </a:r>
            <a:endParaRPr lang="zh-CN" altLang="en-US" sz="4266" dirty="0">
              <a:solidFill>
                <a:srgbClr val="587F2D"/>
              </a:solidFill>
              <a:latin typeface="Impact" panose="020B0806030902050204" pitchFamily="34" charset="0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22" name="文本框 10"/>
          <p:cNvSpPr txBox="1">
            <a:spLocks noChangeArrowheads="1"/>
          </p:cNvSpPr>
          <p:nvPr/>
        </p:nvSpPr>
        <p:spPr bwMode="auto">
          <a:xfrm>
            <a:off x="4571047" y="4256442"/>
            <a:ext cx="6929493" cy="905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133" dirty="0">
                <a:solidFill>
                  <a:srgbClr val="587F2D"/>
                </a:solidFill>
                <a:latin typeface="+mn-ea"/>
              </a:rPr>
              <a:t>此处添加或多或少的文字对第一部分的整体内容进行简单的说明，也可以添加小标题。</a:t>
            </a:r>
          </a:p>
        </p:txBody>
      </p:sp>
      <p:sp>
        <p:nvSpPr>
          <p:cNvPr id="23" name="矩形 22"/>
          <p:cNvSpPr/>
          <p:nvPr/>
        </p:nvSpPr>
        <p:spPr>
          <a:xfrm>
            <a:off x="5068664" y="2795369"/>
            <a:ext cx="572464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dirty="0">
                <a:solidFill>
                  <a:schemeClr val="accent1"/>
                </a:solidFill>
                <a:latin typeface="+mn-ea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3410243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2044214" y="2123490"/>
            <a:ext cx="9983638" cy="30788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199"/>
          </a:p>
        </p:txBody>
      </p:sp>
      <p:sp>
        <p:nvSpPr>
          <p:cNvPr id="19" name="梯形 18"/>
          <p:cNvSpPr/>
          <p:nvPr/>
        </p:nvSpPr>
        <p:spPr>
          <a:xfrm>
            <a:off x="3403376" y="2363655"/>
            <a:ext cx="1559797" cy="287995"/>
          </a:xfrm>
          <a:prstGeom prst="trapezoid">
            <a:avLst>
              <a:gd name="adj" fmla="val 40432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199"/>
          </a:p>
        </p:txBody>
      </p:sp>
      <p:sp>
        <p:nvSpPr>
          <p:cNvPr id="20" name="矩形 19"/>
          <p:cNvSpPr/>
          <p:nvPr/>
        </p:nvSpPr>
        <p:spPr>
          <a:xfrm>
            <a:off x="2783456" y="2538520"/>
            <a:ext cx="9244396" cy="1675938"/>
          </a:xfrm>
          <a:prstGeom prst="rect">
            <a:avLst/>
          </a:prstGeom>
          <a:solidFill>
            <a:srgbClr val="587F2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487807" tIns="0" bIns="47994" anchor="ctr"/>
          <a:lstStyle/>
          <a:p>
            <a:pPr algn="just">
              <a:defRPr/>
            </a:pPr>
            <a:endParaRPr lang="zh-CN" altLang="en-US" sz="4799" b="1" dirty="0">
              <a:solidFill>
                <a:srgbClr val="00A28B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  <p:sp>
        <p:nvSpPr>
          <p:cNvPr id="21" name="任意多边形 8"/>
          <p:cNvSpPr>
            <a:spLocks/>
          </p:cNvSpPr>
          <p:nvPr/>
        </p:nvSpPr>
        <p:spPr bwMode="auto">
          <a:xfrm>
            <a:off x="3521847" y="2363655"/>
            <a:ext cx="1324861" cy="1348141"/>
          </a:xfrm>
          <a:custGeom>
            <a:avLst/>
            <a:gdLst>
              <a:gd name="T0" fmla="*/ 0 w 993531"/>
              <a:gd name="T1" fmla="*/ 0 h 1011115"/>
              <a:gd name="T2" fmla="*/ 993775 w 993531"/>
              <a:gd name="T3" fmla="*/ 0 h 1011115"/>
              <a:gd name="T4" fmla="*/ 496888 w 993531"/>
              <a:gd name="T5" fmla="*/ 1011237 h 1011115"/>
              <a:gd name="T6" fmla="*/ 0 60000 65536"/>
              <a:gd name="T7" fmla="*/ 0 60000 65536"/>
              <a:gd name="T8" fmla="*/ 0 60000 65536"/>
              <a:gd name="T9" fmla="*/ 0 w 993531"/>
              <a:gd name="T10" fmla="*/ 0 h 1011115"/>
              <a:gd name="T11" fmla="*/ 993531 w 993531"/>
              <a:gd name="T12" fmla="*/ 1011115 h 10111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93531" h="1011115">
                <a:moveTo>
                  <a:pt x="0" y="0"/>
                </a:moveTo>
                <a:lnTo>
                  <a:pt x="993531" y="0"/>
                </a:lnTo>
                <a:lnTo>
                  <a:pt x="496766" y="101111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12700" algn="ctr">
            <a:noFill/>
            <a:miter lim="800000"/>
            <a:headEnd/>
            <a:tailEnd/>
          </a:ln>
        </p:spPr>
        <p:txBody>
          <a:bodyPr tIns="0" bIns="479937" anchor="ctr"/>
          <a:lstStyle/>
          <a:p>
            <a:pPr algn="ctr">
              <a:spcBef>
                <a:spcPts val="3199"/>
              </a:spcBef>
              <a:buClr>
                <a:schemeClr val="accent1"/>
              </a:buClr>
              <a:buSzPct val="60000"/>
            </a:pPr>
            <a:r>
              <a:rPr lang="en-US" altLang="zh-CN" sz="4266" dirty="0">
                <a:solidFill>
                  <a:srgbClr val="587F2D"/>
                </a:solidFill>
                <a:latin typeface="Impact" panose="020B0806030902050204" pitchFamily="34" charset="0"/>
                <a:ea typeface="微软雅黑" pitchFamily="34" charset="-122"/>
                <a:cs typeface="Arial Unicode MS" pitchFamily="34" charset="-122"/>
              </a:rPr>
              <a:t>01</a:t>
            </a:r>
            <a:endParaRPr lang="zh-CN" altLang="en-US" sz="4266" dirty="0">
              <a:solidFill>
                <a:srgbClr val="587F2D"/>
              </a:solidFill>
              <a:latin typeface="Impact" panose="020B0806030902050204" pitchFamily="34" charset="0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22" name="文本框 10"/>
          <p:cNvSpPr txBox="1">
            <a:spLocks noChangeArrowheads="1"/>
          </p:cNvSpPr>
          <p:nvPr/>
        </p:nvSpPr>
        <p:spPr bwMode="auto">
          <a:xfrm>
            <a:off x="4571047" y="4256442"/>
            <a:ext cx="6929493" cy="905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133" dirty="0">
                <a:solidFill>
                  <a:srgbClr val="587F2D"/>
                </a:solidFill>
                <a:latin typeface="+mn-ea"/>
              </a:rPr>
              <a:t>此处添加或多或少的文字对第一部分的整体内容进行简单的说明，也可以添加小标题。</a:t>
            </a:r>
          </a:p>
        </p:txBody>
      </p:sp>
      <p:sp>
        <p:nvSpPr>
          <p:cNvPr id="23" name="矩形 22"/>
          <p:cNvSpPr/>
          <p:nvPr/>
        </p:nvSpPr>
        <p:spPr>
          <a:xfrm>
            <a:off x="5068664" y="2795369"/>
            <a:ext cx="572464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dirty="0">
                <a:solidFill>
                  <a:schemeClr val="accent1"/>
                </a:solidFill>
                <a:latin typeface="+mn-ea"/>
              </a:rPr>
              <a:t>年度工作概述</a:t>
            </a:r>
          </a:p>
        </p:txBody>
      </p:sp>
    </p:spTree>
    <p:extLst>
      <p:ext uri="{BB962C8B-B14F-4D97-AF65-F5344CB8AC3E}">
        <p14:creationId xmlns:p14="http://schemas.microsoft.com/office/powerpoint/2010/main" val="15287103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/>
      <p:bldP spid="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grpSp>
        <p:nvGrpSpPr>
          <p:cNvPr id="6" name="Group 49"/>
          <p:cNvGrpSpPr/>
          <p:nvPr/>
        </p:nvGrpSpPr>
        <p:grpSpPr>
          <a:xfrm>
            <a:off x="1057861" y="1524845"/>
            <a:ext cx="2970829" cy="2971899"/>
            <a:chOff x="953424" y="1486519"/>
            <a:chExt cx="2228412" cy="2228408"/>
          </a:xfrm>
          <a:solidFill>
            <a:schemeClr val="accent1"/>
          </a:solidFill>
        </p:grpSpPr>
        <p:sp>
          <p:nvSpPr>
            <p:cNvPr id="7" name="Freeform 41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6481" tIns="548640" rIns="356481" bIns="436755" numCol="1" spcCol="1270" anchor="ctr" anchorCtr="0">
              <a:noAutofit/>
            </a:bodyPr>
            <a:lstStyle/>
            <a:p>
              <a:pPr algn="ctr" defTabSz="177795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8" name="Oval 48"/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grpFill/>
            <a:ln w="76200">
              <a:solidFill>
                <a:srgbClr val="66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9" name="Group 50"/>
          <p:cNvGrpSpPr/>
          <p:nvPr/>
        </p:nvGrpSpPr>
        <p:grpSpPr>
          <a:xfrm>
            <a:off x="4000880" y="1588517"/>
            <a:ext cx="2061637" cy="2062379"/>
            <a:chOff x="953424" y="1486519"/>
            <a:chExt cx="2228412" cy="2228408"/>
          </a:xfrm>
          <a:solidFill>
            <a:schemeClr val="accent2"/>
          </a:solidFill>
        </p:grpSpPr>
        <p:sp>
          <p:nvSpPr>
            <p:cNvPr id="10" name="Freeform 51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6481" tIns="548640" rIns="356481" bIns="436755" numCol="1" spcCol="1270" anchor="ctr" anchorCtr="0">
              <a:noAutofit/>
            </a:bodyPr>
            <a:lstStyle/>
            <a:p>
              <a:pPr algn="ctr" defTabSz="177795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" name="Oval 52"/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grpFill/>
            <a:ln w="57150">
              <a:solidFill>
                <a:srgbClr val="66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12" name="Group 53"/>
          <p:cNvGrpSpPr/>
          <p:nvPr/>
        </p:nvGrpSpPr>
        <p:grpSpPr>
          <a:xfrm>
            <a:off x="5961073" y="1524845"/>
            <a:ext cx="2970829" cy="2971899"/>
            <a:chOff x="953424" y="1486519"/>
            <a:chExt cx="2228412" cy="2228408"/>
          </a:xfrm>
          <a:solidFill>
            <a:schemeClr val="accent3"/>
          </a:solidFill>
        </p:grpSpPr>
        <p:sp>
          <p:nvSpPr>
            <p:cNvPr id="13" name="Freeform 54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6481" tIns="548640" rIns="356481" bIns="436755" numCol="1" spcCol="1270" anchor="ctr" anchorCtr="0">
              <a:noAutofit/>
            </a:bodyPr>
            <a:lstStyle/>
            <a:p>
              <a:pPr algn="ctr" defTabSz="177795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4" name="Oval 55"/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grpFill/>
            <a:ln w="76200">
              <a:solidFill>
                <a:srgbClr val="66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15" name="Group 56"/>
          <p:cNvGrpSpPr/>
          <p:nvPr/>
        </p:nvGrpSpPr>
        <p:grpSpPr>
          <a:xfrm>
            <a:off x="8814594" y="1588517"/>
            <a:ext cx="2061637" cy="2062379"/>
            <a:chOff x="953424" y="1486519"/>
            <a:chExt cx="2228412" cy="2228408"/>
          </a:xfrm>
          <a:solidFill>
            <a:schemeClr val="accent4"/>
          </a:solidFill>
        </p:grpSpPr>
        <p:sp>
          <p:nvSpPr>
            <p:cNvPr id="16" name="Freeform 57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6481" tIns="548640" rIns="356481" bIns="436755" numCol="1" spcCol="1270" anchor="ctr" anchorCtr="0">
              <a:noAutofit/>
            </a:bodyPr>
            <a:lstStyle/>
            <a:p>
              <a:pPr algn="ctr" defTabSz="177795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7" name="Oval 58"/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grpFill/>
            <a:ln w="57150">
              <a:solidFill>
                <a:srgbClr val="66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19" name="Freeform 152"/>
          <p:cNvSpPr>
            <a:spLocks noEditPoints="1"/>
          </p:cNvSpPr>
          <p:nvPr/>
        </p:nvSpPr>
        <p:spPr bwMode="auto">
          <a:xfrm>
            <a:off x="9552573" y="2348985"/>
            <a:ext cx="585678" cy="541443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669900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0" name="Freeform 42"/>
          <p:cNvSpPr>
            <a:spLocks noEditPoints="1"/>
          </p:cNvSpPr>
          <p:nvPr/>
        </p:nvSpPr>
        <p:spPr bwMode="auto">
          <a:xfrm>
            <a:off x="2146433" y="2669085"/>
            <a:ext cx="793687" cy="683421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669900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1" name="Freeform 144"/>
          <p:cNvSpPr>
            <a:spLocks noEditPoints="1"/>
          </p:cNvSpPr>
          <p:nvPr/>
        </p:nvSpPr>
        <p:spPr bwMode="auto">
          <a:xfrm>
            <a:off x="4675803" y="2286080"/>
            <a:ext cx="713276" cy="553448"/>
          </a:xfrm>
          <a:custGeom>
            <a:avLst/>
            <a:gdLst/>
            <a:ahLst/>
            <a:cxnLst>
              <a:cxn ang="0">
                <a:pos x="67" y="55"/>
              </a:cxn>
              <a:cxn ang="0">
                <a:pos x="65" y="56"/>
              </a:cxn>
              <a:cxn ang="0">
                <a:pos x="8" y="56"/>
              </a:cxn>
              <a:cxn ang="0">
                <a:pos x="6" y="55"/>
              </a:cxn>
              <a:cxn ang="0">
                <a:pos x="0" y="36"/>
              </a:cxn>
              <a:cxn ang="0">
                <a:pos x="36" y="0"/>
              </a:cxn>
              <a:cxn ang="0">
                <a:pos x="72" y="36"/>
              </a:cxn>
              <a:cxn ang="0">
                <a:pos x="67" y="55"/>
              </a:cxn>
              <a:cxn ang="0">
                <a:pos x="11" y="30"/>
              </a:cxn>
              <a:cxn ang="0">
                <a:pos x="6" y="36"/>
              </a:cxn>
              <a:cxn ang="0">
                <a:pos x="11" y="41"/>
              </a:cxn>
              <a:cxn ang="0">
                <a:pos x="16" y="36"/>
              </a:cxn>
              <a:cxn ang="0">
                <a:pos x="11" y="30"/>
              </a:cxn>
              <a:cxn ang="0">
                <a:pos x="18" y="12"/>
              </a:cxn>
              <a:cxn ang="0">
                <a:pos x="13" y="18"/>
              </a:cxn>
              <a:cxn ang="0">
                <a:pos x="18" y="23"/>
              </a:cxn>
              <a:cxn ang="0">
                <a:pos x="24" y="18"/>
              </a:cxn>
              <a:cxn ang="0">
                <a:pos x="18" y="12"/>
              </a:cxn>
              <a:cxn ang="0">
                <a:pos x="45" y="22"/>
              </a:cxn>
              <a:cxn ang="0">
                <a:pos x="43" y="18"/>
              </a:cxn>
              <a:cxn ang="0">
                <a:pos x="40" y="20"/>
              </a:cxn>
              <a:cxn ang="0">
                <a:pos x="36" y="36"/>
              </a:cxn>
              <a:cxn ang="0">
                <a:pos x="29" y="41"/>
              </a:cxn>
              <a:cxn ang="0">
                <a:pos x="34" y="51"/>
              </a:cxn>
              <a:cxn ang="0">
                <a:pos x="44" y="45"/>
              </a:cxn>
              <a:cxn ang="0">
                <a:pos x="41" y="37"/>
              </a:cxn>
              <a:cxn ang="0">
                <a:pos x="45" y="22"/>
              </a:cxn>
              <a:cxn ang="0">
                <a:pos x="36" y="5"/>
              </a:cxn>
              <a:cxn ang="0">
                <a:pos x="31" y="10"/>
              </a:cxn>
              <a:cxn ang="0">
                <a:pos x="36" y="15"/>
              </a:cxn>
              <a:cxn ang="0">
                <a:pos x="42" y="10"/>
              </a:cxn>
              <a:cxn ang="0">
                <a:pos x="36" y="5"/>
              </a:cxn>
              <a:cxn ang="0">
                <a:pos x="54" y="12"/>
              </a:cxn>
              <a:cxn ang="0">
                <a:pos x="49" y="18"/>
              </a:cxn>
              <a:cxn ang="0">
                <a:pos x="54" y="23"/>
              </a:cxn>
              <a:cxn ang="0">
                <a:pos x="60" y="18"/>
              </a:cxn>
              <a:cxn ang="0">
                <a:pos x="54" y="12"/>
              </a:cxn>
              <a:cxn ang="0">
                <a:pos x="62" y="30"/>
              </a:cxn>
              <a:cxn ang="0">
                <a:pos x="57" y="36"/>
              </a:cxn>
              <a:cxn ang="0">
                <a:pos x="62" y="41"/>
              </a:cxn>
              <a:cxn ang="0">
                <a:pos x="67" y="36"/>
              </a:cxn>
              <a:cxn ang="0">
                <a:pos x="62" y="30"/>
              </a:cxn>
            </a:cxnLst>
            <a:rect l="0" t="0" r="r" b="b"/>
            <a:pathLst>
              <a:path w="72" h="56">
                <a:moveTo>
                  <a:pt x="67" y="55"/>
                </a:moveTo>
                <a:cubicBezTo>
                  <a:pt x="66" y="56"/>
                  <a:pt x="66" y="56"/>
                  <a:pt x="65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6"/>
                  <a:pt x="7" y="56"/>
                  <a:pt x="6" y="55"/>
                </a:cubicBezTo>
                <a:cubicBezTo>
                  <a:pt x="2" y="49"/>
                  <a:pt x="0" y="42"/>
                  <a:pt x="0" y="36"/>
                </a:cubicBezTo>
                <a:cubicBezTo>
                  <a:pt x="0" y="16"/>
                  <a:pt x="17" y="0"/>
                  <a:pt x="36" y="0"/>
                </a:cubicBezTo>
                <a:cubicBezTo>
                  <a:pt x="56" y="0"/>
                  <a:pt x="72" y="16"/>
                  <a:pt x="72" y="36"/>
                </a:cubicBezTo>
                <a:cubicBezTo>
                  <a:pt x="72" y="42"/>
                  <a:pt x="70" y="49"/>
                  <a:pt x="67" y="55"/>
                </a:cubicBezTo>
                <a:close/>
                <a:moveTo>
                  <a:pt x="11" y="30"/>
                </a:moveTo>
                <a:cubicBezTo>
                  <a:pt x="8" y="30"/>
                  <a:pt x="6" y="33"/>
                  <a:pt x="6" y="36"/>
                </a:cubicBezTo>
                <a:cubicBezTo>
                  <a:pt x="6" y="38"/>
                  <a:pt x="8" y="41"/>
                  <a:pt x="11" y="41"/>
                </a:cubicBezTo>
                <a:cubicBezTo>
                  <a:pt x="14" y="41"/>
                  <a:pt x="16" y="38"/>
                  <a:pt x="16" y="36"/>
                </a:cubicBezTo>
                <a:cubicBezTo>
                  <a:pt x="16" y="33"/>
                  <a:pt x="14" y="30"/>
                  <a:pt x="11" y="30"/>
                </a:cubicBezTo>
                <a:close/>
                <a:moveTo>
                  <a:pt x="18" y="12"/>
                </a:moveTo>
                <a:cubicBezTo>
                  <a:pt x="16" y="12"/>
                  <a:pt x="13" y="15"/>
                  <a:pt x="13" y="18"/>
                </a:cubicBezTo>
                <a:cubicBezTo>
                  <a:pt x="13" y="20"/>
                  <a:pt x="16" y="23"/>
                  <a:pt x="18" y="23"/>
                </a:cubicBezTo>
                <a:cubicBezTo>
                  <a:pt x="21" y="23"/>
                  <a:pt x="24" y="20"/>
                  <a:pt x="24" y="18"/>
                </a:cubicBezTo>
                <a:cubicBezTo>
                  <a:pt x="24" y="15"/>
                  <a:pt x="21" y="12"/>
                  <a:pt x="18" y="12"/>
                </a:cubicBezTo>
                <a:close/>
                <a:moveTo>
                  <a:pt x="45" y="22"/>
                </a:moveTo>
                <a:cubicBezTo>
                  <a:pt x="45" y="20"/>
                  <a:pt x="44" y="19"/>
                  <a:pt x="43" y="18"/>
                </a:cubicBezTo>
                <a:cubicBezTo>
                  <a:pt x="42" y="18"/>
                  <a:pt x="40" y="19"/>
                  <a:pt x="40" y="20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30" y="38"/>
                  <a:pt x="29" y="41"/>
                </a:cubicBezTo>
                <a:cubicBezTo>
                  <a:pt x="28" y="45"/>
                  <a:pt x="30" y="50"/>
                  <a:pt x="34" y="51"/>
                </a:cubicBezTo>
                <a:cubicBezTo>
                  <a:pt x="39" y="52"/>
                  <a:pt x="43" y="49"/>
                  <a:pt x="44" y="45"/>
                </a:cubicBezTo>
                <a:cubicBezTo>
                  <a:pt x="45" y="42"/>
                  <a:pt x="43" y="39"/>
                  <a:pt x="41" y="37"/>
                </a:cubicBezTo>
                <a:lnTo>
                  <a:pt x="45" y="22"/>
                </a:lnTo>
                <a:close/>
                <a:moveTo>
                  <a:pt x="36" y="5"/>
                </a:moveTo>
                <a:cubicBezTo>
                  <a:pt x="34" y="5"/>
                  <a:pt x="31" y="7"/>
                  <a:pt x="31" y="10"/>
                </a:cubicBezTo>
                <a:cubicBezTo>
                  <a:pt x="31" y="13"/>
                  <a:pt x="34" y="15"/>
                  <a:pt x="36" y="15"/>
                </a:cubicBezTo>
                <a:cubicBezTo>
                  <a:pt x="39" y="15"/>
                  <a:pt x="42" y="13"/>
                  <a:pt x="42" y="10"/>
                </a:cubicBezTo>
                <a:cubicBezTo>
                  <a:pt x="42" y="7"/>
                  <a:pt x="39" y="5"/>
                  <a:pt x="36" y="5"/>
                </a:cubicBezTo>
                <a:close/>
                <a:moveTo>
                  <a:pt x="54" y="12"/>
                </a:moveTo>
                <a:cubicBezTo>
                  <a:pt x="52" y="12"/>
                  <a:pt x="49" y="15"/>
                  <a:pt x="49" y="18"/>
                </a:cubicBezTo>
                <a:cubicBezTo>
                  <a:pt x="49" y="20"/>
                  <a:pt x="52" y="23"/>
                  <a:pt x="54" y="23"/>
                </a:cubicBezTo>
                <a:cubicBezTo>
                  <a:pt x="57" y="23"/>
                  <a:pt x="60" y="20"/>
                  <a:pt x="60" y="18"/>
                </a:cubicBezTo>
                <a:cubicBezTo>
                  <a:pt x="60" y="15"/>
                  <a:pt x="57" y="12"/>
                  <a:pt x="54" y="12"/>
                </a:cubicBezTo>
                <a:close/>
                <a:moveTo>
                  <a:pt x="62" y="30"/>
                </a:moveTo>
                <a:cubicBezTo>
                  <a:pt x="59" y="30"/>
                  <a:pt x="57" y="33"/>
                  <a:pt x="57" y="36"/>
                </a:cubicBezTo>
                <a:cubicBezTo>
                  <a:pt x="57" y="38"/>
                  <a:pt x="59" y="41"/>
                  <a:pt x="62" y="41"/>
                </a:cubicBezTo>
                <a:cubicBezTo>
                  <a:pt x="65" y="41"/>
                  <a:pt x="67" y="38"/>
                  <a:pt x="67" y="36"/>
                </a:cubicBezTo>
                <a:cubicBezTo>
                  <a:pt x="67" y="33"/>
                  <a:pt x="65" y="30"/>
                  <a:pt x="62" y="30"/>
                </a:cubicBezTo>
                <a:close/>
              </a:path>
            </a:pathLst>
          </a:custGeom>
          <a:solidFill>
            <a:srgbClr val="669900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2" name="Freeform 234"/>
          <p:cNvSpPr>
            <a:spLocks/>
          </p:cNvSpPr>
          <p:nvPr/>
        </p:nvSpPr>
        <p:spPr bwMode="auto">
          <a:xfrm>
            <a:off x="7064078" y="2545913"/>
            <a:ext cx="845590" cy="857405"/>
          </a:xfrm>
          <a:custGeom>
            <a:avLst/>
            <a:gdLst/>
            <a:ahLst/>
            <a:cxnLst>
              <a:cxn ang="0">
                <a:pos x="66" y="25"/>
              </a:cxn>
              <a:cxn ang="0">
                <a:pos x="51" y="40"/>
              </a:cxn>
              <a:cxn ang="0">
                <a:pos x="57" y="46"/>
              </a:cxn>
              <a:cxn ang="0">
                <a:pos x="51" y="52"/>
              </a:cxn>
              <a:cxn ang="0">
                <a:pos x="20" y="55"/>
              </a:cxn>
              <a:cxn ang="0">
                <a:pos x="7" y="69"/>
              </a:cxn>
              <a:cxn ang="0">
                <a:pos x="0" y="69"/>
              </a:cxn>
              <a:cxn ang="0">
                <a:pos x="0" y="62"/>
              </a:cxn>
              <a:cxn ang="0">
                <a:pos x="14" y="48"/>
              </a:cxn>
              <a:cxn ang="0">
                <a:pos x="17" y="18"/>
              </a:cxn>
              <a:cxn ang="0">
                <a:pos x="23" y="12"/>
              </a:cxn>
              <a:cxn ang="0">
                <a:pos x="29" y="17"/>
              </a:cxn>
              <a:cxn ang="0">
                <a:pos x="44" y="2"/>
              </a:cxn>
              <a:cxn ang="0">
                <a:pos x="51" y="2"/>
              </a:cxn>
              <a:cxn ang="0">
                <a:pos x="51" y="9"/>
              </a:cxn>
              <a:cxn ang="0">
                <a:pos x="35" y="24"/>
              </a:cxn>
              <a:cxn ang="0">
                <a:pos x="44" y="33"/>
              </a:cxn>
              <a:cxn ang="0">
                <a:pos x="60" y="18"/>
              </a:cxn>
              <a:cxn ang="0">
                <a:pos x="66" y="18"/>
              </a:cxn>
              <a:cxn ang="0">
                <a:pos x="66" y="25"/>
              </a:cxn>
            </a:cxnLst>
            <a:rect l="0" t="0" r="r" b="b"/>
            <a:pathLst>
              <a:path w="68" h="69">
                <a:moveTo>
                  <a:pt x="66" y="25"/>
                </a:moveTo>
                <a:cubicBezTo>
                  <a:pt x="51" y="40"/>
                  <a:pt x="51" y="40"/>
                  <a:pt x="51" y="40"/>
                </a:cubicBezTo>
                <a:cubicBezTo>
                  <a:pt x="57" y="46"/>
                  <a:pt x="57" y="46"/>
                  <a:pt x="57" y="46"/>
                </a:cubicBezTo>
                <a:cubicBezTo>
                  <a:pt x="51" y="52"/>
                  <a:pt x="51" y="52"/>
                  <a:pt x="51" y="52"/>
                </a:cubicBezTo>
                <a:cubicBezTo>
                  <a:pt x="42" y="60"/>
                  <a:pt x="30" y="61"/>
                  <a:pt x="20" y="55"/>
                </a:cubicBezTo>
                <a:cubicBezTo>
                  <a:pt x="7" y="69"/>
                  <a:pt x="7" y="69"/>
                  <a:pt x="7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2"/>
                  <a:pt x="0" y="62"/>
                  <a:pt x="0" y="62"/>
                </a:cubicBezTo>
                <a:cubicBezTo>
                  <a:pt x="14" y="48"/>
                  <a:pt x="14" y="48"/>
                  <a:pt x="14" y="48"/>
                </a:cubicBezTo>
                <a:cubicBezTo>
                  <a:pt x="7" y="39"/>
                  <a:pt x="8" y="26"/>
                  <a:pt x="17" y="18"/>
                </a:cubicBezTo>
                <a:cubicBezTo>
                  <a:pt x="23" y="12"/>
                  <a:pt x="23" y="12"/>
                  <a:pt x="23" y="12"/>
                </a:cubicBezTo>
                <a:cubicBezTo>
                  <a:pt x="29" y="17"/>
                  <a:pt x="29" y="17"/>
                  <a:pt x="29" y="17"/>
                </a:cubicBezTo>
                <a:cubicBezTo>
                  <a:pt x="44" y="2"/>
                  <a:pt x="44" y="2"/>
                  <a:pt x="44" y="2"/>
                </a:cubicBezTo>
                <a:cubicBezTo>
                  <a:pt x="46" y="0"/>
                  <a:pt x="49" y="0"/>
                  <a:pt x="51" y="2"/>
                </a:cubicBezTo>
                <a:cubicBezTo>
                  <a:pt x="52" y="4"/>
                  <a:pt x="52" y="7"/>
                  <a:pt x="51" y="9"/>
                </a:cubicBezTo>
                <a:cubicBezTo>
                  <a:pt x="35" y="24"/>
                  <a:pt x="35" y="24"/>
                  <a:pt x="35" y="24"/>
                </a:cubicBezTo>
                <a:cubicBezTo>
                  <a:pt x="44" y="33"/>
                  <a:pt x="44" y="33"/>
                  <a:pt x="44" y="33"/>
                </a:cubicBezTo>
                <a:cubicBezTo>
                  <a:pt x="60" y="18"/>
                  <a:pt x="60" y="18"/>
                  <a:pt x="60" y="18"/>
                </a:cubicBezTo>
                <a:cubicBezTo>
                  <a:pt x="61" y="16"/>
                  <a:pt x="64" y="16"/>
                  <a:pt x="66" y="18"/>
                </a:cubicBezTo>
                <a:cubicBezTo>
                  <a:pt x="68" y="20"/>
                  <a:pt x="68" y="23"/>
                  <a:pt x="66" y="25"/>
                </a:cubicBezTo>
                <a:close/>
              </a:path>
            </a:pathLst>
          </a:custGeom>
          <a:solidFill>
            <a:srgbClr val="669900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273940" y="4770457"/>
            <a:ext cx="2178425" cy="1395641"/>
            <a:chOff x="8693259" y="1784643"/>
            <a:chExt cx="2693398" cy="1395641"/>
          </a:xfrm>
        </p:grpSpPr>
        <p:sp>
          <p:nvSpPr>
            <p:cNvPr id="24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974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     单击此处添加文字阐述，添加简短问题说明文字，具体说明文字在此处添加此处单击此处添加文字阐述</a:t>
              </a:r>
              <a:endParaRPr lang="en-US" altLang="zh-CN" sz="1200" dirty="0">
                <a:solidFill>
                  <a:schemeClr val="accent1"/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25" name="TextBox 58"/>
            <p:cNvSpPr>
              <a:spLocks noChangeArrowheads="1"/>
            </p:cNvSpPr>
            <p:nvPr/>
          </p:nvSpPr>
          <p:spPr bwMode="auto">
            <a:xfrm>
              <a:off x="9249926" y="1784643"/>
              <a:ext cx="190986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accent1"/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8991314" y="2133650"/>
              <a:ext cx="2217283" cy="0"/>
            </a:xfrm>
            <a:prstGeom prst="line">
              <a:avLst/>
            </a:prstGeom>
            <a:ln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3790950" y="4770457"/>
            <a:ext cx="2178425" cy="1395641"/>
            <a:chOff x="8693259" y="1784643"/>
            <a:chExt cx="2693398" cy="1395641"/>
          </a:xfrm>
        </p:grpSpPr>
        <p:sp>
          <p:nvSpPr>
            <p:cNvPr id="28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974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     单击此处添加文字阐述，添加简短问题说明文字，具体说明文字在此处添加此处单击此处添加文字阐述</a:t>
              </a:r>
              <a:endParaRPr lang="en-US" altLang="zh-CN" sz="1200" dirty="0">
                <a:solidFill>
                  <a:schemeClr val="accent1"/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29" name="TextBox 58"/>
            <p:cNvSpPr>
              <a:spLocks noChangeArrowheads="1"/>
            </p:cNvSpPr>
            <p:nvPr/>
          </p:nvSpPr>
          <p:spPr bwMode="auto">
            <a:xfrm>
              <a:off x="9249926" y="1784643"/>
              <a:ext cx="190986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accent1"/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8991314" y="2133650"/>
              <a:ext cx="2217283" cy="0"/>
            </a:xfrm>
            <a:prstGeom prst="line">
              <a:avLst/>
            </a:prstGeom>
            <a:ln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6383238" y="4770457"/>
            <a:ext cx="2178425" cy="1395641"/>
            <a:chOff x="8693259" y="1784643"/>
            <a:chExt cx="2693398" cy="1395641"/>
          </a:xfrm>
        </p:grpSpPr>
        <p:sp>
          <p:nvSpPr>
            <p:cNvPr id="32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974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     单击此处添加文字阐述，添加简短问题说明文字，具体说明文字在此处添加此处单击此处添加文字阐述</a:t>
              </a:r>
              <a:endParaRPr lang="en-US" altLang="zh-CN" sz="1200" dirty="0">
                <a:solidFill>
                  <a:schemeClr val="accent1"/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33" name="TextBox 58"/>
            <p:cNvSpPr>
              <a:spLocks noChangeArrowheads="1"/>
            </p:cNvSpPr>
            <p:nvPr/>
          </p:nvSpPr>
          <p:spPr bwMode="auto">
            <a:xfrm>
              <a:off x="9249926" y="1784643"/>
              <a:ext cx="190986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accent1"/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8991314" y="2133650"/>
              <a:ext cx="2217283" cy="0"/>
            </a:xfrm>
            <a:prstGeom prst="line">
              <a:avLst/>
            </a:prstGeom>
            <a:ln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8957341" y="4770457"/>
            <a:ext cx="2178425" cy="1395641"/>
            <a:chOff x="8693258" y="1784643"/>
            <a:chExt cx="2693398" cy="1395641"/>
          </a:xfrm>
        </p:grpSpPr>
        <p:sp>
          <p:nvSpPr>
            <p:cNvPr id="36" name="TextBox 57"/>
            <p:cNvSpPr>
              <a:spLocks noChangeArrowheads="1"/>
            </p:cNvSpPr>
            <p:nvPr/>
          </p:nvSpPr>
          <p:spPr bwMode="auto">
            <a:xfrm>
              <a:off x="8693258" y="2205658"/>
              <a:ext cx="2693398" cy="974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     单击此处添加文字阐述，添加简短问题说明文字，具体说明文字在此处添加此处单击此处添加文字阐述</a:t>
              </a:r>
              <a:endParaRPr lang="en-US" altLang="zh-CN" sz="1200" dirty="0">
                <a:solidFill>
                  <a:schemeClr val="accent1"/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37" name="TextBox 58"/>
            <p:cNvSpPr>
              <a:spLocks noChangeArrowheads="1"/>
            </p:cNvSpPr>
            <p:nvPr/>
          </p:nvSpPr>
          <p:spPr bwMode="auto">
            <a:xfrm>
              <a:off x="9249926" y="1784643"/>
              <a:ext cx="190986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accent1"/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8991314" y="2133650"/>
              <a:ext cx="2217283" cy="0"/>
            </a:xfrm>
            <a:prstGeom prst="line">
              <a:avLst/>
            </a:prstGeom>
            <a:ln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270388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5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5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5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350"/>
                            </p:stCondLst>
                            <p:childTnLst>
                              <p:par>
                                <p:cTn id="4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85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350"/>
                            </p:stCondLst>
                            <p:childTnLst>
                              <p:par>
                                <p:cTn id="6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850"/>
                            </p:stCondLst>
                            <p:childTnLst>
                              <p:par>
                                <p:cTn id="6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35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85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350"/>
                            </p:stCondLst>
                            <p:childTnLst>
                              <p:par>
                                <p:cTn id="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85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19" grpId="0" animBg="1"/>
      <p:bldP spid="20" grpId="0" animBg="1"/>
      <p:bldP spid="21" grpId="0" animBg="1"/>
      <p:bldP spid="2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249896" y="1397785"/>
            <a:ext cx="4151483" cy="4151483"/>
            <a:chOff x="4249896" y="1397785"/>
            <a:chExt cx="4151483" cy="4151483"/>
          </a:xfrm>
        </p:grpSpPr>
        <p:sp>
          <p:nvSpPr>
            <p:cNvPr id="15" name="椭圆 14"/>
            <p:cNvSpPr/>
            <p:nvPr/>
          </p:nvSpPr>
          <p:spPr>
            <a:xfrm>
              <a:off x="4249896" y="2533293"/>
              <a:ext cx="4151483" cy="1880468"/>
            </a:xfrm>
            <a:prstGeom prst="ellipse">
              <a:avLst/>
            </a:prstGeom>
            <a:noFill/>
            <a:ln w="38100" cap="rnd">
              <a:solidFill>
                <a:schemeClr val="accent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1285829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rot="5400000">
              <a:off x="4245081" y="2533293"/>
              <a:ext cx="4151483" cy="1880468"/>
            </a:xfrm>
            <a:prstGeom prst="ellipse">
              <a:avLst/>
            </a:prstGeom>
            <a:noFill/>
            <a:ln w="38100" cap="rnd">
              <a:solidFill>
                <a:schemeClr val="accent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1285829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681356" y="1916832"/>
            <a:ext cx="1572738" cy="1433829"/>
            <a:chOff x="4681356" y="1916832"/>
            <a:chExt cx="1572738" cy="1433829"/>
          </a:xfrm>
        </p:grpSpPr>
        <p:sp>
          <p:nvSpPr>
            <p:cNvPr id="18" name="椭圆 17"/>
            <p:cNvSpPr/>
            <p:nvPr/>
          </p:nvSpPr>
          <p:spPr>
            <a:xfrm>
              <a:off x="4757433" y="1916832"/>
              <a:ext cx="1433829" cy="143382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85829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000">
                <a:solidFill>
                  <a:srgbClr val="6699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MH_Title_1"/>
            <p:cNvSpPr txBox="1">
              <a:spLocks noChangeArrowheads="1"/>
            </p:cNvSpPr>
            <p:nvPr/>
          </p:nvSpPr>
          <p:spPr bwMode="auto">
            <a:xfrm>
              <a:off x="4681356" y="2335490"/>
              <a:ext cx="1572738" cy="630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latinLnBrk="1"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669900"/>
                  </a:solidFill>
                  <a:latin typeface="方正尚酷简体"/>
                  <a:ea typeface="方正尚酷简体"/>
                  <a:cs typeface="+mn-ea"/>
                  <a:sym typeface="Arial" panose="020B0604020202020204" pitchFamily="34" charset="0"/>
                </a:rPr>
                <a:t>文本</a:t>
              </a:r>
              <a:endParaRPr lang="en-US" altLang="zh-CN" sz="2400" dirty="0">
                <a:solidFill>
                  <a:srgbClr val="669900"/>
                </a:solidFill>
                <a:latin typeface="方正尚酷简体"/>
                <a:ea typeface="方正尚酷简体"/>
                <a:cs typeface="+mn-ea"/>
                <a:sym typeface="Arial" panose="020B0604020202020204" pitchFamily="34" charset="0"/>
              </a:endParaRPr>
            </a:p>
            <a:p>
              <a:pPr lvl="0" algn="ctr" latinLnBrk="1"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669900"/>
                  </a:solidFill>
                  <a:latin typeface="方正尚酷简体"/>
                  <a:ea typeface="方正尚酷简体"/>
                  <a:cs typeface="+mn-ea"/>
                  <a:sym typeface="Arial" panose="020B0604020202020204" pitchFamily="34" charset="0"/>
                </a:rPr>
                <a:t>标题</a:t>
              </a:r>
            </a:p>
          </p:txBody>
        </p:sp>
      </p:grpSp>
      <p:sp>
        <p:nvSpPr>
          <p:cNvPr id="20" name="文本框 30"/>
          <p:cNvSpPr txBox="1"/>
          <p:nvPr/>
        </p:nvSpPr>
        <p:spPr>
          <a:xfrm>
            <a:off x="2213655" y="1636437"/>
            <a:ext cx="17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文本标题</a:t>
            </a:r>
          </a:p>
        </p:txBody>
      </p:sp>
      <p:sp>
        <p:nvSpPr>
          <p:cNvPr id="21" name="文本框 31"/>
          <p:cNvSpPr txBox="1"/>
          <p:nvPr/>
        </p:nvSpPr>
        <p:spPr>
          <a:xfrm>
            <a:off x="1341884" y="2163961"/>
            <a:ext cx="27226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等线"/>
              </a:rPr>
              <a:t>点击此处添加文本内容，如关键词、部分简单介绍等。点击此处添加文本内容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6457005" y="1916832"/>
            <a:ext cx="1572738" cy="1433829"/>
            <a:chOff x="6457005" y="1916832"/>
            <a:chExt cx="1572738" cy="1433829"/>
          </a:xfrm>
        </p:grpSpPr>
        <p:sp>
          <p:nvSpPr>
            <p:cNvPr id="23" name="椭圆 22"/>
            <p:cNvSpPr/>
            <p:nvPr/>
          </p:nvSpPr>
          <p:spPr>
            <a:xfrm>
              <a:off x="6526460" y="1916832"/>
              <a:ext cx="1433829" cy="143382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85829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000">
                <a:solidFill>
                  <a:srgbClr val="6699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MH_Title_1"/>
            <p:cNvSpPr txBox="1">
              <a:spLocks noChangeArrowheads="1"/>
            </p:cNvSpPr>
            <p:nvPr/>
          </p:nvSpPr>
          <p:spPr bwMode="auto">
            <a:xfrm>
              <a:off x="6457005" y="2318445"/>
              <a:ext cx="1572738" cy="630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latinLnBrk="1"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669900"/>
                  </a:solidFill>
                  <a:latin typeface="方正尚酷简体"/>
                  <a:ea typeface="方正尚酷简体"/>
                  <a:cs typeface="+mn-ea"/>
                  <a:sym typeface="Arial" panose="020B0604020202020204" pitchFamily="34" charset="0"/>
                </a:rPr>
                <a:t>文本</a:t>
              </a:r>
              <a:endParaRPr lang="en-US" altLang="zh-CN" sz="2400" dirty="0">
                <a:solidFill>
                  <a:srgbClr val="669900"/>
                </a:solidFill>
                <a:latin typeface="方正尚酷简体"/>
                <a:ea typeface="方正尚酷简体"/>
                <a:cs typeface="+mn-ea"/>
                <a:sym typeface="Arial" panose="020B0604020202020204" pitchFamily="34" charset="0"/>
              </a:endParaRPr>
            </a:p>
            <a:p>
              <a:pPr lvl="0" algn="ctr" latinLnBrk="1"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669900"/>
                  </a:solidFill>
                  <a:latin typeface="方正尚酷简体"/>
                  <a:ea typeface="方正尚酷简体"/>
                  <a:cs typeface="+mn-ea"/>
                  <a:sym typeface="Arial" panose="020B0604020202020204" pitchFamily="34" charset="0"/>
                </a:rPr>
                <a:t>标题</a:t>
              </a:r>
            </a:p>
          </p:txBody>
        </p:sp>
      </p:grpSp>
      <p:sp>
        <p:nvSpPr>
          <p:cNvPr id="25" name="文本框 42"/>
          <p:cNvSpPr txBox="1"/>
          <p:nvPr/>
        </p:nvSpPr>
        <p:spPr>
          <a:xfrm>
            <a:off x="8908916" y="1462198"/>
            <a:ext cx="17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文本标题</a:t>
            </a:r>
          </a:p>
        </p:txBody>
      </p:sp>
      <p:sp>
        <p:nvSpPr>
          <p:cNvPr id="26" name="文本框 43"/>
          <p:cNvSpPr txBox="1"/>
          <p:nvPr/>
        </p:nvSpPr>
        <p:spPr>
          <a:xfrm>
            <a:off x="8780803" y="1974668"/>
            <a:ext cx="27081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等线"/>
              </a:rPr>
              <a:t>点击此处添加文本内容，如关键词、部分简单介绍等。点击此处添加文本内容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4681356" y="3640585"/>
            <a:ext cx="1572738" cy="1433829"/>
            <a:chOff x="4681356" y="3640585"/>
            <a:chExt cx="1572738" cy="1433829"/>
          </a:xfrm>
        </p:grpSpPr>
        <p:sp>
          <p:nvSpPr>
            <p:cNvPr id="28" name="椭圆 27"/>
            <p:cNvSpPr/>
            <p:nvPr/>
          </p:nvSpPr>
          <p:spPr>
            <a:xfrm>
              <a:off x="4757433" y="3640585"/>
              <a:ext cx="1433829" cy="143382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85829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000">
                <a:solidFill>
                  <a:srgbClr val="6699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MH_Title_1"/>
            <p:cNvSpPr txBox="1">
              <a:spLocks noChangeArrowheads="1"/>
            </p:cNvSpPr>
            <p:nvPr/>
          </p:nvSpPr>
          <p:spPr bwMode="auto">
            <a:xfrm>
              <a:off x="4681356" y="4019735"/>
              <a:ext cx="1572738" cy="630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latinLnBrk="1"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669900"/>
                  </a:solidFill>
                  <a:latin typeface="方正尚酷简体"/>
                  <a:ea typeface="方正尚酷简体"/>
                  <a:cs typeface="+mn-ea"/>
                  <a:sym typeface="Arial" panose="020B0604020202020204" pitchFamily="34" charset="0"/>
                </a:rPr>
                <a:t>文本</a:t>
              </a:r>
              <a:endParaRPr lang="en-US" altLang="zh-CN" sz="2400" dirty="0">
                <a:solidFill>
                  <a:srgbClr val="669900"/>
                </a:solidFill>
                <a:latin typeface="方正尚酷简体"/>
                <a:ea typeface="方正尚酷简体"/>
                <a:cs typeface="+mn-ea"/>
                <a:sym typeface="Arial" panose="020B0604020202020204" pitchFamily="34" charset="0"/>
              </a:endParaRPr>
            </a:p>
            <a:p>
              <a:pPr lvl="0" algn="ctr" latinLnBrk="1"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669900"/>
                  </a:solidFill>
                  <a:latin typeface="方正尚酷简体"/>
                  <a:ea typeface="方正尚酷简体"/>
                  <a:cs typeface="+mn-ea"/>
                  <a:sym typeface="Arial" panose="020B0604020202020204" pitchFamily="34" charset="0"/>
                </a:rPr>
                <a:t>标题</a:t>
              </a:r>
            </a:p>
          </p:txBody>
        </p:sp>
      </p:grpSp>
      <p:sp>
        <p:nvSpPr>
          <p:cNvPr id="30" name="文本框 32"/>
          <p:cNvSpPr txBox="1"/>
          <p:nvPr/>
        </p:nvSpPr>
        <p:spPr>
          <a:xfrm>
            <a:off x="2188271" y="4389295"/>
            <a:ext cx="17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文本标题</a:t>
            </a:r>
          </a:p>
        </p:txBody>
      </p:sp>
      <p:sp>
        <p:nvSpPr>
          <p:cNvPr id="31" name="文本框 33"/>
          <p:cNvSpPr txBox="1"/>
          <p:nvPr/>
        </p:nvSpPr>
        <p:spPr>
          <a:xfrm>
            <a:off x="1316500" y="4916819"/>
            <a:ext cx="27226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等线"/>
              </a:rPr>
              <a:t>点击此处添加文本内容，如关键词、部分简单介绍等。点击此处添加文本内容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457005" y="3625866"/>
            <a:ext cx="1572738" cy="1433829"/>
            <a:chOff x="6457005" y="3625866"/>
            <a:chExt cx="1572738" cy="1433829"/>
          </a:xfrm>
        </p:grpSpPr>
        <p:sp>
          <p:nvSpPr>
            <p:cNvPr id="33" name="椭圆 32"/>
            <p:cNvSpPr/>
            <p:nvPr/>
          </p:nvSpPr>
          <p:spPr>
            <a:xfrm>
              <a:off x="6526460" y="3625866"/>
              <a:ext cx="1433829" cy="143382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85829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000">
                <a:solidFill>
                  <a:srgbClr val="6699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MH_Title_1"/>
            <p:cNvSpPr txBox="1">
              <a:spLocks noChangeArrowheads="1"/>
            </p:cNvSpPr>
            <p:nvPr/>
          </p:nvSpPr>
          <p:spPr bwMode="auto">
            <a:xfrm>
              <a:off x="6457005" y="3956020"/>
              <a:ext cx="1572738" cy="630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latinLnBrk="1"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669900"/>
                  </a:solidFill>
                  <a:latin typeface="方正尚酷简体"/>
                  <a:ea typeface="方正尚酷简体"/>
                  <a:cs typeface="+mn-ea"/>
                  <a:sym typeface="Arial" panose="020B0604020202020204" pitchFamily="34" charset="0"/>
                </a:rPr>
                <a:t>文本</a:t>
              </a:r>
              <a:endParaRPr lang="en-US" altLang="zh-CN" sz="2400" dirty="0">
                <a:solidFill>
                  <a:srgbClr val="669900"/>
                </a:solidFill>
                <a:latin typeface="方正尚酷简体"/>
                <a:ea typeface="方正尚酷简体"/>
                <a:cs typeface="+mn-ea"/>
                <a:sym typeface="Arial" panose="020B0604020202020204" pitchFamily="34" charset="0"/>
              </a:endParaRPr>
            </a:p>
            <a:p>
              <a:pPr lvl="0" algn="ctr" latinLnBrk="1"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669900"/>
                  </a:solidFill>
                  <a:latin typeface="方正尚酷简体"/>
                  <a:ea typeface="方正尚酷简体"/>
                  <a:cs typeface="+mn-ea"/>
                  <a:sym typeface="Arial" panose="020B0604020202020204" pitchFamily="34" charset="0"/>
                </a:rPr>
                <a:t>标题</a:t>
              </a:r>
            </a:p>
          </p:txBody>
        </p:sp>
      </p:grpSp>
      <p:sp>
        <p:nvSpPr>
          <p:cNvPr id="35" name="文本框 40"/>
          <p:cNvSpPr txBox="1"/>
          <p:nvPr/>
        </p:nvSpPr>
        <p:spPr>
          <a:xfrm>
            <a:off x="8879046" y="4158463"/>
            <a:ext cx="17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文本标题</a:t>
            </a:r>
          </a:p>
        </p:txBody>
      </p:sp>
      <p:sp>
        <p:nvSpPr>
          <p:cNvPr id="36" name="文本框 41"/>
          <p:cNvSpPr txBox="1"/>
          <p:nvPr/>
        </p:nvSpPr>
        <p:spPr>
          <a:xfrm>
            <a:off x="8750933" y="4670933"/>
            <a:ext cx="27081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等线"/>
              </a:rPr>
              <a:t>点击此处添加文本内容，如关键词、部分简单介绍等。点击此处添加文本内容</a:t>
            </a:r>
          </a:p>
        </p:txBody>
      </p:sp>
    </p:spTree>
    <p:extLst>
      <p:ext uri="{BB962C8B-B14F-4D97-AF65-F5344CB8AC3E}">
        <p14:creationId xmlns:p14="http://schemas.microsoft.com/office/powerpoint/2010/main" val="3290490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5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925"/>
                            </p:stCondLst>
                            <p:childTnLst>
                              <p:par>
                                <p:cTn id="4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425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925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75"/>
                            </p:stCondLst>
                            <p:childTnLst>
                              <p:par>
                                <p:cTn id="6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575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75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20" grpId="0"/>
      <p:bldP spid="21" grpId="0"/>
      <p:bldP spid="25" grpId="0"/>
      <p:bldP spid="26" grpId="0"/>
      <p:bldP spid="30" grpId="0"/>
      <p:bldP spid="31" grpId="0"/>
      <p:bldP spid="35" grpId="0"/>
      <p:bldP spid="3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6" name="Down Arrow Callout 26"/>
          <p:cNvSpPr/>
          <p:nvPr/>
        </p:nvSpPr>
        <p:spPr>
          <a:xfrm>
            <a:off x="6192445" y="1662772"/>
            <a:ext cx="2471870" cy="4302317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7489"/>
            </a:avLst>
          </a:prstGeom>
          <a:blipFill>
            <a:blip r:embed="rId3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>
              <a:solidFill>
                <a:srgbClr val="669900"/>
              </a:solidFill>
              <a:latin typeface="+mj-ea"/>
              <a:ea typeface="+mj-ea"/>
            </a:endParaRPr>
          </a:p>
        </p:txBody>
      </p:sp>
      <p:sp>
        <p:nvSpPr>
          <p:cNvPr id="7" name="Down Arrow Callout 33"/>
          <p:cNvSpPr/>
          <p:nvPr/>
        </p:nvSpPr>
        <p:spPr>
          <a:xfrm>
            <a:off x="3539199" y="1662772"/>
            <a:ext cx="2471870" cy="4302317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7489"/>
            </a:avLst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>
              <a:solidFill>
                <a:srgbClr val="669900"/>
              </a:solidFill>
              <a:latin typeface="+mj-ea"/>
              <a:ea typeface="+mj-ea"/>
            </a:endParaRPr>
          </a:p>
        </p:txBody>
      </p:sp>
      <p:sp>
        <p:nvSpPr>
          <p:cNvPr id="8" name="Down Arrow Callout 34"/>
          <p:cNvSpPr/>
          <p:nvPr/>
        </p:nvSpPr>
        <p:spPr>
          <a:xfrm>
            <a:off x="885954" y="1662772"/>
            <a:ext cx="2471870" cy="4302317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7489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>
              <a:solidFill>
                <a:srgbClr val="669900"/>
              </a:solidFill>
              <a:latin typeface="+mj-ea"/>
              <a:ea typeface="+mj-ea"/>
            </a:endParaRPr>
          </a:p>
        </p:txBody>
      </p:sp>
      <p:sp>
        <p:nvSpPr>
          <p:cNvPr id="9" name="Flowchart: Off-page Connector 40"/>
          <p:cNvSpPr/>
          <p:nvPr/>
        </p:nvSpPr>
        <p:spPr>
          <a:xfrm>
            <a:off x="4252654" y="2052351"/>
            <a:ext cx="1044964" cy="1018242"/>
          </a:xfrm>
          <a:prstGeom prst="flowChartOffpageConnector">
            <a:avLst/>
          </a:prstGeom>
          <a:solidFill>
            <a:srgbClr val="6699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sz="4300" dirty="0">
              <a:solidFill>
                <a:srgbClr val="669900"/>
              </a:solidFill>
              <a:latin typeface="+mj-ea"/>
              <a:ea typeface="+mj-ea"/>
            </a:endParaRPr>
          </a:p>
        </p:txBody>
      </p:sp>
      <p:sp>
        <p:nvSpPr>
          <p:cNvPr id="10" name="Down Arrow Callout 15"/>
          <p:cNvSpPr/>
          <p:nvPr/>
        </p:nvSpPr>
        <p:spPr>
          <a:xfrm>
            <a:off x="8845691" y="1662772"/>
            <a:ext cx="2471870" cy="4302317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7489"/>
            </a:avLst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>
              <a:solidFill>
                <a:srgbClr val="669900"/>
              </a:solidFill>
              <a:latin typeface="+mj-ea"/>
              <a:ea typeface="+mj-ea"/>
            </a:endParaRPr>
          </a:p>
        </p:txBody>
      </p:sp>
      <p:sp>
        <p:nvSpPr>
          <p:cNvPr id="11" name="Flowchart: Off-page Connector 17"/>
          <p:cNvSpPr/>
          <p:nvPr/>
        </p:nvSpPr>
        <p:spPr>
          <a:xfrm>
            <a:off x="9537602" y="2052351"/>
            <a:ext cx="1044964" cy="1018242"/>
          </a:xfrm>
          <a:prstGeom prst="flowChartOffpageConnector">
            <a:avLst/>
          </a:prstGeom>
          <a:solidFill>
            <a:srgbClr val="6699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sz="4300" dirty="0">
              <a:solidFill>
                <a:srgbClr val="669900"/>
              </a:solidFill>
              <a:latin typeface="+mj-ea"/>
              <a:ea typeface="+mj-ea"/>
            </a:endParaRPr>
          </a:p>
        </p:txBody>
      </p:sp>
      <p:sp>
        <p:nvSpPr>
          <p:cNvPr id="12" name="Freeform 62"/>
          <p:cNvSpPr>
            <a:spLocks noChangeAspect="1" noEditPoints="1"/>
          </p:cNvSpPr>
          <p:nvPr/>
        </p:nvSpPr>
        <p:spPr bwMode="auto">
          <a:xfrm>
            <a:off x="4534332" y="2300346"/>
            <a:ext cx="481607" cy="485632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669900"/>
              </a:solidFill>
              <a:latin typeface="+mj-ea"/>
              <a:ea typeface="+mj-ea"/>
            </a:endParaRPr>
          </a:p>
        </p:txBody>
      </p:sp>
      <p:sp>
        <p:nvSpPr>
          <p:cNvPr id="14" name="Freeform 132"/>
          <p:cNvSpPr>
            <a:spLocks noChangeAspect="1" noEditPoints="1"/>
          </p:cNvSpPr>
          <p:nvPr/>
        </p:nvSpPr>
        <p:spPr bwMode="auto">
          <a:xfrm>
            <a:off x="9801980" y="2301797"/>
            <a:ext cx="516207" cy="493941"/>
          </a:xfrm>
          <a:custGeom>
            <a:avLst/>
            <a:gdLst/>
            <a:ahLst/>
            <a:cxnLst>
              <a:cxn ang="0">
                <a:pos x="62" y="31"/>
              </a:cxn>
              <a:cxn ang="0">
                <a:pos x="62" y="31"/>
              </a:cxn>
              <a:cxn ang="0">
                <a:pos x="54" y="27"/>
              </a:cxn>
              <a:cxn ang="0">
                <a:pos x="45" y="33"/>
              </a:cxn>
              <a:cxn ang="0">
                <a:pos x="44" y="35"/>
              </a:cxn>
              <a:cxn ang="0">
                <a:pos x="43" y="35"/>
              </a:cxn>
              <a:cxn ang="0">
                <a:pos x="42" y="35"/>
              </a:cxn>
              <a:cxn ang="0">
                <a:pos x="41" y="33"/>
              </a:cxn>
              <a:cxn ang="0">
                <a:pos x="32" y="27"/>
              </a:cxn>
              <a:cxn ang="0">
                <a:pos x="23" y="33"/>
              </a:cxn>
              <a:cxn ang="0">
                <a:pos x="22" y="35"/>
              </a:cxn>
              <a:cxn ang="0">
                <a:pos x="21" y="35"/>
              </a:cxn>
              <a:cxn ang="0">
                <a:pos x="20" y="35"/>
              </a:cxn>
              <a:cxn ang="0">
                <a:pos x="19" y="33"/>
              </a:cxn>
              <a:cxn ang="0">
                <a:pos x="10" y="27"/>
              </a:cxn>
              <a:cxn ang="0">
                <a:pos x="3" y="31"/>
              </a:cxn>
              <a:cxn ang="0">
                <a:pos x="2" y="31"/>
              </a:cxn>
              <a:cxn ang="0">
                <a:pos x="0" y="30"/>
              </a:cxn>
              <a:cxn ang="0">
                <a:pos x="0" y="30"/>
              </a:cxn>
              <a:cxn ang="0">
                <a:pos x="32" y="7"/>
              </a:cxn>
              <a:cxn ang="0">
                <a:pos x="64" y="30"/>
              </a:cxn>
              <a:cxn ang="0">
                <a:pos x="64" y="30"/>
              </a:cxn>
              <a:cxn ang="0">
                <a:pos x="62" y="31"/>
              </a:cxn>
              <a:cxn ang="0">
                <a:pos x="34" y="51"/>
              </a:cxn>
              <a:cxn ang="0">
                <a:pos x="25" y="61"/>
              </a:cxn>
              <a:cxn ang="0">
                <a:pos x="15" y="51"/>
              </a:cxn>
              <a:cxn ang="0">
                <a:pos x="17" y="49"/>
              </a:cxn>
              <a:cxn ang="0">
                <a:pos x="20" y="51"/>
              </a:cxn>
              <a:cxn ang="0">
                <a:pos x="25" y="56"/>
              </a:cxn>
              <a:cxn ang="0">
                <a:pos x="30" y="51"/>
              </a:cxn>
              <a:cxn ang="0">
                <a:pos x="30" y="29"/>
              </a:cxn>
              <a:cxn ang="0">
                <a:pos x="32" y="29"/>
              </a:cxn>
              <a:cxn ang="0">
                <a:pos x="34" y="29"/>
              </a:cxn>
              <a:cxn ang="0">
                <a:pos x="34" y="51"/>
              </a:cxn>
              <a:cxn ang="0">
                <a:pos x="34" y="6"/>
              </a:cxn>
              <a:cxn ang="0">
                <a:pos x="32" y="6"/>
              </a:cxn>
              <a:cxn ang="0">
                <a:pos x="30" y="6"/>
              </a:cxn>
              <a:cxn ang="0">
                <a:pos x="30" y="3"/>
              </a:cxn>
              <a:cxn ang="0">
                <a:pos x="32" y="0"/>
              </a:cxn>
              <a:cxn ang="0">
                <a:pos x="34" y="3"/>
              </a:cxn>
              <a:cxn ang="0">
                <a:pos x="34" y="6"/>
              </a:cxn>
            </a:cxnLst>
            <a:rect l="0" t="0" r="r" b="b"/>
            <a:pathLst>
              <a:path w="64" h="61">
                <a:moveTo>
                  <a:pt x="62" y="31"/>
                </a:moveTo>
                <a:cubicBezTo>
                  <a:pt x="62" y="31"/>
                  <a:pt x="62" y="31"/>
                  <a:pt x="62" y="31"/>
                </a:cubicBezTo>
                <a:cubicBezTo>
                  <a:pt x="59" y="29"/>
                  <a:pt x="57" y="27"/>
                  <a:pt x="54" y="27"/>
                </a:cubicBezTo>
                <a:cubicBezTo>
                  <a:pt x="51" y="27"/>
                  <a:pt x="47" y="30"/>
                  <a:pt x="45" y="33"/>
                </a:cubicBezTo>
                <a:cubicBezTo>
                  <a:pt x="45" y="33"/>
                  <a:pt x="45" y="34"/>
                  <a:pt x="44" y="35"/>
                </a:cubicBezTo>
                <a:cubicBezTo>
                  <a:pt x="44" y="35"/>
                  <a:pt x="44" y="35"/>
                  <a:pt x="43" y="35"/>
                </a:cubicBezTo>
                <a:cubicBezTo>
                  <a:pt x="43" y="35"/>
                  <a:pt x="42" y="35"/>
                  <a:pt x="42" y="35"/>
                </a:cubicBezTo>
                <a:cubicBezTo>
                  <a:pt x="42" y="34"/>
                  <a:pt x="41" y="33"/>
                  <a:pt x="41" y="33"/>
                </a:cubicBezTo>
                <a:cubicBezTo>
                  <a:pt x="39" y="30"/>
                  <a:pt x="36" y="27"/>
                  <a:pt x="32" y="27"/>
                </a:cubicBezTo>
                <a:cubicBezTo>
                  <a:pt x="28" y="27"/>
                  <a:pt x="25" y="30"/>
                  <a:pt x="23" y="33"/>
                </a:cubicBezTo>
                <a:cubicBezTo>
                  <a:pt x="23" y="33"/>
                  <a:pt x="22" y="34"/>
                  <a:pt x="22" y="35"/>
                </a:cubicBezTo>
                <a:cubicBezTo>
                  <a:pt x="22" y="35"/>
                  <a:pt x="22" y="35"/>
                  <a:pt x="21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4"/>
                  <a:pt x="19" y="33"/>
                  <a:pt x="19" y="33"/>
                </a:cubicBezTo>
                <a:cubicBezTo>
                  <a:pt x="17" y="30"/>
                  <a:pt x="14" y="27"/>
                  <a:pt x="10" y="27"/>
                </a:cubicBezTo>
                <a:cubicBezTo>
                  <a:pt x="7" y="27"/>
                  <a:pt x="5" y="29"/>
                  <a:pt x="3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31"/>
                  <a:pt x="0" y="31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4" y="16"/>
                  <a:pt x="18" y="7"/>
                  <a:pt x="32" y="7"/>
                </a:cubicBezTo>
                <a:cubicBezTo>
                  <a:pt x="46" y="7"/>
                  <a:pt x="60" y="16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3" y="31"/>
                  <a:pt x="62" y="31"/>
                </a:cubicBezTo>
                <a:close/>
                <a:moveTo>
                  <a:pt x="34" y="51"/>
                </a:moveTo>
                <a:cubicBezTo>
                  <a:pt x="34" y="56"/>
                  <a:pt x="30" y="61"/>
                  <a:pt x="25" y="61"/>
                </a:cubicBezTo>
                <a:cubicBezTo>
                  <a:pt x="19" y="61"/>
                  <a:pt x="15" y="56"/>
                  <a:pt x="15" y="51"/>
                </a:cubicBezTo>
                <a:cubicBezTo>
                  <a:pt x="15" y="50"/>
                  <a:pt x="16" y="49"/>
                  <a:pt x="17" y="49"/>
                </a:cubicBezTo>
                <a:cubicBezTo>
                  <a:pt x="19" y="49"/>
                  <a:pt x="20" y="50"/>
                  <a:pt x="20" y="51"/>
                </a:cubicBezTo>
                <a:cubicBezTo>
                  <a:pt x="20" y="54"/>
                  <a:pt x="22" y="56"/>
                  <a:pt x="25" y="56"/>
                </a:cubicBezTo>
                <a:cubicBezTo>
                  <a:pt x="27" y="56"/>
                  <a:pt x="30" y="54"/>
                  <a:pt x="30" y="51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1" y="29"/>
                  <a:pt x="32" y="29"/>
                </a:cubicBezTo>
                <a:cubicBezTo>
                  <a:pt x="33" y="29"/>
                  <a:pt x="34" y="29"/>
                  <a:pt x="34" y="29"/>
                </a:cubicBezTo>
                <a:lnTo>
                  <a:pt x="34" y="51"/>
                </a:lnTo>
                <a:close/>
                <a:moveTo>
                  <a:pt x="34" y="6"/>
                </a:moveTo>
                <a:cubicBezTo>
                  <a:pt x="34" y="6"/>
                  <a:pt x="33" y="6"/>
                  <a:pt x="32" y="6"/>
                </a:cubicBezTo>
                <a:cubicBezTo>
                  <a:pt x="31" y="6"/>
                  <a:pt x="30" y="6"/>
                  <a:pt x="30" y="6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1"/>
                  <a:pt x="31" y="0"/>
                  <a:pt x="32" y="0"/>
                </a:cubicBezTo>
                <a:cubicBezTo>
                  <a:pt x="33" y="0"/>
                  <a:pt x="34" y="1"/>
                  <a:pt x="34" y="3"/>
                </a:cubicBezTo>
                <a:lnTo>
                  <a:pt x="34" y="6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669900"/>
              </a:solidFill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628749" y="3573810"/>
            <a:ext cx="2178425" cy="1639297"/>
            <a:chOff x="8693259" y="1784643"/>
            <a:chExt cx="2693398" cy="1639297"/>
          </a:xfrm>
        </p:grpSpPr>
        <p:sp>
          <p:nvSpPr>
            <p:cNvPr id="16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1218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rgbClr val="669900"/>
                  </a:solidFill>
                  <a:latin typeface="+mj-ea"/>
                  <a:ea typeface="+mj-ea"/>
                </a:rPr>
                <a:t>     单击此处添加文字阐述，添加简短问题说明文字，具体说明文字在此处添加此处单击此处添加文字阐述，添加简短问题说明文字</a:t>
              </a:r>
              <a:endParaRPr lang="en-US" altLang="zh-CN" sz="1200" dirty="0">
                <a:solidFill>
                  <a:srgbClr val="669900"/>
                </a:solidFill>
                <a:latin typeface="+mj-ea"/>
                <a:ea typeface="+mj-ea"/>
                <a:sym typeface="微软雅黑" pitchFamily="34" charset="-122"/>
              </a:endParaRPr>
            </a:p>
          </p:txBody>
        </p:sp>
        <p:sp>
          <p:nvSpPr>
            <p:cNvPr id="17" name="TextBox 58"/>
            <p:cNvSpPr>
              <a:spLocks noChangeArrowheads="1"/>
            </p:cNvSpPr>
            <p:nvPr/>
          </p:nvSpPr>
          <p:spPr bwMode="auto">
            <a:xfrm>
              <a:off x="9249926" y="1784643"/>
              <a:ext cx="190986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rgbClr val="669900"/>
                  </a:solidFill>
                  <a:latin typeface="+mj-ea"/>
                  <a:ea typeface="+mj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991314" y="2133650"/>
              <a:ext cx="2217283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8992413" y="3573810"/>
            <a:ext cx="2178425" cy="1639297"/>
            <a:chOff x="8693259" y="1784643"/>
            <a:chExt cx="2693398" cy="1639297"/>
          </a:xfrm>
        </p:grpSpPr>
        <p:sp>
          <p:nvSpPr>
            <p:cNvPr id="20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1218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rgbClr val="669900"/>
                  </a:solidFill>
                  <a:latin typeface="+mj-ea"/>
                  <a:ea typeface="+mj-ea"/>
                </a:rPr>
                <a:t>     单击此处添加文字阐述，添加简短问题说明文字，具体说明文字在此处添加此处单击此处添加文字阐述，添加简短问题说明文字</a:t>
              </a:r>
              <a:endParaRPr lang="en-US" altLang="zh-CN" sz="1200" dirty="0">
                <a:solidFill>
                  <a:srgbClr val="669900"/>
                </a:solidFill>
                <a:latin typeface="+mj-ea"/>
                <a:ea typeface="+mj-ea"/>
                <a:sym typeface="微软雅黑" pitchFamily="34" charset="-122"/>
              </a:endParaRPr>
            </a:p>
          </p:txBody>
        </p:sp>
        <p:sp>
          <p:nvSpPr>
            <p:cNvPr id="21" name="TextBox 58"/>
            <p:cNvSpPr>
              <a:spLocks noChangeArrowheads="1"/>
            </p:cNvSpPr>
            <p:nvPr/>
          </p:nvSpPr>
          <p:spPr bwMode="auto">
            <a:xfrm>
              <a:off x="9249926" y="1784643"/>
              <a:ext cx="190986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rgbClr val="669900"/>
                  </a:solidFill>
                  <a:latin typeface="+mj-ea"/>
                  <a:ea typeface="+mj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8991314" y="2133650"/>
              <a:ext cx="2217283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931349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8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2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32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42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2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57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67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0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5" grpId="0" animBg="1"/>
          <p:bldP spid="56" grpId="0" animBg="1"/>
          <p:bldP spid="57" grpId="0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8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2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32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4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2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57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6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5" grpId="0" animBg="1"/>
          <p:bldP spid="56" grpId="0" animBg="1"/>
          <p:bldP spid="57" grpId="0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4" grpId="0" animBg="1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3718148" y="1340768"/>
            <a:ext cx="2739190" cy="2048159"/>
            <a:chOff x="3718148" y="1340768"/>
            <a:chExt cx="2739190" cy="2048159"/>
          </a:xfrm>
        </p:grpSpPr>
        <p:grpSp>
          <p:nvGrpSpPr>
            <p:cNvPr id="41" name="Group 12"/>
            <p:cNvGrpSpPr/>
            <p:nvPr userDrawn="1"/>
          </p:nvGrpSpPr>
          <p:grpSpPr>
            <a:xfrm>
              <a:off x="3718148" y="1340768"/>
              <a:ext cx="2739190" cy="2048159"/>
              <a:chOff x="4657725" y="946151"/>
              <a:chExt cx="2441575" cy="1825625"/>
            </a:xfrm>
          </p:grpSpPr>
          <p:sp>
            <p:nvSpPr>
              <p:cNvPr id="43" name="Freeform 26"/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rgbClr val="6699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7"/>
              <p:cNvSpPr>
                <a:spLocks/>
              </p:cNvSpPr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rgbClr val="6699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2" name="TextBox 16"/>
            <p:cNvSpPr txBox="1"/>
            <p:nvPr userDrawn="1"/>
          </p:nvSpPr>
          <p:spPr>
            <a:xfrm rot="18920653">
              <a:off x="4056997" y="1842709"/>
              <a:ext cx="912796" cy="379822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669900"/>
                  </a:solidFill>
                  <a:latin typeface="+mn-ea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2800" b="1" dirty="0">
                <a:solidFill>
                  <a:srgbClr val="669900"/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22"/>
          <p:cNvGrpSpPr>
            <a:grpSpLocks/>
          </p:cNvGrpSpPr>
          <p:nvPr/>
        </p:nvGrpSpPr>
        <p:grpSpPr bwMode="auto">
          <a:xfrm>
            <a:off x="1692891" y="1667838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46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669900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47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669900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48" name="矩形 60"/>
          <p:cNvSpPr>
            <a:spLocks noChangeArrowheads="1"/>
          </p:cNvSpPr>
          <p:nvPr/>
        </p:nvSpPr>
        <p:spPr bwMode="auto">
          <a:xfrm>
            <a:off x="1053094" y="2279511"/>
            <a:ext cx="239411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5846453" y="1340768"/>
            <a:ext cx="2048159" cy="2757000"/>
            <a:chOff x="5846453" y="1340768"/>
            <a:chExt cx="2048159" cy="2757000"/>
          </a:xfrm>
        </p:grpSpPr>
        <p:grpSp>
          <p:nvGrpSpPr>
            <p:cNvPr id="50" name="Group 15"/>
            <p:cNvGrpSpPr/>
            <p:nvPr userDrawn="1"/>
          </p:nvGrpSpPr>
          <p:grpSpPr>
            <a:xfrm>
              <a:off x="5846453" y="1340768"/>
              <a:ext cx="2048159" cy="2757000"/>
              <a:chOff x="6554788" y="946151"/>
              <a:chExt cx="1825625" cy="2457450"/>
            </a:xfrm>
          </p:grpSpPr>
          <p:sp>
            <p:nvSpPr>
              <p:cNvPr id="52" name="Freeform 20"/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rgbClr val="6699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21"/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rgbClr val="6699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1" name="TextBox 17"/>
            <p:cNvSpPr txBox="1"/>
            <p:nvPr userDrawn="1"/>
          </p:nvSpPr>
          <p:spPr>
            <a:xfrm rot="2904439">
              <a:off x="6664679" y="1937180"/>
              <a:ext cx="1134593" cy="379822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669900"/>
                  </a:solidFill>
                  <a:latin typeface="+mn-ea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2800" b="1" dirty="0">
                <a:solidFill>
                  <a:srgbClr val="669900"/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22"/>
          <p:cNvGrpSpPr>
            <a:grpSpLocks/>
          </p:cNvGrpSpPr>
          <p:nvPr/>
        </p:nvGrpSpPr>
        <p:grpSpPr bwMode="auto">
          <a:xfrm>
            <a:off x="8783126" y="1719741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59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669900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60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669900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8143329" y="2331414"/>
            <a:ext cx="239411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5171450" y="3469072"/>
            <a:ext cx="2723162" cy="2048159"/>
            <a:chOff x="5171450" y="3469072"/>
            <a:chExt cx="2723162" cy="2048159"/>
          </a:xfrm>
        </p:grpSpPr>
        <p:grpSp>
          <p:nvGrpSpPr>
            <p:cNvPr id="63" name="Group 14"/>
            <p:cNvGrpSpPr/>
            <p:nvPr userDrawn="1"/>
          </p:nvGrpSpPr>
          <p:grpSpPr>
            <a:xfrm>
              <a:off x="5171450" y="3469072"/>
              <a:ext cx="2723162" cy="2048159"/>
              <a:chOff x="5953125" y="2843213"/>
              <a:chExt cx="2427288" cy="1825625"/>
            </a:xfrm>
          </p:grpSpPr>
          <p:sp>
            <p:nvSpPr>
              <p:cNvPr id="65" name="Freeform 22"/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rgbClr val="6699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 23"/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rgbClr val="6699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4" name="TextBox 19"/>
            <p:cNvSpPr txBox="1"/>
            <p:nvPr userDrawn="1"/>
          </p:nvSpPr>
          <p:spPr>
            <a:xfrm rot="18872992">
              <a:off x="6505281" y="4618887"/>
              <a:ext cx="1208751" cy="379822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669900"/>
                  </a:solidFill>
                  <a:latin typeface="+mn-ea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2800" b="1" dirty="0">
                <a:solidFill>
                  <a:srgbClr val="669900"/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7" name="矩形 60"/>
          <p:cNvSpPr>
            <a:spLocks noChangeArrowheads="1"/>
          </p:cNvSpPr>
          <p:nvPr/>
        </p:nvSpPr>
        <p:spPr bwMode="auto">
          <a:xfrm>
            <a:off x="8026129" y="4642872"/>
            <a:ext cx="239411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</a:t>
            </a:r>
          </a:p>
        </p:txBody>
      </p:sp>
      <p:grpSp>
        <p:nvGrpSpPr>
          <p:cNvPr id="68" name="Group 22"/>
          <p:cNvGrpSpPr>
            <a:grpSpLocks/>
          </p:cNvGrpSpPr>
          <p:nvPr/>
        </p:nvGrpSpPr>
        <p:grpSpPr bwMode="auto">
          <a:xfrm>
            <a:off x="8665926" y="4031199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69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669900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70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669900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718148" y="2811881"/>
            <a:ext cx="2048159" cy="2705351"/>
            <a:chOff x="3718148" y="2811881"/>
            <a:chExt cx="2048159" cy="2705351"/>
          </a:xfrm>
        </p:grpSpPr>
        <p:grpSp>
          <p:nvGrpSpPr>
            <p:cNvPr id="72" name="Group 13"/>
            <p:cNvGrpSpPr/>
            <p:nvPr userDrawn="1"/>
          </p:nvGrpSpPr>
          <p:grpSpPr>
            <a:xfrm>
              <a:off x="3718148" y="2811881"/>
              <a:ext cx="2048159" cy="2705351"/>
              <a:chOff x="4657725" y="2257426"/>
              <a:chExt cx="1825625" cy="2411413"/>
            </a:xfrm>
          </p:grpSpPr>
          <p:sp>
            <p:nvSpPr>
              <p:cNvPr id="74" name="Freeform 24"/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rgbClr val="6699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5" name="Freeform 25"/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rgbClr val="6699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3" name="TextBox 18"/>
            <p:cNvSpPr txBox="1"/>
            <p:nvPr userDrawn="1"/>
          </p:nvSpPr>
          <p:spPr>
            <a:xfrm rot="3328205">
              <a:off x="3861324" y="4545569"/>
              <a:ext cx="1074175" cy="379822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669900"/>
                  </a:solidFill>
                  <a:latin typeface="+mn-ea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2800" b="1" dirty="0">
                <a:solidFill>
                  <a:srgbClr val="669900"/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Group 22"/>
          <p:cNvGrpSpPr>
            <a:grpSpLocks/>
          </p:cNvGrpSpPr>
          <p:nvPr/>
        </p:nvGrpSpPr>
        <p:grpSpPr bwMode="auto">
          <a:xfrm>
            <a:off x="1653736" y="4185362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77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669900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78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669900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79" name="矩形 60"/>
          <p:cNvSpPr>
            <a:spLocks noChangeArrowheads="1"/>
          </p:cNvSpPr>
          <p:nvPr/>
        </p:nvSpPr>
        <p:spPr bwMode="auto">
          <a:xfrm>
            <a:off x="1013939" y="4797035"/>
            <a:ext cx="239411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</a:t>
            </a:r>
          </a:p>
        </p:txBody>
      </p:sp>
    </p:spTree>
    <p:extLst>
      <p:ext uri="{BB962C8B-B14F-4D97-AF65-F5344CB8AC3E}">
        <p14:creationId xmlns:p14="http://schemas.microsoft.com/office/powerpoint/2010/main" val="3290490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9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150"/>
                            </p:stCondLst>
                            <p:childTnLst>
                              <p:par>
                                <p:cTn id="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65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9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4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65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48" grpId="0"/>
      <p:bldP spid="61" grpId="0"/>
      <p:bldP spid="67" grpId="0"/>
      <p:bldP spid="7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6" name="AutoShape 4"/>
          <p:cNvSpPr>
            <a:spLocks/>
          </p:cNvSpPr>
          <p:nvPr/>
        </p:nvSpPr>
        <p:spPr bwMode="auto">
          <a:xfrm rot="21600000">
            <a:off x="4296408" y="1991978"/>
            <a:ext cx="3432522" cy="34552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noFill/>
          <a:ln w="63500" cap="flat" cmpd="sng">
            <a:solidFill>
              <a:schemeClr val="accent1"/>
            </a:solidFill>
            <a:prstDash val="solid"/>
            <a:bevel/>
            <a:headEnd/>
            <a:tailEnd/>
          </a:ln>
          <a:effectLst/>
          <a:extLst/>
        </p:spPr>
        <p:txBody>
          <a:bodyPr lIns="22859" tIns="22859" rIns="22859" bIns="22859" anchor="ctr"/>
          <a:lstStyle/>
          <a:p>
            <a:pPr defTabSz="457189">
              <a:defRPr/>
            </a:pPr>
            <a:endParaRPr lang="es-ES" sz="4400">
              <a:solidFill>
                <a:schemeClr val="accent1"/>
              </a:solidFill>
              <a:latin typeface="+mn-ea"/>
              <a:cs typeface="Calibri" charset="0"/>
              <a:sym typeface="Calibri" charset="0"/>
            </a:endParaRPr>
          </a:p>
        </p:txBody>
      </p:sp>
      <p:sp>
        <p:nvSpPr>
          <p:cNvPr id="7" name="AutoShape 5"/>
          <p:cNvSpPr>
            <a:spLocks/>
          </p:cNvSpPr>
          <p:nvPr/>
        </p:nvSpPr>
        <p:spPr bwMode="auto">
          <a:xfrm rot="10800000">
            <a:off x="5767828" y="5214557"/>
            <a:ext cx="516665" cy="52002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 w="63500" cap="flat" cmpd="sng">
            <a:solidFill>
              <a:schemeClr val="accent1"/>
            </a:solidFill>
            <a:prstDash val="solid"/>
            <a:bevel/>
            <a:headEnd/>
            <a:tailEnd/>
          </a:ln>
          <a:effectLst/>
          <a:extLst/>
        </p:spPr>
        <p:txBody>
          <a:bodyPr lIns="22859" tIns="22859" rIns="22859" bIns="22859" anchor="ctr"/>
          <a:lstStyle/>
          <a:p>
            <a:pPr defTabSz="457189">
              <a:defRPr/>
            </a:pPr>
            <a:endParaRPr lang="es-ES" sz="4400">
              <a:solidFill>
                <a:schemeClr val="accent1"/>
              </a:solidFill>
              <a:latin typeface="+mn-ea"/>
              <a:cs typeface="Calibri" charset="0"/>
              <a:sym typeface="Calibri" charset="0"/>
            </a:endParaRPr>
          </a:p>
        </p:txBody>
      </p:sp>
      <p:sp>
        <p:nvSpPr>
          <p:cNvPr id="8" name="AutoShape 6"/>
          <p:cNvSpPr>
            <a:spLocks/>
          </p:cNvSpPr>
          <p:nvPr/>
        </p:nvSpPr>
        <p:spPr bwMode="auto">
          <a:xfrm rot="10800000">
            <a:off x="4513868" y="4681033"/>
            <a:ext cx="516665" cy="52002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4"/>
          </a:solidFill>
          <a:ln w="63500" cap="flat" cmpd="sng">
            <a:solidFill>
              <a:schemeClr val="accent4"/>
            </a:solidFill>
            <a:prstDash val="solid"/>
            <a:bevel/>
            <a:headEnd/>
            <a:tailEnd/>
          </a:ln>
          <a:effectLst/>
          <a:extLst/>
        </p:spPr>
        <p:txBody>
          <a:bodyPr lIns="22859" tIns="22859" rIns="22859" bIns="22859" anchor="ctr"/>
          <a:lstStyle/>
          <a:p>
            <a:pPr defTabSz="457189">
              <a:defRPr/>
            </a:pPr>
            <a:endParaRPr lang="es-ES" sz="4400">
              <a:solidFill>
                <a:schemeClr val="accent1"/>
              </a:solidFill>
              <a:latin typeface="+mn-ea"/>
              <a:cs typeface="Calibri" charset="0"/>
              <a:sym typeface="Calibri" charset="0"/>
            </a:endParaRPr>
          </a:p>
        </p:txBody>
      </p:sp>
      <p:sp>
        <p:nvSpPr>
          <p:cNvPr id="9" name="AutoShape 7"/>
          <p:cNvSpPr>
            <a:spLocks/>
          </p:cNvSpPr>
          <p:nvPr/>
        </p:nvSpPr>
        <p:spPr bwMode="auto">
          <a:xfrm rot="10800000">
            <a:off x="6926553" y="4700087"/>
            <a:ext cx="516665" cy="52002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4"/>
          </a:solidFill>
          <a:ln w="63500" cap="flat" cmpd="sng">
            <a:solidFill>
              <a:schemeClr val="accent4"/>
            </a:solidFill>
            <a:prstDash val="solid"/>
            <a:bevel/>
            <a:headEnd/>
            <a:tailEnd/>
          </a:ln>
          <a:effectLst/>
          <a:extLst/>
        </p:spPr>
        <p:txBody>
          <a:bodyPr lIns="22859" tIns="22859" rIns="22859" bIns="22859" anchor="ctr"/>
          <a:lstStyle/>
          <a:p>
            <a:pPr defTabSz="457189">
              <a:defRPr/>
            </a:pPr>
            <a:endParaRPr lang="es-ES" sz="4400">
              <a:solidFill>
                <a:schemeClr val="accent1"/>
              </a:solidFill>
              <a:latin typeface="+mn-ea"/>
              <a:cs typeface="Calibri" charset="0"/>
              <a:sym typeface="Calibri" charset="0"/>
            </a:endParaRPr>
          </a:p>
        </p:txBody>
      </p:sp>
      <p:sp>
        <p:nvSpPr>
          <p:cNvPr id="10" name="AutoShape 8"/>
          <p:cNvSpPr>
            <a:spLocks/>
          </p:cNvSpPr>
          <p:nvPr/>
        </p:nvSpPr>
        <p:spPr bwMode="auto">
          <a:xfrm rot="21599996">
            <a:off x="5870210" y="5326501"/>
            <a:ext cx="310316" cy="25802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14020"/>
                </a:moveTo>
                <a:cubicBezTo>
                  <a:pt x="20951" y="14020"/>
                  <a:pt x="21161" y="14125"/>
                  <a:pt x="21335" y="14334"/>
                </a:cubicBezTo>
                <a:cubicBezTo>
                  <a:pt x="21511" y="14548"/>
                  <a:pt x="21600" y="14810"/>
                  <a:pt x="21600" y="15115"/>
                </a:cubicBezTo>
                <a:lnTo>
                  <a:pt x="21600" y="20504"/>
                </a:lnTo>
                <a:cubicBezTo>
                  <a:pt x="21600" y="20815"/>
                  <a:pt x="21511" y="21071"/>
                  <a:pt x="21335" y="21285"/>
                </a:cubicBezTo>
                <a:cubicBezTo>
                  <a:pt x="21161" y="21494"/>
                  <a:pt x="20951" y="21599"/>
                  <a:pt x="20708" y="21599"/>
                </a:cubicBezTo>
                <a:lnTo>
                  <a:pt x="16197" y="21599"/>
                </a:lnTo>
                <a:cubicBezTo>
                  <a:pt x="15940" y="21599"/>
                  <a:pt x="15729" y="21494"/>
                  <a:pt x="15563" y="21285"/>
                </a:cubicBezTo>
                <a:cubicBezTo>
                  <a:pt x="15399" y="21071"/>
                  <a:pt x="15316" y="20815"/>
                  <a:pt x="15316" y="20504"/>
                </a:cubicBezTo>
                <a:lnTo>
                  <a:pt x="15316" y="15115"/>
                </a:lnTo>
                <a:cubicBezTo>
                  <a:pt x="15316" y="14810"/>
                  <a:pt x="15399" y="14548"/>
                  <a:pt x="15570" y="14334"/>
                </a:cubicBezTo>
                <a:cubicBezTo>
                  <a:pt x="15737" y="14125"/>
                  <a:pt x="15945" y="14020"/>
                  <a:pt x="16197" y="14020"/>
                </a:cubicBezTo>
                <a:lnTo>
                  <a:pt x="17788" y="14020"/>
                </a:lnTo>
                <a:lnTo>
                  <a:pt x="17788" y="11869"/>
                </a:lnTo>
                <a:cubicBezTo>
                  <a:pt x="17788" y="11699"/>
                  <a:pt x="17707" y="11610"/>
                  <a:pt x="17543" y="11602"/>
                </a:cubicBezTo>
                <a:lnTo>
                  <a:pt x="11473" y="11602"/>
                </a:lnTo>
                <a:lnTo>
                  <a:pt x="11473" y="14019"/>
                </a:lnTo>
                <a:lnTo>
                  <a:pt x="13054" y="14019"/>
                </a:lnTo>
                <a:cubicBezTo>
                  <a:pt x="13296" y="14019"/>
                  <a:pt x="13507" y="14125"/>
                  <a:pt x="13681" y="14334"/>
                </a:cubicBezTo>
                <a:cubicBezTo>
                  <a:pt x="13857" y="14548"/>
                  <a:pt x="13945" y="14810"/>
                  <a:pt x="13945" y="15115"/>
                </a:cubicBezTo>
                <a:lnTo>
                  <a:pt x="13945" y="20504"/>
                </a:lnTo>
                <a:cubicBezTo>
                  <a:pt x="13945" y="20815"/>
                  <a:pt x="13857" y="21071"/>
                  <a:pt x="13681" y="21285"/>
                </a:cubicBezTo>
                <a:cubicBezTo>
                  <a:pt x="13507" y="21494"/>
                  <a:pt x="13296" y="21599"/>
                  <a:pt x="13054" y="21599"/>
                </a:cubicBezTo>
                <a:lnTo>
                  <a:pt x="8543" y="21599"/>
                </a:lnTo>
                <a:cubicBezTo>
                  <a:pt x="8298" y="21599"/>
                  <a:pt x="8090" y="21494"/>
                  <a:pt x="7913" y="21285"/>
                </a:cubicBezTo>
                <a:cubicBezTo>
                  <a:pt x="7740" y="21071"/>
                  <a:pt x="7651" y="20815"/>
                  <a:pt x="7651" y="20504"/>
                </a:cubicBezTo>
                <a:lnTo>
                  <a:pt x="7651" y="15115"/>
                </a:lnTo>
                <a:cubicBezTo>
                  <a:pt x="7651" y="14810"/>
                  <a:pt x="7740" y="14548"/>
                  <a:pt x="7913" y="14334"/>
                </a:cubicBezTo>
                <a:cubicBezTo>
                  <a:pt x="8090" y="14125"/>
                  <a:pt x="8298" y="14019"/>
                  <a:pt x="8543" y="14019"/>
                </a:cubicBezTo>
                <a:lnTo>
                  <a:pt x="10124" y="14019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1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1" y="14020"/>
                  <a:pt x="5874" y="14125"/>
                  <a:pt x="6053" y="14334"/>
                </a:cubicBezTo>
                <a:cubicBezTo>
                  <a:pt x="6229" y="14548"/>
                  <a:pt x="6315" y="14810"/>
                  <a:pt x="6315" y="15115"/>
                </a:cubicBezTo>
                <a:lnTo>
                  <a:pt x="6315" y="20504"/>
                </a:lnTo>
                <a:cubicBezTo>
                  <a:pt x="6315" y="20815"/>
                  <a:pt x="6229" y="21071"/>
                  <a:pt x="6053" y="21285"/>
                </a:cubicBezTo>
                <a:cubicBezTo>
                  <a:pt x="5877" y="21494"/>
                  <a:pt x="5664" y="21599"/>
                  <a:pt x="5402" y="21599"/>
                </a:cubicBezTo>
                <a:lnTo>
                  <a:pt x="913" y="21599"/>
                </a:lnTo>
                <a:cubicBezTo>
                  <a:pt x="658" y="21599"/>
                  <a:pt x="440" y="21494"/>
                  <a:pt x="261" y="21285"/>
                </a:cubicBezTo>
                <a:cubicBezTo>
                  <a:pt x="88" y="21071"/>
                  <a:pt x="0" y="20815"/>
                  <a:pt x="0" y="20504"/>
                </a:cubicBezTo>
                <a:lnTo>
                  <a:pt x="0" y="15115"/>
                </a:lnTo>
                <a:cubicBezTo>
                  <a:pt x="0" y="14810"/>
                  <a:pt x="88" y="14548"/>
                  <a:pt x="261" y="14334"/>
                </a:cubicBezTo>
                <a:cubicBezTo>
                  <a:pt x="438" y="14125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1"/>
                  <a:pt x="2942" y="10544"/>
                </a:cubicBezTo>
                <a:cubicBezTo>
                  <a:pt x="3253" y="10180"/>
                  <a:pt x="3622" y="9997"/>
                  <a:pt x="4053" y="9997"/>
                </a:cubicBezTo>
                <a:lnTo>
                  <a:pt x="10121" y="9997"/>
                </a:lnTo>
                <a:lnTo>
                  <a:pt x="10121" y="7550"/>
                </a:lnTo>
                <a:lnTo>
                  <a:pt x="8540" y="7550"/>
                </a:lnTo>
                <a:cubicBezTo>
                  <a:pt x="8295" y="7550"/>
                  <a:pt x="8087" y="7450"/>
                  <a:pt x="7911" y="7247"/>
                </a:cubicBezTo>
                <a:cubicBezTo>
                  <a:pt x="7737" y="7045"/>
                  <a:pt x="7649" y="6789"/>
                  <a:pt x="7649" y="6484"/>
                </a:cubicBezTo>
                <a:lnTo>
                  <a:pt x="7649" y="1066"/>
                </a:lnTo>
                <a:cubicBezTo>
                  <a:pt x="7649" y="775"/>
                  <a:pt x="7737" y="522"/>
                  <a:pt x="7911" y="314"/>
                </a:cubicBezTo>
                <a:cubicBezTo>
                  <a:pt x="8087" y="102"/>
                  <a:pt x="8295" y="0"/>
                  <a:pt x="8540" y="0"/>
                </a:cubicBezTo>
                <a:lnTo>
                  <a:pt x="13052" y="0"/>
                </a:lnTo>
                <a:cubicBezTo>
                  <a:pt x="13294" y="0"/>
                  <a:pt x="13504" y="102"/>
                  <a:pt x="13678" y="314"/>
                </a:cubicBezTo>
                <a:cubicBezTo>
                  <a:pt x="13854" y="522"/>
                  <a:pt x="13943" y="775"/>
                  <a:pt x="13943" y="1066"/>
                </a:cubicBezTo>
                <a:lnTo>
                  <a:pt x="13943" y="6484"/>
                </a:lnTo>
                <a:cubicBezTo>
                  <a:pt x="13943" y="6789"/>
                  <a:pt x="13854" y="7045"/>
                  <a:pt x="13678" y="7247"/>
                </a:cubicBezTo>
                <a:cubicBezTo>
                  <a:pt x="13504" y="7450"/>
                  <a:pt x="13294" y="7550"/>
                  <a:pt x="13052" y="7550"/>
                </a:cubicBezTo>
                <a:lnTo>
                  <a:pt x="11470" y="7550"/>
                </a:lnTo>
                <a:lnTo>
                  <a:pt x="11470" y="9997"/>
                </a:lnTo>
                <a:lnTo>
                  <a:pt x="17541" y="9997"/>
                </a:lnTo>
                <a:cubicBezTo>
                  <a:pt x="17969" y="9997"/>
                  <a:pt x="18339" y="10177"/>
                  <a:pt x="18652" y="10538"/>
                </a:cubicBezTo>
                <a:cubicBezTo>
                  <a:pt x="18966" y="10899"/>
                  <a:pt x="19122" y="11343"/>
                  <a:pt x="19122" y="11869"/>
                </a:cubicBezTo>
                <a:lnTo>
                  <a:pt x="19122" y="14020"/>
                </a:lnTo>
                <a:lnTo>
                  <a:pt x="20708" y="14020"/>
                </a:lnTo>
                <a:close/>
              </a:path>
            </a:pathLst>
          </a:custGeom>
          <a:solidFill>
            <a:srgbClr val="669900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/>
          <a:p>
            <a:pPr defTabSz="323843">
              <a:defRPr/>
            </a:pPr>
            <a:endParaRPr lang="es-E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cs typeface="Gill Sans" charset="0"/>
            </a:endParaRPr>
          </a:p>
        </p:txBody>
      </p:sp>
      <p:sp>
        <p:nvSpPr>
          <p:cNvPr id="11" name="AutoShape 9"/>
          <p:cNvSpPr>
            <a:spLocks/>
          </p:cNvSpPr>
          <p:nvPr/>
        </p:nvSpPr>
        <p:spPr bwMode="auto">
          <a:xfrm rot="21599996">
            <a:off x="4616247" y="4800917"/>
            <a:ext cx="309522" cy="258028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1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669900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/>
          <a:p>
            <a:pPr defTabSz="323843">
              <a:defRPr/>
            </a:pPr>
            <a:endParaRPr lang="es-E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cs typeface="Gill Sans" charset="0"/>
            </a:endParaRPr>
          </a:p>
        </p:txBody>
      </p:sp>
      <p:sp>
        <p:nvSpPr>
          <p:cNvPr id="12" name="AutoShape 10"/>
          <p:cNvSpPr>
            <a:spLocks/>
          </p:cNvSpPr>
          <p:nvPr/>
        </p:nvSpPr>
        <p:spPr bwMode="auto">
          <a:xfrm rot="21599996">
            <a:off x="7030521" y="4815208"/>
            <a:ext cx="309522" cy="30963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600"/>
                  <a:pt x="19987" y="21600"/>
                </a:cubicBezTo>
                <a:lnTo>
                  <a:pt x="1612" y="21600"/>
                </a:lnTo>
                <a:cubicBezTo>
                  <a:pt x="1180" y="21600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rgbClr val="669900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/>
          <a:p>
            <a:pPr defTabSz="323843">
              <a:defRPr/>
            </a:pPr>
            <a:endParaRPr lang="es-E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cs typeface="Gill Sans" charset="0"/>
            </a:endParaRPr>
          </a:p>
        </p:txBody>
      </p:sp>
      <p:sp>
        <p:nvSpPr>
          <p:cNvPr id="13" name="AutoShape 11"/>
          <p:cNvSpPr>
            <a:spLocks/>
          </p:cNvSpPr>
          <p:nvPr/>
        </p:nvSpPr>
        <p:spPr bwMode="auto">
          <a:xfrm rot="21600000">
            <a:off x="5742432" y="1794289"/>
            <a:ext cx="516665" cy="52002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 w="63500" cap="flat" cmpd="sng">
            <a:solidFill>
              <a:schemeClr val="accent1"/>
            </a:solidFill>
            <a:prstDash val="solid"/>
            <a:bevel/>
            <a:headEnd/>
            <a:tailEnd/>
          </a:ln>
          <a:effectLst/>
          <a:extLst/>
        </p:spPr>
        <p:txBody>
          <a:bodyPr lIns="22859" tIns="22859" rIns="22859" bIns="22859" anchor="ctr"/>
          <a:lstStyle/>
          <a:p>
            <a:pPr defTabSz="457189">
              <a:defRPr/>
            </a:pPr>
            <a:endParaRPr lang="es-ES" sz="4400">
              <a:solidFill>
                <a:schemeClr val="accent1"/>
              </a:solidFill>
              <a:latin typeface="+mn-ea"/>
              <a:cs typeface="Calibri" charset="0"/>
              <a:sym typeface="Calibri" charset="0"/>
            </a:endParaRPr>
          </a:p>
        </p:txBody>
      </p:sp>
      <p:sp>
        <p:nvSpPr>
          <p:cNvPr id="14" name="AutoShape 12"/>
          <p:cNvSpPr>
            <a:spLocks/>
          </p:cNvSpPr>
          <p:nvPr/>
        </p:nvSpPr>
        <p:spPr bwMode="auto">
          <a:xfrm rot="21600000">
            <a:off x="7123377" y="2454842"/>
            <a:ext cx="516665" cy="52002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 w="63500" cap="flat" cmpd="sng">
            <a:solidFill>
              <a:schemeClr val="accent2"/>
            </a:solidFill>
            <a:prstDash val="solid"/>
            <a:bevel/>
            <a:headEnd/>
            <a:tailEnd/>
          </a:ln>
          <a:effectLst/>
          <a:extLst/>
        </p:spPr>
        <p:txBody>
          <a:bodyPr lIns="22859" tIns="22859" rIns="22859" bIns="22859" anchor="ctr"/>
          <a:lstStyle/>
          <a:p>
            <a:pPr defTabSz="457189">
              <a:defRPr/>
            </a:pPr>
            <a:endParaRPr lang="es-ES" sz="4400">
              <a:solidFill>
                <a:schemeClr val="accent1"/>
              </a:solidFill>
              <a:latin typeface="+mn-ea"/>
              <a:cs typeface="Calibri" charset="0"/>
              <a:sym typeface="Calibri" charset="0"/>
            </a:endParaRPr>
          </a:p>
        </p:txBody>
      </p:sp>
      <p:sp>
        <p:nvSpPr>
          <p:cNvPr id="15" name="AutoShape 13"/>
          <p:cNvSpPr>
            <a:spLocks/>
          </p:cNvSpPr>
          <p:nvPr/>
        </p:nvSpPr>
        <p:spPr bwMode="auto">
          <a:xfrm rot="21600000">
            <a:off x="4027361" y="3621131"/>
            <a:ext cx="516663" cy="520821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3"/>
          </a:solidFill>
          <a:ln w="63500" cap="flat" cmpd="sng">
            <a:solidFill>
              <a:schemeClr val="accent3"/>
            </a:solidFill>
            <a:prstDash val="solid"/>
            <a:bevel/>
            <a:headEnd/>
            <a:tailEnd/>
          </a:ln>
          <a:effectLst/>
          <a:extLst/>
        </p:spPr>
        <p:txBody>
          <a:bodyPr lIns="22859" tIns="22859" rIns="22859" bIns="22859" anchor="ctr"/>
          <a:lstStyle/>
          <a:p>
            <a:pPr defTabSz="457189">
              <a:defRPr/>
            </a:pPr>
            <a:endParaRPr lang="es-ES" sz="4400">
              <a:solidFill>
                <a:schemeClr val="accent1"/>
              </a:solidFill>
              <a:latin typeface="+mn-ea"/>
              <a:cs typeface="Calibri" charset="0"/>
              <a:sym typeface="Calibri" charset="0"/>
            </a:endParaRPr>
          </a:p>
        </p:txBody>
      </p:sp>
      <p:sp>
        <p:nvSpPr>
          <p:cNvPr id="16" name="AutoShape 14"/>
          <p:cNvSpPr>
            <a:spLocks/>
          </p:cNvSpPr>
          <p:nvPr/>
        </p:nvSpPr>
        <p:spPr bwMode="auto">
          <a:xfrm rot="21600000">
            <a:off x="7485281" y="3621131"/>
            <a:ext cx="516665" cy="520821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3"/>
          </a:solidFill>
          <a:ln w="63500" cap="flat" cmpd="sng">
            <a:solidFill>
              <a:schemeClr val="accent3"/>
            </a:solidFill>
            <a:prstDash val="solid"/>
            <a:bevel/>
            <a:headEnd/>
            <a:tailEnd/>
          </a:ln>
          <a:effectLst/>
          <a:extLst/>
        </p:spPr>
        <p:txBody>
          <a:bodyPr lIns="22859" tIns="22859" rIns="22859" bIns="22859" anchor="ctr"/>
          <a:lstStyle/>
          <a:p>
            <a:pPr defTabSz="457189">
              <a:defRPr/>
            </a:pPr>
            <a:endParaRPr lang="es-ES" sz="4400">
              <a:solidFill>
                <a:schemeClr val="accent1"/>
              </a:solidFill>
              <a:latin typeface="+mn-ea"/>
              <a:cs typeface="Calibri" charset="0"/>
              <a:sym typeface="Calibri" charset="0"/>
            </a:endParaRPr>
          </a:p>
        </p:txBody>
      </p:sp>
      <p:sp>
        <p:nvSpPr>
          <p:cNvPr id="17" name="AutoShape 15"/>
          <p:cNvSpPr>
            <a:spLocks/>
          </p:cNvSpPr>
          <p:nvPr/>
        </p:nvSpPr>
        <p:spPr bwMode="auto">
          <a:xfrm rot="21600000">
            <a:off x="4456724" y="2327812"/>
            <a:ext cx="516665" cy="52002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 w="63500" cap="flat" cmpd="sng">
            <a:solidFill>
              <a:schemeClr val="accent2"/>
            </a:solidFill>
            <a:prstDash val="solid"/>
            <a:bevel/>
            <a:headEnd/>
            <a:tailEnd/>
          </a:ln>
          <a:effectLst/>
          <a:extLst/>
        </p:spPr>
        <p:txBody>
          <a:bodyPr lIns="22859" tIns="22859" rIns="22859" bIns="22859" anchor="ctr"/>
          <a:lstStyle/>
          <a:p>
            <a:pPr defTabSz="457189">
              <a:defRPr/>
            </a:pPr>
            <a:endParaRPr lang="es-ES" sz="4400">
              <a:solidFill>
                <a:schemeClr val="accent1"/>
              </a:solidFill>
              <a:latin typeface="+mn-ea"/>
              <a:cs typeface="Calibri" charset="0"/>
              <a:sym typeface="Calibri" charset="0"/>
            </a:endParaRPr>
          </a:p>
        </p:txBody>
      </p:sp>
      <p:sp>
        <p:nvSpPr>
          <p:cNvPr id="18" name="AutoShape 16"/>
          <p:cNvSpPr>
            <a:spLocks/>
          </p:cNvSpPr>
          <p:nvPr/>
        </p:nvSpPr>
        <p:spPr bwMode="auto">
          <a:xfrm rot="21600000">
            <a:off x="5847194" y="1909410"/>
            <a:ext cx="309522" cy="25802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14020"/>
                </a:moveTo>
                <a:cubicBezTo>
                  <a:pt x="20951" y="14020"/>
                  <a:pt x="21161" y="14125"/>
                  <a:pt x="21335" y="14334"/>
                </a:cubicBezTo>
                <a:cubicBezTo>
                  <a:pt x="21511" y="14548"/>
                  <a:pt x="21600" y="14810"/>
                  <a:pt x="21600" y="15115"/>
                </a:cubicBezTo>
                <a:lnTo>
                  <a:pt x="21600" y="20504"/>
                </a:lnTo>
                <a:cubicBezTo>
                  <a:pt x="21600" y="20815"/>
                  <a:pt x="21511" y="21071"/>
                  <a:pt x="21335" y="21285"/>
                </a:cubicBezTo>
                <a:cubicBezTo>
                  <a:pt x="21161" y="21494"/>
                  <a:pt x="20951" y="21599"/>
                  <a:pt x="20708" y="21599"/>
                </a:cubicBezTo>
                <a:lnTo>
                  <a:pt x="16197" y="21599"/>
                </a:lnTo>
                <a:cubicBezTo>
                  <a:pt x="15940" y="21599"/>
                  <a:pt x="15729" y="21494"/>
                  <a:pt x="15563" y="21285"/>
                </a:cubicBezTo>
                <a:cubicBezTo>
                  <a:pt x="15399" y="21071"/>
                  <a:pt x="15316" y="20815"/>
                  <a:pt x="15316" y="20504"/>
                </a:cubicBezTo>
                <a:lnTo>
                  <a:pt x="15316" y="15115"/>
                </a:lnTo>
                <a:cubicBezTo>
                  <a:pt x="15316" y="14810"/>
                  <a:pt x="15399" y="14548"/>
                  <a:pt x="15570" y="14334"/>
                </a:cubicBezTo>
                <a:cubicBezTo>
                  <a:pt x="15737" y="14125"/>
                  <a:pt x="15945" y="14020"/>
                  <a:pt x="16197" y="14020"/>
                </a:cubicBezTo>
                <a:lnTo>
                  <a:pt x="17788" y="14020"/>
                </a:lnTo>
                <a:lnTo>
                  <a:pt x="17788" y="11869"/>
                </a:lnTo>
                <a:cubicBezTo>
                  <a:pt x="17788" y="11699"/>
                  <a:pt x="17707" y="11610"/>
                  <a:pt x="17543" y="11602"/>
                </a:cubicBezTo>
                <a:lnTo>
                  <a:pt x="11473" y="11602"/>
                </a:lnTo>
                <a:lnTo>
                  <a:pt x="11473" y="14019"/>
                </a:lnTo>
                <a:lnTo>
                  <a:pt x="13054" y="14019"/>
                </a:lnTo>
                <a:cubicBezTo>
                  <a:pt x="13296" y="14019"/>
                  <a:pt x="13507" y="14125"/>
                  <a:pt x="13681" y="14334"/>
                </a:cubicBezTo>
                <a:cubicBezTo>
                  <a:pt x="13857" y="14548"/>
                  <a:pt x="13945" y="14810"/>
                  <a:pt x="13945" y="15115"/>
                </a:cubicBezTo>
                <a:lnTo>
                  <a:pt x="13945" y="20504"/>
                </a:lnTo>
                <a:cubicBezTo>
                  <a:pt x="13945" y="20815"/>
                  <a:pt x="13857" y="21071"/>
                  <a:pt x="13681" y="21285"/>
                </a:cubicBezTo>
                <a:cubicBezTo>
                  <a:pt x="13507" y="21494"/>
                  <a:pt x="13296" y="21599"/>
                  <a:pt x="13054" y="21599"/>
                </a:cubicBezTo>
                <a:lnTo>
                  <a:pt x="8543" y="21599"/>
                </a:lnTo>
                <a:cubicBezTo>
                  <a:pt x="8298" y="21599"/>
                  <a:pt x="8090" y="21494"/>
                  <a:pt x="7913" y="21285"/>
                </a:cubicBezTo>
                <a:cubicBezTo>
                  <a:pt x="7740" y="21071"/>
                  <a:pt x="7652" y="20815"/>
                  <a:pt x="7652" y="20504"/>
                </a:cubicBezTo>
                <a:lnTo>
                  <a:pt x="7652" y="15115"/>
                </a:lnTo>
                <a:cubicBezTo>
                  <a:pt x="7652" y="14810"/>
                  <a:pt x="7740" y="14548"/>
                  <a:pt x="7913" y="14334"/>
                </a:cubicBezTo>
                <a:cubicBezTo>
                  <a:pt x="8090" y="14125"/>
                  <a:pt x="8298" y="14019"/>
                  <a:pt x="8543" y="14019"/>
                </a:cubicBezTo>
                <a:lnTo>
                  <a:pt x="10124" y="14019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1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1" y="14020"/>
                  <a:pt x="5874" y="14125"/>
                  <a:pt x="6053" y="14334"/>
                </a:cubicBezTo>
                <a:cubicBezTo>
                  <a:pt x="6229" y="14548"/>
                  <a:pt x="6315" y="14810"/>
                  <a:pt x="6315" y="15115"/>
                </a:cubicBezTo>
                <a:lnTo>
                  <a:pt x="6315" y="20504"/>
                </a:lnTo>
                <a:cubicBezTo>
                  <a:pt x="6315" y="20815"/>
                  <a:pt x="6229" y="21071"/>
                  <a:pt x="6053" y="21285"/>
                </a:cubicBezTo>
                <a:cubicBezTo>
                  <a:pt x="5877" y="21494"/>
                  <a:pt x="5664" y="21599"/>
                  <a:pt x="5402" y="21599"/>
                </a:cubicBezTo>
                <a:lnTo>
                  <a:pt x="913" y="21599"/>
                </a:lnTo>
                <a:cubicBezTo>
                  <a:pt x="658" y="21599"/>
                  <a:pt x="440" y="21494"/>
                  <a:pt x="261" y="21285"/>
                </a:cubicBezTo>
                <a:cubicBezTo>
                  <a:pt x="88" y="21071"/>
                  <a:pt x="0" y="20815"/>
                  <a:pt x="0" y="20504"/>
                </a:cubicBezTo>
                <a:lnTo>
                  <a:pt x="0" y="15115"/>
                </a:lnTo>
                <a:cubicBezTo>
                  <a:pt x="0" y="14810"/>
                  <a:pt x="88" y="14548"/>
                  <a:pt x="261" y="14334"/>
                </a:cubicBezTo>
                <a:cubicBezTo>
                  <a:pt x="438" y="14125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1"/>
                  <a:pt x="2942" y="10544"/>
                </a:cubicBezTo>
                <a:cubicBezTo>
                  <a:pt x="3253" y="10180"/>
                  <a:pt x="3622" y="9997"/>
                  <a:pt x="4053" y="9997"/>
                </a:cubicBezTo>
                <a:lnTo>
                  <a:pt x="10121" y="9997"/>
                </a:lnTo>
                <a:lnTo>
                  <a:pt x="10121" y="7550"/>
                </a:lnTo>
                <a:lnTo>
                  <a:pt x="8540" y="7550"/>
                </a:lnTo>
                <a:cubicBezTo>
                  <a:pt x="8295" y="7550"/>
                  <a:pt x="8087" y="7450"/>
                  <a:pt x="7911" y="7247"/>
                </a:cubicBezTo>
                <a:cubicBezTo>
                  <a:pt x="7737" y="7045"/>
                  <a:pt x="7649" y="6789"/>
                  <a:pt x="7649" y="6484"/>
                </a:cubicBezTo>
                <a:lnTo>
                  <a:pt x="7649" y="1066"/>
                </a:lnTo>
                <a:cubicBezTo>
                  <a:pt x="7649" y="775"/>
                  <a:pt x="7737" y="522"/>
                  <a:pt x="7911" y="314"/>
                </a:cubicBezTo>
                <a:cubicBezTo>
                  <a:pt x="8087" y="102"/>
                  <a:pt x="8295" y="0"/>
                  <a:pt x="8540" y="0"/>
                </a:cubicBezTo>
                <a:lnTo>
                  <a:pt x="13052" y="0"/>
                </a:lnTo>
                <a:cubicBezTo>
                  <a:pt x="13294" y="0"/>
                  <a:pt x="13504" y="102"/>
                  <a:pt x="13678" y="314"/>
                </a:cubicBezTo>
                <a:cubicBezTo>
                  <a:pt x="13854" y="522"/>
                  <a:pt x="13943" y="775"/>
                  <a:pt x="13943" y="1066"/>
                </a:cubicBezTo>
                <a:lnTo>
                  <a:pt x="13943" y="6484"/>
                </a:lnTo>
                <a:cubicBezTo>
                  <a:pt x="13943" y="6789"/>
                  <a:pt x="13854" y="7045"/>
                  <a:pt x="13678" y="7247"/>
                </a:cubicBezTo>
                <a:cubicBezTo>
                  <a:pt x="13504" y="7450"/>
                  <a:pt x="13294" y="7550"/>
                  <a:pt x="13052" y="7550"/>
                </a:cubicBezTo>
                <a:lnTo>
                  <a:pt x="11470" y="7550"/>
                </a:lnTo>
                <a:lnTo>
                  <a:pt x="11470" y="9997"/>
                </a:lnTo>
                <a:lnTo>
                  <a:pt x="17541" y="9997"/>
                </a:lnTo>
                <a:cubicBezTo>
                  <a:pt x="17969" y="9997"/>
                  <a:pt x="18339" y="10177"/>
                  <a:pt x="18652" y="10538"/>
                </a:cubicBezTo>
                <a:cubicBezTo>
                  <a:pt x="18966" y="10899"/>
                  <a:pt x="19122" y="11343"/>
                  <a:pt x="19122" y="11869"/>
                </a:cubicBezTo>
                <a:lnTo>
                  <a:pt x="19122" y="14020"/>
                </a:lnTo>
                <a:lnTo>
                  <a:pt x="20708" y="14020"/>
                </a:lnTo>
                <a:close/>
              </a:path>
            </a:pathLst>
          </a:custGeom>
          <a:solidFill>
            <a:srgbClr val="669900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/>
          <a:p>
            <a:pPr defTabSz="323843">
              <a:defRPr/>
            </a:pPr>
            <a:endParaRPr lang="es-E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cs typeface="Gill Sans" charset="0"/>
            </a:endParaRPr>
          </a:p>
        </p:txBody>
      </p:sp>
      <p:sp>
        <p:nvSpPr>
          <p:cNvPr id="19" name="AutoShape 17"/>
          <p:cNvSpPr>
            <a:spLocks/>
          </p:cNvSpPr>
          <p:nvPr/>
        </p:nvSpPr>
        <p:spPr bwMode="auto">
          <a:xfrm rot="21600000">
            <a:off x="4132917" y="3734664"/>
            <a:ext cx="309522" cy="31042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600" y="19177"/>
                  <a:pt x="21600" y="19436"/>
                </a:cubicBezTo>
                <a:cubicBezTo>
                  <a:pt x="21600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rgbClr val="669900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/>
          <a:p>
            <a:pPr defTabSz="323843">
              <a:defRPr/>
            </a:pPr>
            <a:endParaRPr lang="es-E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cs typeface="Gill Sans" charset="0"/>
            </a:endParaRPr>
          </a:p>
        </p:txBody>
      </p:sp>
      <p:sp>
        <p:nvSpPr>
          <p:cNvPr id="20" name="AutoShape 18"/>
          <p:cNvSpPr>
            <a:spLocks/>
          </p:cNvSpPr>
          <p:nvPr/>
        </p:nvSpPr>
        <p:spPr bwMode="auto">
          <a:xfrm rot="21600000">
            <a:off x="7228139" y="2596957"/>
            <a:ext cx="310316" cy="258028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600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1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669900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/>
          <a:p>
            <a:pPr defTabSz="323843">
              <a:defRPr/>
            </a:pPr>
            <a:endParaRPr lang="es-E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cs typeface="Gill Sans" charset="0"/>
            </a:endParaRPr>
          </a:p>
        </p:txBody>
      </p:sp>
      <p:sp>
        <p:nvSpPr>
          <p:cNvPr id="21" name="AutoShape 19"/>
          <p:cNvSpPr>
            <a:spLocks/>
          </p:cNvSpPr>
          <p:nvPr/>
        </p:nvSpPr>
        <p:spPr bwMode="auto">
          <a:xfrm rot="21600000">
            <a:off x="4559899" y="2423085"/>
            <a:ext cx="309522" cy="30963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600"/>
                  <a:pt x="19987" y="21600"/>
                </a:cubicBezTo>
                <a:lnTo>
                  <a:pt x="1612" y="21600"/>
                </a:lnTo>
                <a:cubicBezTo>
                  <a:pt x="1180" y="21600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rgbClr val="669900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/>
          <a:p>
            <a:pPr defTabSz="323843">
              <a:defRPr/>
            </a:pPr>
            <a:endParaRPr lang="es-E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cs typeface="Gill Sans" charset="0"/>
            </a:endParaRPr>
          </a:p>
        </p:txBody>
      </p:sp>
      <p:sp>
        <p:nvSpPr>
          <p:cNvPr id="22" name="AutoShape 20"/>
          <p:cNvSpPr>
            <a:spLocks/>
          </p:cNvSpPr>
          <p:nvPr/>
        </p:nvSpPr>
        <p:spPr bwMode="auto">
          <a:xfrm rot="21600000">
            <a:off x="7598772" y="3741015"/>
            <a:ext cx="309522" cy="2739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8639"/>
                </a:moveTo>
                <a:cubicBezTo>
                  <a:pt x="21600" y="3959"/>
                  <a:pt x="16676" y="0"/>
                  <a:pt x="10800" y="0"/>
                </a:cubicBezTo>
                <a:cubicBezTo>
                  <a:pt x="4764" y="0"/>
                  <a:pt x="0" y="3959"/>
                  <a:pt x="0" y="8639"/>
                </a:cubicBezTo>
                <a:cubicBezTo>
                  <a:pt x="0" y="12059"/>
                  <a:pt x="2382" y="14939"/>
                  <a:pt x="5876" y="16379"/>
                </a:cubicBezTo>
                <a:cubicBezTo>
                  <a:pt x="6035" y="17279"/>
                  <a:pt x="5717" y="19079"/>
                  <a:pt x="3335" y="21599"/>
                </a:cubicBezTo>
                <a:cubicBezTo>
                  <a:pt x="3335" y="21599"/>
                  <a:pt x="8576" y="19979"/>
                  <a:pt x="11435" y="17279"/>
                </a:cubicBezTo>
                <a:cubicBezTo>
                  <a:pt x="17152" y="16919"/>
                  <a:pt x="21600" y="13139"/>
                  <a:pt x="21600" y="8639"/>
                </a:cubicBezTo>
                <a:close/>
              </a:path>
            </a:pathLst>
          </a:custGeom>
          <a:solidFill>
            <a:srgbClr val="669900"/>
          </a:solidFill>
          <a:ln>
            <a:noFill/>
          </a:ln>
          <a:effectLst/>
          <a:extLst/>
        </p:spPr>
        <p:txBody>
          <a:bodyPr lIns="22859" tIns="22859" rIns="22859" bIns="22859"/>
          <a:lstStyle/>
          <a:p>
            <a:pPr defTabSz="457189">
              <a:defRPr/>
            </a:pPr>
            <a:endParaRPr lang="es-ES" sz="900">
              <a:solidFill>
                <a:schemeClr val="accent1"/>
              </a:solidFill>
              <a:latin typeface="+mn-ea"/>
              <a:cs typeface="Calibri" charset="0"/>
              <a:sym typeface="Calibri" charset="0"/>
            </a:endParaRPr>
          </a:p>
        </p:txBody>
      </p:sp>
      <p:sp>
        <p:nvSpPr>
          <p:cNvPr id="23" name="AutoShape 21"/>
          <p:cNvSpPr>
            <a:spLocks/>
          </p:cNvSpPr>
          <p:nvPr/>
        </p:nvSpPr>
        <p:spPr bwMode="auto">
          <a:xfrm>
            <a:off x="4848785" y="2632684"/>
            <a:ext cx="2338084" cy="2338929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defRPr/>
            </a:pPr>
            <a:endParaRPr lang="es-ES" sz="280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cs typeface="Gill Sans" charset="0"/>
            </a:endParaRPr>
          </a:p>
        </p:txBody>
      </p:sp>
      <p:sp>
        <p:nvSpPr>
          <p:cNvPr id="24" name="AutoShape 22"/>
          <p:cNvSpPr>
            <a:spLocks/>
          </p:cNvSpPr>
          <p:nvPr/>
        </p:nvSpPr>
        <p:spPr bwMode="auto">
          <a:xfrm>
            <a:off x="5633748" y="3238615"/>
            <a:ext cx="1045936" cy="104631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600"/>
                  <a:pt x="19447" y="21600"/>
                </a:cubicBezTo>
                <a:cubicBezTo>
                  <a:pt x="19189" y="21600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rgbClr val="669900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/>
          <a:p>
            <a:pPr defTabSz="323843">
              <a:defRPr/>
            </a:pPr>
            <a:endParaRPr lang="es-ES">
              <a:solidFill>
                <a:schemeClr val="accent1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+mn-ea"/>
              <a:cs typeface="Gill Sans" charset="0"/>
            </a:endParaRPr>
          </a:p>
        </p:txBody>
      </p:sp>
      <p:sp>
        <p:nvSpPr>
          <p:cNvPr id="25" name="AutoShape 16"/>
          <p:cNvSpPr>
            <a:spLocks/>
          </p:cNvSpPr>
          <p:nvPr/>
        </p:nvSpPr>
        <p:spPr bwMode="auto">
          <a:xfrm>
            <a:off x="8898566" y="1629594"/>
            <a:ext cx="2368242" cy="1841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843">
              <a:spcBef>
                <a:spcPts val="851"/>
              </a:spcBef>
              <a:defRPr/>
            </a:pPr>
            <a:r>
              <a:rPr lang="zh-CN" altLang="en-US" sz="1800" b="1" dirty="0">
                <a:solidFill>
                  <a:schemeClr val="accent1"/>
                </a:solidFill>
                <a:latin typeface="+mn-ea"/>
                <a:cs typeface="Lato" charset="0"/>
                <a:sym typeface="Lato" charset="0"/>
              </a:rPr>
              <a:t>输入标题内容</a:t>
            </a:r>
          </a:p>
        </p:txBody>
      </p:sp>
      <p:sp>
        <p:nvSpPr>
          <p:cNvPr id="26" name="AutoShape 20"/>
          <p:cNvSpPr>
            <a:spLocks/>
          </p:cNvSpPr>
          <p:nvPr/>
        </p:nvSpPr>
        <p:spPr bwMode="auto">
          <a:xfrm>
            <a:off x="8399462" y="2122371"/>
            <a:ext cx="2455499" cy="5153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843">
              <a:spcBef>
                <a:spcPts val="851"/>
              </a:spcBef>
              <a:defRPr/>
            </a:pP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单击此处添加文字阐述，添加简短问题说明文字，具体说明文字在此处添加此处</a:t>
            </a:r>
            <a:endParaRPr lang="es-ES" altLang="zh-CN" sz="2400" dirty="0">
              <a:solidFill>
                <a:schemeClr val="accent1"/>
              </a:solidFill>
              <a:latin typeface="+mn-ea"/>
              <a:cs typeface="Gill Sans" charset="0"/>
            </a:endParaRPr>
          </a:p>
        </p:txBody>
      </p:sp>
      <p:sp>
        <p:nvSpPr>
          <p:cNvPr id="27" name="AutoShape 27"/>
          <p:cNvSpPr>
            <a:spLocks/>
          </p:cNvSpPr>
          <p:nvPr/>
        </p:nvSpPr>
        <p:spPr bwMode="auto">
          <a:xfrm>
            <a:off x="8572378" y="1636739"/>
            <a:ext cx="234920" cy="23500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2859" tIns="22859" rIns="22859" bIns="22859" anchor="ctr"/>
          <a:lstStyle/>
          <a:p>
            <a:pPr defTabSz="457189">
              <a:defRPr/>
            </a:pPr>
            <a:endParaRPr lang="es-ES" sz="900">
              <a:solidFill>
                <a:schemeClr val="accent1"/>
              </a:solidFill>
              <a:latin typeface="+mn-ea"/>
              <a:cs typeface="Calibri" charset="0"/>
              <a:sym typeface="Calibri" charset="0"/>
            </a:endParaRPr>
          </a:p>
        </p:txBody>
      </p:sp>
      <p:sp>
        <p:nvSpPr>
          <p:cNvPr id="28" name="AutoShape 16"/>
          <p:cNvSpPr>
            <a:spLocks/>
          </p:cNvSpPr>
          <p:nvPr/>
        </p:nvSpPr>
        <p:spPr bwMode="auto">
          <a:xfrm>
            <a:off x="8916235" y="3286368"/>
            <a:ext cx="2368242" cy="1841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843">
              <a:spcBef>
                <a:spcPts val="851"/>
              </a:spcBef>
              <a:defRPr/>
            </a:pPr>
            <a:r>
              <a:rPr lang="zh-CN" altLang="en-US" sz="1800" b="1" dirty="0">
                <a:solidFill>
                  <a:schemeClr val="accent1"/>
                </a:solidFill>
                <a:latin typeface="+mn-ea"/>
                <a:cs typeface="Lato" charset="0"/>
                <a:sym typeface="Lato" charset="0"/>
              </a:rPr>
              <a:t>输入标题内容</a:t>
            </a:r>
          </a:p>
        </p:txBody>
      </p:sp>
      <p:sp>
        <p:nvSpPr>
          <p:cNvPr id="29" name="AutoShape 20"/>
          <p:cNvSpPr>
            <a:spLocks/>
          </p:cNvSpPr>
          <p:nvPr/>
        </p:nvSpPr>
        <p:spPr bwMode="auto">
          <a:xfrm>
            <a:off x="8417130" y="3706547"/>
            <a:ext cx="2455499" cy="5153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843">
              <a:spcBef>
                <a:spcPts val="851"/>
              </a:spcBef>
              <a:defRPr/>
            </a:pP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单击此处添加文字阐述，添加简短问题说明文字，具体说明文字在此处添加此处</a:t>
            </a:r>
            <a:endParaRPr lang="es-ES" altLang="zh-CN" sz="2400" dirty="0">
              <a:solidFill>
                <a:schemeClr val="accent1"/>
              </a:solidFill>
              <a:latin typeface="+mn-ea"/>
              <a:cs typeface="Gill Sans" charset="0"/>
            </a:endParaRPr>
          </a:p>
        </p:txBody>
      </p:sp>
      <p:sp>
        <p:nvSpPr>
          <p:cNvPr id="30" name="AutoShape 27"/>
          <p:cNvSpPr>
            <a:spLocks/>
          </p:cNvSpPr>
          <p:nvPr/>
        </p:nvSpPr>
        <p:spPr bwMode="auto">
          <a:xfrm>
            <a:off x="8572378" y="3293514"/>
            <a:ext cx="234920" cy="23500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2859" tIns="22859" rIns="22859" bIns="22859" anchor="ctr"/>
          <a:lstStyle/>
          <a:p>
            <a:pPr defTabSz="457189">
              <a:defRPr/>
            </a:pPr>
            <a:endParaRPr lang="es-ES" sz="900">
              <a:solidFill>
                <a:schemeClr val="accent1"/>
              </a:solidFill>
              <a:latin typeface="+mn-ea"/>
              <a:cs typeface="Calibri" charset="0"/>
              <a:sym typeface="Calibri" charset="0"/>
            </a:endParaRPr>
          </a:p>
        </p:txBody>
      </p:sp>
      <p:sp>
        <p:nvSpPr>
          <p:cNvPr id="31" name="AutoShape 16"/>
          <p:cNvSpPr>
            <a:spLocks/>
          </p:cNvSpPr>
          <p:nvPr/>
        </p:nvSpPr>
        <p:spPr bwMode="auto">
          <a:xfrm>
            <a:off x="8925068" y="4868175"/>
            <a:ext cx="2368242" cy="1841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843">
              <a:spcBef>
                <a:spcPts val="851"/>
              </a:spcBef>
              <a:defRPr/>
            </a:pPr>
            <a:r>
              <a:rPr lang="zh-CN" altLang="en-US" sz="1800" b="1" dirty="0">
                <a:solidFill>
                  <a:schemeClr val="accent1"/>
                </a:solidFill>
                <a:latin typeface="+mn-ea"/>
                <a:cs typeface="Lato" charset="0"/>
                <a:sym typeface="Lato" charset="0"/>
              </a:rPr>
              <a:t>输入标题内容</a:t>
            </a:r>
          </a:p>
        </p:txBody>
      </p:sp>
      <p:sp>
        <p:nvSpPr>
          <p:cNvPr id="32" name="AutoShape 20"/>
          <p:cNvSpPr>
            <a:spLocks/>
          </p:cNvSpPr>
          <p:nvPr/>
        </p:nvSpPr>
        <p:spPr bwMode="auto">
          <a:xfrm>
            <a:off x="8425964" y="5290723"/>
            <a:ext cx="2455499" cy="5153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843">
              <a:spcBef>
                <a:spcPts val="851"/>
              </a:spcBef>
              <a:defRPr/>
            </a:pP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单击此处添加文字阐述，添加简短问题说明文字，具体说明文字在此处添加此处</a:t>
            </a:r>
            <a:endParaRPr lang="es-ES" altLang="zh-CN" sz="2400" dirty="0">
              <a:solidFill>
                <a:schemeClr val="accent1"/>
              </a:solidFill>
              <a:latin typeface="+mn-ea"/>
              <a:cs typeface="Gill Sans" charset="0"/>
            </a:endParaRPr>
          </a:p>
        </p:txBody>
      </p:sp>
      <p:sp>
        <p:nvSpPr>
          <p:cNvPr id="33" name="AutoShape 27"/>
          <p:cNvSpPr>
            <a:spLocks/>
          </p:cNvSpPr>
          <p:nvPr/>
        </p:nvSpPr>
        <p:spPr bwMode="auto">
          <a:xfrm>
            <a:off x="8572378" y="4875321"/>
            <a:ext cx="234920" cy="23500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2859" tIns="22859" rIns="22859" bIns="22859" anchor="ctr"/>
          <a:lstStyle/>
          <a:p>
            <a:pPr defTabSz="457189">
              <a:defRPr/>
            </a:pPr>
            <a:endParaRPr lang="es-ES" sz="900">
              <a:solidFill>
                <a:schemeClr val="accent1"/>
              </a:solidFill>
              <a:latin typeface="+mn-ea"/>
              <a:cs typeface="Calibri" charset="0"/>
              <a:sym typeface="Calibri" charset="0"/>
            </a:endParaRPr>
          </a:p>
        </p:txBody>
      </p:sp>
      <p:sp>
        <p:nvSpPr>
          <p:cNvPr id="34" name="AutoShape 16"/>
          <p:cNvSpPr>
            <a:spLocks/>
          </p:cNvSpPr>
          <p:nvPr/>
        </p:nvSpPr>
        <p:spPr bwMode="auto">
          <a:xfrm>
            <a:off x="1677701" y="1701602"/>
            <a:ext cx="2368242" cy="1841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843">
              <a:spcBef>
                <a:spcPts val="851"/>
              </a:spcBef>
              <a:defRPr/>
            </a:pPr>
            <a:r>
              <a:rPr lang="zh-CN" altLang="en-US" sz="1800" b="1" dirty="0">
                <a:solidFill>
                  <a:schemeClr val="accent1"/>
                </a:solidFill>
                <a:latin typeface="+mn-ea"/>
                <a:cs typeface="Lato" charset="0"/>
                <a:sym typeface="Lato" charset="0"/>
              </a:rPr>
              <a:t>输入标题内容</a:t>
            </a:r>
          </a:p>
        </p:txBody>
      </p:sp>
      <p:sp>
        <p:nvSpPr>
          <p:cNvPr id="35" name="AutoShape 20"/>
          <p:cNvSpPr>
            <a:spLocks/>
          </p:cNvSpPr>
          <p:nvPr/>
        </p:nvSpPr>
        <p:spPr bwMode="auto">
          <a:xfrm>
            <a:off x="1054646" y="2105103"/>
            <a:ext cx="2639017" cy="5153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843">
              <a:spcBef>
                <a:spcPts val="851"/>
              </a:spcBef>
              <a:defRPr/>
            </a:pP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单击此处添加文字阐述，添加简短问题说明文字，具体说明文字在此处添加此处。</a:t>
            </a:r>
            <a:endParaRPr lang="es-ES" altLang="zh-CN" sz="2400" dirty="0">
              <a:solidFill>
                <a:schemeClr val="accent1"/>
              </a:solidFill>
              <a:latin typeface="+mn-ea"/>
              <a:cs typeface="Gill Sans" charset="0"/>
            </a:endParaRPr>
          </a:p>
        </p:txBody>
      </p:sp>
      <p:sp>
        <p:nvSpPr>
          <p:cNvPr id="36" name="AutoShape 27"/>
          <p:cNvSpPr>
            <a:spLocks/>
          </p:cNvSpPr>
          <p:nvPr/>
        </p:nvSpPr>
        <p:spPr bwMode="auto">
          <a:xfrm>
            <a:off x="1342678" y="1708748"/>
            <a:ext cx="234920" cy="23500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2859" tIns="22859" rIns="22859" bIns="22859" anchor="ctr"/>
          <a:lstStyle/>
          <a:p>
            <a:pPr defTabSz="457189">
              <a:defRPr/>
            </a:pPr>
            <a:endParaRPr lang="es-ES" sz="900">
              <a:solidFill>
                <a:schemeClr val="accent1"/>
              </a:solidFill>
              <a:latin typeface="+mn-ea"/>
              <a:cs typeface="Calibri" charset="0"/>
              <a:sym typeface="Calibri" charset="0"/>
            </a:endParaRPr>
          </a:p>
        </p:txBody>
      </p:sp>
      <p:sp>
        <p:nvSpPr>
          <p:cNvPr id="37" name="AutoShape 16"/>
          <p:cNvSpPr>
            <a:spLocks/>
          </p:cNvSpPr>
          <p:nvPr/>
        </p:nvSpPr>
        <p:spPr bwMode="auto">
          <a:xfrm>
            <a:off x="1677701" y="3429794"/>
            <a:ext cx="2368242" cy="1841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843">
              <a:spcBef>
                <a:spcPts val="851"/>
              </a:spcBef>
              <a:defRPr/>
            </a:pPr>
            <a:r>
              <a:rPr lang="zh-CN" altLang="en-US" sz="1800" b="1" dirty="0">
                <a:solidFill>
                  <a:schemeClr val="accent1"/>
                </a:solidFill>
                <a:latin typeface="+mn-ea"/>
                <a:cs typeface="Lato" charset="0"/>
                <a:sym typeface="Lato" charset="0"/>
              </a:rPr>
              <a:t>输入标题内容</a:t>
            </a:r>
          </a:p>
        </p:txBody>
      </p:sp>
      <p:sp>
        <p:nvSpPr>
          <p:cNvPr id="38" name="AutoShape 20"/>
          <p:cNvSpPr>
            <a:spLocks/>
          </p:cNvSpPr>
          <p:nvPr/>
        </p:nvSpPr>
        <p:spPr bwMode="auto">
          <a:xfrm>
            <a:off x="1054646" y="3794657"/>
            <a:ext cx="2639017" cy="5153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843">
              <a:spcBef>
                <a:spcPts val="851"/>
              </a:spcBef>
              <a:defRPr/>
            </a:pP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单击此处添加文字阐述，添加简短问题说明文字，具体说明文字在此处添加此处</a:t>
            </a:r>
            <a:endParaRPr lang="es-ES" altLang="zh-CN" sz="2400" dirty="0">
              <a:solidFill>
                <a:schemeClr val="accent1"/>
              </a:solidFill>
              <a:latin typeface="+mn-ea"/>
              <a:cs typeface="Gill Sans" charset="0"/>
            </a:endParaRPr>
          </a:p>
        </p:txBody>
      </p:sp>
      <p:sp>
        <p:nvSpPr>
          <p:cNvPr id="39" name="AutoShape 27"/>
          <p:cNvSpPr>
            <a:spLocks/>
          </p:cNvSpPr>
          <p:nvPr/>
        </p:nvSpPr>
        <p:spPr bwMode="auto">
          <a:xfrm>
            <a:off x="1342678" y="3436940"/>
            <a:ext cx="234920" cy="23500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2859" tIns="22859" rIns="22859" bIns="22859" anchor="ctr"/>
          <a:lstStyle/>
          <a:p>
            <a:pPr defTabSz="457189">
              <a:defRPr/>
            </a:pPr>
            <a:endParaRPr lang="es-ES" sz="900">
              <a:solidFill>
                <a:schemeClr val="accent1"/>
              </a:solidFill>
              <a:latin typeface="+mn-ea"/>
              <a:cs typeface="Calibri" charset="0"/>
              <a:sym typeface="Calibri" charset="0"/>
            </a:endParaRPr>
          </a:p>
        </p:txBody>
      </p:sp>
      <p:sp>
        <p:nvSpPr>
          <p:cNvPr id="40" name="AutoShape 16"/>
          <p:cNvSpPr>
            <a:spLocks/>
          </p:cNvSpPr>
          <p:nvPr/>
        </p:nvSpPr>
        <p:spPr bwMode="auto">
          <a:xfrm>
            <a:off x="1668866" y="4869954"/>
            <a:ext cx="2368242" cy="1841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843">
              <a:spcBef>
                <a:spcPts val="851"/>
              </a:spcBef>
              <a:defRPr/>
            </a:pPr>
            <a:r>
              <a:rPr lang="zh-CN" altLang="en-US" sz="1800" b="1" dirty="0">
                <a:solidFill>
                  <a:schemeClr val="accent1"/>
                </a:solidFill>
                <a:latin typeface="+mn-ea"/>
                <a:cs typeface="Lato" charset="0"/>
                <a:sym typeface="Lato" charset="0"/>
              </a:rPr>
              <a:t>输入标题内容</a:t>
            </a:r>
          </a:p>
        </p:txBody>
      </p:sp>
      <p:sp>
        <p:nvSpPr>
          <p:cNvPr id="41" name="AutoShape 20"/>
          <p:cNvSpPr>
            <a:spLocks/>
          </p:cNvSpPr>
          <p:nvPr/>
        </p:nvSpPr>
        <p:spPr bwMode="auto">
          <a:xfrm>
            <a:off x="1045812" y="5290723"/>
            <a:ext cx="2639017" cy="5153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843">
              <a:spcBef>
                <a:spcPts val="851"/>
              </a:spcBef>
              <a:defRPr/>
            </a:pP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单击此处添加文字阐述，添加简短问题说明文字，具体说明文字在此处添加此处</a:t>
            </a:r>
            <a:endParaRPr lang="es-ES" altLang="zh-CN" sz="2400" dirty="0">
              <a:solidFill>
                <a:schemeClr val="accent1"/>
              </a:solidFill>
              <a:latin typeface="+mn-ea"/>
              <a:cs typeface="Gill Sans" charset="0"/>
            </a:endParaRPr>
          </a:p>
        </p:txBody>
      </p:sp>
      <p:sp>
        <p:nvSpPr>
          <p:cNvPr id="42" name="AutoShape 27"/>
          <p:cNvSpPr>
            <a:spLocks/>
          </p:cNvSpPr>
          <p:nvPr/>
        </p:nvSpPr>
        <p:spPr bwMode="auto">
          <a:xfrm>
            <a:off x="1342678" y="4877100"/>
            <a:ext cx="234920" cy="23500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2859" tIns="22859" rIns="22859" bIns="22859" anchor="ctr"/>
          <a:lstStyle/>
          <a:p>
            <a:pPr defTabSz="457189">
              <a:defRPr/>
            </a:pPr>
            <a:endParaRPr lang="es-ES" sz="900">
              <a:solidFill>
                <a:schemeClr val="accent1"/>
              </a:solidFill>
              <a:latin typeface="+mn-ea"/>
              <a:cs typeface="Calibri" charset="0"/>
              <a:sym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0388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6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5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1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1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35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3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6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6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85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85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10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100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35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35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600"/>
                            </p:stCondLst>
                            <p:childTnLst>
                              <p:par>
                                <p:cTn id="10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600"/>
                            </p:stCondLst>
                            <p:childTnLst>
                              <p:par>
                                <p:cTn id="10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600"/>
                            </p:stCondLst>
                            <p:childTnLst>
                              <p:par>
                                <p:cTn id="10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85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350"/>
                            </p:stCondLst>
                            <p:childTnLst>
                              <p:par>
                                <p:cTn id="1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4350"/>
                            </p:stCondLst>
                            <p:childTnLst>
                              <p:par>
                                <p:cTn id="1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46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1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100"/>
                            </p:stCondLst>
                            <p:childTnLst>
                              <p:par>
                                <p:cTn id="1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35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850"/>
                            </p:stCondLst>
                            <p:childTnLst>
                              <p:par>
                                <p:cTn id="1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850"/>
                            </p:stCondLst>
                            <p:childTnLst>
                              <p:par>
                                <p:cTn id="1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6100"/>
                            </p:stCondLst>
                            <p:childTnLst>
                              <p:par>
                                <p:cTn id="1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6600"/>
                            </p:stCondLst>
                            <p:childTnLst>
                              <p:par>
                                <p:cTn id="1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6600"/>
                            </p:stCondLst>
                            <p:childTnLst>
                              <p:par>
                                <p:cTn id="15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685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7350"/>
                            </p:stCondLst>
                            <p:childTnLst>
                              <p:par>
                                <p:cTn id="1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7350"/>
                            </p:stCondLst>
                            <p:childTnLst>
                              <p:par>
                                <p:cTn id="16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760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 animBg="1"/>
      <p:bldP spid="28" grpId="0"/>
      <p:bldP spid="29" grpId="0"/>
      <p:bldP spid="30" grpId="0" animBg="1"/>
      <p:bldP spid="31" grpId="0"/>
      <p:bldP spid="32" grpId="0"/>
      <p:bldP spid="33" grpId="0" animBg="1"/>
      <p:bldP spid="34" grpId="0"/>
      <p:bldP spid="35" grpId="0"/>
      <p:bldP spid="36" grpId="0" animBg="1"/>
      <p:bldP spid="37" grpId="0"/>
      <p:bldP spid="38" grpId="0"/>
      <p:bldP spid="39" grpId="0" animBg="1"/>
      <p:bldP spid="40" grpId="0"/>
      <p:bldP spid="41" grpId="0"/>
      <p:bldP spid="4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6" name="Oval 24"/>
          <p:cNvSpPr/>
          <p:nvPr/>
        </p:nvSpPr>
        <p:spPr>
          <a:xfrm>
            <a:off x="2040564" y="1269554"/>
            <a:ext cx="964937" cy="9376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sz="37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7" name="Oval 52"/>
          <p:cNvSpPr/>
          <p:nvPr/>
        </p:nvSpPr>
        <p:spPr>
          <a:xfrm>
            <a:off x="5612935" y="1269554"/>
            <a:ext cx="964937" cy="9376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sz="37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8" name="Oval 57"/>
          <p:cNvSpPr/>
          <p:nvPr/>
        </p:nvSpPr>
        <p:spPr>
          <a:xfrm>
            <a:off x="9185308" y="1269554"/>
            <a:ext cx="964937" cy="9376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sz="43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9" name="Oval 62"/>
          <p:cNvSpPr/>
          <p:nvPr/>
        </p:nvSpPr>
        <p:spPr>
          <a:xfrm>
            <a:off x="2040564" y="3860296"/>
            <a:ext cx="964937" cy="9376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sz="37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0" name="Oval 67"/>
          <p:cNvSpPr/>
          <p:nvPr/>
        </p:nvSpPr>
        <p:spPr>
          <a:xfrm>
            <a:off x="5612935" y="3860296"/>
            <a:ext cx="964937" cy="9376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sz="3700" dirty="0">
              <a:solidFill>
                <a:schemeClr val="accent1"/>
              </a:solidFill>
              <a:latin typeface="+mn-ea"/>
              <a:cs typeface="+mj-cs"/>
            </a:endParaRPr>
          </a:p>
        </p:txBody>
      </p:sp>
      <p:sp>
        <p:nvSpPr>
          <p:cNvPr id="11" name="Oval 72"/>
          <p:cNvSpPr/>
          <p:nvPr/>
        </p:nvSpPr>
        <p:spPr>
          <a:xfrm>
            <a:off x="9185308" y="3860296"/>
            <a:ext cx="964937" cy="9376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sz="37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2" name="Freeform 245"/>
          <p:cNvSpPr>
            <a:spLocks/>
          </p:cNvSpPr>
          <p:nvPr/>
        </p:nvSpPr>
        <p:spPr bwMode="auto">
          <a:xfrm>
            <a:off x="2301986" y="1517252"/>
            <a:ext cx="442092" cy="442252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669900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5864809" y="1488788"/>
            <a:ext cx="493762" cy="493941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669900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4" name="Freeform 217"/>
          <p:cNvSpPr>
            <a:spLocks noEditPoints="1"/>
          </p:cNvSpPr>
          <p:nvPr/>
        </p:nvSpPr>
        <p:spPr bwMode="auto">
          <a:xfrm>
            <a:off x="2270478" y="4139636"/>
            <a:ext cx="505108" cy="378969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669900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5" name="Freeform 216"/>
          <p:cNvSpPr>
            <a:spLocks noEditPoints="1"/>
          </p:cNvSpPr>
          <p:nvPr/>
        </p:nvSpPr>
        <p:spPr bwMode="auto">
          <a:xfrm>
            <a:off x="5869369" y="4101467"/>
            <a:ext cx="452066" cy="455305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669900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6" name="Freeform 38"/>
          <p:cNvSpPr>
            <a:spLocks noEditPoints="1"/>
          </p:cNvSpPr>
          <p:nvPr/>
        </p:nvSpPr>
        <p:spPr bwMode="auto">
          <a:xfrm>
            <a:off x="9470040" y="1449395"/>
            <a:ext cx="395469" cy="577966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rgbClr val="669900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7" name="Freeform 135"/>
          <p:cNvSpPr>
            <a:spLocks noEditPoints="1"/>
          </p:cNvSpPr>
          <p:nvPr/>
        </p:nvSpPr>
        <p:spPr bwMode="auto">
          <a:xfrm>
            <a:off x="9465562" y="4139636"/>
            <a:ext cx="404429" cy="378969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669900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47559" y="2421682"/>
            <a:ext cx="3459415" cy="1136990"/>
            <a:chOff x="8693259" y="1784643"/>
            <a:chExt cx="2693398" cy="1178979"/>
          </a:xfrm>
        </p:grpSpPr>
        <p:sp>
          <p:nvSpPr>
            <p:cNvPr id="19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757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     单击此处添加文字阐述，添加简短问题说明文字，具体说明文字在此处添加此处单击此处添加文字阐述，添加简短问题说明</a:t>
              </a:r>
              <a:endParaRPr lang="en-US" altLang="zh-CN" sz="1200" dirty="0">
                <a:solidFill>
                  <a:schemeClr val="accent1"/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20" name="TextBox 58"/>
            <p:cNvSpPr>
              <a:spLocks noChangeArrowheads="1"/>
            </p:cNvSpPr>
            <p:nvPr/>
          </p:nvSpPr>
          <p:spPr bwMode="auto">
            <a:xfrm>
              <a:off x="9293736" y="1784643"/>
              <a:ext cx="1591526" cy="287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accent1"/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4290301" y="2421682"/>
            <a:ext cx="3389081" cy="1136990"/>
            <a:chOff x="8693259" y="1784643"/>
            <a:chExt cx="2693398" cy="1178979"/>
          </a:xfrm>
        </p:grpSpPr>
        <p:sp>
          <p:nvSpPr>
            <p:cNvPr id="23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757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     单击此处添加文字阐述，添加简短问题说明文字，具体说明文字在此处添加此处单击此处添加文字阐述，添加简短问题说明</a:t>
              </a:r>
              <a:endParaRPr lang="en-US" altLang="zh-CN" sz="1200" dirty="0">
                <a:solidFill>
                  <a:schemeClr val="accent1"/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24" name="TextBox 58"/>
            <p:cNvSpPr>
              <a:spLocks noChangeArrowheads="1"/>
            </p:cNvSpPr>
            <p:nvPr/>
          </p:nvSpPr>
          <p:spPr bwMode="auto">
            <a:xfrm>
              <a:off x="9293736" y="1784643"/>
              <a:ext cx="1591526" cy="287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accent1"/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8009642" y="2421682"/>
            <a:ext cx="3389081" cy="1136990"/>
            <a:chOff x="8693259" y="1784643"/>
            <a:chExt cx="2693398" cy="1178979"/>
          </a:xfrm>
        </p:grpSpPr>
        <p:sp>
          <p:nvSpPr>
            <p:cNvPr id="27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757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     单击此处添加文字阐述，添加简短问题说明文字，具体说明文字在此处添加此处单击此处添加文字阐述，添加简短问题说明</a:t>
              </a:r>
              <a:endParaRPr lang="en-US" altLang="zh-CN" sz="1200" dirty="0">
                <a:solidFill>
                  <a:schemeClr val="accent1"/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28" name="TextBox 58"/>
            <p:cNvSpPr>
              <a:spLocks noChangeArrowheads="1"/>
            </p:cNvSpPr>
            <p:nvPr/>
          </p:nvSpPr>
          <p:spPr bwMode="auto">
            <a:xfrm>
              <a:off x="9293736" y="1784643"/>
              <a:ext cx="1591526" cy="287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accent1"/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550590" y="4957100"/>
            <a:ext cx="3459415" cy="1136990"/>
            <a:chOff x="8693259" y="1784643"/>
            <a:chExt cx="2693398" cy="1178979"/>
          </a:xfrm>
        </p:grpSpPr>
        <p:sp>
          <p:nvSpPr>
            <p:cNvPr id="31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757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     单击此处添加文字阐述，添加简短问题说明文字，具体说明文字在此处添加此处单击此处添加文字阐述，添加简短问题说明</a:t>
              </a:r>
              <a:endParaRPr lang="en-US" altLang="zh-CN" sz="1200" dirty="0">
                <a:solidFill>
                  <a:schemeClr val="accent1"/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32" name="TextBox 58"/>
            <p:cNvSpPr>
              <a:spLocks noChangeArrowheads="1"/>
            </p:cNvSpPr>
            <p:nvPr/>
          </p:nvSpPr>
          <p:spPr bwMode="auto">
            <a:xfrm>
              <a:off x="9293736" y="1784643"/>
              <a:ext cx="1591526" cy="287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accent1"/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4293332" y="4957100"/>
            <a:ext cx="3389081" cy="1136990"/>
            <a:chOff x="8693259" y="1784643"/>
            <a:chExt cx="2693398" cy="1178979"/>
          </a:xfrm>
        </p:grpSpPr>
        <p:sp>
          <p:nvSpPr>
            <p:cNvPr id="35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757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     单击此处添加文字阐述，添加简短问题说明文字，具体说明文字在此处添加此处单击此处添加文字阐述，添加简短问题说明</a:t>
              </a:r>
              <a:endParaRPr lang="en-US" altLang="zh-CN" sz="1200" dirty="0">
                <a:solidFill>
                  <a:schemeClr val="accent1"/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36" name="TextBox 58"/>
            <p:cNvSpPr>
              <a:spLocks noChangeArrowheads="1"/>
            </p:cNvSpPr>
            <p:nvPr/>
          </p:nvSpPr>
          <p:spPr bwMode="auto">
            <a:xfrm>
              <a:off x="9293736" y="1784643"/>
              <a:ext cx="1591526" cy="287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accent1"/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8012673" y="4957100"/>
            <a:ext cx="3389081" cy="1136990"/>
            <a:chOff x="8693259" y="1784643"/>
            <a:chExt cx="2693398" cy="1178979"/>
          </a:xfrm>
        </p:grpSpPr>
        <p:sp>
          <p:nvSpPr>
            <p:cNvPr id="39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757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     单击此处添加文字阐述，添加简短问题说明文字，具体说明文字在此处添加此处单击此处添加文字阐述，添加简短问题说明</a:t>
              </a:r>
              <a:endParaRPr lang="en-US" altLang="zh-CN" sz="1200" dirty="0">
                <a:solidFill>
                  <a:schemeClr val="accent1"/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40" name="TextBox 58"/>
            <p:cNvSpPr>
              <a:spLocks noChangeArrowheads="1"/>
            </p:cNvSpPr>
            <p:nvPr/>
          </p:nvSpPr>
          <p:spPr bwMode="auto">
            <a:xfrm>
              <a:off x="9293736" y="1784643"/>
              <a:ext cx="1591526" cy="287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accent1"/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931349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8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28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34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9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45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51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3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56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62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68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0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1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73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79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8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7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8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10350"/>
                                </p:stCondLst>
                                <p:childTnLst>
                                  <p:par>
                                    <p:cTn id="90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11350"/>
                                </p:stCondLst>
                                <p:childTnLst>
                                  <p:par>
                                    <p:cTn id="96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11850"/>
                                </p:stCondLst>
                                <p:childTnLst>
                                  <p:par>
                                    <p:cTn id="102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4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5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2600"/>
                                </p:stCondLst>
                                <p:childTnLst>
                                  <p:par>
                                    <p:cTn id="107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13600"/>
                                </p:stCondLst>
                                <p:childTnLst>
                                  <p:par>
                                    <p:cTn id="113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14100"/>
                                </p:stCondLst>
                                <p:childTnLst>
                                  <p:par>
                                    <p:cTn id="119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1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2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5" grpId="0" animBg="1"/>
          <p:bldP spid="56" grpId="0" animBg="1"/>
          <p:bldP spid="57" grpId="0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8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28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3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9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45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5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56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62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6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73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79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8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10350"/>
                                </p:stCondLst>
                                <p:childTnLst>
                                  <p:par>
                                    <p:cTn id="90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11350"/>
                                </p:stCondLst>
                                <p:childTnLst>
                                  <p:par>
                                    <p:cTn id="96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11850"/>
                                </p:stCondLst>
                                <p:childTnLst>
                                  <p:par>
                                    <p:cTn id="10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2600"/>
                                </p:stCondLst>
                                <p:childTnLst>
                                  <p:par>
                                    <p:cTn id="107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13600"/>
                                </p:stCondLst>
                                <p:childTnLst>
                                  <p:par>
                                    <p:cTn id="113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14100"/>
                                </p:stCondLst>
                                <p:childTnLst>
                                  <p:par>
                                    <p:cTn id="11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5" grpId="0" animBg="1"/>
          <p:bldP spid="56" grpId="0" animBg="1"/>
          <p:bldP spid="57" grpId="0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2190413" cy="6858000"/>
          </a:xfrm>
          <a:prstGeom prst="rect">
            <a:avLst/>
          </a:prstGeom>
        </p:spPr>
      </p:pic>
      <p:sp>
        <p:nvSpPr>
          <p:cNvPr id="3" name="1"/>
          <p:cNvSpPr txBox="1">
            <a:spLocks noChangeArrowheads="1"/>
          </p:cNvSpPr>
          <p:nvPr/>
        </p:nvSpPr>
        <p:spPr bwMode="auto">
          <a:xfrm>
            <a:off x="1698181" y="1459723"/>
            <a:ext cx="9909175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800" b="1" dirty="0">
                <a:solidFill>
                  <a:schemeClr val="accent1"/>
                </a:solidFill>
                <a:latin typeface="微软雅黑" pitchFamily="34" charset="-122"/>
              </a:rPr>
              <a:t>感谢聆听！</a:t>
            </a:r>
            <a:endParaRPr lang="en-US" altLang="zh-CN" sz="13800" b="1" dirty="0">
              <a:solidFill>
                <a:schemeClr val="accent1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34423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95" name="Freeform 27"/>
          <p:cNvSpPr>
            <a:spLocks/>
          </p:cNvSpPr>
          <p:nvPr/>
        </p:nvSpPr>
        <p:spPr bwMode="auto">
          <a:xfrm rot="16200000" flipH="1">
            <a:off x="4756077" y="1506691"/>
            <a:ext cx="2319652" cy="1377483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文本框 70"/>
          <p:cNvSpPr txBox="1"/>
          <p:nvPr/>
        </p:nvSpPr>
        <p:spPr>
          <a:xfrm>
            <a:off x="5476597" y="2155498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669900"/>
                </a:solidFill>
                <a:latin typeface="Impact" panose="020B0806030902050204" pitchFamily="34" charset="0"/>
              </a:rPr>
              <a:t>01</a:t>
            </a:r>
            <a:endParaRPr lang="zh-CN" altLang="en-US" sz="4000" dirty="0">
              <a:solidFill>
                <a:srgbClr val="669900"/>
              </a:solidFill>
              <a:latin typeface="Impact" panose="020B0806030902050204" pitchFamily="34" charset="0"/>
            </a:endParaRPr>
          </a:p>
        </p:txBody>
      </p:sp>
      <p:sp>
        <p:nvSpPr>
          <p:cNvPr id="97" name="MH_Text_1"/>
          <p:cNvSpPr/>
          <p:nvPr>
            <p:custDataLst>
              <p:tags r:id="rId1"/>
            </p:custDataLst>
          </p:nvPr>
        </p:nvSpPr>
        <p:spPr>
          <a:xfrm>
            <a:off x="6832409" y="1150031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8" name="MH_Text_1"/>
          <p:cNvSpPr/>
          <p:nvPr>
            <p:custDataLst>
              <p:tags r:id="rId2"/>
            </p:custDataLst>
          </p:nvPr>
        </p:nvSpPr>
        <p:spPr>
          <a:xfrm>
            <a:off x="6896134" y="1697794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9" name="Freeform 27"/>
          <p:cNvSpPr>
            <a:spLocks/>
          </p:cNvSpPr>
          <p:nvPr/>
        </p:nvSpPr>
        <p:spPr bwMode="auto">
          <a:xfrm flipH="1">
            <a:off x="6001169" y="2907899"/>
            <a:ext cx="2333031" cy="1385429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文本框 70"/>
          <p:cNvSpPr txBox="1"/>
          <p:nvPr/>
        </p:nvSpPr>
        <p:spPr>
          <a:xfrm>
            <a:off x="6400361" y="3222933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669900"/>
                </a:solidFill>
                <a:latin typeface="Impact" panose="020B0806030902050204" pitchFamily="34" charset="0"/>
              </a:rPr>
              <a:t>02</a:t>
            </a:r>
            <a:endParaRPr lang="zh-CN" altLang="en-US" sz="4000" dirty="0">
              <a:solidFill>
                <a:srgbClr val="669900"/>
              </a:solidFill>
              <a:latin typeface="Impact" panose="020B0806030902050204" pitchFamily="34" charset="0"/>
            </a:endParaRPr>
          </a:p>
        </p:txBody>
      </p:sp>
      <p:sp>
        <p:nvSpPr>
          <p:cNvPr id="101" name="MH_Text_1"/>
          <p:cNvSpPr/>
          <p:nvPr>
            <p:custDataLst>
              <p:tags r:id="rId3"/>
            </p:custDataLst>
          </p:nvPr>
        </p:nvSpPr>
        <p:spPr>
          <a:xfrm>
            <a:off x="7291064" y="4450491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2" name="MH_Text_1"/>
          <p:cNvSpPr/>
          <p:nvPr>
            <p:custDataLst>
              <p:tags r:id="rId4"/>
            </p:custDataLst>
          </p:nvPr>
        </p:nvSpPr>
        <p:spPr>
          <a:xfrm>
            <a:off x="7354789" y="4998254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</a:t>
            </a:r>
            <a:r>
              <a:rPr lang="zh-CN" altLang="en-US" sz="1400">
                <a:solidFill>
                  <a:schemeClr val="accent1"/>
                </a:solidFill>
                <a:latin typeface="时尚中黑简体"/>
              </a:rPr>
              <a:t>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3" name="Freeform 27"/>
          <p:cNvSpPr>
            <a:spLocks/>
          </p:cNvSpPr>
          <p:nvPr/>
        </p:nvSpPr>
        <p:spPr bwMode="auto">
          <a:xfrm rot="5400000" flipH="1">
            <a:off x="4728357" y="4336061"/>
            <a:ext cx="2360575" cy="1401785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文本框 70"/>
          <p:cNvSpPr txBox="1"/>
          <p:nvPr/>
        </p:nvSpPr>
        <p:spPr>
          <a:xfrm>
            <a:off x="5464257" y="4290368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669900"/>
                </a:solidFill>
                <a:latin typeface="Impact" panose="020B0806030902050204" pitchFamily="34" charset="0"/>
              </a:rPr>
              <a:t>03</a:t>
            </a:r>
            <a:endParaRPr lang="zh-CN" altLang="en-US" sz="4000" dirty="0">
              <a:solidFill>
                <a:srgbClr val="669900"/>
              </a:solidFill>
              <a:latin typeface="Impact" panose="020B0806030902050204" pitchFamily="34" charset="0"/>
            </a:endParaRPr>
          </a:p>
        </p:txBody>
      </p:sp>
      <p:sp>
        <p:nvSpPr>
          <p:cNvPr id="105" name="MH_Text_1"/>
          <p:cNvSpPr/>
          <p:nvPr>
            <p:custDataLst>
              <p:tags r:id="rId5"/>
            </p:custDataLst>
          </p:nvPr>
        </p:nvSpPr>
        <p:spPr>
          <a:xfrm>
            <a:off x="2225498" y="4436862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6" name="MH_Text_1"/>
          <p:cNvSpPr/>
          <p:nvPr>
            <p:custDataLst>
              <p:tags r:id="rId6"/>
            </p:custDataLst>
          </p:nvPr>
        </p:nvSpPr>
        <p:spPr>
          <a:xfrm>
            <a:off x="2289223" y="4984625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</a:t>
            </a:r>
            <a:r>
              <a:rPr lang="zh-CN" altLang="en-US" sz="1400">
                <a:solidFill>
                  <a:schemeClr val="accent1"/>
                </a:solidFill>
                <a:latin typeface="时尚中黑简体"/>
              </a:rPr>
              <a:t>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7" name="Freeform 27"/>
          <p:cNvSpPr>
            <a:spLocks/>
          </p:cNvSpPr>
          <p:nvPr/>
        </p:nvSpPr>
        <p:spPr bwMode="auto">
          <a:xfrm flipV="1">
            <a:off x="3351400" y="2863384"/>
            <a:ext cx="2403008" cy="1426984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文本框 70"/>
          <p:cNvSpPr txBox="1"/>
          <p:nvPr/>
        </p:nvSpPr>
        <p:spPr>
          <a:xfrm>
            <a:off x="4528153" y="3222933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669900"/>
                </a:solidFill>
                <a:latin typeface="Impact" panose="020B0806030902050204" pitchFamily="34" charset="0"/>
              </a:rPr>
              <a:t>04</a:t>
            </a:r>
            <a:endParaRPr lang="zh-CN" altLang="en-US" sz="4000" dirty="0">
              <a:solidFill>
                <a:srgbClr val="669900"/>
              </a:solidFill>
              <a:latin typeface="Impact" panose="020B0806030902050204" pitchFamily="34" charset="0"/>
            </a:endParaRPr>
          </a:p>
        </p:txBody>
      </p:sp>
      <p:sp>
        <p:nvSpPr>
          <p:cNvPr id="109" name="MH_Text_1"/>
          <p:cNvSpPr/>
          <p:nvPr>
            <p:custDataLst>
              <p:tags r:id="rId7"/>
            </p:custDataLst>
          </p:nvPr>
        </p:nvSpPr>
        <p:spPr>
          <a:xfrm>
            <a:off x="2063565" y="1124744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10" name="MH_Text_1"/>
          <p:cNvSpPr/>
          <p:nvPr>
            <p:custDataLst>
              <p:tags r:id="rId8"/>
            </p:custDataLst>
          </p:nvPr>
        </p:nvSpPr>
        <p:spPr>
          <a:xfrm>
            <a:off x="2127290" y="1672507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90490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5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7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5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5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50"/>
                            </p:stCondLst>
                            <p:childTnLst>
                              <p:par>
                                <p:cTn id="6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5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9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4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900"/>
                            </p:stCondLst>
                            <p:childTnLst>
                              <p:par>
                                <p:cTn id="8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4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95" grpId="0" animBg="1"/>
      <p:bldP spid="96" grpId="0"/>
      <p:bldP spid="97" grpId="0"/>
      <p:bldP spid="98" grpId="0"/>
      <p:bldP spid="99" grpId="0" animBg="1"/>
      <p:bldP spid="100" grpId="0"/>
      <p:bldP spid="101" grpId="0"/>
      <p:bldP spid="102" grpId="0"/>
      <p:bldP spid="103" grpId="0" animBg="1"/>
      <p:bldP spid="104" grpId="0"/>
      <p:bldP spid="105" grpId="0"/>
      <p:bldP spid="106" grpId="0"/>
      <p:bldP spid="107" grpId="0" animBg="1"/>
      <p:bldP spid="108" grpId="0"/>
      <p:bldP spid="109" grpId="0"/>
      <p:bldP spid="1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376680" y="1295958"/>
            <a:ext cx="4079866" cy="4603293"/>
            <a:chOff x="1523502" y="1231669"/>
            <a:chExt cx="2101686" cy="2371322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 rot="5400000">
              <a:off x="1437798" y="1410016"/>
              <a:ext cx="2273094" cy="201462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 rot="5400000">
              <a:off x="1550419" y="1509831"/>
              <a:ext cx="2047852" cy="181499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blipFill dpi="0" rotWithShape="0">
              <a:blip r:embed="rId11"/>
              <a:srcRect/>
              <a:stretch>
                <a:fillRect l="-7658" r="-7658"/>
              </a:stretch>
            </a:blip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 rot="5400000">
              <a:off x="1388684" y="1366487"/>
              <a:ext cx="2371322" cy="210168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952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10" name="Line 548"/>
          <p:cNvSpPr>
            <a:spLocks noChangeShapeType="1"/>
          </p:cNvSpPr>
          <p:nvPr/>
        </p:nvSpPr>
        <p:spPr bwMode="auto">
          <a:xfrm flipH="1">
            <a:off x="3672396" y="1295958"/>
            <a:ext cx="1295400" cy="0"/>
          </a:xfrm>
          <a:prstGeom prst="line">
            <a:avLst/>
          </a:prstGeom>
          <a:noFill/>
          <a:ln w="19050">
            <a:solidFill>
              <a:schemeClr val="accent1"/>
            </a:solidFill>
            <a:prstDash val="dash"/>
            <a:round/>
            <a:headEnd type="stealth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1" name="MH_Text_1"/>
          <p:cNvSpPr/>
          <p:nvPr>
            <p:custDataLst>
              <p:tags r:id="rId1"/>
            </p:custDataLst>
          </p:nvPr>
        </p:nvSpPr>
        <p:spPr>
          <a:xfrm>
            <a:off x="5281825" y="877265"/>
            <a:ext cx="328512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marL="380990" indent="-38099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9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MH_Text_1"/>
          <p:cNvSpPr/>
          <p:nvPr>
            <p:custDataLst>
              <p:tags r:id="rId2"/>
            </p:custDataLst>
          </p:nvPr>
        </p:nvSpPr>
        <p:spPr>
          <a:xfrm>
            <a:off x="5213311" y="1291484"/>
            <a:ext cx="3171171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3" name="Line 548"/>
          <p:cNvSpPr>
            <a:spLocks noChangeShapeType="1"/>
          </p:cNvSpPr>
          <p:nvPr/>
        </p:nvSpPr>
        <p:spPr bwMode="auto">
          <a:xfrm flipH="1">
            <a:off x="5456547" y="2527920"/>
            <a:ext cx="1295400" cy="0"/>
          </a:xfrm>
          <a:prstGeom prst="line">
            <a:avLst/>
          </a:prstGeom>
          <a:noFill/>
          <a:ln w="19050">
            <a:solidFill>
              <a:schemeClr val="accent2"/>
            </a:solidFill>
            <a:prstDash val="dash"/>
            <a:round/>
            <a:headEnd type="stealth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4" name="MH_Text_1"/>
          <p:cNvSpPr/>
          <p:nvPr>
            <p:custDataLst>
              <p:tags r:id="rId3"/>
            </p:custDataLst>
          </p:nvPr>
        </p:nvSpPr>
        <p:spPr>
          <a:xfrm>
            <a:off x="7062617" y="2094057"/>
            <a:ext cx="249605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marL="380990" indent="-38099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sz="19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5" name="MH_Text_1"/>
          <p:cNvSpPr/>
          <p:nvPr>
            <p:custDataLst>
              <p:tags r:id="rId4"/>
            </p:custDataLst>
          </p:nvPr>
        </p:nvSpPr>
        <p:spPr>
          <a:xfrm>
            <a:off x="7062617" y="2579977"/>
            <a:ext cx="3171171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6" name="Line 548"/>
          <p:cNvSpPr>
            <a:spLocks noChangeShapeType="1"/>
          </p:cNvSpPr>
          <p:nvPr/>
        </p:nvSpPr>
        <p:spPr bwMode="auto">
          <a:xfrm flipH="1">
            <a:off x="5563227" y="4633548"/>
            <a:ext cx="1295400" cy="0"/>
          </a:xfrm>
          <a:prstGeom prst="line">
            <a:avLst/>
          </a:prstGeom>
          <a:noFill/>
          <a:ln w="19050">
            <a:solidFill>
              <a:schemeClr val="accent3"/>
            </a:solidFill>
            <a:prstDash val="dash"/>
            <a:round/>
            <a:headEnd type="stealth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7" name="MH_Text_1"/>
          <p:cNvSpPr/>
          <p:nvPr>
            <p:custDataLst>
              <p:tags r:id="rId5"/>
            </p:custDataLst>
          </p:nvPr>
        </p:nvSpPr>
        <p:spPr>
          <a:xfrm>
            <a:off x="7204970" y="4116235"/>
            <a:ext cx="249605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marL="380990" indent="-380990">
              <a:lnSpc>
                <a:spcPct val="120000"/>
              </a:lnSpc>
              <a:buClr>
                <a:schemeClr val="accent3"/>
              </a:buClr>
              <a:buFont typeface="Wingdings" panose="05000000000000000000" pitchFamily="2" charset="2"/>
              <a:buChar char="n"/>
            </a:pPr>
            <a:r>
              <a:rPr lang="zh-CN" altLang="en-US" sz="19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8" name="MH_Text_1"/>
          <p:cNvSpPr/>
          <p:nvPr>
            <p:custDataLst>
              <p:tags r:id="rId6"/>
            </p:custDataLst>
          </p:nvPr>
        </p:nvSpPr>
        <p:spPr>
          <a:xfrm>
            <a:off x="7062617" y="4530300"/>
            <a:ext cx="3171171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9" name="Line 548"/>
          <p:cNvSpPr>
            <a:spLocks noChangeShapeType="1"/>
          </p:cNvSpPr>
          <p:nvPr/>
        </p:nvSpPr>
        <p:spPr bwMode="auto">
          <a:xfrm flipH="1">
            <a:off x="3672396" y="5899252"/>
            <a:ext cx="1295400" cy="0"/>
          </a:xfrm>
          <a:prstGeom prst="line">
            <a:avLst/>
          </a:prstGeom>
          <a:noFill/>
          <a:ln w="19050">
            <a:solidFill>
              <a:schemeClr val="accent4"/>
            </a:solidFill>
            <a:prstDash val="dash"/>
            <a:round/>
            <a:headEnd type="stealth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0" name="MH_Text_1"/>
          <p:cNvSpPr/>
          <p:nvPr>
            <p:custDataLst>
              <p:tags r:id="rId7"/>
            </p:custDataLst>
          </p:nvPr>
        </p:nvSpPr>
        <p:spPr>
          <a:xfrm>
            <a:off x="5309944" y="5461341"/>
            <a:ext cx="249605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marL="380990" indent="-380990">
              <a:lnSpc>
                <a:spcPct val="120000"/>
              </a:lnSpc>
              <a:buClr>
                <a:schemeClr val="accent4"/>
              </a:buClr>
              <a:buFont typeface="Wingdings" panose="05000000000000000000" pitchFamily="2" charset="2"/>
              <a:buChar char="n"/>
            </a:pPr>
            <a:r>
              <a:rPr lang="zh-CN" altLang="en-US" sz="19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1" name="MH_Text_1"/>
          <p:cNvSpPr/>
          <p:nvPr>
            <p:custDataLst>
              <p:tags r:id="rId8"/>
            </p:custDataLst>
          </p:nvPr>
        </p:nvSpPr>
        <p:spPr>
          <a:xfrm>
            <a:off x="5213311" y="5875406"/>
            <a:ext cx="3171171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270388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5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100"/>
                            </p:stCondLst>
                            <p:childTnLst>
                              <p:par>
                                <p:cTn id="4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35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85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350"/>
                            </p:stCondLst>
                            <p:childTnLst>
                              <p:par>
                                <p:cTn id="5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6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100"/>
                            </p:stCondLst>
                            <p:childTnLst>
                              <p:par>
                                <p:cTn id="6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600"/>
                            </p:stCondLst>
                            <p:childTnLst>
                              <p:par>
                                <p:cTn id="6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85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350"/>
                            </p:stCondLst>
                            <p:childTnLst>
                              <p:par>
                                <p:cTn id="7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10" grpId="0" animBg="1"/>
      <p:bldP spid="11" grpId="0"/>
      <p:bldP spid="12" grpId="0"/>
      <p:bldP spid="13" grpId="0" animBg="1"/>
      <p:bldP spid="14" grpId="0"/>
      <p:bldP spid="15" grpId="0"/>
      <p:bldP spid="16" grpId="0" animBg="1"/>
      <p:bldP spid="17" grpId="0"/>
      <p:bldP spid="18" grpId="0"/>
      <p:bldP spid="19" grpId="0" animBg="1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341884" y="1556792"/>
            <a:ext cx="37967" cy="2493652"/>
            <a:chOff x="1331651" y="1597980"/>
            <a:chExt cx="36000" cy="2364481"/>
          </a:xfrm>
          <a:solidFill>
            <a:srgbClr val="43CAE5"/>
          </a:solidFill>
        </p:grpSpPr>
        <p:cxnSp>
          <p:nvCxnSpPr>
            <p:cNvPr id="7" name="直接连接符 6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341885" y="2987620"/>
            <a:ext cx="2214639" cy="1072869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34"/>
          <p:cNvSpPr txBox="1"/>
          <p:nvPr/>
        </p:nvSpPr>
        <p:spPr>
          <a:xfrm>
            <a:off x="1738913" y="3429000"/>
            <a:ext cx="1420582" cy="393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just" defTabSz="1562567" fontAlgn="base">
              <a:lnSpc>
                <a:spcPts val="2051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669900"/>
                </a:solidFill>
                <a:latin typeface="方正尚酷简体"/>
              </a:rPr>
              <a:t>步骤一</a:t>
            </a:r>
            <a:endParaRPr lang="en-US" altLang="zh-CN" sz="3200" b="1" dirty="0">
              <a:solidFill>
                <a:srgbClr val="669900"/>
              </a:solidFill>
              <a:latin typeface="方正尚酷简体"/>
            </a:endParaRPr>
          </a:p>
        </p:txBody>
      </p:sp>
      <p:sp>
        <p:nvSpPr>
          <p:cNvPr id="11" name="MH_Text_1"/>
          <p:cNvSpPr/>
          <p:nvPr>
            <p:custDataLst>
              <p:tags r:id="rId1"/>
            </p:custDataLst>
          </p:nvPr>
        </p:nvSpPr>
        <p:spPr>
          <a:xfrm>
            <a:off x="1435814" y="1332828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MH_Text_1"/>
          <p:cNvSpPr/>
          <p:nvPr>
            <p:custDataLst>
              <p:tags r:id="rId2"/>
            </p:custDataLst>
          </p:nvPr>
        </p:nvSpPr>
        <p:spPr>
          <a:xfrm>
            <a:off x="1398037" y="1803796"/>
            <a:ext cx="2491309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 flipV="1">
            <a:off x="3884232" y="2987622"/>
            <a:ext cx="37967" cy="2520910"/>
            <a:chOff x="1331651" y="1572132"/>
            <a:chExt cx="36000" cy="2390327"/>
          </a:xfrm>
          <a:solidFill>
            <a:srgbClr val="92D050"/>
          </a:solidFill>
        </p:grpSpPr>
        <p:cxnSp>
          <p:nvCxnSpPr>
            <p:cNvPr id="14" name="直接连接符 13"/>
            <p:cNvCxnSpPr/>
            <p:nvPr/>
          </p:nvCxnSpPr>
          <p:spPr>
            <a:xfrm>
              <a:off x="1331651" y="1576008"/>
              <a:ext cx="0" cy="2386451"/>
            </a:xfrm>
            <a:prstGeom prst="lin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 flipV="1">
            <a:off x="3884233" y="2987620"/>
            <a:ext cx="2214639" cy="107286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34"/>
          <p:cNvSpPr txBox="1"/>
          <p:nvPr/>
        </p:nvSpPr>
        <p:spPr>
          <a:xfrm>
            <a:off x="4281261" y="3429000"/>
            <a:ext cx="1420582" cy="393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just" defTabSz="1562567" fontAlgn="base">
              <a:lnSpc>
                <a:spcPts val="2051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669900"/>
                </a:solidFill>
                <a:latin typeface="方正尚酷简体"/>
              </a:rPr>
              <a:t>步骤二</a:t>
            </a:r>
            <a:endParaRPr lang="en-US" altLang="zh-CN" sz="3200" b="1" dirty="0">
              <a:solidFill>
                <a:srgbClr val="669900"/>
              </a:solidFill>
              <a:latin typeface="方正尚酷简体"/>
            </a:endParaRPr>
          </a:p>
        </p:txBody>
      </p:sp>
      <p:sp>
        <p:nvSpPr>
          <p:cNvPr id="18" name="MH_Text_1"/>
          <p:cNvSpPr/>
          <p:nvPr>
            <p:custDataLst>
              <p:tags r:id="rId3"/>
            </p:custDataLst>
          </p:nvPr>
        </p:nvSpPr>
        <p:spPr>
          <a:xfrm>
            <a:off x="3928912" y="4398192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9" name="MH_Text_1"/>
          <p:cNvSpPr/>
          <p:nvPr>
            <p:custDataLst>
              <p:tags r:id="rId4"/>
            </p:custDataLst>
          </p:nvPr>
        </p:nvSpPr>
        <p:spPr>
          <a:xfrm>
            <a:off x="3891135" y="4869160"/>
            <a:ext cx="2491309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426581" y="1556792"/>
            <a:ext cx="37967" cy="2493652"/>
            <a:chOff x="1331651" y="1597980"/>
            <a:chExt cx="36000" cy="2364481"/>
          </a:xfrm>
          <a:solidFill>
            <a:srgbClr val="43CAE5"/>
          </a:solidFill>
        </p:grpSpPr>
        <p:cxnSp>
          <p:nvCxnSpPr>
            <p:cNvPr id="21" name="直接连接符 20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 21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6426581" y="2987620"/>
            <a:ext cx="2214639" cy="1072869"/>
          </a:xfrm>
          <a:prstGeom prst="rect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34"/>
          <p:cNvSpPr txBox="1"/>
          <p:nvPr/>
        </p:nvSpPr>
        <p:spPr>
          <a:xfrm>
            <a:off x="6823609" y="3429717"/>
            <a:ext cx="1420582" cy="393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just" defTabSz="1562567" fontAlgn="base">
              <a:lnSpc>
                <a:spcPts val="2051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669900"/>
                </a:solidFill>
                <a:latin typeface="方正尚酷简体"/>
              </a:rPr>
              <a:t>步骤三</a:t>
            </a:r>
            <a:endParaRPr lang="en-US" altLang="zh-CN" sz="3200" b="1" dirty="0">
              <a:solidFill>
                <a:srgbClr val="669900"/>
              </a:solidFill>
              <a:latin typeface="方正尚酷简体"/>
            </a:endParaRPr>
          </a:p>
        </p:txBody>
      </p:sp>
      <p:sp>
        <p:nvSpPr>
          <p:cNvPr id="25" name="MH_Text_1"/>
          <p:cNvSpPr/>
          <p:nvPr>
            <p:custDataLst>
              <p:tags r:id="rId5"/>
            </p:custDataLst>
          </p:nvPr>
        </p:nvSpPr>
        <p:spPr>
          <a:xfrm>
            <a:off x="6609098" y="1322993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6" name="MH_Text_1"/>
          <p:cNvSpPr/>
          <p:nvPr>
            <p:custDataLst>
              <p:tags r:id="rId6"/>
            </p:custDataLst>
          </p:nvPr>
        </p:nvSpPr>
        <p:spPr>
          <a:xfrm>
            <a:off x="6571321" y="1793961"/>
            <a:ext cx="2491309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 flipV="1">
            <a:off x="8968928" y="2987620"/>
            <a:ext cx="37967" cy="2520911"/>
            <a:chOff x="1331651" y="1572132"/>
            <a:chExt cx="36000" cy="2390328"/>
          </a:xfrm>
          <a:solidFill>
            <a:srgbClr val="92D050"/>
          </a:solidFill>
        </p:grpSpPr>
        <p:cxnSp>
          <p:nvCxnSpPr>
            <p:cNvPr id="28" name="直接连接符 27"/>
            <p:cNvCxnSpPr/>
            <p:nvPr/>
          </p:nvCxnSpPr>
          <p:spPr>
            <a:xfrm>
              <a:off x="1331651" y="1576008"/>
              <a:ext cx="0" cy="2386452"/>
            </a:xfrm>
            <a:prstGeom prst="lin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 flipV="1">
            <a:off x="8968928" y="2987620"/>
            <a:ext cx="2214639" cy="107286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34"/>
          <p:cNvSpPr txBox="1"/>
          <p:nvPr/>
        </p:nvSpPr>
        <p:spPr>
          <a:xfrm>
            <a:off x="9388604" y="3452866"/>
            <a:ext cx="1420582" cy="393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just" defTabSz="1562567" fontAlgn="base">
              <a:lnSpc>
                <a:spcPts val="2051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669900"/>
                </a:solidFill>
                <a:latin typeface="方正尚酷简体"/>
              </a:rPr>
              <a:t>步骤四</a:t>
            </a:r>
            <a:endParaRPr lang="en-US" altLang="zh-CN" sz="3200" b="1" dirty="0">
              <a:solidFill>
                <a:srgbClr val="669900"/>
              </a:solidFill>
              <a:latin typeface="方正尚酷简体"/>
            </a:endParaRPr>
          </a:p>
        </p:txBody>
      </p:sp>
      <p:sp>
        <p:nvSpPr>
          <p:cNvPr id="32" name="MH_Text_1"/>
          <p:cNvSpPr/>
          <p:nvPr>
            <p:custDataLst>
              <p:tags r:id="rId7"/>
            </p:custDataLst>
          </p:nvPr>
        </p:nvSpPr>
        <p:spPr>
          <a:xfrm>
            <a:off x="9095503" y="4398192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3" name="MH_Text_1"/>
          <p:cNvSpPr/>
          <p:nvPr>
            <p:custDataLst>
              <p:tags r:id="rId8"/>
            </p:custDataLst>
          </p:nvPr>
        </p:nvSpPr>
        <p:spPr>
          <a:xfrm>
            <a:off x="9057726" y="4869160"/>
            <a:ext cx="2491309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931349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5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5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5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4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8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8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300"/>
                            </p:stCondLst>
                            <p:childTnLst>
                              <p:par>
                                <p:cTn id="7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8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11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4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900"/>
                            </p:stCondLst>
                            <p:childTnLst>
                              <p:par>
                                <p:cTn id="9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4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9" grpId="0" animBg="1"/>
      <p:bldP spid="10" grpId="0"/>
      <p:bldP spid="11" grpId="0"/>
      <p:bldP spid="12" grpId="0"/>
      <p:bldP spid="16" grpId="0" animBg="1"/>
      <p:bldP spid="17" grpId="0"/>
      <p:bldP spid="18" grpId="0"/>
      <p:bldP spid="19" grpId="0"/>
      <p:bldP spid="23" grpId="0" animBg="1"/>
      <p:bldP spid="24" grpId="0"/>
      <p:bldP spid="25" grpId="0"/>
      <p:bldP spid="26" grpId="0"/>
      <p:bldP spid="30" grpId="0" animBg="1"/>
      <p:bldP spid="31" grpId="0"/>
      <p:bldP spid="32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814021" y="4126510"/>
            <a:ext cx="2256961" cy="1894778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57150"/>
          <a:effectLst>
            <a:outerShdw blurRad="190500" dist="1270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17026" y="3284984"/>
            <a:ext cx="2472983" cy="720080"/>
            <a:chOff x="685528" y="3284984"/>
            <a:chExt cx="2472983" cy="720080"/>
          </a:xfrm>
        </p:grpSpPr>
        <p:grpSp>
          <p:nvGrpSpPr>
            <p:cNvPr id="8" name="Group 3"/>
            <p:cNvGrpSpPr/>
            <p:nvPr/>
          </p:nvGrpSpPr>
          <p:grpSpPr>
            <a:xfrm>
              <a:off x="685528" y="3284984"/>
              <a:ext cx="2472983" cy="653509"/>
              <a:chOff x="1424694" y="3437117"/>
              <a:chExt cx="1499779" cy="396331"/>
            </a:xfrm>
            <a:solidFill>
              <a:schemeClr val="accent1"/>
            </a:solidFill>
          </p:grpSpPr>
          <p:sp>
            <p:nvSpPr>
              <p:cNvPr id="10" name="Round Same Side Corner Rectangle 4"/>
              <p:cNvSpPr/>
              <p:nvPr/>
            </p:nvSpPr>
            <p:spPr>
              <a:xfrm rot="16200000">
                <a:off x="2049734" y="2958708"/>
                <a:ext cx="249700" cy="1499779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>
                  <a:solidFill>
                    <a:srgbClr val="587F2D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Oval 13"/>
              <p:cNvSpPr/>
              <p:nvPr/>
            </p:nvSpPr>
            <p:spPr>
              <a:xfrm>
                <a:off x="2014338" y="3437117"/>
                <a:ext cx="320492" cy="3204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>
                  <a:solidFill>
                    <a:srgbClr val="587F2D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" name="文本框 70"/>
            <p:cNvSpPr txBox="1"/>
            <p:nvPr/>
          </p:nvSpPr>
          <p:spPr>
            <a:xfrm>
              <a:off x="1485900" y="3420289"/>
              <a:ext cx="8640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587F2D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200" dirty="0">
                <a:solidFill>
                  <a:srgbClr val="587F2D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2" name="MH_Text_1"/>
          <p:cNvSpPr/>
          <p:nvPr>
            <p:custDataLst>
              <p:tags r:id="rId1"/>
            </p:custDataLst>
          </p:nvPr>
        </p:nvSpPr>
        <p:spPr>
          <a:xfrm>
            <a:off x="553302" y="1437287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MH_Text_1"/>
          <p:cNvSpPr/>
          <p:nvPr>
            <p:custDataLst>
              <p:tags r:id="rId2"/>
            </p:custDataLst>
          </p:nvPr>
        </p:nvSpPr>
        <p:spPr>
          <a:xfrm>
            <a:off x="617027" y="1985050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35277" y="1390206"/>
            <a:ext cx="2256961" cy="1894778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57150">
            <a:solidFill>
              <a:schemeClr val="accent2"/>
            </a:solidFill>
          </a:ln>
          <a:effectLst>
            <a:outerShdw blurRad="190500" dist="1270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427266" y="3461701"/>
            <a:ext cx="2472984" cy="684181"/>
            <a:chOff x="3495768" y="3461701"/>
            <a:chExt cx="2472984" cy="684181"/>
          </a:xfrm>
        </p:grpSpPr>
        <p:grpSp>
          <p:nvGrpSpPr>
            <p:cNvPr id="16" name="Group 10"/>
            <p:cNvGrpSpPr/>
            <p:nvPr/>
          </p:nvGrpSpPr>
          <p:grpSpPr>
            <a:xfrm>
              <a:off x="3495768" y="3510515"/>
              <a:ext cx="2472984" cy="635367"/>
              <a:chOff x="2993261" y="3583747"/>
              <a:chExt cx="1499779" cy="385328"/>
            </a:xfrm>
            <a:solidFill>
              <a:schemeClr val="accent2"/>
            </a:solidFill>
          </p:grpSpPr>
          <p:sp>
            <p:nvSpPr>
              <p:cNvPr id="18" name="Round Same Side Corner Rectangle 6"/>
              <p:cNvSpPr/>
              <p:nvPr/>
            </p:nvSpPr>
            <p:spPr>
              <a:xfrm rot="5400000" flipH="1">
                <a:off x="3618301" y="2958707"/>
                <a:ext cx="249700" cy="1499779"/>
              </a:xfrm>
              <a:prstGeom prst="round2SameRect">
                <a:avLst>
                  <a:gd name="adj1" fmla="val 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>
                  <a:solidFill>
                    <a:srgbClr val="587F2D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Oval 14"/>
              <p:cNvSpPr/>
              <p:nvPr/>
            </p:nvSpPr>
            <p:spPr>
              <a:xfrm>
                <a:off x="3582905" y="3648583"/>
                <a:ext cx="320492" cy="3204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>
                  <a:solidFill>
                    <a:srgbClr val="587F2D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文本框 70"/>
            <p:cNvSpPr txBox="1"/>
            <p:nvPr/>
          </p:nvSpPr>
          <p:spPr>
            <a:xfrm>
              <a:off x="4244388" y="3461701"/>
              <a:ext cx="8640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587F2D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200" dirty="0">
                <a:solidFill>
                  <a:srgbClr val="587F2D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0" name="MH_Text_1"/>
          <p:cNvSpPr/>
          <p:nvPr>
            <p:custDataLst>
              <p:tags r:id="rId3"/>
            </p:custDataLst>
          </p:nvPr>
        </p:nvSpPr>
        <p:spPr>
          <a:xfrm>
            <a:off x="3386285" y="4365104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MH_Text_1"/>
          <p:cNvSpPr/>
          <p:nvPr>
            <p:custDataLst>
              <p:tags r:id="rId4"/>
            </p:custDataLst>
          </p:nvPr>
        </p:nvSpPr>
        <p:spPr>
          <a:xfrm>
            <a:off x="3450010" y="4912867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21054" y="4126510"/>
            <a:ext cx="2256961" cy="1894778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57150">
            <a:solidFill>
              <a:schemeClr val="accent3"/>
            </a:solidFill>
          </a:ln>
          <a:effectLst>
            <a:outerShdw blurRad="190500" dist="1270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237507" y="3255566"/>
            <a:ext cx="2472985" cy="733828"/>
            <a:chOff x="6306009" y="3255566"/>
            <a:chExt cx="2472985" cy="733828"/>
          </a:xfrm>
        </p:grpSpPr>
        <p:grpSp>
          <p:nvGrpSpPr>
            <p:cNvPr id="24" name="Group 11"/>
            <p:cNvGrpSpPr/>
            <p:nvPr/>
          </p:nvGrpSpPr>
          <p:grpSpPr>
            <a:xfrm>
              <a:off x="6306009" y="3255566"/>
              <a:ext cx="2472985" cy="653508"/>
              <a:chOff x="4561827" y="3437117"/>
              <a:chExt cx="1499779" cy="396330"/>
            </a:xfrm>
            <a:solidFill>
              <a:schemeClr val="accent3"/>
            </a:solidFill>
          </p:grpSpPr>
          <p:sp>
            <p:nvSpPr>
              <p:cNvPr id="26" name="Round Same Side Corner Rectangle 7"/>
              <p:cNvSpPr/>
              <p:nvPr/>
            </p:nvSpPr>
            <p:spPr>
              <a:xfrm rot="5400000" flipH="1">
                <a:off x="5186867" y="2958707"/>
                <a:ext cx="249700" cy="1499779"/>
              </a:xfrm>
              <a:prstGeom prst="round2SameRect">
                <a:avLst>
                  <a:gd name="adj1" fmla="val 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>
                  <a:solidFill>
                    <a:srgbClr val="587F2D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Oval 15"/>
              <p:cNvSpPr/>
              <p:nvPr/>
            </p:nvSpPr>
            <p:spPr>
              <a:xfrm>
                <a:off x="5220257" y="3437117"/>
                <a:ext cx="320492" cy="3204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>
                  <a:solidFill>
                    <a:srgbClr val="587F2D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5" name="文本框 70"/>
            <p:cNvSpPr txBox="1"/>
            <p:nvPr/>
          </p:nvSpPr>
          <p:spPr>
            <a:xfrm>
              <a:off x="7215625" y="3404619"/>
              <a:ext cx="8640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587F2D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200" dirty="0">
                <a:solidFill>
                  <a:srgbClr val="587F2D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8" name="MH_Text_1"/>
          <p:cNvSpPr/>
          <p:nvPr>
            <p:custDataLst>
              <p:tags r:id="rId5"/>
            </p:custDataLst>
          </p:nvPr>
        </p:nvSpPr>
        <p:spPr>
          <a:xfrm>
            <a:off x="6073826" y="1437287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MH_Text_1"/>
          <p:cNvSpPr/>
          <p:nvPr>
            <p:custDataLst>
              <p:tags r:id="rId6"/>
            </p:custDataLst>
          </p:nvPr>
        </p:nvSpPr>
        <p:spPr>
          <a:xfrm>
            <a:off x="6137551" y="1985050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146971" y="1328142"/>
            <a:ext cx="2256961" cy="1894778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57150">
            <a:solidFill>
              <a:schemeClr val="accent4"/>
            </a:solidFill>
          </a:ln>
          <a:effectLst>
            <a:outerShdw blurRad="190500" dist="1270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9047749" y="3429000"/>
            <a:ext cx="2472984" cy="697510"/>
            <a:chOff x="9116251" y="3429000"/>
            <a:chExt cx="2472984" cy="697510"/>
          </a:xfrm>
        </p:grpSpPr>
        <p:grpSp>
          <p:nvGrpSpPr>
            <p:cNvPr id="32" name="Group 12"/>
            <p:cNvGrpSpPr/>
            <p:nvPr/>
          </p:nvGrpSpPr>
          <p:grpSpPr>
            <a:xfrm>
              <a:off x="9116251" y="3491143"/>
              <a:ext cx="2472984" cy="635367"/>
              <a:chOff x="6130393" y="3583747"/>
              <a:chExt cx="1499779" cy="385328"/>
            </a:xfrm>
            <a:solidFill>
              <a:schemeClr val="accent4"/>
            </a:solidFill>
          </p:grpSpPr>
          <p:sp>
            <p:nvSpPr>
              <p:cNvPr id="34" name="Round Same Side Corner Rectangle 8"/>
              <p:cNvSpPr/>
              <p:nvPr/>
            </p:nvSpPr>
            <p:spPr>
              <a:xfrm rot="5400000" flipH="1">
                <a:off x="6755433" y="2958707"/>
                <a:ext cx="249700" cy="1499779"/>
              </a:xfrm>
              <a:prstGeom prst="round2SameRect">
                <a:avLst>
                  <a:gd name="adj1" fmla="val 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>
                  <a:solidFill>
                    <a:srgbClr val="587F2D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Oval 16"/>
              <p:cNvSpPr/>
              <p:nvPr/>
            </p:nvSpPr>
            <p:spPr>
              <a:xfrm>
                <a:off x="6720037" y="3648583"/>
                <a:ext cx="320492" cy="3204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>
                  <a:solidFill>
                    <a:srgbClr val="587F2D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3" name="文本框 70"/>
            <p:cNvSpPr txBox="1"/>
            <p:nvPr/>
          </p:nvSpPr>
          <p:spPr>
            <a:xfrm>
              <a:off x="9911905" y="3429000"/>
              <a:ext cx="8640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587F2D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3200" dirty="0">
                <a:solidFill>
                  <a:srgbClr val="587F2D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6" name="MH_Text_1"/>
          <p:cNvSpPr/>
          <p:nvPr>
            <p:custDataLst>
              <p:tags r:id="rId7"/>
            </p:custDataLst>
          </p:nvPr>
        </p:nvSpPr>
        <p:spPr>
          <a:xfrm>
            <a:off x="8984025" y="4365104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MH_Text_1"/>
          <p:cNvSpPr/>
          <p:nvPr>
            <p:custDataLst>
              <p:tags r:id="rId8"/>
            </p:custDataLst>
          </p:nvPr>
        </p:nvSpPr>
        <p:spPr>
          <a:xfrm>
            <a:off x="9047750" y="4912867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519117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5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00"/>
                            </p:stCondLst>
                            <p:childTnLst>
                              <p:par>
                                <p:cTn id="4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00"/>
                            </p:stCondLst>
                            <p:childTnLst>
                              <p:par>
                                <p:cTn id="5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50"/>
                            </p:stCondLst>
                            <p:childTnLst>
                              <p:par>
                                <p:cTn id="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5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50"/>
                            </p:stCondLst>
                            <p:childTnLst>
                              <p:par>
                                <p:cTn id="7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5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900"/>
                            </p:stCondLst>
                            <p:childTnLst>
                              <p:par>
                                <p:cTn id="7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4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9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15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6" grpId="0" animBg="1"/>
      <p:bldP spid="12" grpId="0"/>
      <p:bldP spid="13" grpId="0"/>
      <p:bldP spid="14" grpId="0" animBg="1"/>
      <p:bldP spid="20" grpId="0"/>
      <p:bldP spid="21" grpId="0"/>
      <p:bldP spid="22" grpId="0" animBg="1"/>
      <p:bldP spid="28" grpId="0"/>
      <p:bldP spid="29" grpId="0"/>
      <p:bldP spid="30" grpId="0" animBg="1"/>
      <p:bldP spid="36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30" name="Freeform 18"/>
          <p:cNvSpPr>
            <a:spLocks/>
          </p:cNvSpPr>
          <p:nvPr/>
        </p:nvSpPr>
        <p:spPr bwMode="auto">
          <a:xfrm>
            <a:off x="5229225" y="4052888"/>
            <a:ext cx="3203575" cy="2124075"/>
          </a:xfrm>
          <a:custGeom>
            <a:avLst/>
            <a:gdLst>
              <a:gd name="T0" fmla="*/ 824 w 1009"/>
              <a:gd name="T1" fmla="*/ 0 h 669"/>
              <a:gd name="T2" fmla="*/ 766 w 1009"/>
              <a:gd name="T3" fmla="*/ 499 h 669"/>
              <a:gd name="T4" fmla="*/ 0 w 1009"/>
              <a:gd name="T5" fmla="*/ 287 h 669"/>
              <a:gd name="T6" fmla="*/ 542 w 1009"/>
              <a:gd name="T7" fmla="*/ 310 h 669"/>
              <a:gd name="T8" fmla="*/ 824 w 1009"/>
              <a:gd name="T9" fmla="*/ 0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9" h="669">
                <a:moveTo>
                  <a:pt x="824" y="0"/>
                </a:moveTo>
                <a:cubicBezTo>
                  <a:pt x="824" y="0"/>
                  <a:pt x="1009" y="359"/>
                  <a:pt x="766" y="499"/>
                </a:cubicBezTo>
                <a:cubicBezTo>
                  <a:pt x="468" y="669"/>
                  <a:pt x="0" y="287"/>
                  <a:pt x="0" y="287"/>
                </a:cubicBezTo>
                <a:cubicBezTo>
                  <a:pt x="0" y="287"/>
                  <a:pt x="280" y="413"/>
                  <a:pt x="542" y="310"/>
                </a:cubicBezTo>
                <a:cubicBezTo>
                  <a:pt x="725" y="239"/>
                  <a:pt x="824" y="0"/>
                  <a:pt x="82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790950" y="1449388"/>
            <a:ext cx="3203575" cy="2124075"/>
            <a:chOff x="3790950" y="1449388"/>
            <a:chExt cx="3203575" cy="2124075"/>
          </a:xfrm>
          <a:solidFill>
            <a:schemeClr val="accent1"/>
          </a:solidFill>
        </p:grpSpPr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3790950" y="1449388"/>
              <a:ext cx="3203575" cy="2124075"/>
            </a:xfrm>
            <a:custGeom>
              <a:avLst/>
              <a:gdLst>
                <a:gd name="T0" fmla="*/ 186 w 1009"/>
                <a:gd name="T1" fmla="*/ 669 h 669"/>
                <a:gd name="T2" fmla="*/ 244 w 1009"/>
                <a:gd name="T3" fmla="*/ 170 h 669"/>
                <a:gd name="T4" fmla="*/ 1009 w 1009"/>
                <a:gd name="T5" fmla="*/ 382 h 669"/>
                <a:gd name="T6" fmla="*/ 467 w 1009"/>
                <a:gd name="T7" fmla="*/ 359 h 669"/>
                <a:gd name="T8" fmla="*/ 186 w 1009"/>
                <a:gd name="T9" fmla="*/ 669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9" h="669">
                  <a:moveTo>
                    <a:pt x="186" y="669"/>
                  </a:moveTo>
                  <a:cubicBezTo>
                    <a:pt x="186" y="669"/>
                    <a:pt x="0" y="310"/>
                    <a:pt x="244" y="170"/>
                  </a:cubicBezTo>
                  <a:cubicBezTo>
                    <a:pt x="541" y="0"/>
                    <a:pt x="1009" y="382"/>
                    <a:pt x="1009" y="382"/>
                  </a:cubicBezTo>
                  <a:cubicBezTo>
                    <a:pt x="1009" y="382"/>
                    <a:pt x="729" y="256"/>
                    <a:pt x="467" y="359"/>
                  </a:cubicBezTo>
                  <a:cubicBezTo>
                    <a:pt x="285" y="430"/>
                    <a:pt x="186" y="669"/>
                    <a:pt x="186" y="6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3" name="Freeform 54"/>
            <p:cNvSpPr>
              <a:spLocks noEditPoints="1"/>
            </p:cNvSpPr>
            <p:nvPr/>
          </p:nvSpPr>
          <p:spPr bwMode="auto">
            <a:xfrm>
              <a:off x="4518009" y="2308768"/>
              <a:ext cx="242888" cy="241300"/>
            </a:xfrm>
            <a:custGeom>
              <a:avLst/>
              <a:gdLst>
                <a:gd name="T0" fmla="*/ 65 w 131"/>
                <a:gd name="T1" fmla="*/ 0 h 130"/>
                <a:gd name="T2" fmla="*/ 0 w 131"/>
                <a:gd name="T3" fmla="*/ 65 h 130"/>
                <a:gd name="T4" fmla="*/ 65 w 131"/>
                <a:gd name="T5" fmla="*/ 130 h 130"/>
                <a:gd name="T6" fmla="*/ 131 w 131"/>
                <a:gd name="T7" fmla="*/ 65 h 130"/>
                <a:gd name="T8" fmla="*/ 65 w 131"/>
                <a:gd name="T9" fmla="*/ 0 h 130"/>
                <a:gd name="T10" fmla="*/ 65 w 131"/>
                <a:gd name="T11" fmla="*/ 125 h 130"/>
                <a:gd name="T12" fmla="*/ 5 w 131"/>
                <a:gd name="T13" fmla="*/ 65 h 130"/>
                <a:gd name="T14" fmla="*/ 65 w 131"/>
                <a:gd name="T15" fmla="*/ 5 h 130"/>
                <a:gd name="T16" fmla="*/ 126 w 131"/>
                <a:gd name="T17" fmla="*/ 65 h 130"/>
                <a:gd name="T18" fmla="*/ 65 w 131"/>
                <a:gd name="T19" fmla="*/ 12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130">
                  <a:moveTo>
                    <a:pt x="65" y="0"/>
                  </a:moveTo>
                  <a:cubicBezTo>
                    <a:pt x="29" y="0"/>
                    <a:pt x="0" y="29"/>
                    <a:pt x="0" y="65"/>
                  </a:cubicBezTo>
                  <a:cubicBezTo>
                    <a:pt x="0" y="101"/>
                    <a:pt x="29" y="130"/>
                    <a:pt x="65" y="130"/>
                  </a:cubicBezTo>
                  <a:cubicBezTo>
                    <a:pt x="102" y="130"/>
                    <a:pt x="131" y="101"/>
                    <a:pt x="131" y="65"/>
                  </a:cubicBezTo>
                  <a:cubicBezTo>
                    <a:pt x="131" y="29"/>
                    <a:pt x="102" y="0"/>
                    <a:pt x="65" y="0"/>
                  </a:cubicBezTo>
                  <a:close/>
                  <a:moveTo>
                    <a:pt x="65" y="125"/>
                  </a:moveTo>
                  <a:cubicBezTo>
                    <a:pt x="32" y="125"/>
                    <a:pt x="5" y="98"/>
                    <a:pt x="5" y="65"/>
                  </a:cubicBezTo>
                  <a:cubicBezTo>
                    <a:pt x="5" y="32"/>
                    <a:pt x="32" y="5"/>
                    <a:pt x="65" y="5"/>
                  </a:cubicBezTo>
                  <a:cubicBezTo>
                    <a:pt x="99" y="5"/>
                    <a:pt x="126" y="32"/>
                    <a:pt x="126" y="65"/>
                  </a:cubicBezTo>
                  <a:cubicBezTo>
                    <a:pt x="126" y="98"/>
                    <a:pt x="99" y="125"/>
                    <a:pt x="65" y="1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34" name="Freeform 19"/>
          <p:cNvSpPr>
            <a:spLocks/>
          </p:cNvSpPr>
          <p:nvPr/>
        </p:nvSpPr>
        <p:spPr bwMode="auto">
          <a:xfrm>
            <a:off x="3746500" y="2932113"/>
            <a:ext cx="2124075" cy="3203575"/>
          </a:xfrm>
          <a:custGeom>
            <a:avLst/>
            <a:gdLst>
              <a:gd name="T0" fmla="*/ 669 w 669"/>
              <a:gd name="T1" fmla="*/ 823 h 1009"/>
              <a:gd name="T2" fmla="*/ 171 w 669"/>
              <a:gd name="T3" fmla="*/ 765 h 1009"/>
              <a:gd name="T4" fmla="*/ 383 w 669"/>
              <a:gd name="T5" fmla="*/ 0 h 1009"/>
              <a:gd name="T6" fmla="*/ 359 w 669"/>
              <a:gd name="T7" fmla="*/ 541 h 1009"/>
              <a:gd name="T8" fmla="*/ 669 w 669"/>
              <a:gd name="T9" fmla="*/ 823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9" h="1009">
                <a:moveTo>
                  <a:pt x="669" y="823"/>
                </a:moveTo>
                <a:cubicBezTo>
                  <a:pt x="669" y="823"/>
                  <a:pt x="311" y="1009"/>
                  <a:pt x="171" y="765"/>
                </a:cubicBezTo>
                <a:cubicBezTo>
                  <a:pt x="0" y="467"/>
                  <a:pt x="383" y="0"/>
                  <a:pt x="383" y="0"/>
                </a:cubicBezTo>
                <a:cubicBezTo>
                  <a:pt x="383" y="0"/>
                  <a:pt x="257" y="280"/>
                  <a:pt x="359" y="541"/>
                </a:cubicBezTo>
                <a:cubicBezTo>
                  <a:pt x="431" y="724"/>
                  <a:pt x="669" y="823"/>
                  <a:pt x="669" y="82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5" name="Freeform 17"/>
          <p:cNvSpPr>
            <a:spLocks/>
          </p:cNvSpPr>
          <p:nvPr/>
        </p:nvSpPr>
        <p:spPr bwMode="auto">
          <a:xfrm>
            <a:off x="6353175" y="1490663"/>
            <a:ext cx="2124075" cy="3203575"/>
          </a:xfrm>
          <a:custGeom>
            <a:avLst/>
            <a:gdLst>
              <a:gd name="T0" fmla="*/ 0 w 669"/>
              <a:gd name="T1" fmla="*/ 186 h 1009"/>
              <a:gd name="T2" fmla="*/ 498 w 669"/>
              <a:gd name="T3" fmla="*/ 244 h 1009"/>
              <a:gd name="T4" fmla="*/ 287 w 669"/>
              <a:gd name="T5" fmla="*/ 1009 h 1009"/>
              <a:gd name="T6" fmla="*/ 310 w 669"/>
              <a:gd name="T7" fmla="*/ 468 h 1009"/>
              <a:gd name="T8" fmla="*/ 0 w 669"/>
              <a:gd name="T9" fmla="*/ 186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9" h="1009">
                <a:moveTo>
                  <a:pt x="0" y="186"/>
                </a:moveTo>
                <a:cubicBezTo>
                  <a:pt x="0" y="186"/>
                  <a:pt x="359" y="0"/>
                  <a:pt x="498" y="244"/>
                </a:cubicBezTo>
                <a:cubicBezTo>
                  <a:pt x="669" y="542"/>
                  <a:pt x="287" y="1009"/>
                  <a:pt x="287" y="1009"/>
                </a:cubicBezTo>
                <a:cubicBezTo>
                  <a:pt x="287" y="1009"/>
                  <a:pt x="413" y="729"/>
                  <a:pt x="310" y="468"/>
                </a:cubicBezTo>
                <a:cubicBezTo>
                  <a:pt x="238" y="285"/>
                  <a:pt x="0" y="186"/>
                  <a:pt x="0" y="18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5068974" y="2796204"/>
            <a:ext cx="376706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  <a:latin typeface="Impact" panose="020B0806030902050204" pitchFamily="34" charset="0"/>
                <a:ea typeface="微软雅黑" pitchFamily="34" charset="-122"/>
              </a:rPr>
              <a:t>01</a:t>
            </a:r>
            <a:endParaRPr lang="zh-CN" altLang="en-US" sz="3200" dirty="0">
              <a:solidFill>
                <a:schemeClr val="accent1"/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grpSp>
        <p:nvGrpSpPr>
          <p:cNvPr id="37" name="Group 22"/>
          <p:cNvGrpSpPr>
            <a:grpSpLocks/>
          </p:cNvGrpSpPr>
          <p:nvPr/>
        </p:nvGrpSpPr>
        <p:grpSpPr bwMode="auto">
          <a:xfrm>
            <a:off x="1792256" y="1800154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38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669900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39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669900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40" name="矩形 60"/>
          <p:cNvSpPr>
            <a:spLocks noChangeArrowheads="1"/>
          </p:cNvSpPr>
          <p:nvPr/>
        </p:nvSpPr>
        <p:spPr bwMode="auto">
          <a:xfrm>
            <a:off x="548934" y="2360410"/>
            <a:ext cx="33773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</a:t>
            </a:r>
          </a:p>
        </p:txBody>
      </p:sp>
      <p:sp>
        <p:nvSpPr>
          <p:cNvPr id="41" name="TextBox 8"/>
          <p:cNvSpPr txBox="1"/>
          <p:nvPr/>
        </p:nvSpPr>
        <p:spPr>
          <a:xfrm>
            <a:off x="6738850" y="2796204"/>
            <a:ext cx="42639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  <a:latin typeface="Impact" panose="020B0806030902050204" pitchFamily="34" charset="0"/>
                <a:ea typeface="微软雅黑" pitchFamily="34" charset="-122"/>
              </a:rPr>
              <a:t>02</a:t>
            </a:r>
            <a:endParaRPr lang="zh-CN" altLang="en-US" sz="3200" dirty="0">
              <a:solidFill>
                <a:schemeClr val="accent1"/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grpSp>
        <p:nvGrpSpPr>
          <p:cNvPr id="42" name="Group 22"/>
          <p:cNvGrpSpPr>
            <a:grpSpLocks/>
          </p:cNvGrpSpPr>
          <p:nvPr/>
        </p:nvGrpSpPr>
        <p:grpSpPr bwMode="auto">
          <a:xfrm>
            <a:off x="9502790" y="1800154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43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669900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44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669900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45" name="矩形 60"/>
          <p:cNvSpPr>
            <a:spLocks noChangeArrowheads="1"/>
          </p:cNvSpPr>
          <p:nvPr/>
        </p:nvSpPr>
        <p:spPr bwMode="auto">
          <a:xfrm>
            <a:off x="8259468" y="2360410"/>
            <a:ext cx="33773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</a:t>
            </a:r>
          </a:p>
        </p:txBody>
      </p:sp>
      <p:sp>
        <p:nvSpPr>
          <p:cNvPr id="46" name="TextBox 8"/>
          <p:cNvSpPr txBox="1"/>
          <p:nvPr/>
        </p:nvSpPr>
        <p:spPr>
          <a:xfrm>
            <a:off x="6733239" y="4388245"/>
            <a:ext cx="437620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  <a:latin typeface="Impact" panose="020B0806030902050204" pitchFamily="34" charset="0"/>
                <a:ea typeface="微软雅黑" pitchFamily="34" charset="-122"/>
              </a:rPr>
              <a:t>03</a:t>
            </a:r>
            <a:endParaRPr lang="zh-CN" altLang="en-US" sz="3200" dirty="0">
              <a:solidFill>
                <a:schemeClr val="accent1"/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grpSp>
        <p:nvGrpSpPr>
          <p:cNvPr id="47" name="Group 22"/>
          <p:cNvGrpSpPr>
            <a:grpSpLocks/>
          </p:cNvGrpSpPr>
          <p:nvPr/>
        </p:nvGrpSpPr>
        <p:grpSpPr bwMode="auto">
          <a:xfrm>
            <a:off x="9502790" y="4499637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48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669900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49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669900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50" name="矩形 60"/>
          <p:cNvSpPr>
            <a:spLocks noChangeArrowheads="1"/>
          </p:cNvSpPr>
          <p:nvPr/>
        </p:nvSpPr>
        <p:spPr bwMode="auto">
          <a:xfrm>
            <a:off x="8259468" y="5059893"/>
            <a:ext cx="33773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</a:t>
            </a:r>
          </a:p>
        </p:txBody>
      </p:sp>
      <p:sp>
        <p:nvSpPr>
          <p:cNvPr id="51" name="TextBox 8"/>
          <p:cNvSpPr txBox="1"/>
          <p:nvPr/>
        </p:nvSpPr>
        <p:spPr>
          <a:xfrm>
            <a:off x="5044930" y="4388245"/>
            <a:ext cx="424796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  <a:latin typeface="Impact" panose="020B0806030902050204" pitchFamily="34" charset="0"/>
                <a:ea typeface="微软雅黑" pitchFamily="34" charset="-122"/>
              </a:rPr>
              <a:t>04</a:t>
            </a:r>
            <a:endParaRPr lang="zh-CN" altLang="en-US" sz="3200" dirty="0">
              <a:solidFill>
                <a:schemeClr val="accent1"/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grpSp>
        <p:nvGrpSpPr>
          <p:cNvPr id="52" name="Group 22"/>
          <p:cNvGrpSpPr>
            <a:grpSpLocks/>
          </p:cNvGrpSpPr>
          <p:nvPr/>
        </p:nvGrpSpPr>
        <p:grpSpPr bwMode="auto">
          <a:xfrm>
            <a:off x="1779343" y="4437564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53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669900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58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669900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59" name="矩形 60"/>
          <p:cNvSpPr>
            <a:spLocks noChangeArrowheads="1"/>
          </p:cNvSpPr>
          <p:nvPr/>
        </p:nvSpPr>
        <p:spPr bwMode="auto">
          <a:xfrm>
            <a:off x="536021" y="4997820"/>
            <a:ext cx="33773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</a:t>
            </a:r>
          </a:p>
        </p:txBody>
      </p:sp>
    </p:spTree>
    <p:extLst>
      <p:ext uri="{BB962C8B-B14F-4D97-AF65-F5344CB8AC3E}">
        <p14:creationId xmlns:p14="http://schemas.microsoft.com/office/powerpoint/2010/main" val="3290490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6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6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5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850"/>
                            </p:stCondLst>
                            <p:childTnLst>
                              <p:par>
                                <p:cTn id="4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35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85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35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6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5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50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3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250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75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95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45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7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30" grpId="0" animBg="1"/>
      <p:bldP spid="34" grpId="0" animBg="1"/>
      <p:bldP spid="35" grpId="0" animBg="1"/>
      <p:bldP spid="36" grpId="0"/>
      <p:bldP spid="40" grpId="0"/>
      <p:bldP spid="41" grpId="0"/>
      <p:bldP spid="45" grpId="0"/>
      <p:bldP spid="46" grpId="0"/>
      <p:bldP spid="50" grpId="0"/>
      <p:bldP spid="51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053852" y="1875912"/>
            <a:ext cx="3335282" cy="523893"/>
            <a:chOff x="4513428" y="4948117"/>
            <a:chExt cx="3335282" cy="523893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7648638" y="5102247"/>
              <a:ext cx="200072" cy="231195"/>
            </a:xfrm>
            <a:custGeom>
              <a:avLst/>
              <a:gdLst>
                <a:gd name="T0" fmla="*/ 173 w 173"/>
                <a:gd name="T1" fmla="*/ 36 h 199"/>
                <a:gd name="T2" fmla="*/ 22 w 173"/>
                <a:gd name="T3" fmla="*/ 0 h 199"/>
                <a:gd name="T4" fmla="*/ 1 w 173"/>
                <a:gd name="T5" fmla="*/ 192 h 199"/>
                <a:gd name="T6" fmla="*/ 0 w 173"/>
                <a:gd name="T7" fmla="*/ 199 h 199"/>
                <a:gd name="T8" fmla="*/ 173 w 173"/>
                <a:gd name="T9" fmla="*/ 161 h 199"/>
                <a:gd name="T10" fmla="*/ 173 w 173"/>
                <a:gd name="T11" fmla="*/ 3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3" h="199">
                  <a:moveTo>
                    <a:pt x="173" y="36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6" y="64"/>
                    <a:pt x="8" y="127"/>
                    <a:pt x="1" y="192"/>
                  </a:cubicBezTo>
                  <a:cubicBezTo>
                    <a:pt x="0" y="195"/>
                    <a:pt x="0" y="197"/>
                    <a:pt x="0" y="199"/>
                  </a:cubicBezTo>
                  <a:cubicBezTo>
                    <a:pt x="173" y="161"/>
                    <a:pt x="173" y="161"/>
                    <a:pt x="173" y="161"/>
                  </a:cubicBezTo>
                  <a:lnTo>
                    <a:pt x="173" y="36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6511929" y="4948117"/>
              <a:ext cx="1161903" cy="523893"/>
            </a:xfrm>
            <a:custGeom>
              <a:avLst/>
              <a:gdLst>
                <a:gd name="T0" fmla="*/ 1002 w 1002"/>
                <a:gd name="T1" fmla="*/ 133 h 451"/>
                <a:gd name="T2" fmla="*/ 432 w 1002"/>
                <a:gd name="T3" fmla="*/ 0 h 451"/>
                <a:gd name="T4" fmla="*/ 0 w 1002"/>
                <a:gd name="T5" fmla="*/ 181 h 451"/>
                <a:gd name="T6" fmla="*/ 88 w 1002"/>
                <a:gd name="T7" fmla="*/ 376 h 451"/>
                <a:gd name="T8" fmla="*/ 432 w 1002"/>
                <a:gd name="T9" fmla="*/ 451 h 451"/>
                <a:gd name="T10" fmla="*/ 980 w 1002"/>
                <a:gd name="T11" fmla="*/ 332 h 451"/>
                <a:gd name="T12" fmla="*/ 981 w 1002"/>
                <a:gd name="T13" fmla="*/ 325 h 451"/>
                <a:gd name="T14" fmla="*/ 1002 w 1002"/>
                <a:gd name="T15" fmla="*/ 133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2" h="451">
                  <a:moveTo>
                    <a:pt x="1002" y="133"/>
                  </a:moveTo>
                  <a:cubicBezTo>
                    <a:pt x="432" y="0"/>
                    <a:pt x="432" y="0"/>
                    <a:pt x="432" y="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88" y="376"/>
                    <a:pt x="88" y="376"/>
                    <a:pt x="88" y="376"/>
                  </a:cubicBezTo>
                  <a:cubicBezTo>
                    <a:pt x="432" y="451"/>
                    <a:pt x="432" y="451"/>
                    <a:pt x="432" y="451"/>
                  </a:cubicBezTo>
                  <a:cubicBezTo>
                    <a:pt x="980" y="332"/>
                    <a:pt x="980" y="332"/>
                    <a:pt x="980" y="332"/>
                  </a:cubicBezTo>
                  <a:cubicBezTo>
                    <a:pt x="980" y="330"/>
                    <a:pt x="980" y="328"/>
                    <a:pt x="981" y="325"/>
                  </a:cubicBezTo>
                  <a:cubicBezTo>
                    <a:pt x="988" y="260"/>
                    <a:pt x="996" y="197"/>
                    <a:pt x="1002" y="133"/>
                  </a:cubicBezTo>
                  <a:close/>
                </a:path>
              </a:pathLst>
            </a:custGeom>
            <a:solidFill>
              <a:srgbClr val="F9CB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4513428" y="4948117"/>
              <a:ext cx="2487568" cy="523893"/>
            </a:xfrm>
            <a:custGeom>
              <a:avLst/>
              <a:gdLst>
                <a:gd name="T0" fmla="*/ 6346 w 6355"/>
                <a:gd name="T1" fmla="*/ 323 h 707"/>
                <a:gd name="T2" fmla="*/ 6120 w 6355"/>
                <a:gd name="T3" fmla="*/ 175 h 707"/>
                <a:gd name="T4" fmla="*/ 6355 w 6355"/>
                <a:gd name="T5" fmla="*/ 0 h 707"/>
                <a:gd name="T6" fmla="*/ 0 w 6355"/>
                <a:gd name="T7" fmla="*/ 0 h 707"/>
                <a:gd name="T8" fmla="*/ 0 w 6355"/>
                <a:gd name="T9" fmla="*/ 707 h 707"/>
                <a:gd name="T10" fmla="*/ 6355 w 6355"/>
                <a:gd name="T11" fmla="*/ 707 h 707"/>
                <a:gd name="T12" fmla="*/ 6169 w 6355"/>
                <a:gd name="T13" fmla="*/ 509 h 707"/>
                <a:gd name="T14" fmla="*/ 6346 w 6355"/>
                <a:gd name="T15" fmla="*/ 323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55" h="707">
                  <a:moveTo>
                    <a:pt x="6346" y="323"/>
                  </a:moveTo>
                  <a:lnTo>
                    <a:pt x="6120" y="175"/>
                  </a:lnTo>
                  <a:lnTo>
                    <a:pt x="6355" y="0"/>
                  </a:lnTo>
                  <a:lnTo>
                    <a:pt x="0" y="0"/>
                  </a:lnTo>
                  <a:lnTo>
                    <a:pt x="0" y="707"/>
                  </a:lnTo>
                  <a:lnTo>
                    <a:pt x="6355" y="707"/>
                  </a:lnTo>
                  <a:lnTo>
                    <a:pt x="6169" y="509"/>
                  </a:lnTo>
                  <a:lnTo>
                    <a:pt x="6346" y="32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0" name="MH_Text_1"/>
          <p:cNvSpPr/>
          <p:nvPr>
            <p:custDataLst>
              <p:tags r:id="rId1"/>
            </p:custDataLst>
          </p:nvPr>
        </p:nvSpPr>
        <p:spPr>
          <a:xfrm>
            <a:off x="981844" y="1889404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rgbClr val="587F2D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rgbClr val="587F2D"/>
              </a:solidFill>
              <a:cs typeface="+mn-ea"/>
              <a:sym typeface="+mn-lt"/>
            </a:endParaRPr>
          </a:p>
        </p:txBody>
      </p:sp>
      <p:sp>
        <p:nvSpPr>
          <p:cNvPr id="11" name="MH_Text_1"/>
          <p:cNvSpPr/>
          <p:nvPr>
            <p:custDataLst>
              <p:tags r:id="rId2"/>
            </p:custDataLst>
          </p:nvPr>
        </p:nvSpPr>
        <p:spPr>
          <a:xfrm>
            <a:off x="4910631" y="1929078"/>
            <a:ext cx="5845522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53852" y="2955847"/>
            <a:ext cx="4281552" cy="523893"/>
            <a:chOff x="4513428" y="3073918"/>
            <a:chExt cx="4281552" cy="523893"/>
          </a:xfrm>
        </p:grpSpPr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8639368" y="3229530"/>
              <a:ext cx="155612" cy="229713"/>
            </a:xfrm>
            <a:custGeom>
              <a:avLst/>
              <a:gdLst>
                <a:gd name="T0" fmla="*/ 134 w 134"/>
                <a:gd name="T1" fmla="*/ 35 h 198"/>
                <a:gd name="T2" fmla="*/ 17 w 134"/>
                <a:gd name="T3" fmla="*/ 0 h 198"/>
                <a:gd name="T4" fmla="*/ 0 w 134"/>
                <a:gd name="T5" fmla="*/ 192 h 198"/>
                <a:gd name="T6" fmla="*/ 0 w 134"/>
                <a:gd name="T7" fmla="*/ 198 h 198"/>
                <a:gd name="T8" fmla="*/ 134 w 134"/>
                <a:gd name="T9" fmla="*/ 160 h 198"/>
                <a:gd name="T10" fmla="*/ 134 w 134"/>
                <a:gd name="T11" fmla="*/ 3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198">
                  <a:moveTo>
                    <a:pt x="134" y="35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2" y="63"/>
                    <a:pt x="6" y="126"/>
                    <a:pt x="0" y="192"/>
                  </a:cubicBezTo>
                  <a:cubicBezTo>
                    <a:pt x="0" y="194"/>
                    <a:pt x="0" y="196"/>
                    <a:pt x="0" y="198"/>
                  </a:cubicBezTo>
                  <a:cubicBezTo>
                    <a:pt x="134" y="160"/>
                    <a:pt x="134" y="160"/>
                    <a:pt x="134" y="160"/>
                  </a:cubicBezTo>
                  <a:lnTo>
                    <a:pt x="134" y="3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87F2D"/>
                </a:solidFill>
              </a:endParaRPr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7761271" y="3073918"/>
              <a:ext cx="898103" cy="523893"/>
            </a:xfrm>
            <a:custGeom>
              <a:avLst/>
              <a:gdLst>
                <a:gd name="T0" fmla="*/ 774 w 774"/>
                <a:gd name="T1" fmla="*/ 134 h 451"/>
                <a:gd name="T2" fmla="*/ 334 w 774"/>
                <a:gd name="T3" fmla="*/ 0 h 451"/>
                <a:gd name="T4" fmla="*/ 0 w 774"/>
                <a:gd name="T5" fmla="*/ 182 h 451"/>
                <a:gd name="T6" fmla="*/ 68 w 774"/>
                <a:gd name="T7" fmla="*/ 376 h 451"/>
                <a:gd name="T8" fmla="*/ 334 w 774"/>
                <a:gd name="T9" fmla="*/ 451 h 451"/>
                <a:gd name="T10" fmla="*/ 757 w 774"/>
                <a:gd name="T11" fmla="*/ 332 h 451"/>
                <a:gd name="T12" fmla="*/ 757 w 774"/>
                <a:gd name="T13" fmla="*/ 326 h 451"/>
                <a:gd name="T14" fmla="*/ 774 w 774"/>
                <a:gd name="T15" fmla="*/ 134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4" h="451">
                  <a:moveTo>
                    <a:pt x="774" y="134"/>
                  </a:moveTo>
                  <a:cubicBezTo>
                    <a:pt x="334" y="0"/>
                    <a:pt x="334" y="0"/>
                    <a:pt x="334" y="0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68" y="376"/>
                    <a:pt x="68" y="376"/>
                    <a:pt x="68" y="376"/>
                  </a:cubicBezTo>
                  <a:cubicBezTo>
                    <a:pt x="334" y="451"/>
                    <a:pt x="334" y="451"/>
                    <a:pt x="334" y="451"/>
                  </a:cubicBezTo>
                  <a:cubicBezTo>
                    <a:pt x="757" y="332"/>
                    <a:pt x="757" y="332"/>
                    <a:pt x="757" y="332"/>
                  </a:cubicBezTo>
                  <a:cubicBezTo>
                    <a:pt x="757" y="330"/>
                    <a:pt x="757" y="328"/>
                    <a:pt x="757" y="326"/>
                  </a:cubicBezTo>
                  <a:cubicBezTo>
                    <a:pt x="763" y="260"/>
                    <a:pt x="769" y="197"/>
                    <a:pt x="774" y="134"/>
                  </a:cubicBezTo>
                  <a:close/>
                </a:path>
              </a:pathLst>
            </a:custGeom>
            <a:solidFill>
              <a:srgbClr val="F9CB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87F2D"/>
                </a:solidFill>
              </a:endParaRPr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4513428" y="3073918"/>
              <a:ext cx="3635391" cy="523893"/>
            </a:xfrm>
            <a:custGeom>
              <a:avLst/>
              <a:gdLst>
                <a:gd name="T0" fmla="*/ 4898 w 4906"/>
                <a:gd name="T1" fmla="*/ 324 h 707"/>
                <a:gd name="T2" fmla="*/ 4725 w 4906"/>
                <a:gd name="T3" fmla="*/ 177 h 707"/>
                <a:gd name="T4" fmla="*/ 4906 w 4906"/>
                <a:gd name="T5" fmla="*/ 0 h 707"/>
                <a:gd name="T6" fmla="*/ 0 w 4906"/>
                <a:gd name="T7" fmla="*/ 0 h 707"/>
                <a:gd name="T8" fmla="*/ 0 w 4906"/>
                <a:gd name="T9" fmla="*/ 707 h 707"/>
                <a:gd name="T10" fmla="*/ 4906 w 4906"/>
                <a:gd name="T11" fmla="*/ 707 h 707"/>
                <a:gd name="T12" fmla="*/ 4762 w 4906"/>
                <a:gd name="T13" fmla="*/ 511 h 707"/>
                <a:gd name="T14" fmla="*/ 4898 w 4906"/>
                <a:gd name="T15" fmla="*/ 32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06" h="707">
                  <a:moveTo>
                    <a:pt x="4898" y="324"/>
                  </a:moveTo>
                  <a:lnTo>
                    <a:pt x="4725" y="177"/>
                  </a:lnTo>
                  <a:lnTo>
                    <a:pt x="4906" y="0"/>
                  </a:lnTo>
                  <a:lnTo>
                    <a:pt x="0" y="0"/>
                  </a:lnTo>
                  <a:lnTo>
                    <a:pt x="0" y="707"/>
                  </a:lnTo>
                  <a:lnTo>
                    <a:pt x="4906" y="707"/>
                  </a:lnTo>
                  <a:lnTo>
                    <a:pt x="4762" y="511"/>
                  </a:lnTo>
                  <a:lnTo>
                    <a:pt x="4898" y="32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87F2D"/>
                </a:solidFill>
              </a:endParaRPr>
            </a:p>
          </p:txBody>
        </p:sp>
      </p:grpSp>
      <p:sp>
        <p:nvSpPr>
          <p:cNvPr id="16" name="MH_Text_1"/>
          <p:cNvSpPr/>
          <p:nvPr>
            <p:custDataLst>
              <p:tags r:id="rId3"/>
            </p:custDataLst>
          </p:nvPr>
        </p:nvSpPr>
        <p:spPr>
          <a:xfrm>
            <a:off x="981844" y="3002013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rgbClr val="587F2D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rgbClr val="587F2D"/>
              </a:solidFill>
              <a:cs typeface="+mn-ea"/>
              <a:sym typeface="+mn-lt"/>
            </a:endParaRPr>
          </a:p>
        </p:txBody>
      </p:sp>
      <p:sp>
        <p:nvSpPr>
          <p:cNvPr id="17" name="MH_Text_1"/>
          <p:cNvSpPr/>
          <p:nvPr>
            <p:custDataLst>
              <p:tags r:id="rId4"/>
            </p:custDataLst>
          </p:nvPr>
        </p:nvSpPr>
        <p:spPr>
          <a:xfrm>
            <a:off x="5524880" y="3043988"/>
            <a:ext cx="5845522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53852" y="4035782"/>
            <a:ext cx="5544972" cy="523893"/>
            <a:chOff x="4513428" y="2463326"/>
            <a:chExt cx="5544972" cy="523893"/>
          </a:xfrm>
        </p:grpSpPr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9858328" y="2617456"/>
              <a:ext cx="200072" cy="231195"/>
            </a:xfrm>
            <a:custGeom>
              <a:avLst/>
              <a:gdLst>
                <a:gd name="T0" fmla="*/ 173 w 173"/>
                <a:gd name="T1" fmla="*/ 36 h 199"/>
                <a:gd name="T2" fmla="*/ 22 w 173"/>
                <a:gd name="T3" fmla="*/ 0 h 199"/>
                <a:gd name="T4" fmla="*/ 1 w 173"/>
                <a:gd name="T5" fmla="*/ 192 h 199"/>
                <a:gd name="T6" fmla="*/ 0 w 173"/>
                <a:gd name="T7" fmla="*/ 199 h 199"/>
                <a:gd name="T8" fmla="*/ 173 w 173"/>
                <a:gd name="T9" fmla="*/ 161 h 199"/>
                <a:gd name="T10" fmla="*/ 173 w 173"/>
                <a:gd name="T11" fmla="*/ 3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3" h="199">
                  <a:moveTo>
                    <a:pt x="173" y="36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6" y="64"/>
                    <a:pt x="8" y="127"/>
                    <a:pt x="1" y="192"/>
                  </a:cubicBezTo>
                  <a:cubicBezTo>
                    <a:pt x="0" y="195"/>
                    <a:pt x="0" y="197"/>
                    <a:pt x="0" y="199"/>
                  </a:cubicBezTo>
                  <a:cubicBezTo>
                    <a:pt x="173" y="161"/>
                    <a:pt x="173" y="161"/>
                    <a:pt x="173" y="161"/>
                  </a:cubicBezTo>
                  <a:lnTo>
                    <a:pt x="173" y="36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8721619" y="2463326"/>
              <a:ext cx="1161903" cy="523893"/>
            </a:xfrm>
            <a:custGeom>
              <a:avLst/>
              <a:gdLst>
                <a:gd name="T0" fmla="*/ 1002 w 1002"/>
                <a:gd name="T1" fmla="*/ 133 h 451"/>
                <a:gd name="T2" fmla="*/ 432 w 1002"/>
                <a:gd name="T3" fmla="*/ 0 h 451"/>
                <a:gd name="T4" fmla="*/ 0 w 1002"/>
                <a:gd name="T5" fmla="*/ 181 h 451"/>
                <a:gd name="T6" fmla="*/ 88 w 1002"/>
                <a:gd name="T7" fmla="*/ 376 h 451"/>
                <a:gd name="T8" fmla="*/ 432 w 1002"/>
                <a:gd name="T9" fmla="*/ 451 h 451"/>
                <a:gd name="T10" fmla="*/ 980 w 1002"/>
                <a:gd name="T11" fmla="*/ 332 h 451"/>
                <a:gd name="T12" fmla="*/ 981 w 1002"/>
                <a:gd name="T13" fmla="*/ 325 h 451"/>
                <a:gd name="T14" fmla="*/ 1002 w 1002"/>
                <a:gd name="T15" fmla="*/ 133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2" h="451">
                  <a:moveTo>
                    <a:pt x="1002" y="133"/>
                  </a:moveTo>
                  <a:cubicBezTo>
                    <a:pt x="432" y="0"/>
                    <a:pt x="432" y="0"/>
                    <a:pt x="432" y="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88" y="376"/>
                    <a:pt x="88" y="376"/>
                    <a:pt x="88" y="376"/>
                  </a:cubicBezTo>
                  <a:cubicBezTo>
                    <a:pt x="432" y="451"/>
                    <a:pt x="432" y="451"/>
                    <a:pt x="432" y="451"/>
                  </a:cubicBezTo>
                  <a:cubicBezTo>
                    <a:pt x="980" y="332"/>
                    <a:pt x="980" y="332"/>
                    <a:pt x="980" y="332"/>
                  </a:cubicBezTo>
                  <a:cubicBezTo>
                    <a:pt x="980" y="330"/>
                    <a:pt x="980" y="328"/>
                    <a:pt x="981" y="325"/>
                  </a:cubicBezTo>
                  <a:cubicBezTo>
                    <a:pt x="988" y="260"/>
                    <a:pt x="996" y="197"/>
                    <a:pt x="1002" y="133"/>
                  </a:cubicBezTo>
                  <a:close/>
                </a:path>
              </a:pathLst>
            </a:custGeom>
            <a:solidFill>
              <a:srgbClr val="F9CB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7"/>
            <p:cNvSpPr>
              <a:spLocks/>
            </p:cNvSpPr>
            <p:nvPr/>
          </p:nvSpPr>
          <p:spPr bwMode="auto">
            <a:xfrm>
              <a:off x="4513428" y="2463326"/>
              <a:ext cx="4709114" cy="523893"/>
            </a:xfrm>
            <a:custGeom>
              <a:avLst/>
              <a:gdLst>
                <a:gd name="T0" fmla="*/ 6346 w 6355"/>
                <a:gd name="T1" fmla="*/ 323 h 707"/>
                <a:gd name="T2" fmla="*/ 6120 w 6355"/>
                <a:gd name="T3" fmla="*/ 175 h 707"/>
                <a:gd name="T4" fmla="*/ 6355 w 6355"/>
                <a:gd name="T5" fmla="*/ 0 h 707"/>
                <a:gd name="T6" fmla="*/ 0 w 6355"/>
                <a:gd name="T7" fmla="*/ 0 h 707"/>
                <a:gd name="T8" fmla="*/ 0 w 6355"/>
                <a:gd name="T9" fmla="*/ 707 h 707"/>
                <a:gd name="T10" fmla="*/ 6355 w 6355"/>
                <a:gd name="T11" fmla="*/ 707 h 707"/>
                <a:gd name="T12" fmla="*/ 6169 w 6355"/>
                <a:gd name="T13" fmla="*/ 509 h 707"/>
                <a:gd name="T14" fmla="*/ 6346 w 6355"/>
                <a:gd name="T15" fmla="*/ 323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55" h="707">
                  <a:moveTo>
                    <a:pt x="6346" y="323"/>
                  </a:moveTo>
                  <a:lnTo>
                    <a:pt x="6120" y="175"/>
                  </a:lnTo>
                  <a:lnTo>
                    <a:pt x="6355" y="0"/>
                  </a:lnTo>
                  <a:lnTo>
                    <a:pt x="0" y="0"/>
                  </a:lnTo>
                  <a:lnTo>
                    <a:pt x="0" y="707"/>
                  </a:lnTo>
                  <a:lnTo>
                    <a:pt x="6355" y="707"/>
                  </a:lnTo>
                  <a:lnTo>
                    <a:pt x="6169" y="509"/>
                  </a:lnTo>
                  <a:lnTo>
                    <a:pt x="6346" y="32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2" name="MH_Text_1"/>
          <p:cNvSpPr/>
          <p:nvPr>
            <p:custDataLst>
              <p:tags r:id="rId5"/>
            </p:custDataLst>
          </p:nvPr>
        </p:nvSpPr>
        <p:spPr>
          <a:xfrm>
            <a:off x="981844" y="4077072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rgbClr val="587F2D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rgbClr val="587F2D"/>
              </a:solidFill>
              <a:cs typeface="+mn-ea"/>
              <a:sym typeface="+mn-lt"/>
            </a:endParaRPr>
          </a:p>
        </p:txBody>
      </p:sp>
      <p:sp>
        <p:nvSpPr>
          <p:cNvPr id="23" name="MH_Text_1"/>
          <p:cNvSpPr/>
          <p:nvPr>
            <p:custDataLst>
              <p:tags r:id="rId6"/>
            </p:custDataLst>
          </p:nvPr>
        </p:nvSpPr>
        <p:spPr>
          <a:xfrm>
            <a:off x="6814492" y="4127716"/>
            <a:ext cx="475252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53852" y="5115718"/>
            <a:ext cx="3278224" cy="525375"/>
            <a:chOff x="4513428" y="3684510"/>
            <a:chExt cx="3278224" cy="525375"/>
          </a:xfrm>
        </p:grpSpPr>
        <p:sp>
          <p:nvSpPr>
            <p:cNvPr id="25" name="Freeform 11"/>
            <p:cNvSpPr>
              <a:spLocks/>
            </p:cNvSpPr>
            <p:nvPr/>
          </p:nvSpPr>
          <p:spPr bwMode="auto">
            <a:xfrm>
              <a:off x="7673832" y="3840122"/>
              <a:ext cx="117820" cy="229713"/>
            </a:xfrm>
            <a:custGeom>
              <a:avLst/>
              <a:gdLst>
                <a:gd name="T0" fmla="*/ 102 w 102"/>
                <a:gd name="T1" fmla="*/ 36 h 198"/>
                <a:gd name="T2" fmla="*/ 12 w 102"/>
                <a:gd name="T3" fmla="*/ 0 h 198"/>
                <a:gd name="T4" fmla="*/ 0 w 102"/>
                <a:gd name="T5" fmla="*/ 192 h 198"/>
                <a:gd name="T6" fmla="*/ 0 w 102"/>
                <a:gd name="T7" fmla="*/ 198 h 198"/>
                <a:gd name="T8" fmla="*/ 102 w 102"/>
                <a:gd name="T9" fmla="*/ 161 h 198"/>
                <a:gd name="T10" fmla="*/ 102 w 102"/>
                <a:gd name="T11" fmla="*/ 3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98">
                  <a:moveTo>
                    <a:pt x="102" y="36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9" y="64"/>
                    <a:pt x="4" y="127"/>
                    <a:pt x="0" y="192"/>
                  </a:cubicBezTo>
                  <a:cubicBezTo>
                    <a:pt x="0" y="194"/>
                    <a:pt x="0" y="196"/>
                    <a:pt x="0" y="198"/>
                  </a:cubicBezTo>
                  <a:cubicBezTo>
                    <a:pt x="102" y="161"/>
                    <a:pt x="102" y="161"/>
                    <a:pt x="102" y="161"/>
                  </a:cubicBezTo>
                  <a:lnTo>
                    <a:pt x="102" y="36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2"/>
            <p:cNvSpPr>
              <a:spLocks/>
            </p:cNvSpPr>
            <p:nvPr/>
          </p:nvSpPr>
          <p:spPr bwMode="auto">
            <a:xfrm>
              <a:off x="7000996" y="3684510"/>
              <a:ext cx="686175" cy="525375"/>
            </a:xfrm>
            <a:custGeom>
              <a:avLst/>
              <a:gdLst>
                <a:gd name="T0" fmla="*/ 592 w 592"/>
                <a:gd name="T1" fmla="*/ 134 h 452"/>
                <a:gd name="T2" fmla="*/ 256 w 592"/>
                <a:gd name="T3" fmla="*/ 0 h 452"/>
                <a:gd name="T4" fmla="*/ 0 w 592"/>
                <a:gd name="T5" fmla="*/ 182 h 452"/>
                <a:gd name="T6" fmla="*/ 52 w 592"/>
                <a:gd name="T7" fmla="*/ 376 h 452"/>
                <a:gd name="T8" fmla="*/ 256 w 592"/>
                <a:gd name="T9" fmla="*/ 452 h 452"/>
                <a:gd name="T10" fmla="*/ 580 w 592"/>
                <a:gd name="T11" fmla="*/ 332 h 452"/>
                <a:gd name="T12" fmla="*/ 580 w 592"/>
                <a:gd name="T13" fmla="*/ 326 h 452"/>
                <a:gd name="T14" fmla="*/ 592 w 592"/>
                <a:gd name="T15" fmla="*/ 13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2" h="452">
                  <a:moveTo>
                    <a:pt x="592" y="134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52" y="376"/>
                    <a:pt x="52" y="376"/>
                    <a:pt x="52" y="376"/>
                  </a:cubicBezTo>
                  <a:cubicBezTo>
                    <a:pt x="256" y="452"/>
                    <a:pt x="256" y="452"/>
                    <a:pt x="256" y="452"/>
                  </a:cubicBezTo>
                  <a:cubicBezTo>
                    <a:pt x="580" y="332"/>
                    <a:pt x="580" y="332"/>
                    <a:pt x="580" y="332"/>
                  </a:cubicBezTo>
                  <a:cubicBezTo>
                    <a:pt x="580" y="330"/>
                    <a:pt x="580" y="328"/>
                    <a:pt x="580" y="326"/>
                  </a:cubicBezTo>
                  <a:cubicBezTo>
                    <a:pt x="584" y="261"/>
                    <a:pt x="589" y="198"/>
                    <a:pt x="592" y="134"/>
                  </a:cubicBezTo>
                  <a:close/>
                </a:path>
              </a:pathLst>
            </a:custGeom>
            <a:solidFill>
              <a:srgbClr val="F9CB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3"/>
            <p:cNvSpPr>
              <a:spLocks/>
            </p:cNvSpPr>
            <p:nvPr/>
          </p:nvSpPr>
          <p:spPr bwMode="auto">
            <a:xfrm>
              <a:off x="4513428" y="3684510"/>
              <a:ext cx="2784713" cy="525375"/>
            </a:xfrm>
            <a:custGeom>
              <a:avLst/>
              <a:gdLst>
                <a:gd name="T0" fmla="*/ 3751 w 3758"/>
                <a:gd name="T1" fmla="*/ 325 h 709"/>
                <a:gd name="T2" fmla="*/ 3618 w 3758"/>
                <a:gd name="T3" fmla="*/ 177 h 709"/>
                <a:gd name="T4" fmla="*/ 3758 w 3758"/>
                <a:gd name="T5" fmla="*/ 0 h 709"/>
                <a:gd name="T6" fmla="*/ 0 w 3758"/>
                <a:gd name="T7" fmla="*/ 0 h 709"/>
                <a:gd name="T8" fmla="*/ 0 w 3758"/>
                <a:gd name="T9" fmla="*/ 709 h 709"/>
                <a:gd name="T10" fmla="*/ 3758 w 3758"/>
                <a:gd name="T11" fmla="*/ 709 h 709"/>
                <a:gd name="T12" fmla="*/ 3646 w 3758"/>
                <a:gd name="T13" fmla="*/ 511 h 709"/>
                <a:gd name="T14" fmla="*/ 3751 w 3758"/>
                <a:gd name="T15" fmla="*/ 325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58" h="709">
                  <a:moveTo>
                    <a:pt x="3751" y="325"/>
                  </a:moveTo>
                  <a:lnTo>
                    <a:pt x="3618" y="177"/>
                  </a:lnTo>
                  <a:lnTo>
                    <a:pt x="3758" y="0"/>
                  </a:lnTo>
                  <a:lnTo>
                    <a:pt x="0" y="0"/>
                  </a:lnTo>
                  <a:lnTo>
                    <a:pt x="0" y="709"/>
                  </a:lnTo>
                  <a:lnTo>
                    <a:pt x="3758" y="709"/>
                  </a:lnTo>
                  <a:lnTo>
                    <a:pt x="3646" y="511"/>
                  </a:lnTo>
                  <a:lnTo>
                    <a:pt x="3751" y="32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8" name="MH_Text_1"/>
          <p:cNvSpPr/>
          <p:nvPr>
            <p:custDataLst>
              <p:tags r:id="rId7"/>
            </p:custDataLst>
          </p:nvPr>
        </p:nvSpPr>
        <p:spPr>
          <a:xfrm>
            <a:off x="981844" y="5160800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rgbClr val="587F2D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rgbClr val="587F2D"/>
              </a:solidFill>
              <a:cs typeface="+mn-ea"/>
              <a:sym typeface="+mn-lt"/>
            </a:endParaRPr>
          </a:p>
        </p:txBody>
      </p:sp>
      <p:sp>
        <p:nvSpPr>
          <p:cNvPr id="29" name="MH_Text_1"/>
          <p:cNvSpPr/>
          <p:nvPr>
            <p:custDataLst>
              <p:tags r:id="rId8"/>
            </p:custDataLst>
          </p:nvPr>
        </p:nvSpPr>
        <p:spPr>
          <a:xfrm>
            <a:off x="4910630" y="5255454"/>
            <a:ext cx="5936309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004339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5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5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5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85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35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85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35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85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35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85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10" grpId="0"/>
      <p:bldP spid="11" grpId="0"/>
      <p:bldP spid="16" grpId="0"/>
      <p:bldP spid="17" grpId="0"/>
      <p:bldP spid="22" grpId="0"/>
      <p:bldP spid="23" grpId="0"/>
      <p:bldP spid="28" grpId="0"/>
      <p:bldP spid="2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1"/>
  <p:tag name="ISPRING_ULTRA_SCORM_COURSE_ID" val="5DAF2E25-EA18-41A1-8480-6F9B328187E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ULTRA_SCORM_SLIDE_COUNT" val="1"/>
  <p:tag name="ISPRING_SCORM_RATE_QUIZZES" val="0"/>
  <p:tag name="ISPRING_SCORM_PASSING_SCORE" val="2.702703"/>
  <p:tag name="ISPRING_PRESENTATION_TITLE" val="1796总结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1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7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1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1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Office 主题">
  <a:themeElements>
    <a:clrScheme name="自定义 549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4F1EC"/>
      </a:accent1>
      <a:accent2>
        <a:srgbClr val="F4F1EC"/>
      </a:accent2>
      <a:accent3>
        <a:srgbClr val="F4F1EC"/>
      </a:accent3>
      <a:accent4>
        <a:srgbClr val="F4F1EC"/>
      </a:accent4>
      <a:accent5>
        <a:srgbClr val="F4F1EC"/>
      </a:accent5>
      <a:accent6>
        <a:srgbClr val="F4F1EC"/>
      </a:accent6>
      <a:hlink>
        <a:srgbClr val="5F5F5F"/>
      </a:hlink>
      <a:folHlink>
        <a:srgbClr val="919191"/>
      </a:folHlink>
    </a:clrScheme>
    <a:fontScheme name="自定义 16">
      <a:majorFont>
        <a:latin typeface="Franklin Gothic Medium"/>
        <a:ea typeface="方正尚酷简体"/>
        <a:cs typeface=""/>
      </a:majorFont>
      <a:minorFont>
        <a:latin typeface="Franklin Gothic Book"/>
        <a:ea typeface="方正尚酷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1587</TotalTime>
  <Words>3319</Words>
  <Application>Microsoft Office PowerPoint</Application>
  <PresentationFormat>宽屏</PresentationFormat>
  <Paragraphs>393</Paragraphs>
  <Slides>36</Slides>
  <Notes>36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0" baseType="lpstr">
      <vt:lpstr>Roboto Bold</vt:lpstr>
      <vt:lpstr>等线</vt:lpstr>
      <vt:lpstr>方正尚酷简体</vt:lpstr>
      <vt:lpstr>华文中宋</vt:lpstr>
      <vt:lpstr>时尚中黑简体</vt:lpstr>
      <vt:lpstr>微软雅黑</vt:lpstr>
      <vt:lpstr>Agency FB</vt:lpstr>
      <vt:lpstr>Arial</vt:lpstr>
      <vt:lpstr>Calibri</vt:lpstr>
      <vt:lpstr>Franklin Gothic Book</vt:lpstr>
      <vt:lpstr>Franklin Gothic Medium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3</cp:revision>
  <dcterms:created xsi:type="dcterms:W3CDTF">2016-07-17T01:36:55Z</dcterms:created>
  <dcterms:modified xsi:type="dcterms:W3CDTF">2019-03-28T04:48:33Z</dcterms:modified>
</cp:coreProperties>
</file>