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 lvl="0">
      <a:defRPr lang="zh-CN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01" userDrawn="1">
          <p15:clr>
            <a:srgbClr val="A4A3A4"/>
          </p15:clr>
        </p15:guide>
        <p15:guide id="4" pos="279" userDrawn="1">
          <p15:clr>
            <a:srgbClr val="A4A3A4"/>
          </p15:clr>
        </p15:guide>
        <p15:guide id="5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876"/>
    <a:srgbClr val="357D58"/>
    <a:srgbClr val="275B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98" y="120"/>
      </p:cViewPr>
      <p:guideLst>
        <p:guide orient="horz" pos="572"/>
        <p:guide pos="3840"/>
        <p:guide pos="7401"/>
        <p:guide pos="279"/>
        <p:guide orient="horz" pos="3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03481524049012E-2"/>
          <c:y val="3.597786239197652E-2"/>
          <c:w val="0.95689651847595103"/>
          <c:h val="0.814241785617702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9"/>
        <c:overlap val="100"/>
        <c:axId val="-1871202288"/>
        <c:axId val="-1871207728"/>
      </c:barChart>
      <c:catAx>
        <c:axId val="-187120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71207728"/>
        <c:crosses val="autoZero"/>
        <c:auto val="1"/>
        <c:lblAlgn val="ctr"/>
        <c:lblOffset val="100"/>
        <c:noMultiLvlLbl val="0"/>
      </c:catAx>
      <c:valAx>
        <c:axId val="-1871207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7120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circle"/>
            <c:size val="16"/>
            <c:spPr>
              <a:solidFill>
                <a:schemeClr val="tx1">
                  <a:lumMod val="85000"/>
                  <a:lumOff val="15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0.76375310310596933</c:v>
                </c:pt>
                <c:pt idx="1">
                  <c:v>2.1165094768982207E-2</c:v>
                </c:pt>
                <c:pt idx="2">
                  <c:v>8.7102264706325871E-2</c:v>
                </c:pt>
                <c:pt idx="3">
                  <c:v>0.64113683943029243</c:v>
                </c:pt>
                <c:pt idx="4">
                  <c:v>0.32129757883532251</c:v>
                </c:pt>
                <c:pt idx="5">
                  <c:v>0.35308821881207686</c:v>
                </c:pt>
                <c:pt idx="6">
                  <c:v>0.53499008683221794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871195760"/>
        <c:axId val="-1871208272"/>
      </c:lineChart>
      <c:catAx>
        <c:axId val="-187119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275B4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71208272"/>
        <c:crosses val="autoZero"/>
        <c:auto val="1"/>
        <c:lblAlgn val="ctr"/>
        <c:lblOffset val="100"/>
        <c:noMultiLvlLbl val="0"/>
      </c:catAx>
      <c:valAx>
        <c:axId val="-18712082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871195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387FE-A335-4D6A-9E74-4624E6E177D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9178C-8ED8-4FE9-A491-48B6967763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67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" t="13849" r="197" b="-1"/>
          <a:stretch/>
        </p:blipFill>
        <p:spPr>
          <a:xfrm>
            <a:off x="-114300" y="-144380"/>
            <a:ext cx="12306300" cy="700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6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5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9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061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3898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79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5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4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2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07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  <a:sym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6"/>
          <p:cNvSpPr/>
          <p:nvPr/>
        </p:nvSpPr>
        <p:spPr>
          <a:xfrm>
            <a:off x="-99025" y="-209550"/>
            <a:ext cx="3558366" cy="7067549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6"/>
          <p:cNvSpPr/>
          <p:nvPr/>
        </p:nvSpPr>
        <p:spPr>
          <a:xfrm flipH="1" flipV="1">
            <a:off x="7029450" y="-209550"/>
            <a:ext cx="5162547" cy="7067550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6"/>
          <p:cNvSpPr/>
          <p:nvPr/>
        </p:nvSpPr>
        <p:spPr>
          <a:xfrm>
            <a:off x="-99025" y="-209550"/>
            <a:ext cx="3969509" cy="7067550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16233" y="2432519"/>
            <a:ext cx="5565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Work report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84623" y="2368548"/>
            <a:ext cx="504022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378746" y="3625848"/>
            <a:ext cx="504022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378747" y="3752794"/>
            <a:ext cx="5040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2016</a:t>
            </a: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工作</a:t>
            </a: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汇报模板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16233" y="217805"/>
            <a:ext cx="1402037" cy="1059634"/>
            <a:chOff x="3404087" y="892401"/>
            <a:chExt cx="1402037" cy="1059634"/>
          </a:xfrm>
        </p:grpSpPr>
        <p:grpSp>
          <p:nvGrpSpPr>
            <p:cNvPr id="33" name="组合 32"/>
            <p:cNvGrpSpPr/>
            <p:nvPr/>
          </p:nvGrpSpPr>
          <p:grpSpPr>
            <a:xfrm>
              <a:off x="3711906" y="892401"/>
              <a:ext cx="786398" cy="682462"/>
              <a:chOff x="5503004" y="2751502"/>
              <a:chExt cx="786398" cy="682462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5695884" y="2751502"/>
                <a:ext cx="400116" cy="377431"/>
              </a:xfrm>
              <a:custGeom>
                <a:avLst/>
                <a:gdLst>
                  <a:gd name="connsiteX0" fmla="*/ 205066 w 400116"/>
                  <a:gd name="connsiteY0" fmla="*/ 0 h 377431"/>
                  <a:gd name="connsiteX1" fmla="*/ 223709 w 400116"/>
                  <a:gd name="connsiteY1" fmla="*/ 9239 h 377431"/>
                  <a:gd name="connsiteX2" fmla="*/ 400116 w 400116"/>
                  <a:gd name="connsiteY2" fmla="*/ 312173 h 377431"/>
                  <a:gd name="connsiteX3" fmla="*/ 392940 w 400116"/>
                  <a:gd name="connsiteY3" fmla="*/ 377173 h 377431"/>
                  <a:gd name="connsiteX4" fmla="*/ 355801 w 400116"/>
                  <a:gd name="connsiteY4" fmla="*/ 358768 h 377431"/>
                  <a:gd name="connsiteX5" fmla="*/ 200058 w 400116"/>
                  <a:gd name="connsiteY5" fmla="*/ 330059 h 377431"/>
                  <a:gd name="connsiteX6" fmla="*/ 44315 w 400116"/>
                  <a:gd name="connsiteY6" fmla="*/ 358768 h 377431"/>
                  <a:gd name="connsiteX7" fmla="*/ 6657 w 400116"/>
                  <a:gd name="connsiteY7" fmla="*/ 377431 h 377431"/>
                  <a:gd name="connsiteX8" fmla="*/ 0 w 400116"/>
                  <a:gd name="connsiteY8" fmla="*/ 317137 h 377431"/>
                  <a:gd name="connsiteX9" fmla="*/ 176407 w 400116"/>
                  <a:gd name="connsiteY9" fmla="*/ 14203 h 377431"/>
                  <a:gd name="connsiteX10" fmla="*/ 205066 w 400116"/>
                  <a:gd name="connsiteY10" fmla="*/ 0 h 37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0116" h="377431">
                    <a:moveTo>
                      <a:pt x="205066" y="0"/>
                    </a:moveTo>
                    <a:lnTo>
                      <a:pt x="223709" y="9239"/>
                    </a:lnTo>
                    <a:cubicBezTo>
                      <a:pt x="330140" y="74891"/>
                      <a:pt x="400116" y="186071"/>
                      <a:pt x="400116" y="312173"/>
                    </a:cubicBezTo>
                    <a:lnTo>
                      <a:pt x="392940" y="377173"/>
                    </a:lnTo>
                    <a:lnTo>
                      <a:pt x="355801" y="358768"/>
                    </a:lnTo>
                    <a:cubicBezTo>
                      <a:pt x="307932" y="340282"/>
                      <a:pt x="255303" y="330059"/>
                      <a:pt x="200058" y="330059"/>
                    </a:cubicBezTo>
                    <a:cubicBezTo>
                      <a:pt x="144814" y="330059"/>
                      <a:pt x="92184" y="340282"/>
                      <a:pt x="44315" y="358768"/>
                    </a:cubicBezTo>
                    <a:lnTo>
                      <a:pt x="6657" y="377431"/>
                    </a:lnTo>
                    <a:lnTo>
                      <a:pt x="0" y="317137"/>
                    </a:lnTo>
                    <a:cubicBezTo>
                      <a:pt x="0" y="191035"/>
                      <a:pt x="69976" y="79855"/>
                      <a:pt x="176407" y="14203"/>
                    </a:cubicBezTo>
                    <a:lnTo>
                      <a:pt x="205066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5890935" y="3128674"/>
                <a:ext cx="398467" cy="305290"/>
              </a:xfrm>
              <a:custGeom>
                <a:avLst/>
                <a:gdLst>
                  <a:gd name="connsiteX0" fmla="*/ 197890 w 398467"/>
                  <a:gd name="connsiteY0" fmla="*/ 0 h 305290"/>
                  <a:gd name="connsiteX1" fmla="*/ 228717 w 398467"/>
                  <a:gd name="connsiteY1" fmla="*/ 15278 h 305290"/>
                  <a:gd name="connsiteX2" fmla="*/ 396995 w 398467"/>
                  <a:gd name="connsiteY2" fmla="*/ 244586 h 305290"/>
                  <a:gd name="connsiteX3" fmla="*/ 398467 w 398467"/>
                  <a:gd name="connsiteY3" fmla="*/ 257918 h 305290"/>
                  <a:gd name="connsiteX4" fmla="*/ 360809 w 398467"/>
                  <a:gd name="connsiteY4" fmla="*/ 276581 h 305290"/>
                  <a:gd name="connsiteX5" fmla="*/ 205066 w 398467"/>
                  <a:gd name="connsiteY5" fmla="*/ 305290 h 305290"/>
                  <a:gd name="connsiteX6" fmla="*/ 49323 w 398467"/>
                  <a:gd name="connsiteY6" fmla="*/ 276581 h 305290"/>
                  <a:gd name="connsiteX7" fmla="*/ 0 w 398467"/>
                  <a:gd name="connsiteY7" fmla="*/ 252137 h 305290"/>
                  <a:gd name="connsiteX8" fmla="*/ 28659 w 398467"/>
                  <a:gd name="connsiteY8" fmla="*/ 237934 h 305290"/>
                  <a:gd name="connsiteX9" fmla="*/ 196937 w 398467"/>
                  <a:gd name="connsiteY9" fmla="*/ 8626 h 305290"/>
                  <a:gd name="connsiteX10" fmla="*/ 197890 w 398467"/>
                  <a:gd name="connsiteY10" fmla="*/ 0 h 30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467" h="305290">
                    <a:moveTo>
                      <a:pt x="197890" y="0"/>
                    </a:moveTo>
                    <a:lnTo>
                      <a:pt x="228717" y="15278"/>
                    </a:lnTo>
                    <a:cubicBezTo>
                      <a:pt x="313862" y="67799"/>
                      <a:pt x="375676" y="149459"/>
                      <a:pt x="396995" y="244586"/>
                    </a:cubicBezTo>
                    <a:lnTo>
                      <a:pt x="398467" y="257918"/>
                    </a:lnTo>
                    <a:lnTo>
                      <a:pt x="360809" y="276581"/>
                    </a:lnTo>
                    <a:cubicBezTo>
                      <a:pt x="312940" y="295068"/>
                      <a:pt x="260311" y="305290"/>
                      <a:pt x="205066" y="305290"/>
                    </a:cubicBezTo>
                    <a:cubicBezTo>
                      <a:pt x="149822" y="305290"/>
                      <a:pt x="97192" y="295068"/>
                      <a:pt x="49323" y="276581"/>
                    </a:cubicBezTo>
                    <a:lnTo>
                      <a:pt x="0" y="252137"/>
                    </a:lnTo>
                    <a:lnTo>
                      <a:pt x="28659" y="237934"/>
                    </a:lnTo>
                    <a:cubicBezTo>
                      <a:pt x="113804" y="185413"/>
                      <a:pt x="175618" y="103753"/>
                      <a:pt x="196937" y="8626"/>
                    </a:cubicBezTo>
                    <a:lnTo>
                      <a:pt x="197890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5503004" y="3128932"/>
                <a:ext cx="387931" cy="300068"/>
              </a:xfrm>
              <a:custGeom>
                <a:avLst/>
                <a:gdLst>
                  <a:gd name="connsiteX0" fmla="*/ 199538 w 387931"/>
                  <a:gd name="connsiteY0" fmla="*/ 0 h 300068"/>
                  <a:gd name="connsiteX1" fmla="*/ 201010 w 387931"/>
                  <a:gd name="connsiteY1" fmla="*/ 13332 h 300068"/>
                  <a:gd name="connsiteX2" fmla="*/ 369288 w 387931"/>
                  <a:gd name="connsiteY2" fmla="*/ 242640 h 300068"/>
                  <a:gd name="connsiteX3" fmla="*/ 387931 w 387931"/>
                  <a:gd name="connsiteY3" fmla="*/ 251879 h 300068"/>
                  <a:gd name="connsiteX4" fmla="*/ 348624 w 387931"/>
                  <a:gd name="connsiteY4" fmla="*/ 271359 h 300068"/>
                  <a:gd name="connsiteX5" fmla="*/ 192881 w 387931"/>
                  <a:gd name="connsiteY5" fmla="*/ 300068 h 300068"/>
                  <a:gd name="connsiteX6" fmla="*/ 37138 w 387931"/>
                  <a:gd name="connsiteY6" fmla="*/ 271359 h 300068"/>
                  <a:gd name="connsiteX7" fmla="*/ 0 w 387931"/>
                  <a:gd name="connsiteY7" fmla="*/ 252954 h 300068"/>
                  <a:gd name="connsiteX8" fmla="*/ 952 w 387931"/>
                  <a:gd name="connsiteY8" fmla="*/ 244328 h 300068"/>
                  <a:gd name="connsiteX9" fmla="*/ 169230 w 387931"/>
                  <a:gd name="connsiteY9" fmla="*/ 15020 h 300068"/>
                  <a:gd name="connsiteX10" fmla="*/ 199538 w 387931"/>
                  <a:gd name="connsiteY10" fmla="*/ 0 h 30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931" h="300068">
                    <a:moveTo>
                      <a:pt x="199538" y="0"/>
                    </a:moveTo>
                    <a:lnTo>
                      <a:pt x="201010" y="13332"/>
                    </a:lnTo>
                    <a:cubicBezTo>
                      <a:pt x="222330" y="108459"/>
                      <a:pt x="284143" y="190119"/>
                      <a:pt x="369288" y="242640"/>
                    </a:cubicBezTo>
                    <a:lnTo>
                      <a:pt x="387931" y="251879"/>
                    </a:lnTo>
                    <a:lnTo>
                      <a:pt x="348624" y="271359"/>
                    </a:lnTo>
                    <a:cubicBezTo>
                      <a:pt x="300755" y="289846"/>
                      <a:pt x="248126" y="300068"/>
                      <a:pt x="192881" y="300068"/>
                    </a:cubicBezTo>
                    <a:cubicBezTo>
                      <a:pt x="137637" y="300068"/>
                      <a:pt x="85007" y="289846"/>
                      <a:pt x="37138" y="271359"/>
                    </a:cubicBezTo>
                    <a:lnTo>
                      <a:pt x="0" y="252954"/>
                    </a:lnTo>
                    <a:lnTo>
                      <a:pt x="952" y="244328"/>
                    </a:lnTo>
                    <a:cubicBezTo>
                      <a:pt x="22272" y="149201"/>
                      <a:pt x="84085" y="67541"/>
                      <a:pt x="169230" y="15020"/>
                    </a:cubicBezTo>
                    <a:lnTo>
                      <a:pt x="199538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404087" y="1551925"/>
              <a:ext cx="14020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err="1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wellcome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228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-99025" y="-255360"/>
            <a:ext cx="3558366" cy="7113359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6"/>
          <p:cNvSpPr/>
          <p:nvPr/>
        </p:nvSpPr>
        <p:spPr>
          <a:xfrm flipH="1" flipV="1">
            <a:off x="7029450" y="-209550"/>
            <a:ext cx="5162547" cy="7067550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6"/>
          <p:cNvSpPr/>
          <p:nvPr/>
        </p:nvSpPr>
        <p:spPr>
          <a:xfrm>
            <a:off x="-99025" y="-209550"/>
            <a:ext cx="3969509" cy="7067550"/>
          </a:xfrm>
          <a:custGeom>
            <a:avLst/>
            <a:gdLst>
              <a:gd name="connsiteX0" fmla="*/ 0 w 2993232"/>
              <a:gd name="connsiteY0" fmla="*/ 6858000 h 6858000"/>
              <a:gd name="connsiteX1" fmla="*/ 1496616 w 2993232"/>
              <a:gd name="connsiteY1" fmla="*/ 0 h 6858000"/>
              <a:gd name="connsiteX2" fmla="*/ 2993232 w 2993232"/>
              <a:gd name="connsiteY2" fmla="*/ 6858000 h 6858000"/>
              <a:gd name="connsiteX3" fmla="*/ 0 w 2993232"/>
              <a:gd name="connsiteY3" fmla="*/ 6858000 h 6858000"/>
              <a:gd name="connsiteX0" fmla="*/ 3504009 w 6497241"/>
              <a:gd name="connsiteY0" fmla="*/ 7029450 h 7029450"/>
              <a:gd name="connsiteX1" fmla="*/ 0 w 6497241"/>
              <a:gd name="connsiteY1" fmla="*/ 0 h 7029450"/>
              <a:gd name="connsiteX2" fmla="*/ 6497241 w 6497241"/>
              <a:gd name="connsiteY2" fmla="*/ 7029450 h 7029450"/>
              <a:gd name="connsiteX3" fmla="*/ 3504009 w 6497241"/>
              <a:gd name="connsiteY3" fmla="*/ 7029450 h 7029450"/>
              <a:gd name="connsiteX0" fmla="*/ 3504009 w 7011591"/>
              <a:gd name="connsiteY0" fmla="*/ 7029450 h 7029450"/>
              <a:gd name="connsiteX1" fmla="*/ 0 w 7011591"/>
              <a:gd name="connsiteY1" fmla="*/ 0 h 7029450"/>
              <a:gd name="connsiteX2" fmla="*/ 7011591 w 7011591"/>
              <a:gd name="connsiteY2" fmla="*/ 7029450 h 7029450"/>
              <a:gd name="connsiteX3" fmla="*/ 3504009 w 7011591"/>
              <a:gd name="connsiteY3" fmla="*/ 7029450 h 7029450"/>
              <a:gd name="connsiteX0" fmla="*/ 3718322 w 7225904"/>
              <a:gd name="connsiteY0" fmla="*/ 6986588 h 6986588"/>
              <a:gd name="connsiteX1" fmla="*/ 0 w 7225904"/>
              <a:gd name="connsiteY1" fmla="*/ 0 h 6986588"/>
              <a:gd name="connsiteX2" fmla="*/ 7225904 w 7225904"/>
              <a:gd name="connsiteY2" fmla="*/ 6986588 h 6986588"/>
              <a:gd name="connsiteX3" fmla="*/ 3718322 w 7225904"/>
              <a:gd name="connsiteY3" fmla="*/ 6986588 h 6986588"/>
              <a:gd name="connsiteX0" fmla="*/ 3632597 w 7140179"/>
              <a:gd name="connsiteY0" fmla="*/ 7000875 h 7000875"/>
              <a:gd name="connsiteX1" fmla="*/ 0 w 7140179"/>
              <a:gd name="connsiteY1" fmla="*/ 0 h 7000875"/>
              <a:gd name="connsiteX2" fmla="*/ 7140179 w 7140179"/>
              <a:gd name="connsiteY2" fmla="*/ 7000875 h 7000875"/>
              <a:gd name="connsiteX3" fmla="*/ 3632597 w 7140179"/>
              <a:gd name="connsiteY3" fmla="*/ 7000875 h 7000875"/>
              <a:gd name="connsiteX0" fmla="*/ 46434 w 7140179"/>
              <a:gd name="connsiteY0" fmla="*/ 7029450 h 7029450"/>
              <a:gd name="connsiteX1" fmla="*/ 0 w 7140179"/>
              <a:gd name="connsiteY1" fmla="*/ 0 h 7029450"/>
              <a:gd name="connsiteX2" fmla="*/ 7140179 w 7140179"/>
              <a:gd name="connsiteY2" fmla="*/ 7000875 h 7029450"/>
              <a:gd name="connsiteX3" fmla="*/ 46434 w 7140179"/>
              <a:gd name="connsiteY3" fmla="*/ 7029450 h 7029450"/>
              <a:gd name="connsiteX0" fmla="*/ 46434 w 3382567"/>
              <a:gd name="connsiteY0" fmla="*/ 7029450 h 7029450"/>
              <a:gd name="connsiteX1" fmla="*/ 0 w 3382567"/>
              <a:gd name="connsiteY1" fmla="*/ 0 h 7029450"/>
              <a:gd name="connsiteX2" fmla="*/ 3382567 w 3382567"/>
              <a:gd name="connsiteY2" fmla="*/ 6986587 h 7029450"/>
              <a:gd name="connsiteX3" fmla="*/ 46434 w 3382567"/>
              <a:gd name="connsiteY3" fmla="*/ 7029450 h 7029450"/>
              <a:gd name="connsiteX0" fmla="*/ 0 w 3336133"/>
              <a:gd name="connsiteY0" fmla="*/ 7058025 h 7058025"/>
              <a:gd name="connsiteX1" fmla="*/ 39291 w 3336133"/>
              <a:gd name="connsiteY1" fmla="*/ 0 h 7058025"/>
              <a:gd name="connsiteX2" fmla="*/ 3336133 w 3336133"/>
              <a:gd name="connsiteY2" fmla="*/ 7015162 h 7058025"/>
              <a:gd name="connsiteX3" fmla="*/ 0 w 3336133"/>
              <a:gd name="connsiteY3" fmla="*/ 7058025 h 7058025"/>
              <a:gd name="connsiteX0" fmla="*/ 0 w 3593308"/>
              <a:gd name="connsiteY0" fmla="*/ 7058025 h 7058025"/>
              <a:gd name="connsiteX1" fmla="*/ 39291 w 3593308"/>
              <a:gd name="connsiteY1" fmla="*/ 0 h 7058025"/>
              <a:gd name="connsiteX2" fmla="*/ 3593308 w 3593308"/>
              <a:gd name="connsiteY2" fmla="*/ 7043737 h 7058025"/>
              <a:gd name="connsiteX3" fmla="*/ 0 w 3593308"/>
              <a:gd name="connsiteY3" fmla="*/ 7058025 h 7058025"/>
              <a:gd name="connsiteX0" fmla="*/ 0 w 3764758"/>
              <a:gd name="connsiteY0" fmla="*/ 7058025 h 7058025"/>
              <a:gd name="connsiteX1" fmla="*/ 39291 w 3764758"/>
              <a:gd name="connsiteY1" fmla="*/ 0 h 7058025"/>
              <a:gd name="connsiteX2" fmla="*/ 3764758 w 3764758"/>
              <a:gd name="connsiteY2" fmla="*/ 7000875 h 7058025"/>
              <a:gd name="connsiteX3" fmla="*/ 0 w 3764758"/>
              <a:gd name="connsiteY3" fmla="*/ 7058025 h 7058025"/>
              <a:gd name="connsiteX0" fmla="*/ 3571 w 3768329"/>
              <a:gd name="connsiteY0" fmla="*/ 7058025 h 7058025"/>
              <a:gd name="connsiteX1" fmla="*/ 0 w 3768329"/>
              <a:gd name="connsiteY1" fmla="*/ 0 h 7058025"/>
              <a:gd name="connsiteX2" fmla="*/ 3768329 w 3768329"/>
              <a:gd name="connsiteY2" fmla="*/ 7000875 h 7058025"/>
              <a:gd name="connsiteX3" fmla="*/ 3571 w 3768329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3764835 w 3764835"/>
              <a:gd name="connsiteY2" fmla="*/ 7000875 h 7058025"/>
              <a:gd name="connsiteX3" fmla="*/ 77 w 3764835"/>
              <a:gd name="connsiteY3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660980 w 3764835"/>
              <a:gd name="connsiteY2" fmla="*/ 1214438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3764835"/>
              <a:gd name="connsiteY0" fmla="*/ 7058025 h 7058025"/>
              <a:gd name="connsiteX1" fmla="*/ 10793 w 3764835"/>
              <a:gd name="connsiteY1" fmla="*/ 0 h 7058025"/>
              <a:gd name="connsiteX2" fmla="*/ 1603955 w 3764835"/>
              <a:gd name="connsiteY2" fmla="*/ 28575 h 7058025"/>
              <a:gd name="connsiteX3" fmla="*/ 3764835 w 3764835"/>
              <a:gd name="connsiteY3" fmla="*/ 7000875 h 7058025"/>
              <a:gd name="connsiteX4" fmla="*/ 77 w 3764835"/>
              <a:gd name="connsiteY4" fmla="*/ 7058025 h 7058025"/>
              <a:gd name="connsiteX0" fmla="*/ 77 w 4493498"/>
              <a:gd name="connsiteY0" fmla="*/ 7058025 h 7058025"/>
              <a:gd name="connsiteX1" fmla="*/ 10793 w 4493498"/>
              <a:gd name="connsiteY1" fmla="*/ 0 h 7058025"/>
              <a:gd name="connsiteX2" fmla="*/ 1603955 w 4493498"/>
              <a:gd name="connsiteY2" fmla="*/ 28575 h 7058025"/>
              <a:gd name="connsiteX3" fmla="*/ 4493498 w 4493498"/>
              <a:gd name="connsiteY3" fmla="*/ 7015163 h 7058025"/>
              <a:gd name="connsiteX4" fmla="*/ 77 w 4493498"/>
              <a:gd name="connsiteY4" fmla="*/ 7058025 h 7058025"/>
              <a:gd name="connsiteX0" fmla="*/ 77 w 5022135"/>
              <a:gd name="connsiteY0" fmla="*/ 7058025 h 7058025"/>
              <a:gd name="connsiteX1" fmla="*/ 10793 w 5022135"/>
              <a:gd name="connsiteY1" fmla="*/ 0 h 7058025"/>
              <a:gd name="connsiteX2" fmla="*/ 1603955 w 5022135"/>
              <a:gd name="connsiteY2" fmla="*/ 28575 h 7058025"/>
              <a:gd name="connsiteX3" fmla="*/ 5022135 w 5022135"/>
              <a:gd name="connsiteY3" fmla="*/ 7029451 h 7058025"/>
              <a:gd name="connsiteX4" fmla="*/ 77 w 5022135"/>
              <a:gd name="connsiteY4" fmla="*/ 7058025 h 7058025"/>
              <a:gd name="connsiteX0" fmla="*/ 77 w 5250735"/>
              <a:gd name="connsiteY0" fmla="*/ 7058025 h 7058025"/>
              <a:gd name="connsiteX1" fmla="*/ 10793 w 5250735"/>
              <a:gd name="connsiteY1" fmla="*/ 0 h 7058025"/>
              <a:gd name="connsiteX2" fmla="*/ 1603955 w 5250735"/>
              <a:gd name="connsiteY2" fmla="*/ 28575 h 7058025"/>
              <a:gd name="connsiteX3" fmla="*/ 5250735 w 5250735"/>
              <a:gd name="connsiteY3" fmla="*/ 7015164 h 7058025"/>
              <a:gd name="connsiteX4" fmla="*/ 77 w 5250735"/>
              <a:gd name="connsiteY4" fmla="*/ 7058025 h 7058025"/>
              <a:gd name="connsiteX0" fmla="*/ 77 w 5465047"/>
              <a:gd name="connsiteY0" fmla="*/ 7058025 h 7058025"/>
              <a:gd name="connsiteX1" fmla="*/ 10793 w 5465047"/>
              <a:gd name="connsiteY1" fmla="*/ 0 h 7058025"/>
              <a:gd name="connsiteX2" fmla="*/ 1603955 w 5465047"/>
              <a:gd name="connsiteY2" fmla="*/ 28575 h 7058025"/>
              <a:gd name="connsiteX3" fmla="*/ 5465047 w 5465047"/>
              <a:gd name="connsiteY3" fmla="*/ 7015164 h 7058025"/>
              <a:gd name="connsiteX4" fmla="*/ 77 w 5465047"/>
              <a:gd name="connsiteY4" fmla="*/ 7058025 h 7058025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3364812 w 7225904"/>
              <a:gd name="connsiteY2" fmla="*/ 0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093225 w 7225904"/>
              <a:gd name="connsiteY2" fmla="*/ 100013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60934 w 7225904"/>
              <a:gd name="connsiteY0" fmla="*/ 7029450 h 7029450"/>
              <a:gd name="connsiteX1" fmla="*/ 0 w 7225904"/>
              <a:gd name="connsiteY1" fmla="*/ 0 h 7029450"/>
              <a:gd name="connsiteX2" fmla="*/ 2178950 w 7225904"/>
              <a:gd name="connsiteY2" fmla="*/ 1 h 7029450"/>
              <a:gd name="connsiteX3" fmla="*/ 7225904 w 7225904"/>
              <a:gd name="connsiteY3" fmla="*/ 6986589 h 7029450"/>
              <a:gd name="connsiteX4" fmla="*/ 1760934 w 7225904"/>
              <a:gd name="connsiteY4" fmla="*/ 7029450 h 7029450"/>
              <a:gd name="connsiteX0" fmla="*/ 1746646 w 7211616"/>
              <a:gd name="connsiteY0" fmla="*/ 7029449 h 7029449"/>
              <a:gd name="connsiteX1" fmla="*/ 0 w 7211616"/>
              <a:gd name="connsiteY1" fmla="*/ 14286 h 7029449"/>
              <a:gd name="connsiteX2" fmla="*/ 2164662 w 7211616"/>
              <a:gd name="connsiteY2" fmla="*/ 0 h 7029449"/>
              <a:gd name="connsiteX3" fmla="*/ 7211616 w 7211616"/>
              <a:gd name="connsiteY3" fmla="*/ 6986588 h 7029449"/>
              <a:gd name="connsiteX4" fmla="*/ 1746646 w 7211616"/>
              <a:gd name="connsiteY4" fmla="*/ 7029449 h 7029449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6986588 h 7015161"/>
              <a:gd name="connsiteX4" fmla="*/ 0 w 7236620"/>
              <a:gd name="connsiteY4" fmla="*/ 7015161 h 7015161"/>
              <a:gd name="connsiteX0" fmla="*/ 0 w 7236620"/>
              <a:gd name="connsiteY0" fmla="*/ 7015161 h 7015161"/>
              <a:gd name="connsiteX1" fmla="*/ 25004 w 7236620"/>
              <a:gd name="connsiteY1" fmla="*/ 14286 h 7015161"/>
              <a:gd name="connsiteX2" fmla="*/ 2189666 w 7236620"/>
              <a:gd name="connsiteY2" fmla="*/ 0 h 7015161"/>
              <a:gd name="connsiteX3" fmla="*/ 7236620 w 7236620"/>
              <a:gd name="connsiteY3" fmla="*/ 7000875 h 7015161"/>
              <a:gd name="connsiteX4" fmla="*/ 0 w 7236620"/>
              <a:gd name="connsiteY4" fmla="*/ 7015161 h 701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6620" h="7015161">
                <a:moveTo>
                  <a:pt x="0" y="7015161"/>
                </a:moveTo>
                <a:cubicBezTo>
                  <a:pt x="8335" y="4681536"/>
                  <a:pt x="16669" y="2347911"/>
                  <a:pt x="25004" y="14286"/>
                </a:cubicBezTo>
                <a:lnTo>
                  <a:pt x="2189666" y="0"/>
                </a:lnTo>
                <a:lnTo>
                  <a:pt x="7236620" y="7000875"/>
                </a:lnTo>
                <a:lnTo>
                  <a:pt x="0" y="7015161"/>
                </a:lnTo>
                <a:close/>
              </a:path>
            </a:pathLst>
          </a:custGeom>
          <a:solidFill>
            <a:srgbClr val="389876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394981" y="781836"/>
            <a:ext cx="1402037" cy="1059634"/>
            <a:chOff x="3404087" y="892401"/>
            <a:chExt cx="1402037" cy="1059634"/>
          </a:xfrm>
        </p:grpSpPr>
        <p:grpSp>
          <p:nvGrpSpPr>
            <p:cNvPr id="8" name="组合 7"/>
            <p:cNvGrpSpPr/>
            <p:nvPr/>
          </p:nvGrpSpPr>
          <p:grpSpPr>
            <a:xfrm>
              <a:off x="3711906" y="892401"/>
              <a:ext cx="786398" cy="682462"/>
              <a:chOff x="5503004" y="2751502"/>
              <a:chExt cx="786398" cy="682462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695884" y="2751502"/>
                <a:ext cx="400116" cy="377431"/>
              </a:xfrm>
              <a:custGeom>
                <a:avLst/>
                <a:gdLst>
                  <a:gd name="connsiteX0" fmla="*/ 205066 w 400116"/>
                  <a:gd name="connsiteY0" fmla="*/ 0 h 377431"/>
                  <a:gd name="connsiteX1" fmla="*/ 223709 w 400116"/>
                  <a:gd name="connsiteY1" fmla="*/ 9239 h 377431"/>
                  <a:gd name="connsiteX2" fmla="*/ 400116 w 400116"/>
                  <a:gd name="connsiteY2" fmla="*/ 312173 h 377431"/>
                  <a:gd name="connsiteX3" fmla="*/ 392940 w 400116"/>
                  <a:gd name="connsiteY3" fmla="*/ 377173 h 377431"/>
                  <a:gd name="connsiteX4" fmla="*/ 355801 w 400116"/>
                  <a:gd name="connsiteY4" fmla="*/ 358768 h 377431"/>
                  <a:gd name="connsiteX5" fmla="*/ 200058 w 400116"/>
                  <a:gd name="connsiteY5" fmla="*/ 330059 h 377431"/>
                  <a:gd name="connsiteX6" fmla="*/ 44315 w 400116"/>
                  <a:gd name="connsiteY6" fmla="*/ 358768 h 377431"/>
                  <a:gd name="connsiteX7" fmla="*/ 6657 w 400116"/>
                  <a:gd name="connsiteY7" fmla="*/ 377431 h 377431"/>
                  <a:gd name="connsiteX8" fmla="*/ 0 w 400116"/>
                  <a:gd name="connsiteY8" fmla="*/ 317137 h 377431"/>
                  <a:gd name="connsiteX9" fmla="*/ 176407 w 400116"/>
                  <a:gd name="connsiteY9" fmla="*/ 14203 h 377431"/>
                  <a:gd name="connsiteX10" fmla="*/ 205066 w 400116"/>
                  <a:gd name="connsiteY10" fmla="*/ 0 h 37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0116" h="377431">
                    <a:moveTo>
                      <a:pt x="205066" y="0"/>
                    </a:moveTo>
                    <a:lnTo>
                      <a:pt x="223709" y="9239"/>
                    </a:lnTo>
                    <a:cubicBezTo>
                      <a:pt x="330140" y="74891"/>
                      <a:pt x="400116" y="186071"/>
                      <a:pt x="400116" y="312173"/>
                    </a:cubicBezTo>
                    <a:lnTo>
                      <a:pt x="392940" y="377173"/>
                    </a:lnTo>
                    <a:lnTo>
                      <a:pt x="355801" y="358768"/>
                    </a:lnTo>
                    <a:cubicBezTo>
                      <a:pt x="307932" y="340282"/>
                      <a:pt x="255303" y="330059"/>
                      <a:pt x="200058" y="330059"/>
                    </a:cubicBezTo>
                    <a:cubicBezTo>
                      <a:pt x="144814" y="330059"/>
                      <a:pt x="92184" y="340282"/>
                      <a:pt x="44315" y="358768"/>
                    </a:cubicBezTo>
                    <a:lnTo>
                      <a:pt x="6657" y="377431"/>
                    </a:lnTo>
                    <a:lnTo>
                      <a:pt x="0" y="317137"/>
                    </a:lnTo>
                    <a:cubicBezTo>
                      <a:pt x="0" y="191035"/>
                      <a:pt x="69976" y="79855"/>
                      <a:pt x="176407" y="14203"/>
                    </a:cubicBezTo>
                    <a:lnTo>
                      <a:pt x="205066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890935" y="3128674"/>
                <a:ext cx="398467" cy="305290"/>
              </a:xfrm>
              <a:custGeom>
                <a:avLst/>
                <a:gdLst>
                  <a:gd name="connsiteX0" fmla="*/ 197890 w 398467"/>
                  <a:gd name="connsiteY0" fmla="*/ 0 h 305290"/>
                  <a:gd name="connsiteX1" fmla="*/ 228717 w 398467"/>
                  <a:gd name="connsiteY1" fmla="*/ 15278 h 305290"/>
                  <a:gd name="connsiteX2" fmla="*/ 396995 w 398467"/>
                  <a:gd name="connsiteY2" fmla="*/ 244586 h 305290"/>
                  <a:gd name="connsiteX3" fmla="*/ 398467 w 398467"/>
                  <a:gd name="connsiteY3" fmla="*/ 257918 h 305290"/>
                  <a:gd name="connsiteX4" fmla="*/ 360809 w 398467"/>
                  <a:gd name="connsiteY4" fmla="*/ 276581 h 305290"/>
                  <a:gd name="connsiteX5" fmla="*/ 205066 w 398467"/>
                  <a:gd name="connsiteY5" fmla="*/ 305290 h 305290"/>
                  <a:gd name="connsiteX6" fmla="*/ 49323 w 398467"/>
                  <a:gd name="connsiteY6" fmla="*/ 276581 h 305290"/>
                  <a:gd name="connsiteX7" fmla="*/ 0 w 398467"/>
                  <a:gd name="connsiteY7" fmla="*/ 252137 h 305290"/>
                  <a:gd name="connsiteX8" fmla="*/ 28659 w 398467"/>
                  <a:gd name="connsiteY8" fmla="*/ 237934 h 305290"/>
                  <a:gd name="connsiteX9" fmla="*/ 196937 w 398467"/>
                  <a:gd name="connsiteY9" fmla="*/ 8626 h 305290"/>
                  <a:gd name="connsiteX10" fmla="*/ 197890 w 398467"/>
                  <a:gd name="connsiteY10" fmla="*/ 0 h 30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467" h="305290">
                    <a:moveTo>
                      <a:pt x="197890" y="0"/>
                    </a:moveTo>
                    <a:lnTo>
                      <a:pt x="228717" y="15278"/>
                    </a:lnTo>
                    <a:cubicBezTo>
                      <a:pt x="313862" y="67799"/>
                      <a:pt x="375676" y="149459"/>
                      <a:pt x="396995" y="244586"/>
                    </a:cubicBezTo>
                    <a:lnTo>
                      <a:pt x="398467" y="257918"/>
                    </a:lnTo>
                    <a:lnTo>
                      <a:pt x="360809" y="276581"/>
                    </a:lnTo>
                    <a:cubicBezTo>
                      <a:pt x="312940" y="295068"/>
                      <a:pt x="260311" y="305290"/>
                      <a:pt x="205066" y="305290"/>
                    </a:cubicBezTo>
                    <a:cubicBezTo>
                      <a:pt x="149822" y="305290"/>
                      <a:pt x="97192" y="295068"/>
                      <a:pt x="49323" y="276581"/>
                    </a:cubicBezTo>
                    <a:lnTo>
                      <a:pt x="0" y="252137"/>
                    </a:lnTo>
                    <a:lnTo>
                      <a:pt x="28659" y="237934"/>
                    </a:lnTo>
                    <a:cubicBezTo>
                      <a:pt x="113804" y="185413"/>
                      <a:pt x="175618" y="103753"/>
                      <a:pt x="196937" y="8626"/>
                    </a:cubicBezTo>
                    <a:lnTo>
                      <a:pt x="197890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5503004" y="3128932"/>
                <a:ext cx="387931" cy="300068"/>
              </a:xfrm>
              <a:custGeom>
                <a:avLst/>
                <a:gdLst>
                  <a:gd name="connsiteX0" fmla="*/ 199538 w 387931"/>
                  <a:gd name="connsiteY0" fmla="*/ 0 h 300068"/>
                  <a:gd name="connsiteX1" fmla="*/ 201010 w 387931"/>
                  <a:gd name="connsiteY1" fmla="*/ 13332 h 300068"/>
                  <a:gd name="connsiteX2" fmla="*/ 369288 w 387931"/>
                  <a:gd name="connsiteY2" fmla="*/ 242640 h 300068"/>
                  <a:gd name="connsiteX3" fmla="*/ 387931 w 387931"/>
                  <a:gd name="connsiteY3" fmla="*/ 251879 h 300068"/>
                  <a:gd name="connsiteX4" fmla="*/ 348624 w 387931"/>
                  <a:gd name="connsiteY4" fmla="*/ 271359 h 300068"/>
                  <a:gd name="connsiteX5" fmla="*/ 192881 w 387931"/>
                  <a:gd name="connsiteY5" fmla="*/ 300068 h 300068"/>
                  <a:gd name="connsiteX6" fmla="*/ 37138 w 387931"/>
                  <a:gd name="connsiteY6" fmla="*/ 271359 h 300068"/>
                  <a:gd name="connsiteX7" fmla="*/ 0 w 387931"/>
                  <a:gd name="connsiteY7" fmla="*/ 252954 h 300068"/>
                  <a:gd name="connsiteX8" fmla="*/ 952 w 387931"/>
                  <a:gd name="connsiteY8" fmla="*/ 244328 h 300068"/>
                  <a:gd name="connsiteX9" fmla="*/ 169230 w 387931"/>
                  <a:gd name="connsiteY9" fmla="*/ 15020 h 300068"/>
                  <a:gd name="connsiteX10" fmla="*/ 199538 w 387931"/>
                  <a:gd name="connsiteY10" fmla="*/ 0 h 30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931" h="300068">
                    <a:moveTo>
                      <a:pt x="199538" y="0"/>
                    </a:moveTo>
                    <a:lnTo>
                      <a:pt x="201010" y="13332"/>
                    </a:lnTo>
                    <a:cubicBezTo>
                      <a:pt x="222330" y="108459"/>
                      <a:pt x="284143" y="190119"/>
                      <a:pt x="369288" y="242640"/>
                    </a:cubicBezTo>
                    <a:lnTo>
                      <a:pt x="387931" y="251879"/>
                    </a:lnTo>
                    <a:lnTo>
                      <a:pt x="348624" y="271359"/>
                    </a:lnTo>
                    <a:cubicBezTo>
                      <a:pt x="300755" y="289846"/>
                      <a:pt x="248126" y="300068"/>
                      <a:pt x="192881" y="300068"/>
                    </a:cubicBezTo>
                    <a:cubicBezTo>
                      <a:pt x="137637" y="300068"/>
                      <a:pt x="85007" y="289846"/>
                      <a:pt x="37138" y="271359"/>
                    </a:cubicBezTo>
                    <a:lnTo>
                      <a:pt x="0" y="252954"/>
                    </a:lnTo>
                    <a:lnTo>
                      <a:pt x="952" y="244328"/>
                    </a:lnTo>
                    <a:cubicBezTo>
                      <a:pt x="22272" y="149201"/>
                      <a:pt x="84085" y="67541"/>
                      <a:pt x="169230" y="15020"/>
                    </a:cubicBezTo>
                    <a:lnTo>
                      <a:pt x="199538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404087" y="1551925"/>
              <a:ext cx="14020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err="1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wellcome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284623" y="2368548"/>
            <a:ext cx="504022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378746" y="3625848"/>
            <a:ext cx="504022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216233" y="2432519"/>
            <a:ext cx="5565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感谢收看</a:t>
            </a:r>
            <a:endParaRPr lang="zh-CN" altLang="en-US" sz="6600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58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00013" y="1400174"/>
            <a:ext cx="12292013" cy="3700463"/>
          </a:xfrm>
          <a:prstGeom prst="rect">
            <a:avLst/>
          </a:prstGeom>
          <a:solidFill>
            <a:schemeClr val="tx1">
              <a:lumMod val="50000"/>
              <a:lumOff val="5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357685" y="888205"/>
            <a:ext cx="259557" cy="511969"/>
          </a:xfrm>
          <a:custGeom>
            <a:avLst/>
            <a:gdLst>
              <a:gd name="connsiteX0" fmla="*/ 0 w 871537"/>
              <a:gd name="connsiteY0" fmla="*/ 1028699 h 1028699"/>
              <a:gd name="connsiteX1" fmla="*/ 435769 w 871537"/>
              <a:gd name="connsiteY1" fmla="*/ 0 h 1028699"/>
              <a:gd name="connsiteX2" fmla="*/ 871537 w 871537"/>
              <a:gd name="connsiteY2" fmla="*/ 1028699 h 1028699"/>
              <a:gd name="connsiteX3" fmla="*/ 0 w 871537"/>
              <a:gd name="connsiteY3" fmla="*/ 1028699 h 1028699"/>
              <a:gd name="connsiteX0" fmla="*/ 0 w 871537"/>
              <a:gd name="connsiteY0" fmla="*/ 485774 h 485774"/>
              <a:gd name="connsiteX1" fmla="*/ 26194 w 871537"/>
              <a:gd name="connsiteY1" fmla="*/ 0 h 485774"/>
              <a:gd name="connsiteX2" fmla="*/ 871537 w 871537"/>
              <a:gd name="connsiteY2" fmla="*/ 485774 h 485774"/>
              <a:gd name="connsiteX3" fmla="*/ 0 w 871537"/>
              <a:gd name="connsiteY3" fmla="*/ 485774 h 485774"/>
              <a:gd name="connsiteX0" fmla="*/ 0 w 871537"/>
              <a:gd name="connsiteY0" fmla="*/ 495299 h 495299"/>
              <a:gd name="connsiteX1" fmla="*/ 16669 w 871537"/>
              <a:gd name="connsiteY1" fmla="*/ 0 h 495299"/>
              <a:gd name="connsiteX2" fmla="*/ 871537 w 871537"/>
              <a:gd name="connsiteY2" fmla="*/ 495299 h 495299"/>
              <a:gd name="connsiteX3" fmla="*/ 0 w 871537"/>
              <a:gd name="connsiteY3" fmla="*/ 495299 h 495299"/>
              <a:gd name="connsiteX0" fmla="*/ 11906 w 854868"/>
              <a:gd name="connsiteY0" fmla="*/ 495299 h 495299"/>
              <a:gd name="connsiteX1" fmla="*/ 0 w 854868"/>
              <a:gd name="connsiteY1" fmla="*/ 0 h 495299"/>
              <a:gd name="connsiteX2" fmla="*/ 854868 w 854868"/>
              <a:gd name="connsiteY2" fmla="*/ 495299 h 495299"/>
              <a:gd name="connsiteX3" fmla="*/ 11906 w 854868"/>
              <a:gd name="connsiteY3" fmla="*/ 495299 h 495299"/>
              <a:gd name="connsiteX0" fmla="*/ 11906 w 502443"/>
              <a:gd name="connsiteY0" fmla="*/ 495299 h 495299"/>
              <a:gd name="connsiteX1" fmla="*/ 0 w 502443"/>
              <a:gd name="connsiteY1" fmla="*/ 0 h 495299"/>
              <a:gd name="connsiteX2" fmla="*/ 502443 w 502443"/>
              <a:gd name="connsiteY2" fmla="*/ 476249 h 495299"/>
              <a:gd name="connsiteX3" fmla="*/ 11906 w 502443"/>
              <a:gd name="connsiteY3" fmla="*/ 495299 h 495299"/>
              <a:gd name="connsiteX0" fmla="*/ 11906 w 502443"/>
              <a:gd name="connsiteY0" fmla="*/ 485774 h 485774"/>
              <a:gd name="connsiteX1" fmla="*/ 0 w 502443"/>
              <a:gd name="connsiteY1" fmla="*/ 0 h 485774"/>
              <a:gd name="connsiteX2" fmla="*/ 502443 w 502443"/>
              <a:gd name="connsiteY2" fmla="*/ 476249 h 485774"/>
              <a:gd name="connsiteX3" fmla="*/ 11906 w 502443"/>
              <a:gd name="connsiteY3" fmla="*/ 485774 h 485774"/>
              <a:gd name="connsiteX0" fmla="*/ 11906 w 502443"/>
              <a:gd name="connsiteY0" fmla="*/ 511968 h 511968"/>
              <a:gd name="connsiteX1" fmla="*/ 0 w 502443"/>
              <a:gd name="connsiteY1" fmla="*/ 0 h 511968"/>
              <a:gd name="connsiteX2" fmla="*/ 502443 w 502443"/>
              <a:gd name="connsiteY2" fmla="*/ 502443 h 511968"/>
              <a:gd name="connsiteX3" fmla="*/ 11906 w 502443"/>
              <a:gd name="connsiteY3" fmla="*/ 511968 h 511968"/>
              <a:gd name="connsiteX0" fmla="*/ 0 w 502444"/>
              <a:gd name="connsiteY0" fmla="*/ 509587 h 509587"/>
              <a:gd name="connsiteX1" fmla="*/ 1 w 502444"/>
              <a:gd name="connsiteY1" fmla="*/ 0 h 509587"/>
              <a:gd name="connsiteX2" fmla="*/ 502444 w 502444"/>
              <a:gd name="connsiteY2" fmla="*/ 502443 h 509587"/>
              <a:gd name="connsiteX3" fmla="*/ 0 w 502444"/>
              <a:gd name="connsiteY3" fmla="*/ 509587 h 509587"/>
              <a:gd name="connsiteX0" fmla="*/ 0 w 271463"/>
              <a:gd name="connsiteY0" fmla="*/ 509587 h 509587"/>
              <a:gd name="connsiteX1" fmla="*/ 1 w 271463"/>
              <a:gd name="connsiteY1" fmla="*/ 0 h 509587"/>
              <a:gd name="connsiteX2" fmla="*/ 271463 w 271463"/>
              <a:gd name="connsiteY2" fmla="*/ 509587 h 509587"/>
              <a:gd name="connsiteX3" fmla="*/ 0 w 271463"/>
              <a:gd name="connsiteY3" fmla="*/ 509587 h 509587"/>
              <a:gd name="connsiteX0" fmla="*/ 0 w 259557"/>
              <a:gd name="connsiteY0" fmla="*/ 509587 h 509587"/>
              <a:gd name="connsiteX1" fmla="*/ 1 w 259557"/>
              <a:gd name="connsiteY1" fmla="*/ 0 h 509587"/>
              <a:gd name="connsiteX2" fmla="*/ 259557 w 259557"/>
              <a:gd name="connsiteY2" fmla="*/ 509587 h 509587"/>
              <a:gd name="connsiteX3" fmla="*/ 0 w 259557"/>
              <a:gd name="connsiteY3" fmla="*/ 509587 h 50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557" h="509587">
                <a:moveTo>
                  <a:pt x="0" y="509587"/>
                </a:moveTo>
                <a:cubicBezTo>
                  <a:pt x="0" y="339725"/>
                  <a:pt x="1" y="169862"/>
                  <a:pt x="1" y="0"/>
                </a:cubicBezTo>
                <a:lnTo>
                  <a:pt x="259557" y="509587"/>
                </a:lnTo>
                <a:lnTo>
                  <a:pt x="0" y="509587"/>
                </a:lnTo>
                <a:close/>
              </a:path>
            </a:pathLst>
          </a:custGeom>
          <a:solidFill>
            <a:srgbClr val="275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630" y="885823"/>
            <a:ext cx="3879057" cy="4726783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5"/>
          <p:cNvSpPr/>
          <p:nvPr/>
        </p:nvSpPr>
        <p:spPr>
          <a:xfrm flipH="1" flipV="1">
            <a:off x="219073" y="5100637"/>
            <a:ext cx="259557" cy="511969"/>
          </a:xfrm>
          <a:custGeom>
            <a:avLst/>
            <a:gdLst>
              <a:gd name="connsiteX0" fmla="*/ 0 w 871537"/>
              <a:gd name="connsiteY0" fmla="*/ 1028699 h 1028699"/>
              <a:gd name="connsiteX1" fmla="*/ 435769 w 871537"/>
              <a:gd name="connsiteY1" fmla="*/ 0 h 1028699"/>
              <a:gd name="connsiteX2" fmla="*/ 871537 w 871537"/>
              <a:gd name="connsiteY2" fmla="*/ 1028699 h 1028699"/>
              <a:gd name="connsiteX3" fmla="*/ 0 w 871537"/>
              <a:gd name="connsiteY3" fmla="*/ 1028699 h 1028699"/>
              <a:gd name="connsiteX0" fmla="*/ 0 w 871537"/>
              <a:gd name="connsiteY0" fmla="*/ 485774 h 485774"/>
              <a:gd name="connsiteX1" fmla="*/ 26194 w 871537"/>
              <a:gd name="connsiteY1" fmla="*/ 0 h 485774"/>
              <a:gd name="connsiteX2" fmla="*/ 871537 w 871537"/>
              <a:gd name="connsiteY2" fmla="*/ 485774 h 485774"/>
              <a:gd name="connsiteX3" fmla="*/ 0 w 871537"/>
              <a:gd name="connsiteY3" fmla="*/ 485774 h 485774"/>
              <a:gd name="connsiteX0" fmla="*/ 0 w 871537"/>
              <a:gd name="connsiteY0" fmla="*/ 495299 h 495299"/>
              <a:gd name="connsiteX1" fmla="*/ 16669 w 871537"/>
              <a:gd name="connsiteY1" fmla="*/ 0 h 495299"/>
              <a:gd name="connsiteX2" fmla="*/ 871537 w 871537"/>
              <a:gd name="connsiteY2" fmla="*/ 495299 h 495299"/>
              <a:gd name="connsiteX3" fmla="*/ 0 w 871537"/>
              <a:gd name="connsiteY3" fmla="*/ 495299 h 495299"/>
              <a:gd name="connsiteX0" fmla="*/ 11906 w 854868"/>
              <a:gd name="connsiteY0" fmla="*/ 495299 h 495299"/>
              <a:gd name="connsiteX1" fmla="*/ 0 w 854868"/>
              <a:gd name="connsiteY1" fmla="*/ 0 h 495299"/>
              <a:gd name="connsiteX2" fmla="*/ 854868 w 854868"/>
              <a:gd name="connsiteY2" fmla="*/ 495299 h 495299"/>
              <a:gd name="connsiteX3" fmla="*/ 11906 w 854868"/>
              <a:gd name="connsiteY3" fmla="*/ 495299 h 495299"/>
              <a:gd name="connsiteX0" fmla="*/ 11906 w 502443"/>
              <a:gd name="connsiteY0" fmla="*/ 495299 h 495299"/>
              <a:gd name="connsiteX1" fmla="*/ 0 w 502443"/>
              <a:gd name="connsiteY1" fmla="*/ 0 h 495299"/>
              <a:gd name="connsiteX2" fmla="*/ 502443 w 502443"/>
              <a:gd name="connsiteY2" fmla="*/ 476249 h 495299"/>
              <a:gd name="connsiteX3" fmla="*/ 11906 w 502443"/>
              <a:gd name="connsiteY3" fmla="*/ 495299 h 495299"/>
              <a:gd name="connsiteX0" fmla="*/ 11906 w 502443"/>
              <a:gd name="connsiteY0" fmla="*/ 485774 h 485774"/>
              <a:gd name="connsiteX1" fmla="*/ 0 w 502443"/>
              <a:gd name="connsiteY1" fmla="*/ 0 h 485774"/>
              <a:gd name="connsiteX2" fmla="*/ 502443 w 502443"/>
              <a:gd name="connsiteY2" fmla="*/ 476249 h 485774"/>
              <a:gd name="connsiteX3" fmla="*/ 11906 w 502443"/>
              <a:gd name="connsiteY3" fmla="*/ 485774 h 485774"/>
              <a:gd name="connsiteX0" fmla="*/ 11906 w 502443"/>
              <a:gd name="connsiteY0" fmla="*/ 511968 h 511968"/>
              <a:gd name="connsiteX1" fmla="*/ 0 w 502443"/>
              <a:gd name="connsiteY1" fmla="*/ 0 h 511968"/>
              <a:gd name="connsiteX2" fmla="*/ 502443 w 502443"/>
              <a:gd name="connsiteY2" fmla="*/ 502443 h 511968"/>
              <a:gd name="connsiteX3" fmla="*/ 11906 w 502443"/>
              <a:gd name="connsiteY3" fmla="*/ 511968 h 511968"/>
              <a:gd name="connsiteX0" fmla="*/ 0 w 502444"/>
              <a:gd name="connsiteY0" fmla="*/ 509587 h 509587"/>
              <a:gd name="connsiteX1" fmla="*/ 1 w 502444"/>
              <a:gd name="connsiteY1" fmla="*/ 0 h 509587"/>
              <a:gd name="connsiteX2" fmla="*/ 502444 w 502444"/>
              <a:gd name="connsiteY2" fmla="*/ 502443 h 509587"/>
              <a:gd name="connsiteX3" fmla="*/ 0 w 502444"/>
              <a:gd name="connsiteY3" fmla="*/ 509587 h 509587"/>
              <a:gd name="connsiteX0" fmla="*/ 0 w 271463"/>
              <a:gd name="connsiteY0" fmla="*/ 509587 h 509587"/>
              <a:gd name="connsiteX1" fmla="*/ 1 w 271463"/>
              <a:gd name="connsiteY1" fmla="*/ 0 h 509587"/>
              <a:gd name="connsiteX2" fmla="*/ 271463 w 271463"/>
              <a:gd name="connsiteY2" fmla="*/ 509587 h 509587"/>
              <a:gd name="connsiteX3" fmla="*/ 0 w 271463"/>
              <a:gd name="connsiteY3" fmla="*/ 509587 h 509587"/>
              <a:gd name="connsiteX0" fmla="*/ 0 w 259557"/>
              <a:gd name="connsiteY0" fmla="*/ 509587 h 509587"/>
              <a:gd name="connsiteX1" fmla="*/ 1 w 259557"/>
              <a:gd name="connsiteY1" fmla="*/ 0 h 509587"/>
              <a:gd name="connsiteX2" fmla="*/ 259557 w 259557"/>
              <a:gd name="connsiteY2" fmla="*/ 509587 h 509587"/>
              <a:gd name="connsiteX3" fmla="*/ 0 w 259557"/>
              <a:gd name="connsiteY3" fmla="*/ 509587 h 50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557" h="509587">
                <a:moveTo>
                  <a:pt x="0" y="509587"/>
                </a:moveTo>
                <a:cubicBezTo>
                  <a:pt x="0" y="339725"/>
                  <a:pt x="1" y="169862"/>
                  <a:pt x="1" y="0"/>
                </a:cubicBezTo>
                <a:lnTo>
                  <a:pt x="259557" y="509587"/>
                </a:lnTo>
                <a:lnTo>
                  <a:pt x="0" y="509587"/>
                </a:lnTo>
                <a:close/>
              </a:path>
            </a:pathLst>
          </a:custGeom>
          <a:solidFill>
            <a:srgbClr val="275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5"/>
          <p:cNvSpPr/>
          <p:nvPr/>
        </p:nvSpPr>
        <p:spPr>
          <a:xfrm flipV="1">
            <a:off x="4357684" y="5100636"/>
            <a:ext cx="259557" cy="511969"/>
          </a:xfrm>
          <a:custGeom>
            <a:avLst/>
            <a:gdLst>
              <a:gd name="connsiteX0" fmla="*/ 0 w 871537"/>
              <a:gd name="connsiteY0" fmla="*/ 1028699 h 1028699"/>
              <a:gd name="connsiteX1" fmla="*/ 435769 w 871537"/>
              <a:gd name="connsiteY1" fmla="*/ 0 h 1028699"/>
              <a:gd name="connsiteX2" fmla="*/ 871537 w 871537"/>
              <a:gd name="connsiteY2" fmla="*/ 1028699 h 1028699"/>
              <a:gd name="connsiteX3" fmla="*/ 0 w 871537"/>
              <a:gd name="connsiteY3" fmla="*/ 1028699 h 1028699"/>
              <a:gd name="connsiteX0" fmla="*/ 0 w 871537"/>
              <a:gd name="connsiteY0" fmla="*/ 485774 h 485774"/>
              <a:gd name="connsiteX1" fmla="*/ 26194 w 871537"/>
              <a:gd name="connsiteY1" fmla="*/ 0 h 485774"/>
              <a:gd name="connsiteX2" fmla="*/ 871537 w 871537"/>
              <a:gd name="connsiteY2" fmla="*/ 485774 h 485774"/>
              <a:gd name="connsiteX3" fmla="*/ 0 w 871537"/>
              <a:gd name="connsiteY3" fmla="*/ 485774 h 485774"/>
              <a:gd name="connsiteX0" fmla="*/ 0 w 871537"/>
              <a:gd name="connsiteY0" fmla="*/ 495299 h 495299"/>
              <a:gd name="connsiteX1" fmla="*/ 16669 w 871537"/>
              <a:gd name="connsiteY1" fmla="*/ 0 h 495299"/>
              <a:gd name="connsiteX2" fmla="*/ 871537 w 871537"/>
              <a:gd name="connsiteY2" fmla="*/ 495299 h 495299"/>
              <a:gd name="connsiteX3" fmla="*/ 0 w 871537"/>
              <a:gd name="connsiteY3" fmla="*/ 495299 h 495299"/>
              <a:gd name="connsiteX0" fmla="*/ 11906 w 854868"/>
              <a:gd name="connsiteY0" fmla="*/ 495299 h 495299"/>
              <a:gd name="connsiteX1" fmla="*/ 0 w 854868"/>
              <a:gd name="connsiteY1" fmla="*/ 0 h 495299"/>
              <a:gd name="connsiteX2" fmla="*/ 854868 w 854868"/>
              <a:gd name="connsiteY2" fmla="*/ 495299 h 495299"/>
              <a:gd name="connsiteX3" fmla="*/ 11906 w 854868"/>
              <a:gd name="connsiteY3" fmla="*/ 495299 h 495299"/>
              <a:gd name="connsiteX0" fmla="*/ 11906 w 502443"/>
              <a:gd name="connsiteY0" fmla="*/ 495299 h 495299"/>
              <a:gd name="connsiteX1" fmla="*/ 0 w 502443"/>
              <a:gd name="connsiteY1" fmla="*/ 0 h 495299"/>
              <a:gd name="connsiteX2" fmla="*/ 502443 w 502443"/>
              <a:gd name="connsiteY2" fmla="*/ 476249 h 495299"/>
              <a:gd name="connsiteX3" fmla="*/ 11906 w 502443"/>
              <a:gd name="connsiteY3" fmla="*/ 495299 h 495299"/>
              <a:gd name="connsiteX0" fmla="*/ 11906 w 502443"/>
              <a:gd name="connsiteY0" fmla="*/ 485774 h 485774"/>
              <a:gd name="connsiteX1" fmla="*/ 0 w 502443"/>
              <a:gd name="connsiteY1" fmla="*/ 0 h 485774"/>
              <a:gd name="connsiteX2" fmla="*/ 502443 w 502443"/>
              <a:gd name="connsiteY2" fmla="*/ 476249 h 485774"/>
              <a:gd name="connsiteX3" fmla="*/ 11906 w 502443"/>
              <a:gd name="connsiteY3" fmla="*/ 485774 h 485774"/>
              <a:gd name="connsiteX0" fmla="*/ 11906 w 502443"/>
              <a:gd name="connsiteY0" fmla="*/ 511968 h 511968"/>
              <a:gd name="connsiteX1" fmla="*/ 0 w 502443"/>
              <a:gd name="connsiteY1" fmla="*/ 0 h 511968"/>
              <a:gd name="connsiteX2" fmla="*/ 502443 w 502443"/>
              <a:gd name="connsiteY2" fmla="*/ 502443 h 511968"/>
              <a:gd name="connsiteX3" fmla="*/ 11906 w 502443"/>
              <a:gd name="connsiteY3" fmla="*/ 511968 h 511968"/>
              <a:gd name="connsiteX0" fmla="*/ 0 w 502444"/>
              <a:gd name="connsiteY0" fmla="*/ 509587 h 509587"/>
              <a:gd name="connsiteX1" fmla="*/ 1 w 502444"/>
              <a:gd name="connsiteY1" fmla="*/ 0 h 509587"/>
              <a:gd name="connsiteX2" fmla="*/ 502444 w 502444"/>
              <a:gd name="connsiteY2" fmla="*/ 502443 h 509587"/>
              <a:gd name="connsiteX3" fmla="*/ 0 w 502444"/>
              <a:gd name="connsiteY3" fmla="*/ 509587 h 509587"/>
              <a:gd name="connsiteX0" fmla="*/ 0 w 271463"/>
              <a:gd name="connsiteY0" fmla="*/ 509587 h 509587"/>
              <a:gd name="connsiteX1" fmla="*/ 1 w 271463"/>
              <a:gd name="connsiteY1" fmla="*/ 0 h 509587"/>
              <a:gd name="connsiteX2" fmla="*/ 271463 w 271463"/>
              <a:gd name="connsiteY2" fmla="*/ 509587 h 509587"/>
              <a:gd name="connsiteX3" fmla="*/ 0 w 271463"/>
              <a:gd name="connsiteY3" fmla="*/ 509587 h 509587"/>
              <a:gd name="connsiteX0" fmla="*/ 0 w 259557"/>
              <a:gd name="connsiteY0" fmla="*/ 509587 h 509587"/>
              <a:gd name="connsiteX1" fmla="*/ 1 w 259557"/>
              <a:gd name="connsiteY1" fmla="*/ 0 h 509587"/>
              <a:gd name="connsiteX2" fmla="*/ 259557 w 259557"/>
              <a:gd name="connsiteY2" fmla="*/ 509587 h 509587"/>
              <a:gd name="connsiteX3" fmla="*/ 0 w 259557"/>
              <a:gd name="connsiteY3" fmla="*/ 509587 h 50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557" h="509587">
                <a:moveTo>
                  <a:pt x="0" y="509587"/>
                </a:moveTo>
                <a:cubicBezTo>
                  <a:pt x="0" y="339725"/>
                  <a:pt x="1" y="169862"/>
                  <a:pt x="1" y="0"/>
                </a:cubicBezTo>
                <a:lnTo>
                  <a:pt x="259557" y="509587"/>
                </a:lnTo>
                <a:lnTo>
                  <a:pt x="0" y="509587"/>
                </a:lnTo>
                <a:close/>
              </a:path>
            </a:pathLst>
          </a:custGeom>
          <a:solidFill>
            <a:srgbClr val="275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5"/>
          <p:cNvSpPr/>
          <p:nvPr/>
        </p:nvSpPr>
        <p:spPr>
          <a:xfrm flipH="1">
            <a:off x="219072" y="885823"/>
            <a:ext cx="259557" cy="511969"/>
          </a:xfrm>
          <a:custGeom>
            <a:avLst/>
            <a:gdLst>
              <a:gd name="connsiteX0" fmla="*/ 0 w 871537"/>
              <a:gd name="connsiteY0" fmla="*/ 1028699 h 1028699"/>
              <a:gd name="connsiteX1" fmla="*/ 435769 w 871537"/>
              <a:gd name="connsiteY1" fmla="*/ 0 h 1028699"/>
              <a:gd name="connsiteX2" fmla="*/ 871537 w 871537"/>
              <a:gd name="connsiteY2" fmla="*/ 1028699 h 1028699"/>
              <a:gd name="connsiteX3" fmla="*/ 0 w 871537"/>
              <a:gd name="connsiteY3" fmla="*/ 1028699 h 1028699"/>
              <a:gd name="connsiteX0" fmla="*/ 0 w 871537"/>
              <a:gd name="connsiteY0" fmla="*/ 485774 h 485774"/>
              <a:gd name="connsiteX1" fmla="*/ 26194 w 871537"/>
              <a:gd name="connsiteY1" fmla="*/ 0 h 485774"/>
              <a:gd name="connsiteX2" fmla="*/ 871537 w 871537"/>
              <a:gd name="connsiteY2" fmla="*/ 485774 h 485774"/>
              <a:gd name="connsiteX3" fmla="*/ 0 w 871537"/>
              <a:gd name="connsiteY3" fmla="*/ 485774 h 485774"/>
              <a:gd name="connsiteX0" fmla="*/ 0 w 871537"/>
              <a:gd name="connsiteY0" fmla="*/ 495299 h 495299"/>
              <a:gd name="connsiteX1" fmla="*/ 16669 w 871537"/>
              <a:gd name="connsiteY1" fmla="*/ 0 h 495299"/>
              <a:gd name="connsiteX2" fmla="*/ 871537 w 871537"/>
              <a:gd name="connsiteY2" fmla="*/ 495299 h 495299"/>
              <a:gd name="connsiteX3" fmla="*/ 0 w 871537"/>
              <a:gd name="connsiteY3" fmla="*/ 495299 h 495299"/>
              <a:gd name="connsiteX0" fmla="*/ 11906 w 854868"/>
              <a:gd name="connsiteY0" fmla="*/ 495299 h 495299"/>
              <a:gd name="connsiteX1" fmla="*/ 0 w 854868"/>
              <a:gd name="connsiteY1" fmla="*/ 0 h 495299"/>
              <a:gd name="connsiteX2" fmla="*/ 854868 w 854868"/>
              <a:gd name="connsiteY2" fmla="*/ 495299 h 495299"/>
              <a:gd name="connsiteX3" fmla="*/ 11906 w 854868"/>
              <a:gd name="connsiteY3" fmla="*/ 495299 h 495299"/>
              <a:gd name="connsiteX0" fmla="*/ 11906 w 502443"/>
              <a:gd name="connsiteY0" fmla="*/ 495299 h 495299"/>
              <a:gd name="connsiteX1" fmla="*/ 0 w 502443"/>
              <a:gd name="connsiteY1" fmla="*/ 0 h 495299"/>
              <a:gd name="connsiteX2" fmla="*/ 502443 w 502443"/>
              <a:gd name="connsiteY2" fmla="*/ 476249 h 495299"/>
              <a:gd name="connsiteX3" fmla="*/ 11906 w 502443"/>
              <a:gd name="connsiteY3" fmla="*/ 495299 h 495299"/>
              <a:gd name="connsiteX0" fmla="*/ 11906 w 502443"/>
              <a:gd name="connsiteY0" fmla="*/ 485774 h 485774"/>
              <a:gd name="connsiteX1" fmla="*/ 0 w 502443"/>
              <a:gd name="connsiteY1" fmla="*/ 0 h 485774"/>
              <a:gd name="connsiteX2" fmla="*/ 502443 w 502443"/>
              <a:gd name="connsiteY2" fmla="*/ 476249 h 485774"/>
              <a:gd name="connsiteX3" fmla="*/ 11906 w 502443"/>
              <a:gd name="connsiteY3" fmla="*/ 485774 h 485774"/>
              <a:gd name="connsiteX0" fmla="*/ 11906 w 502443"/>
              <a:gd name="connsiteY0" fmla="*/ 511968 h 511968"/>
              <a:gd name="connsiteX1" fmla="*/ 0 w 502443"/>
              <a:gd name="connsiteY1" fmla="*/ 0 h 511968"/>
              <a:gd name="connsiteX2" fmla="*/ 502443 w 502443"/>
              <a:gd name="connsiteY2" fmla="*/ 502443 h 511968"/>
              <a:gd name="connsiteX3" fmla="*/ 11906 w 502443"/>
              <a:gd name="connsiteY3" fmla="*/ 511968 h 511968"/>
              <a:gd name="connsiteX0" fmla="*/ 0 w 502444"/>
              <a:gd name="connsiteY0" fmla="*/ 509587 h 509587"/>
              <a:gd name="connsiteX1" fmla="*/ 1 w 502444"/>
              <a:gd name="connsiteY1" fmla="*/ 0 h 509587"/>
              <a:gd name="connsiteX2" fmla="*/ 502444 w 502444"/>
              <a:gd name="connsiteY2" fmla="*/ 502443 h 509587"/>
              <a:gd name="connsiteX3" fmla="*/ 0 w 502444"/>
              <a:gd name="connsiteY3" fmla="*/ 509587 h 509587"/>
              <a:gd name="connsiteX0" fmla="*/ 0 w 271463"/>
              <a:gd name="connsiteY0" fmla="*/ 509587 h 509587"/>
              <a:gd name="connsiteX1" fmla="*/ 1 w 271463"/>
              <a:gd name="connsiteY1" fmla="*/ 0 h 509587"/>
              <a:gd name="connsiteX2" fmla="*/ 271463 w 271463"/>
              <a:gd name="connsiteY2" fmla="*/ 509587 h 509587"/>
              <a:gd name="connsiteX3" fmla="*/ 0 w 271463"/>
              <a:gd name="connsiteY3" fmla="*/ 509587 h 509587"/>
              <a:gd name="connsiteX0" fmla="*/ 0 w 259557"/>
              <a:gd name="connsiteY0" fmla="*/ 509587 h 509587"/>
              <a:gd name="connsiteX1" fmla="*/ 1 w 259557"/>
              <a:gd name="connsiteY1" fmla="*/ 0 h 509587"/>
              <a:gd name="connsiteX2" fmla="*/ 259557 w 259557"/>
              <a:gd name="connsiteY2" fmla="*/ 509587 h 509587"/>
              <a:gd name="connsiteX3" fmla="*/ 0 w 259557"/>
              <a:gd name="connsiteY3" fmla="*/ 509587 h 50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557" h="509587">
                <a:moveTo>
                  <a:pt x="0" y="509587"/>
                </a:moveTo>
                <a:cubicBezTo>
                  <a:pt x="0" y="339725"/>
                  <a:pt x="1" y="169862"/>
                  <a:pt x="1" y="0"/>
                </a:cubicBezTo>
                <a:lnTo>
                  <a:pt x="259557" y="509587"/>
                </a:lnTo>
                <a:lnTo>
                  <a:pt x="0" y="509587"/>
                </a:lnTo>
                <a:close/>
              </a:path>
            </a:pathLst>
          </a:custGeom>
          <a:solidFill>
            <a:srgbClr val="275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70812" y="1971941"/>
            <a:ext cx="14946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目录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97010" y="1999263"/>
            <a:ext cx="234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此处添加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706047" y="1838457"/>
            <a:ext cx="895609" cy="844832"/>
            <a:chOff x="5651969" y="1838457"/>
            <a:chExt cx="895609" cy="844832"/>
          </a:xfrm>
        </p:grpSpPr>
        <p:sp>
          <p:nvSpPr>
            <p:cNvPr id="21" name="任意多边形 20"/>
            <p:cNvSpPr/>
            <p:nvPr/>
          </p:nvSpPr>
          <p:spPr>
            <a:xfrm>
              <a:off x="5651969" y="1838457"/>
              <a:ext cx="895609" cy="844832"/>
            </a:xfrm>
            <a:custGeom>
              <a:avLst/>
              <a:gdLst>
                <a:gd name="connsiteX0" fmla="*/ 205066 w 400116"/>
                <a:gd name="connsiteY0" fmla="*/ 0 h 377431"/>
                <a:gd name="connsiteX1" fmla="*/ 223709 w 400116"/>
                <a:gd name="connsiteY1" fmla="*/ 9239 h 377431"/>
                <a:gd name="connsiteX2" fmla="*/ 400116 w 400116"/>
                <a:gd name="connsiteY2" fmla="*/ 312173 h 377431"/>
                <a:gd name="connsiteX3" fmla="*/ 392940 w 400116"/>
                <a:gd name="connsiteY3" fmla="*/ 377173 h 377431"/>
                <a:gd name="connsiteX4" fmla="*/ 355801 w 400116"/>
                <a:gd name="connsiteY4" fmla="*/ 358768 h 377431"/>
                <a:gd name="connsiteX5" fmla="*/ 200058 w 400116"/>
                <a:gd name="connsiteY5" fmla="*/ 330059 h 377431"/>
                <a:gd name="connsiteX6" fmla="*/ 44315 w 400116"/>
                <a:gd name="connsiteY6" fmla="*/ 358768 h 377431"/>
                <a:gd name="connsiteX7" fmla="*/ 6657 w 400116"/>
                <a:gd name="connsiteY7" fmla="*/ 377431 h 377431"/>
                <a:gd name="connsiteX8" fmla="*/ 0 w 400116"/>
                <a:gd name="connsiteY8" fmla="*/ 317137 h 377431"/>
                <a:gd name="connsiteX9" fmla="*/ 176407 w 400116"/>
                <a:gd name="connsiteY9" fmla="*/ 14203 h 377431"/>
                <a:gd name="connsiteX10" fmla="*/ 205066 w 400116"/>
                <a:gd name="connsiteY10" fmla="*/ 0 h 37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116" h="377431">
                  <a:moveTo>
                    <a:pt x="205066" y="0"/>
                  </a:moveTo>
                  <a:lnTo>
                    <a:pt x="223709" y="9239"/>
                  </a:lnTo>
                  <a:cubicBezTo>
                    <a:pt x="330140" y="74891"/>
                    <a:pt x="400116" y="186071"/>
                    <a:pt x="400116" y="312173"/>
                  </a:cubicBezTo>
                  <a:lnTo>
                    <a:pt x="392940" y="377173"/>
                  </a:lnTo>
                  <a:lnTo>
                    <a:pt x="355801" y="358768"/>
                  </a:lnTo>
                  <a:cubicBezTo>
                    <a:pt x="307932" y="340282"/>
                    <a:pt x="255303" y="330059"/>
                    <a:pt x="200058" y="330059"/>
                  </a:cubicBezTo>
                  <a:cubicBezTo>
                    <a:pt x="144814" y="330059"/>
                    <a:pt x="92184" y="340282"/>
                    <a:pt x="44315" y="358768"/>
                  </a:cubicBezTo>
                  <a:lnTo>
                    <a:pt x="6657" y="377431"/>
                  </a:lnTo>
                  <a:lnTo>
                    <a:pt x="0" y="317137"/>
                  </a:lnTo>
                  <a:cubicBezTo>
                    <a:pt x="0" y="191035"/>
                    <a:pt x="69976" y="79855"/>
                    <a:pt x="176407" y="14203"/>
                  </a:cubicBezTo>
                  <a:lnTo>
                    <a:pt x="205066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10739" y="2060818"/>
              <a:ext cx="578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01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06047" y="3520113"/>
            <a:ext cx="895609" cy="844832"/>
            <a:chOff x="5651969" y="1838457"/>
            <a:chExt cx="895609" cy="844832"/>
          </a:xfrm>
        </p:grpSpPr>
        <p:sp>
          <p:nvSpPr>
            <p:cNvPr id="28" name="任意多边形 27"/>
            <p:cNvSpPr/>
            <p:nvPr/>
          </p:nvSpPr>
          <p:spPr>
            <a:xfrm>
              <a:off x="5651969" y="1838457"/>
              <a:ext cx="895609" cy="844832"/>
            </a:xfrm>
            <a:custGeom>
              <a:avLst/>
              <a:gdLst>
                <a:gd name="connsiteX0" fmla="*/ 205066 w 400116"/>
                <a:gd name="connsiteY0" fmla="*/ 0 h 377431"/>
                <a:gd name="connsiteX1" fmla="*/ 223709 w 400116"/>
                <a:gd name="connsiteY1" fmla="*/ 9239 h 377431"/>
                <a:gd name="connsiteX2" fmla="*/ 400116 w 400116"/>
                <a:gd name="connsiteY2" fmla="*/ 312173 h 377431"/>
                <a:gd name="connsiteX3" fmla="*/ 392940 w 400116"/>
                <a:gd name="connsiteY3" fmla="*/ 377173 h 377431"/>
                <a:gd name="connsiteX4" fmla="*/ 355801 w 400116"/>
                <a:gd name="connsiteY4" fmla="*/ 358768 h 377431"/>
                <a:gd name="connsiteX5" fmla="*/ 200058 w 400116"/>
                <a:gd name="connsiteY5" fmla="*/ 330059 h 377431"/>
                <a:gd name="connsiteX6" fmla="*/ 44315 w 400116"/>
                <a:gd name="connsiteY6" fmla="*/ 358768 h 377431"/>
                <a:gd name="connsiteX7" fmla="*/ 6657 w 400116"/>
                <a:gd name="connsiteY7" fmla="*/ 377431 h 377431"/>
                <a:gd name="connsiteX8" fmla="*/ 0 w 400116"/>
                <a:gd name="connsiteY8" fmla="*/ 317137 h 377431"/>
                <a:gd name="connsiteX9" fmla="*/ 176407 w 400116"/>
                <a:gd name="connsiteY9" fmla="*/ 14203 h 377431"/>
                <a:gd name="connsiteX10" fmla="*/ 205066 w 400116"/>
                <a:gd name="connsiteY10" fmla="*/ 0 h 37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116" h="377431">
                  <a:moveTo>
                    <a:pt x="205066" y="0"/>
                  </a:moveTo>
                  <a:lnTo>
                    <a:pt x="223709" y="9239"/>
                  </a:lnTo>
                  <a:cubicBezTo>
                    <a:pt x="330140" y="74891"/>
                    <a:pt x="400116" y="186071"/>
                    <a:pt x="400116" y="312173"/>
                  </a:cubicBezTo>
                  <a:lnTo>
                    <a:pt x="392940" y="377173"/>
                  </a:lnTo>
                  <a:lnTo>
                    <a:pt x="355801" y="358768"/>
                  </a:lnTo>
                  <a:cubicBezTo>
                    <a:pt x="307932" y="340282"/>
                    <a:pt x="255303" y="330059"/>
                    <a:pt x="200058" y="330059"/>
                  </a:cubicBezTo>
                  <a:cubicBezTo>
                    <a:pt x="144814" y="330059"/>
                    <a:pt x="92184" y="340282"/>
                    <a:pt x="44315" y="358768"/>
                  </a:cubicBezTo>
                  <a:lnTo>
                    <a:pt x="6657" y="377431"/>
                  </a:lnTo>
                  <a:lnTo>
                    <a:pt x="0" y="317137"/>
                  </a:lnTo>
                  <a:cubicBezTo>
                    <a:pt x="0" y="191035"/>
                    <a:pt x="69976" y="79855"/>
                    <a:pt x="176407" y="14203"/>
                  </a:cubicBezTo>
                  <a:lnTo>
                    <a:pt x="205066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810739" y="2060818"/>
              <a:ext cx="578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02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97010" y="3680919"/>
            <a:ext cx="234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此处添加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287971" y="1999263"/>
            <a:ext cx="234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此处添加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8297008" y="1838457"/>
            <a:ext cx="895609" cy="844832"/>
            <a:chOff x="5651969" y="1838457"/>
            <a:chExt cx="895609" cy="844832"/>
          </a:xfrm>
        </p:grpSpPr>
        <p:sp>
          <p:nvSpPr>
            <p:cNvPr id="33" name="任意多边形 32"/>
            <p:cNvSpPr/>
            <p:nvPr/>
          </p:nvSpPr>
          <p:spPr>
            <a:xfrm>
              <a:off x="5651969" y="1838457"/>
              <a:ext cx="895609" cy="844832"/>
            </a:xfrm>
            <a:custGeom>
              <a:avLst/>
              <a:gdLst>
                <a:gd name="connsiteX0" fmla="*/ 205066 w 400116"/>
                <a:gd name="connsiteY0" fmla="*/ 0 h 377431"/>
                <a:gd name="connsiteX1" fmla="*/ 223709 w 400116"/>
                <a:gd name="connsiteY1" fmla="*/ 9239 h 377431"/>
                <a:gd name="connsiteX2" fmla="*/ 400116 w 400116"/>
                <a:gd name="connsiteY2" fmla="*/ 312173 h 377431"/>
                <a:gd name="connsiteX3" fmla="*/ 392940 w 400116"/>
                <a:gd name="connsiteY3" fmla="*/ 377173 h 377431"/>
                <a:gd name="connsiteX4" fmla="*/ 355801 w 400116"/>
                <a:gd name="connsiteY4" fmla="*/ 358768 h 377431"/>
                <a:gd name="connsiteX5" fmla="*/ 200058 w 400116"/>
                <a:gd name="connsiteY5" fmla="*/ 330059 h 377431"/>
                <a:gd name="connsiteX6" fmla="*/ 44315 w 400116"/>
                <a:gd name="connsiteY6" fmla="*/ 358768 h 377431"/>
                <a:gd name="connsiteX7" fmla="*/ 6657 w 400116"/>
                <a:gd name="connsiteY7" fmla="*/ 377431 h 377431"/>
                <a:gd name="connsiteX8" fmla="*/ 0 w 400116"/>
                <a:gd name="connsiteY8" fmla="*/ 317137 h 377431"/>
                <a:gd name="connsiteX9" fmla="*/ 176407 w 400116"/>
                <a:gd name="connsiteY9" fmla="*/ 14203 h 377431"/>
                <a:gd name="connsiteX10" fmla="*/ 205066 w 400116"/>
                <a:gd name="connsiteY10" fmla="*/ 0 h 37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116" h="377431">
                  <a:moveTo>
                    <a:pt x="205066" y="0"/>
                  </a:moveTo>
                  <a:lnTo>
                    <a:pt x="223709" y="9239"/>
                  </a:lnTo>
                  <a:cubicBezTo>
                    <a:pt x="330140" y="74891"/>
                    <a:pt x="400116" y="186071"/>
                    <a:pt x="400116" y="312173"/>
                  </a:cubicBezTo>
                  <a:lnTo>
                    <a:pt x="392940" y="377173"/>
                  </a:lnTo>
                  <a:lnTo>
                    <a:pt x="355801" y="358768"/>
                  </a:lnTo>
                  <a:cubicBezTo>
                    <a:pt x="307932" y="340282"/>
                    <a:pt x="255303" y="330059"/>
                    <a:pt x="200058" y="330059"/>
                  </a:cubicBezTo>
                  <a:cubicBezTo>
                    <a:pt x="144814" y="330059"/>
                    <a:pt x="92184" y="340282"/>
                    <a:pt x="44315" y="358768"/>
                  </a:cubicBezTo>
                  <a:lnTo>
                    <a:pt x="6657" y="377431"/>
                  </a:lnTo>
                  <a:lnTo>
                    <a:pt x="0" y="317137"/>
                  </a:lnTo>
                  <a:cubicBezTo>
                    <a:pt x="0" y="191035"/>
                    <a:pt x="69976" y="79855"/>
                    <a:pt x="176407" y="14203"/>
                  </a:cubicBezTo>
                  <a:lnTo>
                    <a:pt x="205066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10739" y="2060818"/>
              <a:ext cx="578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01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97008" y="3520113"/>
            <a:ext cx="895609" cy="844832"/>
            <a:chOff x="5651969" y="1838457"/>
            <a:chExt cx="895609" cy="844832"/>
          </a:xfrm>
        </p:grpSpPr>
        <p:sp>
          <p:nvSpPr>
            <p:cNvPr id="36" name="任意多边形 35"/>
            <p:cNvSpPr/>
            <p:nvPr/>
          </p:nvSpPr>
          <p:spPr>
            <a:xfrm>
              <a:off x="5651969" y="1838457"/>
              <a:ext cx="895609" cy="844832"/>
            </a:xfrm>
            <a:custGeom>
              <a:avLst/>
              <a:gdLst>
                <a:gd name="connsiteX0" fmla="*/ 205066 w 400116"/>
                <a:gd name="connsiteY0" fmla="*/ 0 h 377431"/>
                <a:gd name="connsiteX1" fmla="*/ 223709 w 400116"/>
                <a:gd name="connsiteY1" fmla="*/ 9239 h 377431"/>
                <a:gd name="connsiteX2" fmla="*/ 400116 w 400116"/>
                <a:gd name="connsiteY2" fmla="*/ 312173 h 377431"/>
                <a:gd name="connsiteX3" fmla="*/ 392940 w 400116"/>
                <a:gd name="connsiteY3" fmla="*/ 377173 h 377431"/>
                <a:gd name="connsiteX4" fmla="*/ 355801 w 400116"/>
                <a:gd name="connsiteY4" fmla="*/ 358768 h 377431"/>
                <a:gd name="connsiteX5" fmla="*/ 200058 w 400116"/>
                <a:gd name="connsiteY5" fmla="*/ 330059 h 377431"/>
                <a:gd name="connsiteX6" fmla="*/ 44315 w 400116"/>
                <a:gd name="connsiteY6" fmla="*/ 358768 h 377431"/>
                <a:gd name="connsiteX7" fmla="*/ 6657 w 400116"/>
                <a:gd name="connsiteY7" fmla="*/ 377431 h 377431"/>
                <a:gd name="connsiteX8" fmla="*/ 0 w 400116"/>
                <a:gd name="connsiteY8" fmla="*/ 317137 h 377431"/>
                <a:gd name="connsiteX9" fmla="*/ 176407 w 400116"/>
                <a:gd name="connsiteY9" fmla="*/ 14203 h 377431"/>
                <a:gd name="connsiteX10" fmla="*/ 205066 w 400116"/>
                <a:gd name="connsiteY10" fmla="*/ 0 h 37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116" h="377431">
                  <a:moveTo>
                    <a:pt x="205066" y="0"/>
                  </a:moveTo>
                  <a:lnTo>
                    <a:pt x="223709" y="9239"/>
                  </a:lnTo>
                  <a:cubicBezTo>
                    <a:pt x="330140" y="74891"/>
                    <a:pt x="400116" y="186071"/>
                    <a:pt x="400116" y="312173"/>
                  </a:cubicBezTo>
                  <a:lnTo>
                    <a:pt x="392940" y="377173"/>
                  </a:lnTo>
                  <a:lnTo>
                    <a:pt x="355801" y="358768"/>
                  </a:lnTo>
                  <a:cubicBezTo>
                    <a:pt x="307932" y="340282"/>
                    <a:pt x="255303" y="330059"/>
                    <a:pt x="200058" y="330059"/>
                  </a:cubicBezTo>
                  <a:cubicBezTo>
                    <a:pt x="144814" y="330059"/>
                    <a:pt x="92184" y="340282"/>
                    <a:pt x="44315" y="358768"/>
                  </a:cubicBezTo>
                  <a:lnTo>
                    <a:pt x="6657" y="377431"/>
                  </a:lnTo>
                  <a:lnTo>
                    <a:pt x="0" y="317137"/>
                  </a:lnTo>
                  <a:cubicBezTo>
                    <a:pt x="0" y="191035"/>
                    <a:pt x="69976" y="79855"/>
                    <a:pt x="176407" y="14203"/>
                  </a:cubicBezTo>
                  <a:lnTo>
                    <a:pt x="205066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810739" y="2060818"/>
              <a:ext cx="578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02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9287971" y="3680919"/>
            <a:ext cx="2344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此处添加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347051" y="176781"/>
            <a:ext cx="1402037" cy="1059634"/>
            <a:chOff x="3404087" y="892401"/>
            <a:chExt cx="1402037" cy="1059634"/>
          </a:xfrm>
        </p:grpSpPr>
        <p:grpSp>
          <p:nvGrpSpPr>
            <p:cNvPr id="48" name="组合 47"/>
            <p:cNvGrpSpPr/>
            <p:nvPr/>
          </p:nvGrpSpPr>
          <p:grpSpPr>
            <a:xfrm>
              <a:off x="3711906" y="892401"/>
              <a:ext cx="786398" cy="682462"/>
              <a:chOff x="5503004" y="2751502"/>
              <a:chExt cx="786398" cy="682462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5695884" y="2751502"/>
                <a:ext cx="400116" cy="377431"/>
              </a:xfrm>
              <a:custGeom>
                <a:avLst/>
                <a:gdLst>
                  <a:gd name="connsiteX0" fmla="*/ 205066 w 400116"/>
                  <a:gd name="connsiteY0" fmla="*/ 0 h 377431"/>
                  <a:gd name="connsiteX1" fmla="*/ 223709 w 400116"/>
                  <a:gd name="connsiteY1" fmla="*/ 9239 h 377431"/>
                  <a:gd name="connsiteX2" fmla="*/ 400116 w 400116"/>
                  <a:gd name="connsiteY2" fmla="*/ 312173 h 377431"/>
                  <a:gd name="connsiteX3" fmla="*/ 392940 w 400116"/>
                  <a:gd name="connsiteY3" fmla="*/ 377173 h 377431"/>
                  <a:gd name="connsiteX4" fmla="*/ 355801 w 400116"/>
                  <a:gd name="connsiteY4" fmla="*/ 358768 h 377431"/>
                  <a:gd name="connsiteX5" fmla="*/ 200058 w 400116"/>
                  <a:gd name="connsiteY5" fmla="*/ 330059 h 377431"/>
                  <a:gd name="connsiteX6" fmla="*/ 44315 w 400116"/>
                  <a:gd name="connsiteY6" fmla="*/ 358768 h 377431"/>
                  <a:gd name="connsiteX7" fmla="*/ 6657 w 400116"/>
                  <a:gd name="connsiteY7" fmla="*/ 377431 h 377431"/>
                  <a:gd name="connsiteX8" fmla="*/ 0 w 400116"/>
                  <a:gd name="connsiteY8" fmla="*/ 317137 h 377431"/>
                  <a:gd name="connsiteX9" fmla="*/ 176407 w 400116"/>
                  <a:gd name="connsiteY9" fmla="*/ 14203 h 377431"/>
                  <a:gd name="connsiteX10" fmla="*/ 205066 w 400116"/>
                  <a:gd name="connsiteY10" fmla="*/ 0 h 37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0116" h="377431">
                    <a:moveTo>
                      <a:pt x="205066" y="0"/>
                    </a:moveTo>
                    <a:lnTo>
                      <a:pt x="223709" y="9239"/>
                    </a:lnTo>
                    <a:cubicBezTo>
                      <a:pt x="330140" y="74891"/>
                      <a:pt x="400116" y="186071"/>
                      <a:pt x="400116" y="312173"/>
                    </a:cubicBezTo>
                    <a:lnTo>
                      <a:pt x="392940" y="377173"/>
                    </a:lnTo>
                    <a:lnTo>
                      <a:pt x="355801" y="358768"/>
                    </a:lnTo>
                    <a:cubicBezTo>
                      <a:pt x="307932" y="340282"/>
                      <a:pt x="255303" y="330059"/>
                      <a:pt x="200058" y="330059"/>
                    </a:cubicBezTo>
                    <a:cubicBezTo>
                      <a:pt x="144814" y="330059"/>
                      <a:pt x="92184" y="340282"/>
                      <a:pt x="44315" y="358768"/>
                    </a:cubicBezTo>
                    <a:lnTo>
                      <a:pt x="6657" y="377431"/>
                    </a:lnTo>
                    <a:lnTo>
                      <a:pt x="0" y="317137"/>
                    </a:lnTo>
                    <a:cubicBezTo>
                      <a:pt x="0" y="191035"/>
                      <a:pt x="69976" y="79855"/>
                      <a:pt x="176407" y="14203"/>
                    </a:cubicBezTo>
                    <a:lnTo>
                      <a:pt x="205066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5890935" y="3128674"/>
                <a:ext cx="398467" cy="305290"/>
              </a:xfrm>
              <a:custGeom>
                <a:avLst/>
                <a:gdLst>
                  <a:gd name="connsiteX0" fmla="*/ 197890 w 398467"/>
                  <a:gd name="connsiteY0" fmla="*/ 0 h 305290"/>
                  <a:gd name="connsiteX1" fmla="*/ 228717 w 398467"/>
                  <a:gd name="connsiteY1" fmla="*/ 15278 h 305290"/>
                  <a:gd name="connsiteX2" fmla="*/ 396995 w 398467"/>
                  <a:gd name="connsiteY2" fmla="*/ 244586 h 305290"/>
                  <a:gd name="connsiteX3" fmla="*/ 398467 w 398467"/>
                  <a:gd name="connsiteY3" fmla="*/ 257918 h 305290"/>
                  <a:gd name="connsiteX4" fmla="*/ 360809 w 398467"/>
                  <a:gd name="connsiteY4" fmla="*/ 276581 h 305290"/>
                  <a:gd name="connsiteX5" fmla="*/ 205066 w 398467"/>
                  <a:gd name="connsiteY5" fmla="*/ 305290 h 305290"/>
                  <a:gd name="connsiteX6" fmla="*/ 49323 w 398467"/>
                  <a:gd name="connsiteY6" fmla="*/ 276581 h 305290"/>
                  <a:gd name="connsiteX7" fmla="*/ 0 w 398467"/>
                  <a:gd name="connsiteY7" fmla="*/ 252137 h 305290"/>
                  <a:gd name="connsiteX8" fmla="*/ 28659 w 398467"/>
                  <a:gd name="connsiteY8" fmla="*/ 237934 h 305290"/>
                  <a:gd name="connsiteX9" fmla="*/ 196937 w 398467"/>
                  <a:gd name="connsiteY9" fmla="*/ 8626 h 305290"/>
                  <a:gd name="connsiteX10" fmla="*/ 197890 w 398467"/>
                  <a:gd name="connsiteY10" fmla="*/ 0 h 30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467" h="305290">
                    <a:moveTo>
                      <a:pt x="197890" y="0"/>
                    </a:moveTo>
                    <a:lnTo>
                      <a:pt x="228717" y="15278"/>
                    </a:lnTo>
                    <a:cubicBezTo>
                      <a:pt x="313862" y="67799"/>
                      <a:pt x="375676" y="149459"/>
                      <a:pt x="396995" y="244586"/>
                    </a:cubicBezTo>
                    <a:lnTo>
                      <a:pt x="398467" y="257918"/>
                    </a:lnTo>
                    <a:lnTo>
                      <a:pt x="360809" y="276581"/>
                    </a:lnTo>
                    <a:cubicBezTo>
                      <a:pt x="312940" y="295068"/>
                      <a:pt x="260311" y="305290"/>
                      <a:pt x="205066" y="305290"/>
                    </a:cubicBezTo>
                    <a:cubicBezTo>
                      <a:pt x="149822" y="305290"/>
                      <a:pt x="97192" y="295068"/>
                      <a:pt x="49323" y="276581"/>
                    </a:cubicBezTo>
                    <a:lnTo>
                      <a:pt x="0" y="252137"/>
                    </a:lnTo>
                    <a:lnTo>
                      <a:pt x="28659" y="237934"/>
                    </a:lnTo>
                    <a:cubicBezTo>
                      <a:pt x="113804" y="185413"/>
                      <a:pt x="175618" y="103753"/>
                      <a:pt x="196937" y="8626"/>
                    </a:cubicBezTo>
                    <a:lnTo>
                      <a:pt x="197890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5503004" y="3128932"/>
                <a:ext cx="387931" cy="300068"/>
              </a:xfrm>
              <a:custGeom>
                <a:avLst/>
                <a:gdLst>
                  <a:gd name="connsiteX0" fmla="*/ 199538 w 387931"/>
                  <a:gd name="connsiteY0" fmla="*/ 0 h 300068"/>
                  <a:gd name="connsiteX1" fmla="*/ 201010 w 387931"/>
                  <a:gd name="connsiteY1" fmla="*/ 13332 h 300068"/>
                  <a:gd name="connsiteX2" fmla="*/ 369288 w 387931"/>
                  <a:gd name="connsiteY2" fmla="*/ 242640 h 300068"/>
                  <a:gd name="connsiteX3" fmla="*/ 387931 w 387931"/>
                  <a:gd name="connsiteY3" fmla="*/ 251879 h 300068"/>
                  <a:gd name="connsiteX4" fmla="*/ 348624 w 387931"/>
                  <a:gd name="connsiteY4" fmla="*/ 271359 h 300068"/>
                  <a:gd name="connsiteX5" fmla="*/ 192881 w 387931"/>
                  <a:gd name="connsiteY5" fmla="*/ 300068 h 300068"/>
                  <a:gd name="connsiteX6" fmla="*/ 37138 w 387931"/>
                  <a:gd name="connsiteY6" fmla="*/ 271359 h 300068"/>
                  <a:gd name="connsiteX7" fmla="*/ 0 w 387931"/>
                  <a:gd name="connsiteY7" fmla="*/ 252954 h 300068"/>
                  <a:gd name="connsiteX8" fmla="*/ 952 w 387931"/>
                  <a:gd name="connsiteY8" fmla="*/ 244328 h 300068"/>
                  <a:gd name="connsiteX9" fmla="*/ 169230 w 387931"/>
                  <a:gd name="connsiteY9" fmla="*/ 15020 h 300068"/>
                  <a:gd name="connsiteX10" fmla="*/ 199538 w 387931"/>
                  <a:gd name="connsiteY10" fmla="*/ 0 h 30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931" h="300068">
                    <a:moveTo>
                      <a:pt x="199538" y="0"/>
                    </a:moveTo>
                    <a:lnTo>
                      <a:pt x="201010" y="13332"/>
                    </a:lnTo>
                    <a:cubicBezTo>
                      <a:pt x="222330" y="108459"/>
                      <a:pt x="284143" y="190119"/>
                      <a:pt x="369288" y="242640"/>
                    </a:cubicBezTo>
                    <a:lnTo>
                      <a:pt x="387931" y="251879"/>
                    </a:lnTo>
                    <a:lnTo>
                      <a:pt x="348624" y="271359"/>
                    </a:lnTo>
                    <a:cubicBezTo>
                      <a:pt x="300755" y="289846"/>
                      <a:pt x="248126" y="300068"/>
                      <a:pt x="192881" y="300068"/>
                    </a:cubicBezTo>
                    <a:cubicBezTo>
                      <a:pt x="137637" y="300068"/>
                      <a:pt x="85007" y="289846"/>
                      <a:pt x="37138" y="271359"/>
                    </a:cubicBezTo>
                    <a:lnTo>
                      <a:pt x="0" y="252954"/>
                    </a:lnTo>
                    <a:lnTo>
                      <a:pt x="952" y="244328"/>
                    </a:lnTo>
                    <a:cubicBezTo>
                      <a:pt x="22272" y="149201"/>
                      <a:pt x="84085" y="67541"/>
                      <a:pt x="169230" y="15020"/>
                    </a:cubicBezTo>
                    <a:lnTo>
                      <a:pt x="199538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404087" y="1551925"/>
              <a:ext cx="14020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err="1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wellcome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2" name="半闭框 1"/>
          <p:cNvSpPr/>
          <p:nvPr/>
        </p:nvSpPr>
        <p:spPr>
          <a:xfrm>
            <a:off x="1589810" y="1943498"/>
            <a:ext cx="330858" cy="647335"/>
          </a:xfrm>
          <a:prstGeom prst="halfFrame">
            <a:avLst>
              <a:gd name="adj1" fmla="val 25416"/>
              <a:gd name="adj2" fmla="val 275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flipH="1" flipV="1">
            <a:off x="2697627" y="3875925"/>
            <a:ext cx="330858" cy="647335"/>
          </a:xfrm>
          <a:prstGeom prst="halfFrame">
            <a:avLst>
              <a:gd name="adj1" fmla="val 25416"/>
              <a:gd name="adj2" fmla="val 275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9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1000" contrast="13000"/>
                    </a14:imgEffect>
                  </a14:imgLayer>
                </a14:imgProps>
              </a:ext>
            </a:extLst>
          </a:blip>
          <a:srcRect t="4444" b="25947"/>
          <a:stretch/>
        </p:blipFill>
        <p:spPr>
          <a:xfrm>
            <a:off x="0" y="-20513"/>
            <a:ext cx="12192000" cy="477378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347051" y="5536206"/>
            <a:ext cx="1402037" cy="1059634"/>
            <a:chOff x="3404087" y="892401"/>
            <a:chExt cx="1402037" cy="1059634"/>
          </a:xfrm>
        </p:grpSpPr>
        <p:grpSp>
          <p:nvGrpSpPr>
            <p:cNvPr id="3" name="组合 2"/>
            <p:cNvGrpSpPr/>
            <p:nvPr/>
          </p:nvGrpSpPr>
          <p:grpSpPr>
            <a:xfrm>
              <a:off x="3711906" y="892401"/>
              <a:ext cx="786398" cy="682462"/>
              <a:chOff x="5503004" y="2751502"/>
              <a:chExt cx="786398" cy="682462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5695884" y="2751502"/>
                <a:ext cx="400116" cy="377431"/>
              </a:xfrm>
              <a:custGeom>
                <a:avLst/>
                <a:gdLst>
                  <a:gd name="connsiteX0" fmla="*/ 205066 w 400116"/>
                  <a:gd name="connsiteY0" fmla="*/ 0 h 377431"/>
                  <a:gd name="connsiteX1" fmla="*/ 223709 w 400116"/>
                  <a:gd name="connsiteY1" fmla="*/ 9239 h 377431"/>
                  <a:gd name="connsiteX2" fmla="*/ 400116 w 400116"/>
                  <a:gd name="connsiteY2" fmla="*/ 312173 h 377431"/>
                  <a:gd name="connsiteX3" fmla="*/ 392940 w 400116"/>
                  <a:gd name="connsiteY3" fmla="*/ 377173 h 377431"/>
                  <a:gd name="connsiteX4" fmla="*/ 355801 w 400116"/>
                  <a:gd name="connsiteY4" fmla="*/ 358768 h 377431"/>
                  <a:gd name="connsiteX5" fmla="*/ 200058 w 400116"/>
                  <a:gd name="connsiteY5" fmla="*/ 330059 h 377431"/>
                  <a:gd name="connsiteX6" fmla="*/ 44315 w 400116"/>
                  <a:gd name="connsiteY6" fmla="*/ 358768 h 377431"/>
                  <a:gd name="connsiteX7" fmla="*/ 6657 w 400116"/>
                  <a:gd name="connsiteY7" fmla="*/ 377431 h 377431"/>
                  <a:gd name="connsiteX8" fmla="*/ 0 w 400116"/>
                  <a:gd name="connsiteY8" fmla="*/ 317137 h 377431"/>
                  <a:gd name="connsiteX9" fmla="*/ 176407 w 400116"/>
                  <a:gd name="connsiteY9" fmla="*/ 14203 h 377431"/>
                  <a:gd name="connsiteX10" fmla="*/ 205066 w 400116"/>
                  <a:gd name="connsiteY10" fmla="*/ 0 h 37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0116" h="377431">
                    <a:moveTo>
                      <a:pt x="205066" y="0"/>
                    </a:moveTo>
                    <a:lnTo>
                      <a:pt x="223709" y="9239"/>
                    </a:lnTo>
                    <a:cubicBezTo>
                      <a:pt x="330140" y="74891"/>
                      <a:pt x="400116" y="186071"/>
                      <a:pt x="400116" y="312173"/>
                    </a:cubicBezTo>
                    <a:lnTo>
                      <a:pt x="392940" y="377173"/>
                    </a:lnTo>
                    <a:lnTo>
                      <a:pt x="355801" y="358768"/>
                    </a:lnTo>
                    <a:cubicBezTo>
                      <a:pt x="307932" y="340282"/>
                      <a:pt x="255303" y="330059"/>
                      <a:pt x="200058" y="330059"/>
                    </a:cubicBezTo>
                    <a:cubicBezTo>
                      <a:pt x="144814" y="330059"/>
                      <a:pt x="92184" y="340282"/>
                      <a:pt x="44315" y="358768"/>
                    </a:cubicBezTo>
                    <a:lnTo>
                      <a:pt x="6657" y="377431"/>
                    </a:lnTo>
                    <a:lnTo>
                      <a:pt x="0" y="317137"/>
                    </a:lnTo>
                    <a:cubicBezTo>
                      <a:pt x="0" y="191035"/>
                      <a:pt x="69976" y="79855"/>
                      <a:pt x="176407" y="14203"/>
                    </a:cubicBezTo>
                    <a:lnTo>
                      <a:pt x="205066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5890935" y="3128674"/>
                <a:ext cx="398467" cy="305290"/>
              </a:xfrm>
              <a:custGeom>
                <a:avLst/>
                <a:gdLst>
                  <a:gd name="connsiteX0" fmla="*/ 197890 w 398467"/>
                  <a:gd name="connsiteY0" fmla="*/ 0 h 305290"/>
                  <a:gd name="connsiteX1" fmla="*/ 228717 w 398467"/>
                  <a:gd name="connsiteY1" fmla="*/ 15278 h 305290"/>
                  <a:gd name="connsiteX2" fmla="*/ 396995 w 398467"/>
                  <a:gd name="connsiteY2" fmla="*/ 244586 h 305290"/>
                  <a:gd name="connsiteX3" fmla="*/ 398467 w 398467"/>
                  <a:gd name="connsiteY3" fmla="*/ 257918 h 305290"/>
                  <a:gd name="connsiteX4" fmla="*/ 360809 w 398467"/>
                  <a:gd name="connsiteY4" fmla="*/ 276581 h 305290"/>
                  <a:gd name="connsiteX5" fmla="*/ 205066 w 398467"/>
                  <a:gd name="connsiteY5" fmla="*/ 305290 h 305290"/>
                  <a:gd name="connsiteX6" fmla="*/ 49323 w 398467"/>
                  <a:gd name="connsiteY6" fmla="*/ 276581 h 305290"/>
                  <a:gd name="connsiteX7" fmla="*/ 0 w 398467"/>
                  <a:gd name="connsiteY7" fmla="*/ 252137 h 305290"/>
                  <a:gd name="connsiteX8" fmla="*/ 28659 w 398467"/>
                  <a:gd name="connsiteY8" fmla="*/ 237934 h 305290"/>
                  <a:gd name="connsiteX9" fmla="*/ 196937 w 398467"/>
                  <a:gd name="connsiteY9" fmla="*/ 8626 h 305290"/>
                  <a:gd name="connsiteX10" fmla="*/ 197890 w 398467"/>
                  <a:gd name="connsiteY10" fmla="*/ 0 h 30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467" h="305290">
                    <a:moveTo>
                      <a:pt x="197890" y="0"/>
                    </a:moveTo>
                    <a:lnTo>
                      <a:pt x="228717" y="15278"/>
                    </a:lnTo>
                    <a:cubicBezTo>
                      <a:pt x="313862" y="67799"/>
                      <a:pt x="375676" y="149459"/>
                      <a:pt x="396995" y="244586"/>
                    </a:cubicBezTo>
                    <a:lnTo>
                      <a:pt x="398467" y="257918"/>
                    </a:lnTo>
                    <a:lnTo>
                      <a:pt x="360809" y="276581"/>
                    </a:lnTo>
                    <a:cubicBezTo>
                      <a:pt x="312940" y="295068"/>
                      <a:pt x="260311" y="305290"/>
                      <a:pt x="205066" y="305290"/>
                    </a:cubicBezTo>
                    <a:cubicBezTo>
                      <a:pt x="149822" y="305290"/>
                      <a:pt x="97192" y="295068"/>
                      <a:pt x="49323" y="276581"/>
                    </a:cubicBezTo>
                    <a:lnTo>
                      <a:pt x="0" y="252137"/>
                    </a:lnTo>
                    <a:lnTo>
                      <a:pt x="28659" y="237934"/>
                    </a:lnTo>
                    <a:cubicBezTo>
                      <a:pt x="113804" y="185413"/>
                      <a:pt x="175618" y="103753"/>
                      <a:pt x="196937" y="8626"/>
                    </a:cubicBezTo>
                    <a:lnTo>
                      <a:pt x="197890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5503004" y="3128932"/>
                <a:ext cx="387931" cy="300068"/>
              </a:xfrm>
              <a:custGeom>
                <a:avLst/>
                <a:gdLst>
                  <a:gd name="connsiteX0" fmla="*/ 199538 w 387931"/>
                  <a:gd name="connsiteY0" fmla="*/ 0 h 300068"/>
                  <a:gd name="connsiteX1" fmla="*/ 201010 w 387931"/>
                  <a:gd name="connsiteY1" fmla="*/ 13332 h 300068"/>
                  <a:gd name="connsiteX2" fmla="*/ 369288 w 387931"/>
                  <a:gd name="connsiteY2" fmla="*/ 242640 h 300068"/>
                  <a:gd name="connsiteX3" fmla="*/ 387931 w 387931"/>
                  <a:gd name="connsiteY3" fmla="*/ 251879 h 300068"/>
                  <a:gd name="connsiteX4" fmla="*/ 348624 w 387931"/>
                  <a:gd name="connsiteY4" fmla="*/ 271359 h 300068"/>
                  <a:gd name="connsiteX5" fmla="*/ 192881 w 387931"/>
                  <a:gd name="connsiteY5" fmla="*/ 300068 h 300068"/>
                  <a:gd name="connsiteX6" fmla="*/ 37138 w 387931"/>
                  <a:gd name="connsiteY6" fmla="*/ 271359 h 300068"/>
                  <a:gd name="connsiteX7" fmla="*/ 0 w 387931"/>
                  <a:gd name="connsiteY7" fmla="*/ 252954 h 300068"/>
                  <a:gd name="connsiteX8" fmla="*/ 952 w 387931"/>
                  <a:gd name="connsiteY8" fmla="*/ 244328 h 300068"/>
                  <a:gd name="connsiteX9" fmla="*/ 169230 w 387931"/>
                  <a:gd name="connsiteY9" fmla="*/ 15020 h 300068"/>
                  <a:gd name="connsiteX10" fmla="*/ 199538 w 387931"/>
                  <a:gd name="connsiteY10" fmla="*/ 0 h 300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931" h="300068">
                    <a:moveTo>
                      <a:pt x="199538" y="0"/>
                    </a:moveTo>
                    <a:lnTo>
                      <a:pt x="201010" y="13332"/>
                    </a:lnTo>
                    <a:cubicBezTo>
                      <a:pt x="222330" y="108459"/>
                      <a:pt x="284143" y="190119"/>
                      <a:pt x="369288" y="242640"/>
                    </a:cubicBezTo>
                    <a:lnTo>
                      <a:pt x="387931" y="251879"/>
                    </a:lnTo>
                    <a:lnTo>
                      <a:pt x="348624" y="271359"/>
                    </a:lnTo>
                    <a:cubicBezTo>
                      <a:pt x="300755" y="289846"/>
                      <a:pt x="248126" y="300068"/>
                      <a:pt x="192881" y="300068"/>
                    </a:cubicBezTo>
                    <a:cubicBezTo>
                      <a:pt x="137637" y="300068"/>
                      <a:pt x="85007" y="289846"/>
                      <a:pt x="37138" y="271359"/>
                    </a:cubicBezTo>
                    <a:lnTo>
                      <a:pt x="0" y="252954"/>
                    </a:lnTo>
                    <a:lnTo>
                      <a:pt x="952" y="244328"/>
                    </a:lnTo>
                    <a:cubicBezTo>
                      <a:pt x="22272" y="149201"/>
                      <a:pt x="84085" y="67541"/>
                      <a:pt x="169230" y="15020"/>
                    </a:cubicBezTo>
                    <a:lnTo>
                      <a:pt x="199538" y="0"/>
                    </a:lnTo>
                    <a:close/>
                  </a:path>
                </a:pathLst>
              </a:custGeom>
              <a:solidFill>
                <a:srgbClr val="3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404087" y="1551925"/>
              <a:ext cx="14020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err="1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wellcome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42913" y="4083347"/>
            <a:ext cx="3434820" cy="682462"/>
          </a:xfrm>
          <a:prstGeom prst="rect">
            <a:avLst/>
          </a:prstGeom>
          <a:solidFill>
            <a:srgbClr val="389876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rot="3176494">
            <a:off x="-3157496" y="5184497"/>
            <a:ext cx="741651" cy="211752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16000" y="392911"/>
            <a:ext cx="2516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我们的项目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411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572000" y="0"/>
            <a:ext cx="7620000" cy="6858000"/>
          </a:xfrm>
          <a:prstGeom prst="rect">
            <a:avLst/>
          </a:prstGeom>
          <a:solidFill>
            <a:srgbClr val="275B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2800" y="0"/>
            <a:ext cx="648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zh-CN" altLang="en-US" sz="240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9928" y="862981"/>
            <a:ext cx="970492" cy="970492"/>
            <a:chOff x="5217554" y="1008093"/>
            <a:chExt cx="970492" cy="970492"/>
          </a:xfrm>
        </p:grpSpPr>
        <p:sp>
          <p:nvSpPr>
            <p:cNvPr id="10" name="椭圆 9"/>
            <p:cNvSpPr/>
            <p:nvPr/>
          </p:nvSpPr>
          <p:spPr>
            <a:xfrm>
              <a:off x="5217554" y="1008093"/>
              <a:ext cx="970492" cy="970492"/>
            </a:xfrm>
            <a:prstGeom prst="ellipse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5376529" y="1261686"/>
              <a:ext cx="652543" cy="463306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89928" y="2239589"/>
            <a:ext cx="970492" cy="970492"/>
            <a:chOff x="5217554" y="2390475"/>
            <a:chExt cx="970492" cy="970492"/>
          </a:xfrm>
        </p:grpSpPr>
        <p:sp>
          <p:nvSpPr>
            <p:cNvPr id="12" name="椭圆 11"/>
            <p:cNvSpPr/>
            <p:nvPr/>
          </p:nvSpPr>
          <p:spPr>
            <a:xfrm>
              <a:off x="5217554" y="2390475"/>
              <a:ext cx="970492" cy="970492"/>
            </a:xfrm>
            <a:prstGeom prst="ellipse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/>
            <p:nvPr/>
          </p:nvSpPr>
          <p:spPr>
            <a:xfrm>
              <a:off x="5376529" y="2644068"/>
              <a:ext cx="652543" cy="463306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89928" y="3616197"/>
            <a:ext cx="970492" cy="970492"/>
            <a:chOff x="5217554" y="3746000"/>
            <a:chExt cx="970492" cy="970492"/>
          </a:xfrm>
        </p:grpSpPr>
        <p:sp>
          <p:nvSpPr>
            <p:cNvPr id="14" name="椭圆 13"/>
            <p:cNvSpPr/>
            <p:nvPr/>
          </p:nvSpPr>
          <p:spPr>
            <a:xfrm>
              <a:off x="5217554" y="3746000"/>
              <a:ext cx="970492" cy="970492"/>
            </a:xfrm>
            <a:prstGeom prst="ellipse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KSO_Shape"/>
            <p:cNvSpPr/>
            <p:nvPr/>
          </p:nvSpPr>
          <p:spPr>
            <a:xfrm>
              <a:off x="5376529" y="3999593"/>
              <a:ext cx="652543" cy="463306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89928" y="4992805"/>
            <a:ext cx="970492" cy="970492"/>
            <a:chOff x="5217554" y="5084022"/>
            <a:chExt cx="970492" cy="970492"/>
          </a:xfrm>
        </p:grpSpPr>
        <p:sp>
          <p:nvSpPr>
            <p:cNvPr id="16" name="椭圆 15"/>
            <p:cNvSpPr/>
            <p:nvPr/>
          </p:nvSpPr>
          <p:spPr>
            <a:xfrm>
              <a:off x="5217554" y="5084022"/>
              <a:ext cx="970492" cy="970492"/>
            </a:xfrm>
            <a:prstGeom prst="ellipse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>
            <a:xfrm>
              <a:off x="5376529" y="5337615"/>
              <a:ext cx="652543" cy="463306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016000" y="392911"/>
            <a:ext cx="2631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项目背景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76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76671" y="1947333"/>
            <a:ext cx="2669886" cy="1998134"/>
            <a:chOff x="1337896" y="1947333"/>
            <a:chExt cx="2669886" cy="1998134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3448982" y="2082801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337896" y="3186027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>
              <a:off x="1537130" y="1947333"/>
              <a:ext cx="2317835" cy="1998134"/>
            </a:xfrm>
            <a:prstGeom prst="hexagon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46906" y="1947333"/>
            <a:ext cx="2669886" cy="1998134"/>
            <a:chOff x="1337896" y="1947333"/>
            <a:chExt cx="2669886" cy="1998134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448982" y="2082801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337896" y="3186027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六边形 19"/>
            <p:cNvSpPr/>
            <p:nvPr/>
          </p:nvSpPr>
          <p:spPr>
            <a:xfrm>
              <a:off x="1537130" y="1947333"/>
              <a:ext cx="2317835" cy="1998134"/>
            </a:xfrm>
            <a:prstGeom prst="hexagon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55916" y="1947333"/>
            <a:ext cx="2669886" cy="1998134"/>
            <a:chOff x="1337896" y="1947333"/>
            <a:chExt cx="2669886" cy="1998134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448982" y="2082801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337896" y="3186027"/>
              <a:ext cx="558800" cy="57573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六边形 23"/>
            <p:cNvSpPr/>
            <p:nvPr/>
          </p:nvSpPr>
          <p:spPr>
            <a:xfrm>
              <a:off x="1537130" y="1947333"/>
              <a:ext cx="2317835" cy="1998134"/>
            </a:xfrm>
            <a:prstGeom prst="hexagon">
              <a:avLst/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KSO_Shape"/>
          <p:cNvSpPr>
            <a:spLocks/>
          </p:cNvSpPr>
          <p:nvPr/>
        </p:nvSpPr>
        <p:spPr bwMode="auto">
          <a:xfrm>
            <a:off x="2096623" y="2303780"/>
            <a:ext cx="1152432" cy="1285240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5636077" y="2186739"/>
            <a:ext cx="1062771" cy="1280447"/>
          </a:xfrm>
          <a:custGeom>
            <a:avLst/>
            <a:gdLst>
              <a:gd name="T0" fmla="*/ 331508 w 2789238"/>
              <a:gd name="T1" fmla="*/ 2017550 h 3357562"/>
              <a:gd name="T2" fmla="*/ 181631 w 2789238"/>
              <a:gd name="T3" fmla="*/ 2232892 h 3357562"/>
              <a:gd name="T4" fmla="*/ 106692 w 2789238"/>
              <a:gd name="T5" fmla="*/ 2733769 h 3357562"/>
              <a:gd name="T6" fmla="*/ 550290 w 2789238"/>
              <a:gd name="T7" fmla="*/ 2596878 h 3357562"/>
              <a:gd name="T8" fmla="*/ 597286 w 2789238"/>
              <a:gd name="T9" fmla="*/ 2503817 h 3357562"/>
              <a:gd name="T10" fmla="*/ 1234898 w 2789238"/>
              <a:gd name="T11" fmla="*/ 2133162 h 3357562"/>
              <a:gd name="T12" fmla="*/ 1089149 w 2789238"/>
              <a:gd name="T13" fmla="*/ 2339611 h 3357562"/>
              <a:gd name="T14" fmla="*/ 921490 w 2789238"/>
              <a:gd name="T15" fmla="*/ 2098542 h 3357562"/>
              <a:gd name="T16" fmla="*/ 1959198 w 2789238"/>
              <a:gd name="T17" fmla="*/ 1818089 h 3357562"/>
              <a:gd name="T18" fmla="*/ 1826151 w 2789238"/>
              <a:gd name="T19" fmla="*/ 2146184 h 3357562"/>
              <a:gd name="T20" fmla="*/ 1678814 w 2789238"/>
              <a:gd name="T21" fmla="*/ 2334211 h 3357562"/>
              <a:gd name="T22" fmla="*/ 1477814 w 2789238"/>
              <a:gd name="T23" fmla="*/ 2242738 h 3357562"/>
              <a:gd name="T24" fmla="*/ 2150990 w 2789238"/>
              <a:gd name="T25" fmla="*/ 2817937 h 3357562"/>
              <a:gd name="T26" fmla="*/ 2201161 w 2789238"/>
              <a:gd name="T27" fmla="*/ 2503182 h 3357562"/>
              <a:gd name="T28" fmla="*/ 2516157 w 2789238"/>
              <a:gd name="T29" fmla="*/ 3210507 h 3357562"/>
              <a:gd name="T30" fmla="*/ 2641266 w 2789238"/>
              <a:gd name="T31" fmla="*/ 2341834 h 3357562"/>
              <a:gd name="T32" fmla="*/ 2519332 w 2789238"/>
              <a:gd name="T33" fmla="*/ 2076309 h 3357562"/>
              <a:gd name="T34" fmla="*/ 1782331 w 2789238"/>
              <a:gd name="T35" fmla="*/ 1695490 h 3357562"/>
              <a:gd name="T36" fmla="*/ 1612131 w 2789238"/>
              <a:gd name="T37" fmla="*/ 1899716 h 3357562"/>
              <a:gd name="T38" fmla="*/ 1707392 w 2789238"/>
              <a:gd name="T39" fmla="*/ 2184615 h 3357562"/>
              <a:gd name="T40" fmla="*/ 1859810 w 2789238"/>
              <a:gd name="T41" fmla="*/ 1880976 h 3357562"/>
              <a:gd name="T42" fmla="*/ 944353 w 2789238"/>
              <a:gd name="T43" fmla="*/ 1922584 h 3357562"/>
              <a:gd name="T44" fmla="*/ 1109154 w 2789238"/>
              <a:gd name="T45" fmla="*/ 2222411 h 3357562"/>
              <a:gd name="T46" fmla="*/ 1176789 w 2789238"/>
              <a:gd name="T47" fmla="*/ 1899716 h 3357562"/>
              <a:gd name="T48" fmla="*/ 1006907 w 2789238"/>
              <a:gd name="T49" fmla="*/ 1695490 h 3357562"/>
              <a:gd name="T50" fmla="*/ 1060889 w 2789238"/>
              <a:gd name="T51" fmla="*/ 1664046 h 3357562"/>
              <a:gd name="T52" fmla="*/ 1278718 w 2789238"/>
              <a:gd name="T53" fmla="*/ 1877165 h 3357562"/>
              <a:gd name="T54" fmla="*/ 1578155 w 2789238"/>
              <a:gd name="T55" fmla="*/ 1833652 h 3357562"/>
              <a:gd name="T56" fmla="*/ 1751847 w 2789238"/>
              <a:gd name="T57" fmla="*/ 1614499 h 3357562"/>
              <a:gd name="T58" fmla="*/ 1802018 w 2789238"/>
              <a:gd name="T59" fmla="*/ 1588137 h 3357562"/>
              <a:gd name="T60" fmla="*/ 2504726 w 2789238"/>
              <a:gd name="T61" fmla="*/ 1940370 h 3357562"/>
              <a:gd name="T62" fmla="*/ 2686039 w 2789238"/>
              <a:gd name="T63" fmla="*/ 2163335 h 3357562"/>
              <a:gd name="T64" fmla="*/ 2781617 w 2789238"/>
              <a:gd name="T65" fmla="*/ 2597830 h 3357562"/>
              <a:gd name="T66" fmla="*/ 2775584 w 2789238"/>
              <a:gd name="T67" fmla="*/ 3264501 h 3357562"/>
              <a:gd name="T68" fmla="*/ 1967137 w 2789238"/>
              <a:gd name="T69" fmla="*/ 3344858 h 3357562"/>
              <a:gd name="T70" fmla="*/ 745893 w 2789238"/>
              <a:gd name="T71" fmla="*/ 3342634 h 3357562"/>
              <a:gd name="T72" fmla="*/ 9209 w 2789238"/>
              <a:gd name="T73" fmla="*/ 3261008 h 3357562"/>
              <a:gd name="T74" fmla="*/ 15877 w 2789238"/>
              <a:gd name="T75" fmla="*/ 2510804 h 3357562"/>
              <a:gd name="T76" fmla="*/ 137493 w 2789238"/>
              <a:gd name="T77" fmla="*/ 2096318 h 3357562"/>
              <a:gd name="T78" fmla="*/ 426134 w 2789238"/>
              <a:gd name="T79" fmla="*/ 1872401 h 3357562"/>
              <a:gd name="T80" fmla="*/ 1002462 w 2789238"/>
              <a:gd name="T81" fmla="*/ 1582737 h 3357562"/>
              <a:gd name="T82" fmla="*/ 1636927 w 2789238"/>
              <a:gd name="T83" fmla="*/ 52060 h 3357562"/>
              <a:gd name="T84" fmla="*/ 1829059 w 2789238"/>
              <a:gd name="T85" fmla="*/ 205700 h 3357562"/>
              <a:gd name="T86" fmla="*/ 1951960 w 2789238"/>
              <a:gd name="T87" fmla="*/ 437112 h 3357562"/>
              <a:gd name="T88" fmla="*/ 2016745 w 2789238"/>
              <a:gd name="T89" fmla="*/ 679317 h 3357562"/>
              <a:gd name="T90" fmla="*/ 2078037 w 2789238"/>
              <a:gd name="T91" fmla="*/ 818672 h 3357562"/>
              <a:gd name="T92" fmla="*/ 2026273 w 2789238"/>
              <a:gd name="T93" fmla="*/ 978343 h 3357562"/>
              <a:gd name="T94" fmla="*/ 1899243 w 2789238"/>
              <a:gd name="T95" fmla="*/ 1210073 h 3357562"/>
              <a:gd name="T96" fmla="*/ 1742044 w 2789238"/>
              <a:gd name="T97" fmla="*/ 1466563 h 3357562"/>
              <a:gd name="T98" fmla="*/ 1567061 w 2789238"/>
              <a:gd name="T99" fmla="*/ 1590047 h 3357562"/>
              <a:gd name="T100" fmla="*/ 1348253 w 2789238"/>
              <a:gd name="T101" fmla="*/ 1619251 h 3357562"/>
              <a:gd name="T102" fmla="*/ 1149452 w 2789238"/>
              <a:gd name="T103" fmla="*/ 1543065 h 3357562"/>
              <a:gd name="T104" fmla="*/ 996699 w 2789238"/>
              <a:gd name="T105" fmla="*/ 1385616 h 3357562"/>
              <a:gd name="T106" fmla="*/ 834736 w 2789238"/>
              <a:gd name="T107" fmla="*/ 1043101 h 3357562"/>
              <a:gd name="T108" fmla="*/ 729937 w 2789238"/>
              <a:gd name="T109" fmla="*/ 914538 h 3357562"/>
              <a:gd name="T110" fmla="*/ 722633 w 2789238"/>
              <a:gd name="T111" fmla="*/ 735186 h 3357562"/>
              <a:gd name="T112" fmla="*/ 819175 w 2789238"/>
              <a:gd name="T113" fmla="*/ 578372 h 3357562"/>
              <a:gd name="T114" fmla="*/ 901109 w 2789238"/>
              <a:gd name="T115" fmla="*/ 317438 h 3357562"/>
              <a:gd name="T116" fmla="*/ 1057991 w 2789238"/>
              <a:gd name="T117" fmla="*/ 121261 h 3357562"/>
              <a:gd name="T118" fmla="*/ 1278704 w 2789238"/>
              <a:gd name="T119" fmla="*/ 13332 h 3357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9238" h="3357562">
                <a:moveTo>
                  <a:pt x="823371" y="1838416"/>
                </a:moveTo>
                <a:lnTo>
                  <a:pt x="786220" y="1851756"/>
                </a:lnTo>
                <a:lnTo>
                  <a:pt x="750338" y="1864461"/>
                </a:lnTo>
                <a:lnTo>
                  <a:pt x="715409" y="1875895"/>
                </a:lnTo>
                <a:lnTo>
                  <a:pt x="681433" y="1886693"/>
                </a:lnTo>
                <a:lnTo>
                  <a:pt x="616338" y="1907338"/>
                </a:lnTo>
                <a:lnTo>
                  <a:pt x="554736" y="1927030"/>
                </a:lnTo>
                <a:lnTo>
                  <a:pt x="524570" y="1936876"/>
                </a:lnTo>
                <a:lnTo>
                  <a:pt x="494721" y="1947040"/>
                </a:lnTo>
                <a:lnTo>
                  <a:pt x="465191" y="1957839"/>
                </a:lnTo>
                <a:lnTo>
                  <a:pt x="435660" y="1969273"/>
                </a:lnTo>
                <a:lnTo>
                  <a:pt x="406129" y="1981660"/>
                </a:lnTo>
                <a:lnTo>
                  <a:pt x="391205" y="1988330"/>
                </a:lnTo>
                <a:lnTo>
                  <a:pt x="376598" y="1995000"/>
                </a:lnTo>
                <a:lnTo>
                  <a:pt x="361674" y="2002305"/>
                </a:lnTo>
                <a:lnTo>
                  <a:pt x="346750" y="2009928"/>
                </a:lnTo>
                <a:lnTo>
                  <a:pt x="331508" y="2017550"/>
                </a:lnTo>
                <a:lnTo>
                  <a:pt x="316266" y="2025808"/>
                </a:lnTo>
                <a:lnTo>
                  <a:pt x="303882" y="2038513"/>
                </a:lnTo>
                <a:lnTo>
                  <a:pt x="290546" y="2052488"/>
                </a:lnTo>
                <a:lnTo>
                  <a:pt x="276892" y="2068051"/>
                </a:lnTo>
                <a:lnTo>
                  <a:pt x="269906" y="2076309"/>
                </a:lnTo>
                <a:lnTo>
                  <a:pt x="262602" y="2085202"/>
                </a:lnTo>
                <a:lnTo>
                  <a:pt x="255617" y="2095048"/>
                </a:lnTo>
                <a:lnTo>
                  <a:pt x="248313" y="2104894"/>
                </a:lnTo>
                <a:lnTo>
                  <a:pt x="240692" y="2115693"/>
                </a:lnTo>
                <a:lnTo>
                  <a:pt x="233707" y="2127445"/>
                </a:lnTo>
                <a:lnTo>
                  <a:pt x="226403" y="2139514"/>
                </a:lnTo>
                <a:lnTo>
                  <a:pt x="218782" y="2152536"/>
                </a:lnTo>
                <a:lnTo>
                  <a:pt x="211479" y="2166829"/>
                </a:lnTo>
                <a:lnTo>
                  <a:pt x="204176" y="2181121"/>
                </a:lnTo>
                <a:lnTo>
                  <a:pt x="196555" y="2197637"/>
                </a:lnTo>
                <a:lnTo>
                  <a:pt x="189252" y="2214788"/>
                </a:lnTo>
                <a:lnTo>
                  <a:pt x="181631" y="2232892"/>
                </a:lnTo>
                <a:lnTo>
                  <a:pt x="174645" y="2252267"/>
                </a:lnTo>
                <a:lnTo>
                  <a:pt x="167659" y="2272594"/>
                </a:lnTo>
                <a:lnTo>
                  <a:pt x="160991" y="2294509"/>
                </a:lnTo>
                <a:lnTo>
                  <a:pt x="154323" y="2317695"/>
                </a:lnTo>
                <a:lnTo>
                  <a:pt x="147972" y="2341834"/>
                </a:lnTo>
                <a:lnTo>
                  <a:pt x="141939" y="2367561"/>
                </a:lnTo>
                <a:lnTo>
                  <a:pt x="135906" y="2394558"/>
                </a:lnTo>
                <a:lnTo>
                  <a:pt x="130825" y="2422825"/>
                </a:lnTo>
                <a:lnTo>
                  <a:pt x="125744" y="2452999"/>
                </a:lnTo>
                <a:lnTo>
                  <a:pt x="121299" y="2484125"/>
                </a:lnTo>
                <a:lnTo>
                  <a:pt x="116853" y="2517157"/>
                </a:lnTo>
                <a:lnTo>
                  <a:pt x="113043" y="2551776"/>
                </a:lnTo>
                <a:lnTo>
                  <a:pt x="109550" y="2588302"/>
                </a:lnTo>
                <a:lnTo>
                  <a:pt x="109232" y="2597195"/>
                </a:lnTo>
                <a:lnTo>
                  <a:pt x="108597" y="2613393"/>
                </a:lnTo>
                <a:lnTo>
                  <a:pt x="107645" y="2663576"/>
                </a:lnTo>
                <a:lnTo>
                  <a:pt x="106692" y="2733769"/>
                </a:lnTo>
                <a:lnTo>
                  <a:pt x="105422" y="2818572"/>
                </a:lnTo>
                <a:lnTo>
                  <a:pt x="103834" y="3000882"/>
                </a:lnTo>
                <a:lnTo>
                  <a:pt x="101929" y="3189862"/>
                </a:lnTo>
                <a:lnTo>
                  <a:pt x="154005" y="3196850"/>
                </a:lnTo>
                <a:lnTo>
                  <a:pt x="207351" y="3203837"/>
                </a:lnTo>
                <a:lnTo>
                  <a:pt x="261332" y="3210507"/>
                </a:lnTo>
                <a:lnTo>
                  <a:pt x="316266" y="3216542"/>
                </a:lnTo>
                <a:lnTo>
                  <a:pt x="371835" y="3222259"/>
                </a:lnTo>
                <a:lnTo>
                  <a:pt x="428039" y="3227976"/>
                </a:lnTo>
                <a:lnTo>
                  <a:pt x="484560" y="3233375"/>
                </a:lnTo>
                <a:lnTo>
                  <a:pt x="541082" y="3238139"/>
                </a:lnTo>
                <a:lnTo>
                  <a:pt x="542669" y="3047254"/>
                </a:lnTo>
                <a:lnTo>
                  <a:pt x="543940" y="2927831"/>
                </a:lnTo>
                <a:lnTo>
                  <a:pt x="545527" y="2805867"/>
                </a:lnTo>
                <a:lnTo>
                  <a:pt x="547750" y="2691844"/>
                </a:lnTo>
                <a:lnTo>
                  <a:pt x="548703" y="2641343"/>
                </a:lnTo>
                <a:lnTo>
                  <a:pt x="550290" y="2596878"/>
                </a:lnTo>
                <a:lnTo>
                  <a:pt x="552196" y="2559082"/>
                </a:lnTo>
                <a:lnTo>
                  <a:pt x="554101" y="2530179"/>
                </a:lnTo>
                <a:lnTo>
                  <a:pt x="554736" y="2519380"/>
                </a:lnTo>
                <a:lnTo>
                  <a:pt x="556006" y="2511122"/>
                </a:lnTo>
                <a:lnTo>
                  <a:pt x="556959" y="2505722"/>
                </a:lnTo>
                <a:lnTo>
                  <a:pt x="557276" y="2504134"/>
                </a:lnTo>
                <a:lnTo>
                  <a:pt x="558229" y="2503182"/>
                </a:lnTo>
                <a:lnTo>
                  <a:pt x="561404" y="2500958"/>
                </a:lnTo>
                <a:lnTo>
                  <a:pt x="565532" y="2498735"/>
                </a:lnTo>
                <a:lnTo>
                  <a:pt x="569342" y="2497464"/>
                </a:lnTo>
                <a:lnTo>
                  <a:pt x="573470" y="2496512"/>
                </a:lnTo>
                <a:lnTo>
                  <a:pt x="577916" y="2496512"/>
                </a:lnTo>
                <a:lnTo>
                  <a:pt x="582044" y="2496829"/>
                </a:lnTo>
                <a:lnTo>
                  <a:pt x="585854" y="2497464"/>
                </a:lnTo>
                <a:lnTo>
                  <a:pt x="589982" y="2499370"/>
                </a:lnTo>
                <a:lnTo>
                  <a:pt x="593793" y="2501276"/>
                </a:lnTo>
                <a:lnTo>
                  <a:pt x="597286" y="2503817"/>
                </a:lnTo>
                <a:lnTo>
                  <a:pt x="600144" y="2506675"/>
                </a:lnTo>
                <a:lnTo>
                  <a:pt x="602684" y="2510169"/>
                </a:lnTo>
                <a:lnTo>
                  <a:pt x="604589" y="2513980"/>
                </a:lnTo>
                <a:lnTo>
                  <a:pt x="606177" y="2517792"/>
                </a:lnTo>
                <a:lnTo>
                  <a:pt x="606812" y="2521921"/>
                </a:lnTo>
                <a:lnTo>
                  <a:pt x="607129" y="2526367"/>
                </a:lnTo>
                <a:lnTo>
                  <a:pt x="607129" y="3247985"/>
                </a:lnTo>
                <a:lnTo>
                  <a:pt x="668096" y="3251479"/>
                </a:lnTo>
                <a:lnTo>
                  <a:pt x="732874" y="3254973"/>
                </a:lnTo>
                <a:lnTo>
                  <a:pt x="800509" y="3257832"/>
                </a:lnTo>
                <a:lnTo>
                  <a:pt x="870367" y="3260690"/>
                </a:lnTo>
                <a:lnTo>
                  <a:pt x="940860" y="3263231"/>
                </a:lnTo>
                <a:lnTo>
                  <a:pt x="1011670" y="3265454"/>
                </a:lnTo>
                <a:lnTo>
                  <a:pt x="1081211" y="3267360"/>
                </a:lnTo>
                <a:lnTo>
                  <a:pt x="1148846" y="3268630"/>
                </a:lnTo>
                <a:lnTo>
                  <a:pt x="1313012" y="2233210"/>
                </a:lnTo>
                <a:lnTo>
                  <a:pt x="1234898" y="2133162"/>
                </a:lnTo>
                <a:lnTo>
                  <a:pt x="1232676" y="2135385"/>
                </a:lnTo>
                <a:lnTo>
                  <a:pt x="1229818" y="2138879"/>
                </a:lnTo>
                <a:lnTo>
                  <a:pt x="1223150" y="2148089"/>
                </a:lnTo>
                <a:lnTo>
                  <a:pt x="1215529" y="2160159"/>
                </a:lnTo>
                <a:lnTo>
                  <a:pt x="1206638" y="2174451"/>
                </a:lnTo>
                <a:lnTo>
                  <a:pt x="1185998" y="2207801"/>
                </a:lnTo>
                <a:lnTo>
                  <a:pt x="1164088" y="2244326"/>
                </a:lnTo>
                <a:lnTo>
                  <a:pt x="1143130" y="2280534"/>
                </a:lnTo>
                <a:lnTo>
                  <a:pt x="1124078" y="2311025"/>
                </a:lnTo>
                <a:lnTo>
                  <a:pt x="1116140" y="2323095"/>
                </a:lnTo>
                <a:lnTo>
                  <a:pt x="1109789" y="2332623"/>
                </a:lnTo>
                <a:lnTo>
                  <a:pt x="1105026" y="2338658"/>
                </a:lnTo>
                <a:lnTo>
                  <a:pt x="1103121" y="2340563"/>
                </a:lnTo>
                <a:lnTo>
                  <a:pt x="1102168" y="2340881"/>
                </a:lnTo>
                <a:lnTo>
                  <a:pt x="1097723" y="2341516"/>
                </a:lnTo>
                <a:lnTo>
                  <a:pt x="1093595" y="2340563"/>
                </a:lnTo>
                <a:lnTo>
                  <a:pt x="1089149" y="2339611"/>
                </a:lnTo>
                <a:lnTo>
                  <a:pt x="1084704" y="2337705"/>
                </a:lnTo>
                <a:lnTo>
                  <a:pt x="1080576" y="2335164"/>
                </a:lnTo>
                <a:lnTo>
                  <a:pt x="1076448" y="2332623"/>
                </a:lnTo>
                <a:lnTo>
                  <a:pt x="1073273" y="2329447"/>
                </a:lnTo>
                <a:lnTo>
                  <a:pt x="1070097" y="2326588"/>
                </a:lnTo>
                <a:lnTo>
                  <a:pt x="1054855" y="2307214"/>
                </a:lnTo>
                <a:lnTo>
                  <a:pt x="1040566" y="2287839"/>
                </a:lnTo>
                <a:lnTo>
                  <a:pt x="1025960" y="2268465"/>
                </a:lnTo>
                <a:lnTo>
                  <a:pt x="1012623" y="2249091"/>
                </a:lnTo>
                <a:lnTo>
                  <a:pt x="999287" y="2230034"/>
                </a:lnTo>
                <a:lnTo>
                  <a:pt x="986585" y="2210659"/>
                </a:lnTo>
                <a:lnTo>
                  <a:pt x="974519" y="2191603"/>
                </a:lnTo>
                <a:lnTo>
                  <a:pt x="963087" y="2172546"/>
                </a:lnTo>
                <a:lnTo>
                  <a:pt x="951974" y="2153807"/>
                </a:lnTo>
                <a:lnTo>
                  <a:pt x="941177" y="2135067"/>
                </a:lnTo>
                <a:lnTo>
                  <a:pt x="931334" y="2116963"/>
                </a:lnTo>
                <a:lnTo>
                  <a:pt x="921490" y="2098542"/>
                </a:lnTo>
                <a:lnTo>
                  <a:pt x="912599" y="2080755"/>
                </a:lnTo>
                <a:lnTo>
                  <a:pt x="904026" y="2063287"/>
                </a:lnTo>
                <a:lnTo>
                  <a:pt x="895770" y="2046136"/>
                </a:lnTo>
                <a:lnTo>
                  <a:pt x="888149" y="2029620"/>
                </a:lnTo>
                <a:lnTo>
                  <a:pt x="880528" y="2013104"/>
                </a:lnTo>
                <a:lnTo>
                  <a:pt x="873860" y="1997223"/>
                </a:lnTo>
                <a:lnTo>
                  <a:pt x="867509" y="1981978"/>
                </a:lnTo>
                <a:lnTo>
                  <a:pt x="861793" y="1967050"/>
                </a:lnTo>
                <a:lnTo>
                  <a:pt x="851315" y="1938782"/>
                </a:lnTo>
                <a:lnTo>
                  <a:pt x="842741" y="1913373"/>
                </a:lnTo>
                <a:lnTo>
                  <a:pt x="835438" y="1889870"/>
                </a:lnTo>
                <a:lnTo>
                  <a:pt x="830040" y="1869860"/>
                </a:lnTo>
                <a:lnTo>
                  <a:pt x="825912" y="1852391"/>
                </a:lnTo>
                <a:lnTo>
                  <a:pt x="824642" y="1844768"/>
                </a:lnTo>
                <a:lnTo>
                  <a:pt x="823371" y="1838416"/>
                </a:lnTo>
                <a:close/>
                <a:moveTo>
                  <a:pt x="1960151" y="1811419"/>
                </a:moveTo>
                <a:lnTo>
                  <a:pt x="1959198" y="1818089"/>
                </a:lnTo>
                <a:lnTo>
                  <a:pt x="1957928" y="1825394"/>
                </a:lnTo>
                <a:lnTo>
                  <a:pt x="1953483" y="1843498"/>
                </a:lnTo>
                <a:lnTo>
                  <a:pt x="1947767" y="1864778"/>
                </a:lnTo>
                <a:lnTo>
                  <a:pt x="1940146" y="1889870"/>
                </a:lnTo>
                <a:lnTo>
                  <a:pt x="1930620" y="1917184"/>
                </a:lnTo>
                <a:lnTo>
                  <a:pt x="1919506" y="1947358"/>
                </a:lnTo>
                <a:lnTo>
                  <a:pt x="1913473" y="1963238"/>
                </a:lnTo>
                <a:lnTo>
                  <a:pt x="1906805" y="1980072"/>
                </a:lnTo>
                <a:lnTo>
                  <a:pt x="1899819" y="1997223"/>
                </a:lnTo>
                <a:lnTo>
                  <a:pt x="1892198" y="2014692"/>
                </a:lnTo>
                <a:lnTo>
                  <a:pt x="1884260" y="2032478"/>
                </a:lnTo>
                <a:lnTo>
                  <a:pt x="1875686" y="2050582"/>
                </a:lnTo>
                <a:lnTo>
                  <a:pt x="1866795" y="2069321"/>
                </a:lnTo>
                <a:lnTo>
                  <a:pt x="1857587" y="2088061"/>
                </a:lnTo>
                <a:lnTo>
                  <a:pt x="1847426" y="2107117"/>
                </a:lnTo>
                <a:lnTo>
                  <a:pt x="1836947" y="2126492"/>
                </a:lnTo>
                <a:lnTo>
                  <a:pt x="1826151" y="2146184"/>
                </a:lnTo>
                <a:lnTo>
                  <a:pt x="1814719" y="2165558"/>
                </a:lnTo>
                <a:lnTo>
                  <a:pt x="1803288" y="2185568"/>
                </a:lnTo>
                <a:lnTo>
                  <a:pt x="1790587" y="2205260"/>
                </a:lnTo>
                <a:lnTo>
                  <a:pt x="1777885" y="2224952"/>
                </a:lnTo>
                <a:lnTo>
                  <a:pt x="1764549" y="2245279"/>
                </a:lnTo>
                <a:lnTo>
                  <a:pt x="1750895" y="2264971"/>
                </a:lnTo>
                <a:lnTo>
                  <a:pt x="1736606" y="2284663"/>
                </a:lnTo>
                <a:lnTo>
                  <a:pt x="1721999" y="2304355"/>
                </a:lnTo>
                <a:lnTo>
                  <a:pt x="1706757" y="2323412"/>
                </a:lnTo>
                <a:lnTo>
                  <a:pt x="1703899" y="2326588"/>
                </a:lnTo>
                <a:lnTo>
                  <a:pt x="1700724" y="2328812"/>
                </a:lnTo>
                <a:lnTo>
                  <a:pt x="1697866" y="2331035"/>
                </a:lnTo>
                <a:lnTo>
                  <a:pt x="1694056" y="2332623"/>
                </a:lnTo>
                <a:lnTo>
                  <a:pt x="1690245" y="2333576"/>
                </a:lnTo>
                <a:lnTo>
                  <a:pt x="1686435" y="2334211"/>
                </a:lnTo>
                <a:lnTo>
                  <a:pt x="1682624" y="2334846"/>
                </a:lnTo>
                <a:lnTo>
                  <a:pt x="1678814" y="2334211"/>
                </a:lnTo>
                <a:lnTo>
                  <a:pt x="1677544" y="2333576"/>
                </a:lnTo>
                <a:lnTo>
                  <a:pt x="1675956" y="2331988"/>
                </a:lnTo>
                <a:lnTo>
                  <a:pt x="1670876" y="2326906"/>
                </a:lnTo>
                <a:lnTo>
                  <a:pt x="1664525" y="2318330"/>
                </a:lnTo>
                <a:lnTo>
                  <a:pt x="1657222" y="2307532"/>
                </a:lnTo>
                <a:lnTo>
                  <a:pt x="1638804" y="2280534"/>
                </a:lnTo>
                <a:lnTo>
                  <a:pt x="1618165" y="2248773"/>
                </a:lnTo>
                <a:lnTo>
                  <a:pt x="1596572" y="2216059"/>
                </a:lnTo>
                <a:lnTo>
                  <a:pt x="1576885" y="2185886"/>
                </a:lnTo>
                <a:lnTo>
                  <a:pt x="1568311" y="2173499"/>
                </a:lnTo>
                <a:lnTo>
                  <a:pt x="1560690" y="2162700"/>
                </a:lnTo>
                <a:lnTo>
                  <a:pt x="1554340" y="2154124"/>
                </a:lnTo>
                <a:lnTo>
                  <a:pt x="1549577" y="2148407"/>
                </a:lnTo>
                <a:lnTo>
                  <a:pt x="1537828" y="2161429"/>
                </a:lnTo>
                <a:lnTo>
                  <a:pt x="1512743" y="2190967"/>
                </a:lnTo>
                <a:lnTo>
                  <a:pt x="1475908" y="2233210"/>
                </a:lnTo>
                <a:lnTo>
                  <a:pt x="1477814" y="2242738"/>
                </a:lnTo>
                <a:lnTo>
                  <a:pt x="1482259" y="2270053"/>
                </a:lnTo>
                <a:lnTo>
                  <a:pt x="1498136" y="2368831"/>
                </a:lnTo>
                <a:lnTo>
                  <a:pt x="1546719" y="2680410"/>
                </a:lnTo>
                <a:lnTo>
                  <a:pt x="1601653" y="3027244"/>
                </a:lnTo>
                <a:lnTo>
                  <a:pt x="1624198" y="3169853"/>
                </a:lnTo>
                <a:lnTo>
                  <a:pt x="1640075" y="3268630"/>
                </a:lnTo>
                <a:lnTo>
                  <a:pt x="1706122" y="3267360"/>
                </a:lnTo>
                <a:lnTo>
                  <a:pt x="1772805" y="3265454"/>
                </a:lnTo>
                <a:lnTo>
                  <a:pt x="1838535" y="3263231"/>
                </a:lnTo>
                <a:lnTo>
                  <a:pt x="1903630" y="3261008"/>
                </a:lnTo>
                <a:lnTo>
                  <a:pt x="1967772" y="3257832"/>
                </a:lnTo>
                <a:lnTo>
                  <a:pt x="2030644" y="3254973"/>
                </a:lnTo>
                <a:lnTo>
                  <a:pt x="2091929" y="3251479"/>
                </a:lnTo>
                <a:lnTo>
                  <a:pt x="2151308" y="3247985"/>
                </a:lnTo>
                <a:lnTo>
                  <a:pt x="2150990" y="3163818"/>
                </a:lnTo>
                <a:lnTo>
                  <a:pt x="2150673" y="3057100"/>
                </a:lnTo>
                <a:lnTo>
                  <a:pt x="2150990" y="2817937"/>
                </a:lnTo>
                <a:lnTo>
                  <a:pt x="2152261" y="2526367"/>
                </a:lnTo>
                <a:lnTo>
                  <a:pt x="2152261" y="2521921"/>
                </a:lnTo>
                <a:lnTo>
                  <a:pt x="2153213" y="2517792"/>
                </a:lnTo>
                <a:lnTo>
                  <a:pt x="2154801" y="2513980"/>
                </a:lnTo>
                <a:lnTo>
                  <a:pt x="2156706" y="2510169"/>
                </a:lnTo>
                <a:lnTo>
                  <a:pt x="2159246" y="2506675"/>
                </a:lnTo>
                <a:lnTo>
                  <a:pt x="2162104" y="2503817"/>
                </a:lnTo>
                <a:lnTo>
                  <a:pt x="2165597" y="2501276"/>
                </a:lnTo>
                <a:lnTo>
                  <a:pt x="2169090" y="2499370"/>
                </a:lnTo>
                <a:lnTo>
                  <a:pt x="2173218" y="2497464"/>
                </a:lnTo>
                <a:lnTo>
                  <a:pt x="2177346" y="2496829"/>
                </a:lnTo>
                <a:lnTo>
                  <a:pt x="2181474" y="2496512"/>
                </a:lnTo>
                <a:lnTo>
                  <a:pt x="2185602" y="2496829"/>
                </a:lnTo>
                <a:lnTo>
                  <a:pt x="2189730" y="2497464"/>
                </a:lnTo>
                <a:lnTo>
                  <a:pt x="2193858" y="2498735"/>
                </a:lnTo>
                <a:lnTo>
                  <a:pt x="2197351" y="2500958"/>
                </a:lnTo>
                <a:lnTo>
                  <a:pt x="2201161" y="2503182"/>
                </a:lnTo>
                <a:lnTo>
                  <a:pt x="2201479" y="2504134"/>
                </a:lnTo>
                <a:lnTo>
                  <a:pt x="2201796" y="2506040"/>
                </a:lnTo>
                <a:lnTo>
                  <a:pt x="2202749" y="2512710"/>
                </a:lnTo>
                <a:lnTo>
                  <a:pt x="2203384" y="2523191"/>
                </a:lnTo>
                <a:lnTo>
                  <a:pt x="2204019" y="2537166"/>
                </a:lnTo>
                <a:lnTo>
                  <a:pt x="2205607" y="2574009"/>
                </a:lnTo>
                <a:lnTo>
                  <a:pt x="2206877" y="2621334"/>
                </a:lnTo>
                <a:lnTo>
                  <a:pt x="2207829" y="2676916"/>
                </a:lnTo>
                <a:lnTo>
                  <a:pt x="2208782" y="2739168"/>
                </a:lnTo>
                <a:lnTo>
                  <a:pt x="2210052" y="2873519"/>
                </a:lnTo>
                <a:lnTo>
                  <a:pt x="2211005" y="3007870"/>
                </a:lnTo>
                <a:lnTo>
                  <a:pt x="2211640" y="3124434"/>
                </a:lnTo>
                <a:lnTo>
                  <a:pt x="2211957" y="3238139"/>
                </a:lnTo>
                <a:lnTo>
                  <a:pt x="2330398" y="3227976"/>
                </a:lnTo>
                <a:lnTo>
                  <a:pt x="2392635" y="3222259"/>
                </a:lnTo>
                <a:lnTo>
                  <a:pt x="2454555" y="3216542"/>
                </a:lnTo>
                <a:lnTo>
                  <a:pt x="2516157" y="3210507"/>
                </a:lnTo>
                <a:lnTo>
                  <a:pt x="2576489" y="3203837"/>
                </a:lnTo>
                <a:lnTo>
                  <a:pt x="2633645" y="3196850"/>
                </a:lnTo>
                <a:lnTo>
                  <a:pt x="2687309" y="3189862"/>
                </a:lnTo>
                <a:lnTo>
                  <a:pt x="2684134" y="2851921"/>
                </a:lnTo>
                <a:lnTo>
                  <a:pt x="2682228" y="2709630"/>
                </a:lnTo>
                <a:lnTo>
                  <a:pt x="2681276" y="2654366"/>
                </a:lnTo>
                <a:lnTo>
                  <a:pt x="2680641" y="2613393"/>
                </a:lnTo>
                <a:lnTo>
                  <a:pt x="2680006" y="2597195"/>
                </a:lnTo>
                <a:lnTo>
                  <a:pt x="2679371" y="2588302"/>
                </a:lnTo>
                <a:lnTo>
                  <a:pt x="2676195" y="2551776"/>
                </a:lnTo>
                <a:lnTo>
                  <a:pt x="2672385" y="2517157"/>
                </a:lnTo>
                <a:lnTo>
                  <a:pt x="2668257" y="2484125"/>
                </a:lnTo>
                <a:lnTo>
                  <a:pt x="2663494" y="2452999"/>
                </a:lnTo>
                <a:lnTo>
                  <a:pt x="2658731" y="2422825"/>
                </a:lnTo>
                <a:lnTo>
                  <a:pt x="2653015" y="2394558"/>
                </a:lnTo>
                <a:lnTo>
                  <a:pt x="2647299" y="2367561"/>
                </a:lnTo>
                <a:lnTo>
                  <a:pt x="2641266" y="2341834"/>
                </a:lnTo>
                <a:lnTo>
                  <a:pt x="2634916" y="2317695"/>
                </a:lnTo>
                <a:lnTo>
                  <a:pt x="2628565" y="2294509"/>
                </a:lnTo>
                <a:lnTo>
                  <a:pt x="2621579" y="2272594"/>
                </a:lnTo>
                <a:lnTo>
                  <a:pt x="2614593" y="2252267"/>
                </a:lnTo>
                <a:lnTo>
                  <a:pt x="2607290" y="2232892"/>
                </a:lnTo>
                <a:lnTo>
                  <a:pt x="2600304" y="2214788"/>
                </a:lnTo>
                <a:lnTo>
                  <a:pt x="2592683" y="2197637"/>
                </a:lnTo>
                <a:lnTo>
                  <a:pt x="2585062" y="2181121"/>
                </a:lnTo>
                <a:lnTo>
                  <a:pt x="2578077" y="2166829"/>
                </a:lnTo>
                <a:lnTo>
                  <a:pt x="2570456" y="2152536"/>
                </a:lnTo>
                <a:lnTo>
                  <a:pt x="2563152" y="2139514"/>
                </a:lnTo>
                <a:lnTo>
                  <a:pt x="2555531" y="2127445"/>
                </a:lnTo>
                <a:lnTo>
                  <a:pt x="2548228" y="2115693"/>
                </a:lnTo>
                <a:lnTo>
                  <a:pt x="2540925" y="2104894"/>
                </a:lnTo>
                <a:lnTo>
                  <a:pt x="2533621" y="2095048"/>
                </a:lnTo>
                <a:lnTo>
                  <a:pt x="2526318" y="2085520"/>
                </a:lnTo>
                <a:lnTo>
                  <a:pt x="2519332" y="2076309"/>
                </a:lnTo>
                <a:lnTo>
                  <a:pt x="2512347" y="2068051"/>
                </a:lnTo>
                <a:lnTo>
                  <a:pt x="2498375" y="2052488"/>
                </a:lnTo>
                <a:lnTo>
                  <a:pt x="2485356" y="2038513"/>
                </a:lnTo>
                <a:lnTo>
                  <a:pt x="2472972" y="2025808"/>
                </a:lnTo>
                <a:lnTo>
                  <a:pt x="2442806" y="2009610"/>
                </a:lnTo>
                <a:lnTo>
                  <a:pt x="2412640" y="1993729"/>
                </a:lnTo>
                <a:lnTo>
                  <a:pt x="2382474" y="1979437"/>
                </a:lnTo>
                <a:lnTo>
                  <a:pt x="2352943" y="1965144"/>
                </a:lnTo>
                <a:lnTo>
                  <a:pt x="2322777" y="1951487"/>
                </a:lnTo>
                <a:lnTo>
                  <a:pt x="2292612" y="1938465"/>
                </a:lnTo>
                <a:lnTo>
                  <a:pt x="2262446" y="1925760"/>
                </a:lnTo>
                <a:lnTo>
                  <a:pt x="2231645" y="1913373"/>
                </a:lnTo>
                <a:lnTo>
                  <a:pt x="2200526" y="1900986"/>
                </a:lnTo>
                <a:lnTo>
                  <a:pt x="2168772" y="1888599"/>
                </a:lnTo>
                <a:lnTo>
                  <a:pt x="2103042" y="1864143"/>
                </a:lnTo>
                <a:lnTo>
                  <a:pt x="1960151" y="1811419"/>
                </a:lnTo>
                <a:close/>
                <a:moveTo>
                  <a:pt x="1782331" y="1695490"/>
                </a:moveTo>
                <a:lnTo>
                  <a:pt x="1773122" y="1713594"/>
                </a:lnTo>
                <a:lnTo>
                  <a:pt x="1767724" y="1723440"/>
                </a:lnTo>
                <a:lnTo>
                  <a:pt x="1761691" y="1733286"/>
                </a:lnTo>
                <a:lnTo>
                  <a:pt x="1755340" y="1744085"/>
                </a:lnTo>
                <a:lnTo>
                  <a:pt x="1748037" y="1755201"/>
                </a:lnTo>
                <a:lnTo>
                  <a:pt x="1740416" y="1766636"/>
                </a:lnTo>
                <a:lnTo>
                  <a:pt x="1731843" y="1778705"/>
                </a:lnTo>
                <a:lnTo>
                  <a:pt x="1722951" y="1790139"/>
                </a:lnTo>
                <a:lnTo>
                  <a:pt x="1713425" y="1802526"/>
                </a:lnTo>
                <a:lnTo>
                  <a:pt x="1703264" y="1814278"/>
                </a:lnTo>
                <a:lnTo>
                  <a:pt x="1692468" y="1826665"/>
                </a:lnTo>
                <a:lnTo>
                  <a:pt x="1681037" y="1838734"/>
                </a:lnTo>
                <a:lnTo>
                  <a:pt x="1668653" y="1851121"/>
                </a:lnTo>
                <a:lnTo>
                  <a:pt x="1655634" y="1863508"/>
                </a:lnTo>
                <a:lnTo>
                  <a:pt x="1641980" y="1875577"/>
                </a:lnTo>
                <a:lnTo>
                  <a:pt x="1627373" y="1887964"/>
                </a:lnTo>
                <a:lnTo>
                  <a:pt x="1612131" y="1899716"/>
                </a:lnTo>
                <a:lnTo>
                  <a:pt x="1596255" y="1911467"/>
                </a:lnTo>
                <a:lnTo>
                  <a:pt x="1579425" y="1922901"/>
                </a:lnTo>
                <a:lnTo>
                  <a:pt x="1561643" y="1933700"/>
                </a:lnTo>
                <a:lnTo>
                  <a:pt x="1543544" y="1944499"/>
                </a:lnTo>
                <a:lnTo>
                  <a:pt x="1524174" y="1954980"/>
                </a:lnTo>
                <a:lnTo>
                  <a:pt x="1504169" y="1964509"/>
                </a:lnTo>
                <a:lnTo>
                  <a:pt x="1506392" y="1967050"/>
                </a:lnTo>
                <a:lnTo>
                  <a:pt x="1509250" y="1970543"/>
                </a:lnTo>
                <a:lnTo>
                  <a:pt x="1517188" y="1980707"/>
                </a:lnTo>
                <a:lnTo>
                  <a:pt x="1527032" y="1995000"/>
                </a:lnTo>
                <a:lnTo>
                  <a:pt x="1539416" y="2011833"/>
                </a:lnTo>
                <a:lnTo>
                  <a:pt x="1567041" y="2052488"/>
                </a:lnTo>
                <a:lnTo>
                  <a:pt x="1597525" y="2097589"/>
                </a:lnTo>
                <a:lnTo>
                  <a:pt x="1652776" y="2181439"/>
                </a:lnTo>
                <a:lnTo>
                  <a:pt x="1679767" y="2222411"/>
                </a:lnTo>
                <a:lnTo>
                  <a:pt x="1694056" y="2203354"/>
                </a:lnTo>
                <a:lnTo>
                  <a:pt x="1707392" y="2184615"/>
                </a:lnTo>
                <a:lnTo>
                  <a:pt x="1720411" y="2165558"/>
                </a:lnTo>
                <a:lnTo>
                  <a:pt x="1732795" y="2146501"/>
                </a:lnTo>
                <a:lnTo>
                  <a:pt x="1744544" y="2128080"/>
                </a:lnTo>
                <a:lnTo>
                  <a:pt x="1755658" y="2109341"/>
                </a:lnTo>
                <a:lnTo>
                  <a:pt x="1766136" y="2090919"/>
                </a:lnTo>
                <a:lnTo>
                  <a:pt x="1776615" y="2072815"/>
                </a:lnTo>
                <a:lnTo>
                  <a:pt x="1785824" y="2054393"/>
                </a:lnTo>
                <a:lnTo>
                  <a:pt x="1795032" y="2036925"/>
                </a:lnTo>
                <a:lnTo>
                  <a:pt x="1803606" y="2019456"/>
                </a:lnTo>
                <a:lnTo>
                  <a:pt x="1811862" y="2002305"/>
                </a:lnTo>
                <a:lnTo>
                  <a:pt x="1819165" y="1985471"/>
                </a:lnTo>
                <a:lnTo>
                  <a:pt x="1826151" y="1968955"/>
                </a:lnTo>
                <a:lnTo>
                  <a:pt x="1833137" y="1953075"/>
                </a:lnTo>
                <a:lnTo>
                  <a:pt x="1839170" y="1937829"/>
                </a:lnTo>
                <a:lnTo>
                  <a:pt x="1844885" y="1922584"/>
                </a:lnTo>
                <a:lnTo>
                  <a:pt x="1850601" y="1907974"/>
                </a:lnTo>
                <a:lnTo>
                  <a:pt x="1859810" y="1880976"/>
                </a:lnTo>
                <a:lnTo>
                  <a:pt x="1867430" y="1855885"/>
                </a:lnTo>
                <a:lnTo>
                  <a:pt x="1873781" y="1833970"/>
                </a:lnTo>
                <a:lnTo>
                  <a:pt x="1878544" y="1815230"/>
                </a:lnTo>
                <a:lnTo>
                  <a:pt x="1882037" y="1799032"/>
                </a:lnTo>
                <a:lnTo>
                  <a:pt x="1884260" y="1786963"/>
                </a:lnTo>
                <a:lnTo>
                  <a:pt x="1885212" y="1778387"/>
                </a:lnTo>
                <a:lnTo>
                  <a:pt x="1782331" y="1695490"/>
                </a:lnTo>
                <a:close/>
                <a:moveTo>
                  <a:pt x="1006907" y="1695490"/>
                </a:moveTo>
                <a:lnTo>
                  <a:pt x="903708" y="1778387"/>
                </a:lnTo>
                <a:lnTo>
                  <a:pt x="904661" y="1786963"/>
                </a:lnTo>
                <a:lnTo>
                  <a:pt x="906883" y="1799032"/>
                </a:lnTo>
                <a:lnTo>
                  <a:pt x="910376" y="1815230"/>
                </a:lnTo>
                <a:lnTo>
                  <a:pt x="915139" y="1833970"/>
                </a:lnTo>
                <a:lnTo>
                  <a:pt x="921490" y="1855885"/>
                </a:lnTo>
                <a:lnTo>
                  <a:pt x="929428" y="1880976"/>
                </a:lnTo>
                <a:lnTo>
                  <a:pt x="938955" y="1907974"/>
                </a:lnTo>
                <a:lnTo>
                  <a:pt x="944353" y="1922584"/>
                </a:lnTo>
                <a:lnTo>
                  <a:pt x="949751" y="1937829"/>
                </a:lnTo>
                <a:lnTo>
                  <a:pt x="956102" y="1953075"/>
                </a:lnTo>
                <a:lnTo>
                  <a:pt x="962770" y="1968955"/>
                </a:lnTo>
                <a:lnTo>
                  <a:pt x="969756" y="1985471"/>
                </a:lnTo>
                <a:lnTo>
                  <a:pt x="977694" y="2002305"/>
                </a:lnTo>
                <a:lnTo>
                  <a:pt x="985315" y="2019456"/>
                </a:lnTo>
                <a:lnTo>
                  <a:pt x="993888" y="2036925"/>
                </a:lnTo>
                <a:lnTo>
                  <a:pt x="1003414" y="2054393"/>
                </a:lnTo>
                <a:lnTo>
                  <a:pt x="1012941" y="2072815"/>
                </a:lnTo>
                <a:lnTo>
                  <a:pt x="1023102" y="2090919"/>
                </a:lnTo>
                <a:lnTo>
                  <a:pt x="1033898" y="2109341"/>
                </a:lnTo>
                <a:lnTo>
                  <a:pt x="1045012" y="2128080"/>
                </a:lnTo>
                <a:lnTo>
                  <a:pt x="1056443" y="2146501"/>
                </a:lnTo>
                <a:lnTo>
                  <a:pt x="1068827" y="2165558"/>
                </a:lnTo>
                <a:lnTo>
                  <a:pt x="1081528" y="2184615"/>
                </a:lnTo>
                <a:lnTo>
                  <a:pt x="1095182" y="2203354"/>
                </a:lnTo>
                <a:lnTo>
                  <a:pt x="1109154" y="2222411"/>
                </a:lnTo>
                <a:lnTo>
                  <a:pt x="1134874" y="2183027"/>
                </a:lnTo>
                <a:lnTo>
                  <a:pt x="1159325" y="2145231"/>
                </a:lnTo>
                <a:lnTo>
                  <a:pt x="1187903" y="2101400"/>
                </a:lnTo>
                <a:lnTo>
                  <a:pt x="1217751" y="2056934"/>
                </a:lnTo>
                <a:lnTo>
                  <a:pt x="1231723" y="2035972"/>
                </a:lnTo>
                <a:lnTo>
                  <a:pt x="1245377" y="2016280"/>
                </a:lnTo>
                <a:lnTo>
                  <a:pt x="1258078" y="1998811"/>
                </a:lnTo>
                <a:lnTo>
                  <a:pt x="1268875" y="1983883"/>
                </a:lnTo>
                <a:lnTo>
                  <a:pt x="1278083" y="1972449"/>
                </a:lnTo>
                <a:lnTo>
                  <a:pt x="1281894" y="1968003"/>
                </a:lnTo>
                <a:lnTo>
                  <a:pt x="1285387" y="1964509"/>
                </a:lnTo>
                <a:lnTo>
                  <a:pt x="1264747" y="1954980"/>
                </a:lnTo>
                <a:lnTo>
                  <a:pt x="1246012" y="1944499"/>
                </a:lnTo>
                <a:lnTo>
                  <a:pt x="1227277" y="1933700"/>
                </a:lnTo>
                <a:lnTo>
                  <a:pt x="1209813" y="1922901"/>
                </a:lnTo>
                <a:lnTo>
                  <a:pt x="1192666" y="1911467"/>
                </a:lnTo>
                <a:lnTo>
                  <a:pt x="1176789" y="1899716"/>
                </a:lnTo>
                <a:lnTo>
                  <a:pt x="1161547" y="1887964"/>
                </a:lnTo>
                <a:lnTo>
                  <a:pt x="1146941" y="1875577"/>
                </a:lnTo>
                <a:lnTo>
                  <a:pt x="1133604" y="1863508"/>
                </a:lnTo>
                <a:lnTo>
                  <a:pt x="1120585" y="1851121"/>
                </a:lnTo>
                <a:lnTo>
                  <a:pt x="1108519" y="1838734"/>
                </a:lnTo>
                <a:lnTo>
                  <a:pt x="1096453" y="1826665"/>
                </a:lnTo>
                <a:lnTo>
                  <a:pt x="1085656" y="1814278"/>
                </a:lnTo>
                <a:lnTo>
                  <a:pt x="1075813" y="1802526"/>
                </a:lnTo>
                <a:lnTo>
                  <a:pt x="1065969" y="1790139"/>
                </a:lnTo>
                <a:lnTo>
                  <a:pt x="1057078" y="1778705"/>
                </a:lnTo>
                <a:lnTo>
                  <a:pt x="1048822" y="1766636"/>
                </a:lnTo>
                <a:lnTo>
                  <a:pt x="1041201" y="1755201"/>
                </a:lnTo>
                <a:lnTo>
                  <a:pt x="1034216" y="1744085"/>
                </a:lnTo>
                <a:lnTo>
                  <a:pt x="1027547" y="1733286"/>
                </a:lnTo>
                <a:lnTo>
                  <a:pt x="1021514" y="1723440"/>
                </a:lnTo>
                <a:lnTo>
                  <a:pt x="1016433" y="1713594"/>
                </a:lnTo>
                <a:lnTo>
                  <a:pt x="1006907" y="1695490"/>
                </a:lnTo>
                <a:close/>
                <a:moveTo>
                  <a:pt x="1002462" y="1582737"/>
                </a:moveTo>
                <a:lnTo>
                  <a:pt x="1006590" y="1582737"/>
                </a:lnTo>
                <a:lnTo>
                  <a:pt x="1010718" y="1583690"/>
                </a:lnTo>
                <a:lnTo>
                  <a:pt x="1014528" y="1584643"/>
                </a:lnTo>
                <a:lnTo>
                  <a:pt x="1018656" y="1586231"/>
                </a:lnTo>
                <a:lnTo>
                  <a:pt x="1021832" y="1588454"/>
                </a:lnTo>
                <a:lnTo>
                  <a:pt x="1024689" y="1590995"/>
                </a:lnTo>
                <a:lnTo>
                  <a:pt x="1027865" y="1593854"/>
                </a:lnTo>
                <a:lnTo>
                  <a:pt x="1030088" y="1597347"/>
                </a:lnTo>
                <a:lnTo>
                  <a:pt x="1032310" y="1600524"/>
                </a:lnTo>
                <a:lnTo>
                  <a:pt x="1033898" y="1604653"/>
                </a:lnTo>
                <a:lnTo>
                  <a:pt x="1034216" y="1606241"/>
                </a:lnTo>
                <a:lnTo>
                  <a:pt x="1036756" y="1612593"/>
                </a:lnTo>
                <a:lnTo>
                  <a:pt x="1040884" y="1623074"/>
                </a:lnTo>
                <a:lnTo>
                  <a:pt x="1047234" y="1637049"/>
                </a:lnTo>
                <a:lnTo>
                  <a:pt x="1055808" y="1654518"/>
                </a:lnTo>
                <a:lnTo>
                  <a:pt x="1060889" y="1664046"/>
                </a:lnTo>
                <a:lnTo>
                  <a:pt x="1066922" y="1674528"/>
                </a:lnTo>
                <a:lnTo>
                  <a:pt x="1073273" y="1685326"/>
                </a:lnTo>
                <a:lnTo>
                  <a:pt x="1080258" y="1696443"/>
                </a:lnTo>
                <a:lnTo>
                  <a:pt x="1088514" y="1708195"/>
                </a:lnTo>
                <a:lnTo>
                  <a:pt x="1096770" y="1720264"/>
                </a:lnTo>
                <a:lnTo>
                  <a:pt x="1106296" y="1732651"/>
                </a:lnTo>
                <a:lnTo>
                  <a:pt x="1117092" y="1745355"/>
                </a:lnTo>
                <a:lnTo>
                  <a:pt x="1128841" y="1758695"/>
                </a:lnTo>
                <a:lnTo>
                  <a:pt x="1141860" y="1771717"/>
                </a:lnTo>
                <a:lnTo>
                  <a:pt x="1155832" y="1785057"/>
                </a:lnTo>
                <a:lnTo>
                  <a:pt x="1171074" y="1798715"/>
                </a:lnTo>
                <a:lnTo>
                  <a:pt x="1187268" y="1812054"/>
                </a:lnTo>
                <a:lnTo>
                  <a:pt x="1203780" y="1825394"/>
                </a:lnTo>
                <a:lnTo>
                  <a:pt x="1221244" y="1838734"/>
                </a:lnTo>
                <a:lnTo>
                  <a:pt x="1239979" y="1851756"/>
                </a:lnTo>
                <a:lnTo>
                  <a:pt x="1259031" y="1864778"/>
                </a:lnTo>
                <a:lnTo>
                  <a:pt x="1278718" y="1877165"/>
                </a:lnTo>
                <a:lnTo>
                  <a:pt x="1299041" y="1889552"/>
                </a:lnTo>
                <a:lnTo>
                  <a:pt x="1319998" y="1900986"/>
                </a:lnTo>
                <a:lnTo>
                  <a:pt x="1340955" y="1911785"/>
                </a:lnTo>
                <a:lnTo>
                  <a:pt x="1362548" y="1922266"/>
                </a:lnTo>
                <a:lnTo>
                  <a:pt x="1427008" y="1922266"/>
                </a:lnTo>
                <a:lnTo>
                  <a:pt x="1436216" y="1918772"/>
                </a:lnTo>
                <a:lnTo>
                  <a:pt x="1445742" y="1914643"/>
                </a:lnTo>
                <a:lnTo>
                  <a:pt x="1454951" y="1910515"/>
                </a:lnTo>
                <a:lnTo>
                  <a:pt x="1464795" y="1906068"/>
                </a:lnTo>
                <a:lnTo>
                  <a:pt x="1474321" y="1901304"/>
                </a:lnTo>
                <a:lnTo>
                  <a:pt x="1484164" y="1896222"/>
                </a:lnTo>
                <a:lnTo>
                  <a:pt x="1493690" y="1890822"/>
                </a:lnTo>
                <a:lnTo>
                  <a:pt x="1503534" y="1885423"/>
                </a:lnTo>
                <a:lnTo>
                  <a:pt x="1522586" y="1873354"/>
                </a:lnTo>
                <a:lnTo>
                  <a:pt x="1541638" y="1860967"/>
                </a:lnTo>
                <a:lnTo>
                  <a:pt x="1560373" y="1847309"/>
                </a:lnTo>
                <a:lnTo>
                  <a:pt x="1578155" y="1833652"/>
                </a:lnTo>
                <a:lnTo>
                  <a:pt x="1595619" y="1819677"/>
                </a:lnTo>
                <a:lnTo>
                  <a:pt x="1612131" y="1805067"/>
                </a:lnTo>
                <a:lnTo>
                  <a:pt x="1628326" y="1791092"/>
                </a:lnTo>
                <a:lnTo>
                  <a:pt x="1643250" y="1776482"/>
                </a:lnTo>
                <a:lnTo>
                  <a:pt x="1656904" y="1762189"/>
                </a:lnTo>
                <a:lnTo>
                  <a:pt x="1668970" y="1748849"/>
                </a:lnTo>
                <a:lnTo>
                  <a:pt x="1680719" y="1735509"/>
                </a:lnTo>
                <a:lnTo>
                  <a:pt x="1690245" y="1723440"/>
                </a:lnTo>
                <a:lnTo>
                  <a:pt x="1698819" y="1711371"/>
                </a:lnTo>
                <a:lnTo>
                  <a:pt x="1706757" y="1699937"/>
                </a:lnTo>
                <a:lnTo>
                  <a:pt x="1714060" y="1688820"/>
                </a:lnTo>
                <a:lnTo>
                  <a:pt x="1720411" y="1678021"/>
                </a:lnTo>
                <a:lnTo>
                  <a:pt x="1726444" y="1667540"/>
                </a:lnTo>
                <a:lnTo>
                  <a:pt x="1731843" y="1658012"/>
                </a:lnTo>
                <a:lnTo>
                  <a:pt x="1740734" y="1640543"/>
                </a:lnTo>
                <a:lnTo>
                  <a:pt x="1747084" y="1625615"/>
                </a:lnTo>
                <a:lnTo>
                  <a:pt x="1751847" y="1614499"/>
                </a:lnTo>
                <a:lnTo>
                  <a:pt x="1754705" y="1607193"/>
                </a:lnTo>
                <a:lnTo>
                  <a:pt x="1755340" y="1604335"/>
                </a:lnTo>
                <a:lnTo>
                  <a:pt x="1755658" y="1604335"/>
                </a:lnTo>
                <a:lnTo>
                  <a:pt x="1757245" y="1600524"/>
                </a:lnTo>
                <a:lnTo>
                  <a:pt x="1759151" y="1597347"/>
                </a:lnTo>
                <a:lnTo>
                  <a:pt x="1761373" y="1593854"/>
                </a:lnTo>
                <a:lnTo>
                  <a:pt x="1764231" y="1590995"/>
                </a:lnTo>
                <a:lnTo>
                  <a:pt x="1767089" y="1588454"/>
                </a:lnTo>
                <a:lnTo>
                  <a:pt x="1770899" y="1586231"/>
                </a:lnTo>
                <a:lnTo>
                  <a:pt x="1774710" y="1584643"/>
                </a:lnTo>
                <a:lnTo>
                  <a:pt x="1778838" y="1583690"/>
                </a:lnTo>
                <a:lnTo>
                  <a:pt x="1782966" y="1582737"/>
                </a:lnTo>
                <a:lnTo>
                  <a:pt x="1786776" y="1582737"/>
                </a:lnTo>
                <a:lnTo>
                  <a:pt x="1790904" y="1583690"/>
                </a:lnTo>
                <a:lnTo>
                  <a:pt x="1794715" y="1584325"/>
                </a:lnTo>
                <a:lnTo>
                  <a:pt x="1798525" y="1585913"/>
                </a:lnTo>
                <a:lnTo>
                  <a:pt x="1802018" y="1588137"/>
                </a:lnTo>
                <a:lnTo>
                  <a:pt x="1805511" y="1590360"/>
                </a:lnTo>
                <a:lnTo>
                  <a:pt x="1808051" y="1593218"/>
                </a:lnTo>
                <a:lnTo>
                  <a:pt x="1940781" y="1708195"/>
                </a:lnTo>
                <a:lnTo>
                  <a:pt x="1941734" y="1708512"/>
                </a:lnTo>
                <a:lnTo>
                  <a:pt x="1943004" y="1708512"/>
                </a:lnTo>
                <a:lnTo>
                  <a:pt x="2024611" y="1739321"/>
                </a:lnTo>
                <a:lnTo>
                  <a:pt x="2103995" y="1768859"/>
                </a:lnTo>
                <a:lnTo>
                  <a:pt x="2179886" y="1798079"/>
                </a:lnTo>
                <a:lnTo>
                  <a:pt x="2217673" y="1812372"/>
                </a:lnTo>
                <a:lnTo>
                  <a:pt x="2254190" y="1826982"/>
                </a:lnTo>
                <a:lnTo>
                  <a:pt x="2291024" y="1841910"/>
                </a:lnTo>
                <a:lnTo>
                  <a:pt x="2327223" y="1857155"/>
                </a:lnTo>
                <a:lnTo>
                  <a:pt x="2363105" y="1872401"/>
                </a:lnTo>
                <a:lnTo>
                  <a:pt x="2398351" y="1888282"/>
                </a:lnTo>
                <a:lnTo>
                  <a:pt x="2434233" y="1905115"/>
                </a:lnTo>
                <a:lnTo>
                  <a:pt x="2469479" y="1922584"/>
                </a:lnTo>
                <a:lnTo>
                  <a:pt x="2504726" y="1940370"/>
                </a:lnTo>
                <a:lnTo>
                  <a:pt x="2539655" y="1959427"/>
                </a:lnTo>
                <a:lnTo>
                  <a:pt x="2547276" y="1964826"/>
                </a:lnTo>
                <a:lnTo>
                  <a:pt x="2560612" y="1978484"/>
                </a:lnTo>
                <a:lnTo>
                  <a:pt x="2575219" y="1994365"/>
                </a:lnTo>
                <a:lnTo>
                  <a:pt x="2583157" y="2002940"/>
                </a:lnTo>
                <a:lnTo>
                  <a:pt x="2591413" y="2012151"/>
                </a:lnTo>
                <a:lnTo>
                  <a:pt x="2599669" y="2021679"/>
                </a:lnTo>
                <a:lnTo>
                  <a:pt x="2607925" y="2032478"/>
                </a:lnTo>
                <a:lnTo>
                  <a:pt x="2616498" y="2043595"/>
                </a:lnTo>
                <a:lnTo>
                  <a:pt x="2625072" y="2055664"/>
                </a:lnTo>
                <a:lnTo>
                  <a:pt x="2633963" y="2068051"/>
                </a:lnTo>
                <a:lnTo>
                  <a:pt x="2642854" y="2082026"/>
                </a:lnTo>
                <a:lnTo>
                  <a:pt x="2651427" y="2096318"/>
                </a:lnTo>
                <a:lnTo>
                  <a:pt x="2660318" y="2111564"/>
                </a:lnTo>
                <a:lnTo>
                  <a:pt x="2668892" y="2128080"/>
                </a:lnTo>
                <a:lnTo>
                  <a:pt x="2677465" y="2145231"/>
                </a:lnTo>
                <a:lnTo>
                  <a:pt x="2686039" y="2163335"/>
                </a:lnTo>
                <a:lnTo>
                  <a:pt x="2694612" y="2182709"/>
                </a:lnTo>
                <a:lnTo>
                  <a:pt x="2702868" y="2203037"/>
                </a:lnTo>
                <a:lnTo>
                  <a:pt x="2710489" y="2224317"/>
                </a:lnTo>
                <a:lnTo>
                  <a:pt x="2718428" y="2246867"/>
                </a:lnTo>
                <a:lnTo>
                  <a:pt x="2725731" y="2271006"/>
                </a:lnTo>
                <a:lnTo>
                  <a:pt x="2733034" y="2296097"/>
                </a:lnTo>
                <a:lnTo>
                  <a:pt x="2740020" y="2322459"/>
                </a:lnTo>
                <a:lnTo>
                  <a:pt x="2746371" y="2350409"/>
                </a:lnTo>
                <a:lnTo>
                  <a:pt x="2752721" y="2379630"/>
                </a:lnTo>
                <a:lnTo>
                  <a:pt x="2758437" y="2410121"/>
                </a:lnTo>
                <a:lnTo>
                  <a:pt x="2763835" y="2442200"/>
                </a:lnTo>
                <a:lnTo>
                  <a:pt x="2768598" y="2475867"/>
                </a:lnTo>
                <a:lnTo>
                  <a:pt x="2773361" y="2510804"/>
                </a:lnTo>
                <a:lnTo>
                  <a:pt x="2777172" y="2547647"/>
                </a:lnTo>
                <a:lnTo>
                  <a:pt x="2780982" y="2586396"/>
                </a:lnTo>
                <a:lnTo>
                  <a:pt x="2780982" y="2586079"/>
                </a:lnTo>
                <a:lnTo>
                  <a:pt x="2781617" y="2597830"/>
                </a:lnTo>
                <a:lnTo>
                  <a:pt x="2781935" y="2615617"/>
                </a:lnTo>
                <a:lnTo>
                  <a:pt x="2783522" y="2668023"/>
                </a:lnTo>
                <a:lnTo>
                  <a:pt x="2784158" y="2740439"/>
                </a:lnTo>
                <a:lnTo>
                  <a:pt x="2785428" y="2828418"/>
                </a:lnTo>
                <a:lnTo>
                  <a:pt x="2787650" y="3030738"/>
                </a:lnTo>
                <a:lnTo>
                  <a:pt x="2789238" y="3238775"/>
                </a:lnTo>
                <a:lnTo>
                  <a:pt x="2789238" y="3241633"/>
                </a:lnTo>
                <a:lnTo>
                  <a:pt x="2788921" y="3244174"/>
                </a:lnTo>
                <a:lnTo>
                  <a:pt x="2788286" y="3247033"/>
                </a:lnTo>
                <a:lnTo>
                  <a:pt x="2787650" y="3249891"/>
                </a:lnTo>
                <a:lnTo>
                  <a:pt x="2786380" y="3252114"/>
                </a:lnTo>
                <a:lnTo>
                  <a:pt x="2784793" y="3254655"/>
                </a:lnTo>
                <a:lnTo>
                  <a:pt x="2783522" y="3256879"/>
                </a:lnTo>
                <a:lnTo>
                  <a:pt x="2781935" y="3259102"/>
                </a:lnTo>
                <a:lnTo>
                  <a:pt x="2780030" y="3261008"/>
                </a:lnTo>
                <a:lnTo>
                  <a:pt x="2777807" y="3262913"/>
                </a:lnTo>
                <a:lnTo>
                  <a:pt x="2775584" y="3264501"/>
                </a:lnTo>
                <a:lnTo>
                  <a:pt x="2773361" y="3265772"/>
                </a:lnTo>
                <a:lnTo>
                  <a:pt x="2770821" y="3267360"/>
                </a:lnTo>
                <a:lnTo>
                  <a:pt x="2768281" y="3267995"/>
                </a:lnTo>
                <a:lnTo>
                  <a:pt x="2765740" y="3268948"/>
                </a:lnTo>
                <a:lnTo>
                  <a:pt x="2762565" y="3269583"/>
                </a:lnTo>
                <a:lnTo>
                  <a:pt x="2730176" y="3274030"/>
                </a:lnTo>
                <a:lnTo>
                  <a:pt x="2693660" y="3278476"/>
                </a:lnTo>
                <a:lnTo>
                  <a:pt x="2609830" y="3288322"/>
                </a:lnTo>
                <a:lnTo>
                  <a:pt x="2519332" y="3298486"/>
                </a:lnTo>
                <a:lnTo>
                  <a:pt x="2428199" y="3308650"/>
                </a:lnTo>
                <a:lnTo>
                  <a:pt x="2275465" y="3324530"/>
                </a:lnTo>
                <a:lnTo>
                  <a:pt x="2208782" y="3331200"/>
                </a:lnTo>
                <a:lnTo>
                  <a:pt x="2162422" y="3334376"/>
                </a:lnTo>
                <a:lnTo>
                  <a:pt x="2115109" y="3337235"/>
                </a:lnTo>
                <a:lnTo>
                  <a:pt x="2066843" y="3340093"/>
                </a:lnTo>
                <a:lnTo>
                  <a:pt x="2017308" y="3342634"/>
                </a:lnTo>
                <a:lnTo>
                  <a:pt x="1967137" y="3344858"/>
                </a:lnTo>
                <a:lnTo>
                  <a:pt x="1915696" y="3347081"/>
                </a:lnTo>
                <a:lnTo>
                  <a:pt x="1812497" y="3350575"/>
                </a:lnTo>
                <a:lnTo>
                  <a:pt x="1708027" y="3353433"/>
                </a:lnTo>
                <a:lnTo>
                  <a:pt x="1603875" y="3355657"/>
                </a:lnTo>
                <a:lnTo>
                  <a:pt x="1500359" y="3356927"/>
                </a:lnTo>
                <a:lnTo>
                  <a:pt x="1399382" y="3357562"/>
                </a:lnTo>
                <a:lnTo>
                  <a:pt x="1397159" y="3357245"/>
                </a:lnTo>
                <a:lnTo>
                  <a:pt x="1394619" y="3356292"/>
                </a:lnTo>
                <a:lnTo>
                  <a:pt x="1392396" y="3357245"/>
                </a:lnTo>
                <a:lnTo>
                  <a:pt x="1389856" y="3357562"/>
                </a:lnTo>
                <a:lnTo>
                  <a:pt x="1287609" y="3356927"/>
                </a:lnTo>
                <a:lnTo>
                  <a:pt x="1180917" y="3355657"/>
                </a:lnTo>
                <a:lnTo>
                  <a:pt x="1071367" y="3353433"/>
                </a:lnTo>
                <a:lnTo>
                  <a:pt x="961182" y="3350575"/>
                </a:lnTo>
                <a:lnTo>
                  <a:pt x="851950" y="3347081"/>
                </a:lnTo>
                <a:lnTo>
                  <a:pt x="798604" y="3344858"/>
                </a:lnTo>
                <a:lnTo>
                  <a:pt x="745893" y="3342634"/>
                </a:lnTo>
                <a:lnTo>
                  <a:pt x="694452" y="3340093"/>
                </a:lnTo>
                <a:lnTo>
                  <a:pt x="644281" y="3337235"/>
                </a:lnTo>
                <a:lnTo>
                  <a:pt x="596016" y="3334376"/>
                </a:lnTo>
                <a:lnTo>
                  <a:pt x="549973" y="3331200"/>
                </a:lnTo>
                <a:lnTo>
                  <a:pt x="488371" y="3324530"/>
                </a:lnTo>
                <a:lnTo>
                  <a:pt x="346432" y="3308650"/>
                </a:lnTo>
                <a:lnTo>
                  <a:pt x="261332" y="3298804"/>
                </a:lnTo>
                <a:lnTo>
                  <a:pt x="175280" y="3288322"/>
                </a:lnTo>
                <a:lnTo>
                  <a:pt x="95261" y="3278476"/>
                </a:lnTo>
                <a:lnTo>
                  <a:pt x="26356" y="3269583"/>
                </a:lnTo>
                <a:lnTo>
                  <a:pt x="23815" y="3268948"/>
                </a:lnTo>
                <a:lnTo>
                  <a:pt x="20957" y="3267995"/>
                </a:lnTo>
                <a:lnTo>
                  <a:pt x="18100" y="3267360"/>
                </a:lnTo>
                <a:lnTo>
                  <a:pt x="15877" y="3265772"/>
                </a:lnTo>
                <a:lnTo>
                  <a:pt x="13337" y="3264501"/>
                </a:lnTo>
                <a:lnTo>
                  <a:pt x="11114" y="3262913"/>
                </a:lnTo>
                <a:lnTo>
                  <a:pt x="9209" y="3261008"/>
                </a:lnTo>
                <a:lnTo>
                  <a:pt x="7621" y="3259102"/>
                </a:lnTo>
                <a:lnTo>
                  <a:pt x="5716" y="3256879"/>
                </a:lnTo>
                <a:lnTo>
                  <a:pt x="4128" y="3254655"/>
                </a:lnTo>
                <a:lnTo>
                  <a:pt x="3175" y="3252114"/>
                </a:lnTo>
                <a:lnTo>
                  <a:pt x="1905" y="3249891"/>
                </a:lnTo>
                <a:lnTo>
                  <a:pt x="635" y="3247033"/>
                </a:lnTo>
                <a:lnTo>
                  <a:pt x="318" y="3244174"/>
                </a:lnTo>
                <a:lnTo>
                  <a:pt x="0" y="3241633"/>
                </a:lnTo>
                <a:lnTo>
                  <a:pt x="0" y="3238775"/>
                </a:lnTo>
                <a:lnTo>
                  <a:pt x="3493" y="2876378"/>
                </a:lnTo>
                <a:lnTo>
                  <a:pt x="5398" y="2720747"/>
                </a:lnTo>
                <a:lnTo>
                  <a:pt x="6033" y="2660718"/>
                </a:lnTo>
                <a:lnTo>
                  <a:pt x="6986" y="2615617"/>
                </a:lnTo>
                <a:lnTo>
                  <a:pt x="7938" y="2597830"/>
                </a:lnTo>
                <a:lnTo>
                  <a:pt x="8256" y="2586396"/>
                </a:lnTo>
                <a:lnTo>
                  <a:pt x="12066" y="2547647"/>
                </a:lnTo>
                <a:lnTo>
                  <a:pt x="15877" y="2510804"/>
                </a:lnTo>
                <a:lnTo>
                  <a:pt x="20640" y="2475867"/>
                </a:lnTo>
                <a:lnTo>
                  <a:pt x="25403" y="2442200"/>
                </a:lnTo>
                <a:lnTo>
                  <a:pt x="30801" y="2410121"/>
                </a:lnTo>
                <a:lnTo>
                  <a:pt x="36517" y="2379630"/>
                </a:lnTo>
                <a:lnTo>
                  <a:pt x="42867" y="2350409"/>
                </a:lnTo>
                <a:lnTo>
                  <a:pt x="49536" y="2322459"/>
                </a:lnTo>
                <a:lnTo>
                  <a:pt x="56204" y="2296097"/>
                </a:lnTo>
                <a:lnTo>
                  <a:pt x="63507" y="2271006"/>
                </a:lnTo>
                <a:lnTo>
                  <a:pt x="71128" y="2246867"/>
                </a:lnTo>
                <a:lnTo>
                  <a:pt x="78431" y="2224317"/>
                </a:lnTo>
                <a:lnTo>
                  <a:pt x="86687" y="2203037"/>
                </a:lnTo>
                <a:lnTo>
                  <a:pt x="94943" y="2182709"/>
                </a:lnTo>
                <a:lnTo>
                  <a:pt x="102882" y="2163335"/>
                </a:lnTo>
                <a:lnTo>
                  <a:pt x="111455" y="2145231"/>
                </a:lnTo>
                <a:lnTo>
                  <a:pt x="120029" y="2128080"/>
                </a:lnTo>
                <a:lnTo>
                  <a:pt x="128602" y="2111564"/>
                </a:lnTo>
                <a:lnTo>
                  <a:pt x="137493" y="2096318"/>
                </a:lnTo>
                <a:lnTo>
                  <a:pt x="146384" y="2082026"/>
                </a:lnTo>
                <a:lnTo>
                  <a:pt x="154958" y="2068051"/>
                </a:lnTo>
                <a:lnTo>
                  <a:pt x="163849" y="2055664"/>
                </a:lnTo>
                <a:lnTo>
                  <a:pt x="172740" y="2043595"/>
                </a:lnTo>
                <a:lnTo>
                  <a:pt x="181313" y="2032478"/>
                </a:lnTo>
                <a:lnTo>
                  <a:pt x="189887" y="2021679"/>
                </a:lnTo>
                <a:lnTo>
                  <a:pt x="198143" y="2012151"/>
                </a:lnTo>
                <a:lnTo>
                  <a:pt x="206399" y="2002940"/>
                </a:lnTo>
                <a:lnTo>
                  <a:pt x="214019" y="1994365"/>
                </a:lnTo>
                <a:lnTo>
                  <a:pt x="228944" y="1978484"/>
                </a:lnTo>
                <a:lnTo>
                  <a:pt x="242280" y="1964826"/>
                </a:lnTo>
                <a:lnTo>
                  <a:pt x="249266" y="1959427"/>
                </a:lnTo>
                <a:lnTo>
                  <a:pt x="284512" y="1940370"/>
                </a:lnTo>
                <a:lnTo>
                  <a:pt x="320077" y="1922584"/>
                </a:lnTo>
                <a:lnTo>
                  <a:pt x="355323" y="1905115"/>
                </a:lnTo>
                <a:lnTo>
                  <a:pt x="390570" y="1888282"/>
                </a:lnTo>
                <a:lnTo>
                  <a:pt x="426134" y="1872401"/>
                </a:lnTo>
                <a:lnTo>
                  <a:pt x="462015" y="1857155"/>
                </a:lnTo>
                <a:lnTo>
                  <a:pt x="498214" y="1841910"/>
                </a:lnTo>
                <a:lnTo>
                  <a:pt x="534731" y="1826982"/>
                </a:lnTo>
                <a:lnTo>
                  <a:pt x="571565" y="1812372"/>
                </a:lnTo>
                <a:lnTo>
                  <a:pt x="609035" y="1798079"/>
                </a:lnTo>
                <a:lnTo>
                  <a:pt x="685561" y="1768859"/>
                </a:lnTo>
                <a:lnTo>
                  <a:pt x="764310" y="1739321"/>
                </a:lnTo>
                <a:lnTo>
                  <a:pt x="846234" y="1708512"/>
                </a:lnTo>
                <a:lnTo>
                  <a:pt x="847504" y="1708512"/>
                </a:lnTo>
                <a:lnTo>
                  <a:pt x="848774" y="1708195"/>
                </a:lnTo>
                <a:lnTo>
                  <a:pt x="980869" y="1593218"/>
                </a:lnTo>
                <a:lnTo>
                  <a:pt x="984045" y="1590360"/>
                </a:lnTo>
                <a:lnTo>
                  <a:pt x="987220" y="1588137"/>
                </a:lnTo>
                <a:lnTo>
                  <a:pt x="990713" y="1585913"/>
                </a:lnTo>
                <a:lnTo>
                  <a:pt x="994206" y="1584325"/>
                </a:lnTo>
                <a:lnTo>
                  <a:pt x="998334" y="1583690"/>
                </a:lnTo>
                <a:lnTo>
                  <a:pt x="1002462" y="1582737"/>
                </a:lnTo>
                <a:close/>
                <a:moveTo>
                  <a:pt x="1401605" y="0"/>
                </a:moveTo>
                <a:lnTo>
                  <a:pt x="1417801" y="317"/>
                </a:lnTo>
                <a:lnTo>
                  <a:pt x="1433680" y="952"/>
                </a:lnTo>
                <a:lnTo>
                  <a:pt x="1449241" y="2222"/>
                </a:lnTo>
                <a:lnTo>
                  <a:pt x="1464802" y="3492"/>
                </a:lnTo>
                <a:lnTo>
                  <a:pt x="1480046" y="5396"/>
                </a:lnTo>
                <a:lnTo>
                  <a:pt x="1495289" y="7618"/>
                </a:lnTo>
                <a:lnTo>
                  <a:pt x="1510215" y="10158"/>
                </a:lnTo>
                <a:lnTo>
                  <a:pt x="1525141" y="13332"/>
                </a:lnTo>
                <a:lnTo>
                  <a:pt x="1540067" y="17142"/>
                </a:lnTo>
                <a:lnTo>
                  <a:pt x="1554358" y="20633"/>
                </a:lnTo>
                <a:lnTo>
                  <a:pt x="1568649" y="25077"/>
                </a:lnTo>
                <a:lnTo>
                  <a:pt x="1582622" y="29522"/>
                </a:lnTo>
                <a:lnTo>
                  <a:pt x="1596278" y="34918"/>
                </a:lnTo>
                <a:lnTo>
                  <a:pt x="1610251" y="39997"/>
                </a:lnTo>
                <a:lnTo>
                  <a:pt x="1623589" y="46028"/>
                </a:lnTo>
                <a:lnTo>
                  <a:pt x="1636927" y="52060"/>
                </a:lnTo>
                <a:lnTo>
                  <a:pt x="1649948" y="58726"/>
                </a:lnTo>
                <a:lnTo>
                  <a:pt x="1662651" y="65392"/>
                </a:lnTo>
                <a:lnTo>
                  <a:pt x="1675354" y="72376"/>
                </a:lnTo>
                <a:lnTo>
                  <a:pt x="1687739" y="79677"/>
                </a:lnTo>
                <a:lnTo>
                  <a:pt x="1700124" y="87613"/>
                </a:lnTo>
                <a:lnTo>
                  <a:pt x="1711875" y="95866"/>
                </a:lnTo>
                <a:lnTo>
                  <a:pt x="1723942" y="104437"/>
                </a:lnTo>
                <a:lnTo>
                  <a:pt x="1735375" y="113325"/>
                </a:lnTo>
                <a:lnTo>
                  <a:pt x="1746490" y="122213"/>
                </a:lnTo>
                <a:lnTo>
                  <a:pt x="1757605" y="131737"/>
                </a:lnTo>
                <a:lnTo>
                  <a:pt x="1768720" y="141577"/>
                </a:lnTo>
                <a:lnTo>
                  <a:pt x="1779200" y="151418"/>
                </a:lnTo>
                <a:lnTo>
                  <a:pt x="1789680" y="161893"/>
                </a:lnTo>
                <a:lnTo>
                  <a:pt x="1800160" y="172369"/>
                </a:lnTo>
                <a:lnTo>
                  <a:pt x="1810005" y="183162"/>
                </a:lnTo>
                <a:lnTo>
                  <a:pt x="1819850" y="194272"/>
                </a:lnTo>
                <a:lnTo>
                  <a:pt x="1829059" y="205700"/>
                </a:lnTo>
                <a:lnTo>
                  <a:pt x="1838269" y="217445"/>
                </a:lnTo>
                <a:lnTo>
                  <a:pt x="1847479" y="229507"/>
                </a:lnTo>
                <a:lnTo>
                  <a:pt x="1856053" y="241570"/>
                </a:lnTo>
                <a:lnTo>
                  <a:pt x="1864628" y="253950"/>
                </a:lnTo>
                <a:lnTo>
                  <a:pt x="1872884" y="266965"/>
                </a:lnTo>
                <a:lnTo>
                  <a:pt x="1881141" y="279980"/>
                </a:lnTo>
                <a:lnTo>
                  <a:pt x="1888763" y="292995"/>
                </a:lnTo>
                <a:lnTo>
                  <a:pt x="1896385" y="306327"/>
                </a:lnTo>
                <a:lnTo>
                  <a:pt x="1903372" y="319977"/>
                </a:lnTo>
                <a:lnTo>
                  <a:pt x="1910358" y="334262"/>
                </a:lnTo>
                <a:lnTo>
                  <a:pt x="1917027" y="347912"/>
                </a:lnTo>
                <a:lnTo>
                  <a:pt x="1923696" y="362514"/>
                </a:lnTo>
                <a:lnTo>
                  <a:pt x="1929730" y="376799"/>
                </a:lnTo>
                <a:lnTo>
                  <a:pt x="1935764" y="391718"/>
                </a:lnTo>
                <a:lnTo>
                  <a:pt x="1941163" y="406638"/>
                </a:lnTo>
                <a:lnTo>
                  <a:pt x="1946879" y="421875"/>
                </a:lnTo>
                <a:lnTo>
                  <a:pt x="1951960" y="437112"/>
                </a:lnTo>
                <a:lnTo>
                  <a:pt x="1956406" y="452666"/>
                </a:lnTo>
                <a:lnTo>
                  <a:pt x="1961488" y="468221"/>
                </a:lnTo>
                <a:lnTo>
                  <a:pt x="1965298" y="484410"/>
                </a:lnTo>
                <a:lnTo>
                  <a:pt x="1969427" y="500282"/>
                </a:lnTo>
                <a:lnTo>
                  <a:pt x="1973238" y="516154"/>
                </a:lnTo>
                <a:lnTo>
                  <a:pt x="1976731" y="532661"/>
                </a:lnTo>
                <a:lnTo>
                  <a:pt x="1979589" y="549167"/>
                </a:lnTo>
                <a:lnTo>
                  <a:pt x="1982447" y="565992"/>
                </a:lnTo>
                <a:lnTo>
                  <a:pt x="1984670" y="582816"/>
                </a:lnTo>
                <a:lnTo>
                  <a:pt x="1986893" y="599323"/>
                </a:lnTo>
                <a:lnTo>
                  <a:pt x="1989116" y="616464"/>
                </a:lnTo>
                <a:lnTo>
                  <a:pt x="1990704" y="633923"/>
                </a:lnTo>
                <a:lnTo>
                  <a:pt x="1991657" y="651065"/>
                </a:lnTo>
                <a:lnTo>
                  <a:pt x="1992927" y="668524"/>
                </a:lnTo>
                <a:lnTo>
                  <a:pt x="2001184" y="672016"/>
                </a:lnTo>
                <a:lnTo>
                  <a:pt x="2009124" y="675190"/>
                </a:lnTo>
                <a:lnTo>
                  <a:pt x="2016745" y="679317"/>
                </a:lnTo>
                <a:lnTo>
                  <a:pt x="2024050" y="684078"/>
                </a:lnTo>
                <a:lnTo>
                  <a:pt x="2030719" y="688840"/>
                </a:lnTo>
                <a:lnTo>
                  <a:pt x="2037070" y="694554"/>
                </a:lnTo>
                <a:lnTo>
                  <a:pt x="2043422" y="700903"/>
                </a:lnTo>
                <a:lnTo>
                  <a:pt x="2049138" y="707251"/>
                </a:lnTo>
                <a:lnTo>
                  <a:pt x="2054219" y="714552"/>
                </a:lnTo>
                <a:lnTo>
                  <a:pt x="2058983" y="722171"/>
                </a:lnTo>
                <a:lnTo>
                  <a:pt x="2063111" y="730742"/>
                </a:lnTo>
                <a:lnTo>
                  <a:pt x="2066922" y="739630"/>
                </a:lnTo>
                <a:lnTo>
                  <a:pt x="2070098" y="748836"/>
                </a:lnTo>
                <a:lnTo>
                  <a:pt x="2072956" y="758676"/>
                </a:lnTo>
                <a:lnTo>
                  <a:pt x="2075179" y="769469"/>
                </a:lnTo>
                <a:lnTo>
                  <a:pt x="2076767" y="781214"/>
                </a:lnTo>
                <a:lnTo>
                  <a:pt x="2077719" y="790420"/>
                </a:lnTo>
                <a:lnTo>
                  <a:pt x="2078037" y="799626"/>
                </a:lnTo>
                <a:lnTo>
                  <a:pt x="2078037" y="808831"/>
                </a:lnTo>
                <a:lnTo>
                  <a:pt x="2078037" y="818672"/>
                </a:lnTo>
                <a:lnTo>
                  <a:pt x="2077402" y="828195"/>
                </a:lnTo>
                <a:lnTo>
                  <a:pt x="2076449" y="838353"/>
                </a:lnTo>
                <a:lnTo>
                  <a:pt x="2075179" y="847876"/>
                </a:lnTo>
                <a:lnTo>
                  <a:pt x="2073591" y="858034"/>
                </a:lnTo>
                <a:lnTo>
                  <a:pt x="2071686" y="867558"/>
                </a:lnTo>
                <a:lnTo>
                  <a:pt x="2069463" y="877716"/>
                </a:lnTo>
                <a:lnTo>
                  <a:pt x="2066922" y="887239"/>
                </a:lnTo>
                <a:lnTo>
                  <a:pt x="2064381" y="897079"/>
                </a:lnTo>
                <a:lnTo>
                  <a:pt x="2061206" y="906602"/>
                </a:lnTo>
                <a:lnTo>
                  <a:pt x="2057712" y="916443"/>
                </a:lnTo>
                <a:lnTo>
                  <a:pt x="2054219" y="925966"/>
                </a:lnTo>
                <a:lnTo>
                  <a:pt x="2050091" y="935172"/>
                </a:lnTo>
                <a:lnTo>
                  <a:pt x="2045645" y="944060"/>
                </a:lnTo>
                <a:lnTo>
                  <a:pt x="2041199" y="952948"/>
                </a:lnTo>
                <a:lnTo>
                  <a:pt x="2036435" y="962154"/>
                </a:lnTo>
                <a:lnTo>
                  <a:pt x="2031671" y="970090"/>
                </a:lnTo>
                <a:lnTo>
                  <a:pt x="2026273" y="978343"/>
                </a:lnTo>
                <a:lnTo>
                  <a:pt x="2020874" y="986597"/>
                </a:lnTo>
                <a:lnTo>
                  <a:pt x="2014840" y="993898"/>
                </a:lnTo>
                <a:lnTo>
                  <a:pt x="2008806" y="1001516"/>
                </a:lnTo>
                <a:lnTo>
                  <a:pt x="2002455" y="1008182"/>
                </a:lnTo>
                <a:lnTo>
                  <a:pt x="1996421" y="1014849"/>
                </a:lnTo>
                <a:lnTo>
                  <a:pt x="1989434" y="1020563"/>
                </a:lnTo>
                <a:lnTo>
                  <a:pt x="1982765" y="1026276"/>
                </a:lnTo>
                <a:lnTo>
                  <a:pt x="1975778" y="1031355"/>
                </a:lnTo>
                <a:lnTo>
                  <a:pt x="1968474" y="1036434"/>
                </a:lnTo>
                <a:lnTo>
                  <a:pt x="1960852" y="1040244"/>
                </a:lnTo>
                <a:lnTo>
                  <a:pt x="1953231" y="1044053"/>
                </a:lnTo>
                <a:lnTo>
                  <a:pt x="1945609" y="1072622"/>
                </a:lnTo>
                <a:lnTo>
                  <a:pt x="1937987" y="1100557"/>
                </a:lnTo>
                <a:lnTo>
                  <a:pt x="1929095" y="1128491"/>
                </a:lnTo>
                <a:lnTo>
                  <a:pt x="1919568" y="1155791"/>
                </a:lnTo>
                <a:lnTo>
                  <a:pt x="1910041" y="1183408"/>
                </a:lnTo>
                <a:lnTo>
                  <a:pt x="1899243" y="1210073"/>
                </a:lnTo>
                <a:lnTo>
                  <a:pt x="1888128" y="1236420"/>
                </a:lnTo>
                <a:lnTo>
                  <a:pt x="1876695" y="1262133"/>
                </a:lnTo>
                <a:lnTo>
                  <a:pt x="1863992" y="1287845"/>
                </a:lnTo>
                <a:lnTo>
                  <a:pt x="1850972" y="1312288"/>
                </a:lnTo>
                <a:lnTo>
                  <a:pt x="1837316" y="1336731"/>
                </a:lnTo>
                <a:lnTo>
                  <a:pt x="1830012" y="1348793"/>
                </a:lnTo>
                <a:lnTo>
                  <a:pt x="1823025" y="1360221"/>
                </a:lnTo>
                <a:lnTo>
                  <a:pt x="1815721" y="1371649"/>
                </a:lnTo>
                <a:lnTo>
                  <a:pt x="1808099" y="1382759"/>
                </a:lnTo>
                <a:lnTo>
                  <a:pt x="1800478" y="1394187"/>
                </a:lnTo>
                <a:lnTo>
                  <a:pt x="1792538" y="1405297"/>
                </a:lnTo>
                <a:lnTo>
                  <a:pt x="1784599" y="1416090"/>
                </a:lnTo>
                <a:lnTo>
                  <a:pt x="1776342" y="1426248"/>
                </a:lnTo>
                <a:lnTo>
                  <a:pt x="1768085" y="1436724"/>
                </a:lnTo>
                <a:lnTo>
                  <a:pt x="1759511" y="1446882"/>
                </a:lnTo>
                <a:lnTo>
                  <a:pt x="1750619" y="1456722"/>
                </a:lnTo>
                <a:lnTo>
                  <a:pt x="1742044" y="1466563"/>
                </a:lnTo>
                <a:lnTo>
                  <a:pt x="1733152" y="1475769"/>
                </a:lnTo>
                <a:lnTo>
                  <a:pt x="1723942" y="1484974"/>
                </a:lnTo>
                <a:lnTo>
                  <a:pt x="1714733" y="1493862"/>
                </a:lnTo>
                <a:lnTo>
                  <a:pt x="1704888" y="1502433"/>
                </a:lnTo>
                <a:lnTo>
                  <a:pt x="1695361" y="1511004"/>
                </a:lnTo>
                <a:lnTo>
                  <a:pt x="1685516" y="1519258"/>
                </a:lnTo>
                <a:lnTo>
                  <a:pt x="1675671" y="1526876"/>
                </a:lnTo>
                <a:lnTo>
                  <a:pt x="1665509" y="1534812"/>
                </a:lnTo>
                <a:lnTo>
                  <a:pt x="1655029" y="1542113"/>
                </a:lnTo>
                <a:lnTo>
                  <a:pt x="1644867" y="1549414"/>
                </a:lnTo>
                <a:lnTo>
                  <a:pt x="1634387" y="1556080"/>
                </a:lnTo>
                <a:lnTo>
                  <a:pt x="1623589" y="1562746"/>
                </a:lnTo>
                <a:lnTo>
                  <a:pt x="1612474" y="1568778"/>
                </a:lnTo>
                <a:lnTo>
                  <a:pt x="1601677" y="1574492"/>
                </a:lnTo>
                <a:lnTo>
                  <a:pt x="1590244" y="1580206"/>
                </a:lnTo>
                <a:lnTo>
                  <a:pt x="1578811" y="1585285"/>
                </a:lnTo>
                <a:lnTo>
                  <a:pt x="1567061" y="1590047"/>
                </a:lnTo>
                <a:lnTo>
                  <a:pt x="1555628" y="1595126"/>
                </a:lnTo>
                <a:lnTo>
                  <a:pt x="1543561" y="1598935"/>
                </a:lnTo>
                <a:lnTo>
                  <a:pt x="1531493" y="1603061"/>
                </a:lnTo>
                <a:lnTo>
                  <a:pt x="1519107" y="1606553"/>
                </a:lnTo>
                <a:lnTo>
                  <a:pt x="1506722" y="1609728"/>
                </a:lnTo>
                <a:lnTo>
                  <a:pt x="1494337" y="1612902"/>
                </a:lnTo>
                <a:lnTo>
                  <a:pt x="1481634" y="1615442"/>
                </a:lnTo>
                <a:lnTo>
                  <a:pt x="1468613" y="1617346"/>
                </a:lnTo>
                <a:lnTo>
                  <a:pt x="1455593" y="1619251"/>
                </a:lnTo>
                <a:lnTo>
                  <a:pt x="1442255" y="1620521"/>
                </a:lnTo>
                <a:lnTo>
                  <a:pt x="1428916" y="1621473"/>
                </a:lnTo>
                <a:lnTo>
                  <a:pt x="1415578" y="1622108"/>
                </a:lnTo>
                <a:lnTo>
                  <a:pt x="1401605" y="1622425"/>
                </a:lnTo>
                <a:lnTo>
                  <a:pt x="1387949" y="1622108"/>
                </a:lnTo>
                <a:lnTo>
                  <a:pt x="1374611" y="1621473"/>
                </a:lnTo>
                <a:lnTo>
                  <a:pt x="1361273" y="1620521"/>
                </a:lnTo>
                <a:lnTo>
                  <a:pt x="1348253" y="1619251"/>
                </a:lnTo>
                <a:lnTo>
                  <a:pt x="1335232" y="1617664"/>
                </a:lnTo>
                <a:lnTo>
                  <a:pt x="1322212" y="1615442"/>
                </a:lnTo>
                <a:lnTo>
                  <a:pt x="1309509" y="1612902"/>
                </a:lnTo>
                <a:lnTo>
                  <a:pt x="1296806" y="1610363"/>
                </a:lnTo>
                <a:lnTo>
                  <a:pt x="1284738" y="1606871"/>
                </a:lnTo>
                <a:lnTo>
                  <a:pt x="1272353" y="1603061"/>
                </a:lnTo>
                <a:lnTo>
                  <a:pt x="1260602" y="1599570"/>
                </a:lnTo>
                <a:lnTo>
                  <a:pt x="1248535" y="1595443"/>
                </a:lnTo>
                <a:lnTo>
                  <a:pt x="1237102" y="1590681"/>
                </a:lnTo>
                <a:lnTo>
                  <a:pt x="1225669" y="1585602"/>
                </a:lnTo>
                <a:lnTo>
                  <a:pt x="1213919" y="1580523"/>
                </a:lnTo>
                <a:lnTo>
                  <a:pt x="1202804" y="1574809"/>
                </a:lnTo>
                <a:lnTo>
                  <a:pt x="1191689" y="1569413"/>
                </a:lnTo>
                <a:lnTo>
                  <a:pt x="1180891" y="1563064"/>
                </a:lnTo>
                <a:lnTo>
                  <a:pt x="1170094" y="1556715"/>
                </a:lnTo>
                <a:lnTo>
                  <a:pt x="1159932" y="1550049"/>
                </a:lnTo>
                <a:lnTo>
                  <a:pt x="1149452" y="1543065"/>
                </a:lnTo>
                <a:lnTo>
                  <a:pt x="1138972" y="1535447"/>
                </a:lnTo>
                <a:lnTo>
                  <a:pt x="1128809" y="1528146"/>
                </a:lnTo>
                <a:lnTo>
                  <a:pt x="1118965" y="1520210"/>
                </a:lnTo>
                <a:lnTo>
                  <a:pt x="1109120" y="1512274"/>
                </a:lnTo>
                <a:lnTo>
                  <a:pt x="1099593" y="1504020"/>
                </a:lnTo>
                <a:lnTo>
                  <a:pt x="1090383" y="1495450"/>
                </a:lnTo>
                <a:lnTo>
                  <a:pt x="1080856" y="1486561"/>
                </a:lnTo>
                <a:lnTo>
                  <a:pt x="1071646" y="1477356"/>
                </a:lnTo>
                <a:lnTo>
                  <a:pt x="1062754" y="1467833"/>
                </a:lnTo>
                <a:lnTo>
                  <a:pt x="1053862" y="1458309"/>
                </a:lnTo>
                <a:lnTo>
                  <a:pt x="1045287" y="1448786"/>
                </a:lnTo>
                <a:lnTo>
                  <a:pt x="1036713" y="1438628"/>
                </a:lnTo>
                <a:lnTo>
                  <a:pt x="1028456" y="1428153"/>
                </a:lnTo>
                <a:lnTo>
                  <a:pt x="1020517" y="1417677"/>
                </a:lnTo>
                <a:lnTo>
                  <a:pt x="1012260" y="1407519"/>
                </a:lnTo>
                <a:lnTo>
                  <a:pt x="1004320" y="1396409"/>
                </a:lnTo>
                <a:lnTo>
                  <a:pt x="996699" y="1385616"/>
                </a:lnTo>
                <a:lnTo>
                  <a:pt x="989077" y="1374506"/>
                </a:lnTo>
                <a:lnTo>
                  <a:pt x="981773" y="1362761"/>
                </a:lnTo>
                <a:lnTo>
                  <a:pt x="974786" y="1351333"/>
                </a:lnTo>
                <a:lnTo>
                  <a:pt x="967799" y="1339588"/>
                </a:lnTo>
                <a:lnTo>
                  <a:pt x="953826" y="1315145"/>
                </a:lnTo>
                <a:lnTo>
                  <a:pt x="940806" y="1290702"/>
                </a:lnTo>
                <a:lnTo>
                  <a:pt x="928738" y="1265942"/>
                </a:lnTo>
                <a:lnTo>
                  <a:pt x="916670" y="1239912"/>
                </a:lnTo>
                <a:lnTo>
                  <a:pt x="905555" y="1213882"/>
                </a:lnTo>
                <a:lnTo>
                  <a:pt x="894758" y="1187217"/>
                </a:lnTo>
                <a:lnTo>
                  <a:pt x="885230" y="1160235"/>
                </a:lnTo>
                <a:lnTo>
                  <a:pt x="876021" y="1132936"/>
                </a:lnTo>
                <a:lnTo>
                  <a:pt x="866811" y="1105319"/>
                </a:lnTo>
                <a:lnTo>
                  <a:pt x="858872" y="1077701"/>
                </a:lnTo>
                <a:lnTo>
                  <a:pt x="851250" y="1049449"/>
                </a:lnTo>
                <a:lnTo>
                  <a:pt x="842675" y="1046592"/>
                </a:lnTo>
                <a:lnTo>
                  <a:pt x="834736" y="1043101"/>
                </a:lnTo>
                <a:lnTo>
                  <a:pt x="826479" y="1039291"/>
                </a:lnTo>
                <a:lnTo>
                  <a:pt x="818222" y="1034530"/>
                </a:lnTo>
                <a:lnTo>
                  <a:pt x="810918" y="1029768"/>
                </a:lnTo>
                <a:lnTo>
                  <a:pt x="802979" y="1023737"/>
                </a:lnTo>
                <a:lnTo>
                  <a:pt x="795992" y="1017706"/>
                </a:lnTo>
                <a:lnTo>
                  <a:pt x="789006" y="1011039"/>
                </a:lnTo>
                <a:lnTo>
                  <a:pt x="782336" y="1004056"/>
                </a:lnTo>
                <a:lnTo>
                  <a:pt x="775667" y="996437"/>
                </a:lnTo>
                <a:lnTo>
                  <a:pt x="769316" y="988501"/>
                </a:lnTo>
                <a:lnTo>
                  <a:pt x="763282" y="980248"/>
                </a:lnTo>
                <a:lnTo>
                  <a:pt x="757566" y="971677"/>
                </a:lnTo>
                <a:lnTo>
                  <a:pt x="752167" y="962789"/>
                </a:lnTo>
                <a:lnTo>
                  <a:pt x="747403" y="953583"/>
                </a:lnTo>
                <a:lnTo>
                  <a:pt x="742322" y="944060"/>
                </a:lnTo>
                <a:lnTo>
                  <a:pt x="737876" y="934537"/>
                </a:lnTo>
                <a:lnTo>
                  <a:pt x="733430" y="924379"/>
                </a:lnTo>
                <a:lnTo>
                  <a:pt x="729937" y="914538"/>
                </a:lnTo>
                <a:lnTo>
                  <a:pt x="726126" y="904380"/>
                </a:lnTo>
                <a:lnTo>
                  <a:pt x="722633" y="893905"/>
                </a:lnTo>
                <a:lnTo>
                  <a:pt x="720092" y="883747"/>
                </a:lnTo>
                <a:lnTo>
                  <a:pt x="717551" y="873271"/>
                </a:lnTo>
                <a:lnTo>
                  <a:pt x="715328" y="862796"/>
                </a:lnTo>
                <a:lnTo>
                  <a:pt x="713423" y="852320"/>
                </a:lnTo>
                <a:lnTo>
                  <a:pt x="712153" y="842162"/>
                </a:lnTo>
                <a:lnTo>
                  <a:pt x="710882" y="831687"/>
                </a:lnTo>
                <a:lnTo>
                  <a:pt x="710247" y="821212"/>
                </a:lnTo>
                <a:lnTo>
                  <a:pt x="709612" y="810736"/>
                </a:lnTo>
                <a:lnTo>
                  <a:pt x="709612" y="800896"/>
                </a:lnTo>
                <a:lnTo>
                  <a:pt x="710565" y="790738"/>
                </a:lnTo>
                <a:lnTo>
                  <a:pt x="711200" y="781214"/>
                </a:lnTo>
                <a:lnTo>
                  <a:pt x="713105" y="768517"/>
                </a:lnTo>
                <a:lnTo>
                  <a:pt x="715646" y="756454"/>
                </a:lnTo>
                <a:lnTo>
                  <a:pt x="718822" y="745344"/>
                </a:lnTo>
                <a:lnTo>
                  <a:pt x="722633" y="735186"/>
                </a:lnTo>
                <a:lnTo>
                  <a:pt x="727079" y="725663"/>
                </a:lnTo>
                <a:lnTo>
                  <a:pt x="732160" y="716775"/>
                </a:lnTo>
                <a:lnTo>
                  <a:pt x="737559" y="708521"/>
                </a:lnTo>
                <a:lnTo>
                  <a:pt x="743910" y="701220"/>
                </a:lnTo>
                <a:lnTo>
                  <a:pt x="750579" y="694236"/>
                </a:lnTo>
                <a:lnTo>
                  <a:pt x="757566" y="688205"/>
                </a:lnTo>
                <a:lnTo>
                  <a:pt x="765505" y="682809"/>
                </a:lnTo>
                <a:lnTo>
                  <a:pt x="773762" y="677412"/>
                </a:lnTo>
                <a:lnTo>
                  <a:pt x="782336" y="673286"/>
                </a:lnTo>
                <a:lnTo>
                  <a:pt x="791546" y="669159"/>
                </a:lnTo>
                <a:lnTo>
                  <a:pt x="800756" y="666302"/>
                </a:lnTo>
                <a:lnTo>
                  <a:pt x="810600" y="663762"/>
                </a:lnTo>
                <a:lnTo>
                  <a:pt x="811553" y="646303"/>
                </a:lnTo>
                <a:lnTo>
                  <a:pt x="813141" y="629162"/>
                </a:lnTo>
                <a:lnTo>
                  <a:pt x="814411" y="612020"/>
                </a:lnTo>
                <a:lnTo>
                  <a:pt x="816634" y="594878"/>
                </a:lnTo>
                <a:lnTo>
                  <a:pt x="819175" y="578372"/>
                </a:lnTo>
                <a:lnTo>
                  <a:pt x="821716" y="561547"/>
                </a:lnTo>
                <a:lnTo>
                  <a:pt x="824574" y="544723"/>
                </a:lnTo>
                <a:lnTo>
                  <a:pt x="827432" y="528534"/>
                </a:lnTo>
                <a:lnTo>
                  <a:pt x="830925" y="512662"/>
                </a:lnTo>
                <a:lnTo>
                  <a:pt x="834736" y="496155"/>
                </a:lnTo>
                <a:lnTo>
                  <a:pt x="838865" y="480283"/>
                </a:lnTo>
                <a:lnTo>
                  <a:pt x="843311" y="464729"/>
                </a:lnTo>
                <a:lnTo>
                  <a:pt x="847757" y="448857"/>
                </a:lnTo>
                <a:lnTo>
                  <a:pt x="852520" y="433937"/>
                </a:lnTo>
                <a:lnTo>
                  <a:pt x="857601" y="418700"/>
                </a:lnTo>
                <a:lnTo>
                  <a:pt x="863318" y="403463"/>
                </a:lnTo>
                <a:lnTo>
                  <a:pt x="868717" y="388544"/>
                </a:lnTo>
                <a:lnTo>
                  <a:pt x="874750" y="373942"/>
                </a:lnTo>
                <a:lnTo>
                  <a:pt x="881102" y="359340"/>
                </a:lnTo>
                <a:lnTo>
                  <a:pt x="887453" y="345372"/>
                </a:lnTo>
                <a:lnTo>
                  <a:pt x="894122" y="331405"/>
                </a:lnTo>
                <a:lnTo>
                  <a:pt x="901109" y="317438"/>
                </a:lnTo>
                <a:lnTo>
                  <a:pt x="908731" y="304105"/>
                </a:lnTo>
                <a:lnTo>
                  <a:pt x="916035" y="290773"/>
                </a:lnTo>
                <a:lnTo>
                  <a:pt x="923657" y="277441"/>
                </a:lnTo>
                <a:lnTo>
                  <a:pt x="931596" y="264743"/>
                </a:lnTo>
                <a:lnTo>
                  <a:pt x="940171" y="252046"/>
                </a:lnTo>
                <a:lnTo>
                  <a:pt x="948427" y="239348"/>
                </a:lnTo>
                <a:lnTo>
                  <a:pt x="957320" y="227603"/>
                </a:lnTo>
                <a:lnTo>
                  <a:pt x="966212" y="215858"/>
                </a:lnTo>
                <a:lnTo>
                  <a:pt x="975421" y="204112"/>
                </a:lnTo>
                <a:lnTo>
                  <a:pt x="985266" y="192685"/>
                </a:lnTo>
                <a:lnTo>
                  <a:pt x="994793" y="181574"/>
                </a:lnTo>
                <a:lnTo>
                  <a:pt x="1004956" y="170781"/>
                </a:lnTo>
                <a:lnTo>
                  <a:pt x="1014800" y="160306"/>
                </a:lnTo>
                <a:lnTo>
                  <a:pt x="1025280" y="149831"/>
                </a:lnTo>
                <a:lnTo>
                  <a:pt x="1036078" y="140307"/>
                </a:lnTo>
                <a:lnTo>
                  <a:pt x="1046875" y="130784"/>
                </a:lnTo>
                <a:lnTo>
                  <a:pt x="1057991" y="121261"/>
                </a:lnTo>
                <a:lnTo>
                  <a:pt x="1069105" y="112055"/>
                </a:lnTo>
                <a:lnTo>
                  <a:pt x="1080538" y="103485"/>
                </a:lnTo>
                <a:lnTo>
                  <a:pt x="1092606" y="94914"/>
                </a:lnTo>
                <a:lnTo>
                  <a:pt x="1104356" y="86978"/>
                </a:lnTo>
                <a:lnTo>
                  <a:pt x="1116742" y="79359"/>
                </a:lnTo>
                <a:lnTo>
                  <a:pt x="1128809" y="72058"/>
                </a:lnTo>
                <a:lnTo>
                  <a:pt x="1141512" y="64440"/>
                </a:lnTo>
                <a:lnTo>
                  <a:pt x="1154533" y="57774"/>
                </a:lnTo>
                <a:lnTo>
                  <a:pt x="1167553" y="51425"/>
                </a:lnTo>
                <a:lnTo>
                  <a:pt x="1180574" y="45711"/>
                </a:lnTo>
                <a:lnTo>
                  <a:pt x="1193912" y="39680"/>
                </a:lnTo>
                <a:lnTo>
                  <a:pt x="1207568" y="34601"/>
                </a:lnTo>
                <a:lnTo>
                  <a:pt x="1221541" y="29522"/>
                </a:lnTo>
                <a:lnTo>
                  <a:pt x="1235514" y="24760"/>
                </a:lnTo>
                <a:lnTo>
                  <a:pt x="1249805" y="20633"/>
                </a:lnTo>
                <a:lnTo>
                  <a:pt x="1264096" y="16507"/>
                </a:lnTo>
                <a:lnTo>
                  <a:pt x="1278704" y="13332"/>
                </a:lnTo>
                <a:lnTo>
                  <a:pt x="1293630" y="10158"/>
                </a:lnTo>
                <a:lnTo>
                  <a:pt x="1308556" y="7618"/>
                </a:lnTo>
                <a:lnTo>
                  <a:pt x="1323164" y="5396"/>
                </a:lnTo>
                <a:lnTo>
                  <a:pt x="1339043" y="3174"/>
                </a:lnTo>
                <a:lnTo>
                  <a:pt x="1354287" y="1905"/>
                </a:lnTo>
                <a:lnTo>
                  <a:pt x="1369848" y="952"/>
                </a:lnTo>
                <a:lnTo>
                  <a:pt x="1385726" y="317"/>
                </a:lnTo>
                <a:lnTo>
                  <a:pt x="1401605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9195187" y="2173894"/>
            <a:ext cx="1037759" cy="1415126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16000" y="392911"/>
            <a:ext cx="2631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相关部门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0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6000" y="392911"/>
            <a:ext cx="2538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产品类别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3532083" y="-243653"/>
            <a:ext cx="3392905" cy="252663"/>
          </a:xfrm>
          <a:custGeom>
            <a:avLst/>
            <a:gdLst>
              <a:gd name="connsiteX0" fmla="*/ 3392905 w 3392905"/>
              <a:gd name="connsiteY0" fmla="*/ 36095 h 252663"/>
              <a:gd name="connsiteX1" fmla="*/ 3392905 w 3392905"/>
              <a:gd name="connsiteY1" fmla="*/ 36095 h 252663"/>
              <a:gd name="connsiteX2" fmla="*/ 192505 w 3392905"/>
              <a:gd name="connsiteY2" fmla="*/ 0 h 252663"/>
              <a:gd name="connsiteX3" fmla="*/ 0 w 3392905"/>
              <a:gd name="connsiteY3" fmla="*/ 252663 h 252663"/>
              <a:gd name="connsiteX4" fmla="*/ 0 w 3392905"/>
              <a:gd name="connsiteY4" fmla="*/ 252663 h 25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2905" h="252663">
                <a:moveTo>
                  <a:pt x="3392905" y="36095"/>
                </a:moveTo>
                <a:lnTo>
                  <a:pt x="3392905" y="36095"/>
                </a:lnTo>
                <a:lnTo>
                  <a:pt x="192505" y="0"/>
                </a:lnTo>
                <a:lnTo>
                  <a:pt x="0" y="252663"/>
                </a:lnTo>
                <a:lnTo>
                  <a:pt x="0" y="252663"/>
                </a:lnTo>
              </a:path>
            </a:pathLst>
          </a:custGeom>
          <a:noFill/>
          <a:ln>
            <a:solidFill>
              <a:srgbClr val="3898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8" name="图表 127"/>
          <p:cNvGraphicFramePr/>
          <p:nvPr>
            <p:extLst>
              <p:ext uri="{D42A27DB-BD31-4B8C-83A1-F6EECF244321}">
                <p14:modId xmlns:p14="http://schemas.microsoft.com/office/powerpoint/2010/main" val="636388727"/>
              </p:ext>
            </p:extLst>
          </p:nvPr>
        </p:nvGraphicFramePr>
        <p:xfrm>
          <a:off x="0" y="1715169"/>
          <a:ext cx="6482075" cy="4588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4" name="组合 133"/>
          <p:cNvGrpSpPr/>
          <p:nvPr/>
        </p:nvGrpSpPr>
        <p:grpSpPr>
          <a:xfrm>
            <a:off x="2285418" y="3097495"/>
            <a:ext cx="688013" cy="511004"/>
            <a:chOff x="2577701" y="2673065"/>
            <a:chExt cx="688013" cy="511004"/>
          </a:xfrm>
        </p:grpSpPr>
        <p:sp>
          <p:nvSpPr>
            <p:cNvPr id="133" name="任意多边形 132"/>
            <p:cNvSpPr/>
            <p:nvPr/>
          </p:nvSpPr>
          <p:spPr>
            <a:xfrm flipV="1">
              <a:off x="2577701" y="2680252"/>
              <a:ext cx="688013" cy="503817"/>
            </a:xfrm>
            <a:custGeom>
              <a:avLst/>
              <a:gdLst>
                <a:gd name="connsiteX0" fmla="*/ 0 w 555171"/>
                <a:gd name="connsiteY0" fmla="*/ 484414 h 484414"/>
                <a:gd name="connsiteX1" fmla="*/ 555171 w 555171"/>
                <a:gd name="connsiteY1" fmla="*/ 484414 h 484414"/>
                <a:gd name="connsiteX2" fmla="*/ 555171 w 555171"/>
                <a:gd name="connsiteY2" fmla="*/ 136071 h 484414"/>
                <a:gd name="connsiteX3" fmla="*/ 372835 w 555171"/>
                <a:gd name="connsiteY3" fmla="*/ 136071 h 484414"/>
                <a:gd name="connsiteX4" fmla="*/ 277585 w 555171"/>
                <a:gd name="connsiteY4" fmla="*/ 0 h 484414"/>
                <a:gd name="connsiteX5" fmla="*/ 182336 w 555171"/>
                <a:gd name="connsiteY5" fmla="*/ 136071 h 484414"/>
                <a:gd name="connsiteX6" fmla="*/ 0 w 555171"/>
                <a:gd name="connsiteY6" fmla="*/ 136071 h 48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171" h="484414">
                  <a:moveTo>
                    <a:pt x="0" y="484414"/>
                  </a:moveTo>
                  <a:lnTo>
                    <a:pt x="555171" y="484414"/>
                  </a:lnTo>
                  <a:lnTo>
                    <a:pt x="555171" y="136071"/>
                  </a:lnTo>
                  <a:lnTo>
                    <a:pt x="372835" y="136071"/>
                  </a:lnTo>
                  <a:lnTo>
                    <a:pt x="277585" y="0"/>
                  </a:lnTo>
                  <a:lnTo>
                    <a:pt x="182336" y="136071"/>
                  </a:lnTo>
                  <a:lnTo>
                    <a:pt x="0" y="136071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577701" y="2673065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25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311646" y="1584381"/>
            <a:ext cx="688013" cy="511004"/>
            <a:chOff x="2577701" y="2673065"/>
            <a:chExt cx="688013" cy="511004"/>
          </a:xfrm>
        </p:grpSpPr>
        <p:sp>
          <p:nvSpPr>
            <p:cNvPr id="136" name="任意多边形 135"/>
            <p:cNvSpPr/>
            <p:nvPr/>
          </p:nvSpPr>
          <p:spPr>
            <a:xfrm flipV="1">
              <a:off x="2577701" y="2680252"/>
              <a:ext cx="688013" cy="503817"/>
            </a:xfrm>
            <a:custGeom>
              <a:avLst/>
              <a:gdLst>
                <a:gd name="connsiteX0" fmla="*/ 0 w 555171"/>
                <a:gd name="connsiteY0" fmla="*/ 484414 h 484414"/>
                <a:gd name="connsiteX1" fmla="*/ 555171 w 555171"/>
                <a:gd name="connsiteY1" fmla="*/ 484414 h 484414"/>
                <a:gd name="connsiteX2" fmla="*/ 555171 w 555171"/>
                <a:gd name="connsiteY2" fmla="*/ 136071 h 484414"/>
                <a:gd name="connsiteX3" fmla="*/ 372835 w 555171"/>
                <a:gd name="connsiteY3" fmla="*/ 136071 h 484414"/>
                <a:gd name="connsiteX4" fmla="*/ 277585 w 555171"/>
                <a:gd name="connsiteY4" fmla="*/ 0 h 484414"/>
                <a:gd name="connsiteX5" fmla="*/ 182336 w 555171"/>
                <a:gd name="connsiteY5" fmla="*/ 136071 h 484414"/>
                <a:gd name="connsiteX6" fmla="*/ 0 w 555171"/>
                <a:gd name="connsiteY6" fmla="*/ 136071 h 48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171" h="484414">
                  <a:moveTo>
                    <a:pt x="0" y="484414"/>
                  </a:moveTo>
                  <a:lnTo>
                    <a:pt x="555171" y="484414"/>
                  </a:lnTo>
                  <a:lnTo>
                    <a:pt x="555171" y="136071"/>
                  </a:lnTo>
                  <a:lnTo>
                    <a:pt x="372835" y="136071"/>
                  </a:lnTo>
                  <a:lnTo>
                    <a:pt x="277585" y="0"/>
                  </a:lnTo>
                  <a:lnTo>
                    <a:pt x="182336" y="136071"/>
                  </a:lnTo>
                  <a:lnTo>
                    <a:pt x="0" y="136071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2577701" y="2673065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45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722625" y="1474687"/>
            <a:ext cx="688013" cy="509804"/>
            <a:chOff x="6954854" y="1474686"/>
            <a:chExt cx="688013" cy="509804"/>
          </a:xfrm>
        </p:grpSpPr>
        <p:sp>
          <p:nvSpPr>
            <p:cNvPr id="142" name="任意多边形 141"/>
            <p:cNvSpPr/>
            <p:nvPr/>
          </p:nvSpPr>
          <p:spPr>
            <a:xfrm flipV="1">
              <a:off x="6954854" y="1474686"/>
              <a:ext cx="688013" cy="509804"/>
            </a:xfrm>
            <a:custGeom>
              <a:avLst/>
              <a:gdLst>
                <a:gd name="connsiteX0" fmla="*/ 0 w 688013"/>
                <a:gd name="connsiteY0" fmla="*/ 309749 h 309749"/>
                <a:gd name="connsiteX1" fmla="*/ 688013 w 688013"/>
                <a:gd name="connsiteY1" fmla="*/ 309749 h 309749"/>
                <a:gd name="connsiteX2" fmla="*/ 688013 w 688013"/>
                <a:gd name="connsiteY2" fmla="*/ 0 h 309749"/>
                <a:gd name="connsiteX3" fmla="*/ 0 w 688013"/>
                <a:gd name="connsiteY3" fmla="*/ 0 h 30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013" h="309749">
                  <a:moveTo>
                    <a:pt x="0" y="309749"/>
                  </a:moveTo>
                  <a:lnTo>
                    <a:pt x="688013" y="309749"/>
                  </a:lnTo>
                  <a:lnTo>
                    <a:pt x="6880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6954854" y="1529533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45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722625" y="3773542"/>
            <a:ext cx="688013" cy="509804"/>
            <a:chOff x="6954854" y="1474686"/>
            <a:chExt cx="688013" cy="509804"/>
          </a:xfrm>
        </p:grpSpPr>
        <p:sp>
          <p:nvSpPr>
            <p:cNvPr id="146" name="任意多边形 145"/>
            <p:cNvSpPr/>
            <p:nvPr/>
          </p:nvSpPr>
          <p:spPr>
            <a:xfrm flipV="1">
              <a:off x="6954854" y="1474686"/>
              <a:ext cx="688013" cy="509804"/>
            </a:xfrm>
            <a:custGeom>
              <a:avLst/>
              <a:gdLst>
                <a:gd name="connsiteX0" fmla="*/ 0 w 688013"/>
                <a:gd name="connsiteY0" fmla="*/ 309749 h 309749"/>
                <a:gd name="connsiteX1" fmla="*/ 688013 w 688013"/>
                <a:gd name="connsiteY1" fmla="*/ 309749 h 309749"/>
                <a:gd name="connsiteX2" fmla="*/ 688013 w 688013"/>
                <a:gd name="connsiteY2" fmla="*/ 0 h 309749"/>
                <a:gd name="connsiteX3" fmla="*/ 0 w 688013"/>
                <a:gd name="connsiteY3" fmla="*/ 0 h 30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013" h="309749">
                  <a:moveTo>
                    <a:pt x="0" y="309749"/>
                  </a:moveTo>
                  <a:lnTo>
                    <a:pt x="688013" y="309749"/>
                  </a:lnTo>
                  <a:lnTo>
                    <a:pt x="6880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6954854" y="1529533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25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689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42913" y="1349829"/>
            <a:ext cx="11306175" cy="3933371"/>
          </a:xfrm>
          <a:prstGeom prst="rect">
            <a:avLst/>
          </a:prstGeom>
          <a:solidFill>
            <a:srgbClr val="357D5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6000" y="392911"/>
            <a:ext cx="2631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产品销售趋势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4280278432"/>
              </p:ext>
            </p:extLst>
          </p:nvPr>
        </p:nvGraphicFramePr>
        <p:xfrm>
          <a:off x="442914" y="1492825"/>
          <a:ext cx="11306174" cy="3355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 12"/>
          <p:cNvSpPr/>
          <p:nvPr/>
        </p:nvSpPr>
        <p:spPr>
          <a:xfrm flipV="1">
            <a:off x="-1045611" y="4596025"/>
            <a:ext cx="688013" cy="503817"/>
          </a:xfrm>
          <a:custGeom>
            <a:avLst/>
            <a:gdLst>
              <a:gd name="connsiteX0" fmla="*/ 0 w 555171"/>
              <a:gd name="connsiteY0" fmla="*/ 484414 h 484414"/>
              <a:gd name="connsiteX1" fmla="*/ 555171 w 555171"/>
              <a:gd name="connsiteY1" fmla="*/ 484414 h 484414"/>
              <a:gd name="connsiteX2" fmla="*/ 555171 w 555171"/>
              <a:gd name="connsiteY2" fmla="*/ 136071 h 484414"/>
              <a:gd name="connsiteX3" fmla="*/ 372835 w 555171"/>
              <a:gd name="connsiteY3" fmla="*/ 136071 h 484414"/>
              <a:gd name="connsiteX4" fmla="*/ 277585 w 555171"/>
              <a:gd name="connsiteY4" fmla="*/ 0 h 484414"/>
              <a:gd name="connsiteX5" fmla="*/ 182336 w 555171"/>
              <a:gd name="connsiteY5" fmla="*/ 136071 h 484414"/>
              <a:gd name="connsiteX6" fmla="*/ 0 w 555171"/>
              <a:gd name="connsiteY6" fmla="*/ 136071 h 48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5171" h="484414">
                <a:moveTo>
                  <a:pt x="0" y="484414"/>
                </a:moveTo>
                <a:lnTo>
                  <a:pt x="555171" y="484414"/>
                </a:lnTo>
                <a:lnTo>
                  <a:pt x="555171" y="136071"/>
                </a:lnTo>
                <a:lnTo>
                  <a:pt x="372835" y="136071"/>
                </a:lnTo>
                <a:lnTo>
                  <a:pt x="277585" y="0"/>
                </a:lnTo>
                <a:lnTo>
                  <a:pt x="182336" y="136071"/>
                </a:lnTo>
                <a:lnTo>
                  <a:pt x="0" y="136071"/>
                </a:lnTo>
                <a:close/>
              </a:path>
            </a:pathLst>
          </a:cu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54449" y="2378889"/>
            <a:ext cx="707459" cy="474592"/>
            <a:chOff x="531059" y="1862208"/>
            <a:chExt cx="707459" cy="474592"/>
          </a:xfrm>
        </p:grpSpPr>
        <p:sp>
          <p:nvSpPr>
            <p:cNvPr id="15" name="矩形标注 14"/>
            <p:cNvSpPr/>
            <p:nvPr/>
          </p:nvSpPr>
          <p:spPr>
            <a:xfrm>
              <a:off x="531059" y="1862208"/>
              <a:ext cx="707459" cy="474592"/>
            </a:xfrm>
            <a:prstGeom prst="wedgeRectCallout">
              <a:avLst>
                <a:gd name="adj1" fmla="val 33165"/>
                <a:gd name="adj2" fmla="val -69516"/>
              </a:avLst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0505" y="1923332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76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28884" y="2592302"/>
            <a:ext cx="707459" cy="474592"/>
            <a:chOff x="531059" y="1862208"/>
            <a:chExt cx="707459" cy="474592"/>
          </a:xfrm>
        </p:grpSpPr>
        <p:sp>
          <p:nvSpPr>
            <p:cNvPr id="18" name="矩形标注 17"/>
            <p:cNvSpPr/>
            <p:nvPr/>
          </p:nvSpPr>
          <p:spPr>
            <a:xfrm>
              <a:off x="531059" y="1862208"/>
              <a:ext cx="707459" cy="474592"/>
            </a:xfrm>
            <a:prstGeom prst="wedgeRectCallout">
              <a:avLst>
                <a:gd name="adj1" fmla="val 33165"/>
                <a:gd name="adj2" fmla="val -69516"/>
              </a:avLst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50505" y="1923332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64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62141" y="3066894"/>
            <a:ext cx="707459" cy="474592"/>
            <a:chOff x="531059" y="1862208"/>
            <a:chExt cx="707459" cy="474592"/>
          </a:xfrm>
        </p:grpSpPr>
        <p:sp>
          <p:nvSpPr>
            <p:cNvPr id="21" name="矩形标注 20"/>
            <p:cNvSpPr/>
            <p:nvPr/>
          </p:nvSpPr>
          <p:spPr>
            <a:xfrm>
              <a:off x="531059" y="1862208"/>
              <a:ext cx="707459" cy="474592"/>
            </a:xfrm>
            <a:prstGeom prst="wedgeRectCallout">
              <a:avLst>
                <a:gd name="adj1" fmla="val 33165"/>
                <a:gd name="adj2" fmla="val -69516"/>
              </a:avLst>
            </a:pr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50505" y="1923332"/>
              <a:ext cx="688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53</a:t>
              </a:r>
              <a:r>
                <a:rPr lang="en-US" altLang="zh-CN" sz="14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%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380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3439988" y="1835502"/>
            <a:ext cx="2531228" cy="798286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258733" y="1835502"/>
            <a:ext cx="2531228" cy="798286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9077478" y="1835502"/>
            <a:ext cx="2531228" cy="798286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16000" y="392911"/>
            <a:ext cx="2631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发现的问题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1243" y="1835502"/>
            <a:ext cx="2531228" cy="798286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1432203" y="1942658"/>
            <a:ext cx="909307" cy="605972"/>
          </a:xfrm>
          <a:custGeom>
            <a:avLst/>
            <a:gdLst>
              <a:gd name="T0" fmla="*/ 2147483646 w 373"/>
              <a:gd name="T1" fmla="*/ 2147483646 h 159"/>
              <a:gd name="T2" fmla="*/ 2147483646 w 373"/>
              <a:gd name="T3" fmla="*/ 0 h 159"/>
              <a:gd name="T4" fmla="*/ 0 w 373"/>
              <a:gd name="T5" fmla="*/ 2147483646 h 159"/>
              <a:gd name="T6" fmla="*/ 2147483646 w 373"/>
              <a:gd name="T7" fmla="*/ 2147483646 h 159"/>
              <a:gd name="T8" fmla="*/ 2147483646 w 373"/>
              <a:gd name="T9" fmla="*/ 2147483646 h 159"/>
              <a:gd name="T10" fmla="*/ 2147483646 w 373"/>
              <a:gd name="T11" fmla="*/ 2147483646 h 159"/>
              <a:gd name="T12" fmla="*/ 2147483646 w 373"/>
              <a:gd name="T13" fmla="*/ 2147483646 h 159"/>
              <a:gd name="T14" fmla="*/ 2147483646 w 373"/>
              <a:gd name="T15" fmla="*/ 2147483646 h 159"/>
              <a:gd name="T16" fmla="*/ 2147483646 w 373"/>
              <a:gd name="T17" fmla="*/ 2147483646 h 159"/>
              <a:gd name="T18" fmla="*/ 2147483646 w 373"/>
              <a:gd name="T19" fmla="*/ 2147483646 h 159"/>
              <a:gd name="T20" fmla="*/ 2147483646 w 373"/>
              <a:gd name="T21" fmla="*/ 2147483646 h 159"/>
              <a:gd name="T22" fmla="*/ 2147483646 w 373"/>
              <a:gd name="T23" fmla="*/ 2147483646 h 159"/>
              <a:gd name="T24" fmla="*/ 2147483646 w 373"/>
              <a:gd name="T25" fmla="*/ 2147483646 h 159"/>
              <a:gd name="T26" fmla="*/ 2147483646 w 373"/>
              <a:gd name="T27" fmla="*/ 2147483646 h 159"/>
              <a:gd name="T28" fmla="*/ 2147483646 w 373"/>
              <a:gd name="T29" fmla="*/ 2147483646 h 159"/>
              <a:gd name="T30" fmla="*/ 2147483646 w 373"/>
              <a:gd name="T31" fmla="*/ 2147483646 h 159"/>
              <a:gd name="T32" fmla="*/ 2147483646 w 373"/>
              <a:gd name="T33" fmla="*/ 2147483646 h 159"/>
              <a:gd name="T34" fmla="*/ 2147483646 w 373"/>
              <a:gd name="T35" fmla="*/ 2147483646 h 159"/>
              <a:gd name="T36" fmla="*/ 2147483646 w 373"/>
              <a:gd name="T37" fmla="*/ 2147483646 h 159"/>
              <a:gd name="T38" fmla="*/ 2147483646 w 373"/>
              <a:gd name="T39" fmla="*/ 2147483646 h 159"/>
              <a:gd name="T40" fmla="*/ 2147483646 w 373"/>
              <a:gd name="T41" fmla="*/ 2147483646 h 159"/>
              <a:gd name="T42" fmla="*/ 2147483646 w 373"/>
              <a:gd name="T43" fmla="*/ 2147483646 h 159"/>
              <a:gd name="T44" fmla="*/ 2147483646 w 373"/>
              <a:gd name="T45" fmla="*/ 2147483646 h 159"/>
              <a:gd name="T46" fmla="*/ 2147483646 w 373"/>
              <a:gd name="T47" fmla="*/ 2147483646 h 159"/>
              <a:gd name="T48" fmla="*/ 2147483646 w 373"/>
              <a:gd name="T49" fmla="*/ 2147483646 h 159"/>
              <a:gd name="T50" fmla="*/ 2147483646 w 373"/>
              <a:gd name="T51" fmla="*/ 2147483646 h 159"/>
              <a:gd name="T52" fmla="*/ 2147483646 w 373"/>
              <a:gd name="T53" fmla="*/ 2147483646 h 159"/>
              <a:gd name="T54" fmla="*/ 2147483646 w 373"/>
              <a:gd name="T55" fmla="*/ 2147483646 h 159"/>
              <a:gd name="T56" fmla="*/ 2147483646 w 373"/>
              <a:gd name="T57" fmla="*/ 2147483646 h 159"/>
              <a:gd name="T58" fmla="*/ 2147483646 w 373"/>
              <a:gd name="T59" fmla="*/ 2147483646 h 159"/>
              <a:gd name="T60" fmla="*/ 2147483646 w 373"/>
              <a:gd name="T61" fmla="*/ 2147483646 h 159"/>
              <a:gd name="T62" fmla="*/ 2147483646 w 373"/>
              <a:gd name="T63" fmla="*/ 2147483646 h 159"/>
              <a:gd name="T64" fmla="*/ 2147483646 w 373"/>
              <a:gd name="T65" fmla="*/ 2147483646 h 159"/>
              <a:gd name="T66" fmla="*/ 2147483646 w 373"/>
              <a:gd name="T67" fmla="*/ 2147483646 h 159"/>
              <a:gd name="T68" fmla="*/ 2147483646 w 373"/>
              <a:gd name="T69" fmla="*/ 2147483646 h 159"/>
              <a:gd name="T70" fmla="*/ 2147483646 w 373"/>
              <a:gd name="T71" fmla="*/ 2147483646 h 159"/>
              <a:gd name="T72" fmla="*/ 2147483646 w 373"/>
              <a:gd name="T73" fmla="*/ 2147483646 h 159"/>
              <a:gd name="T74" fmla="*/ 2147483646 w 373"/>
              <a:gd name="T75" fmla="*/ 2147483646 h 159"/>
              <a:gd name="T76" fmla="*/ 2147483646 w 373"/>
              <a:gd name="T77" fmla="*/ 2147483646 h 159"/>
              <a:gd name="T78" fmla="*/ 2147483646 w 373"/>
              <a:gd name="T79" fmla="*/ 2147483646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/>
          <p:nvPr/>
        </p:nvSpPr>
        <p:spPr>
          <a:xfrm rot="20741915">
            <a:off x="4390256" y="1861454"/>
            <a:ext cx="630692" cy="746381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7126587" y="1893987"/>
            <a:ext cx="788035" cy="640936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/>
          <p:nvPr/>
        </p:nvSpPr>
        <p:spPr>
          <a:xfrm>
            <a:off x="9980247" y="1890832"/>
            <a:ext cx="725689" cy="647246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7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913" y="448910"/>
            <a:ext cx="573087" cy="74806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425" y="908050"/>
            <a:ext cx="2446658" cy="288925"/>
          </a:xfrm>
          <a:prstGeom prst="rect">
            <a:avLst/>
          </a:prstGeom>
          <a:solidFill>
            <a:srgbClr val="3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6000" y="392911"/>
            <a:ext cx="2631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我们的愿景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8179" y="867846"/>
            <a:ext cx="244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Add you text here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8179" y="1712113"/>
            <a:ext cx="3899087" cy="3899087"/>
            <a:chOff x="4557486" y="1489213"/>
            <a:chExt cx="3077028" cy="3077028"/>
          </a:xfrm>
        </p:grpSpPr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5214938" y="2075227"/>
              <a:ext cx="1762125" cy="1905000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557486" y="1489213"/>
              <a:ext cx="3077028" cy="3077028"/>
            </a:xfrm>
            <a:prstGeom prst="ellipse">
              <a:avLst/>
            </a:prstGeom>
            <a:noFill/>
            <a:ln>
              <a:solidFill>
                <a:srgbClr val="3898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2736" y="1093044"/>
            <a:ext cx="1516399" cy="584775"/>
            <a:chOff x="1081658" y="2061929"/>
            <a:chExt cx="1516399" cy="584775"/>
          </a:xfrm>
        </p:grpSpPr>
        <p:sp>
          <p:nvSpPr>
            <p:cNvPr id="10" name="任意多边形 9"/>
            <p:cNvSpPr/>
            <p:nvPr/>
          </p:nvSpPr>
          <p:spPr>
            <a:xfrm flipV="1">
              <a:off x="1083541" y="2099414"/>
              <a:ext cx="1512632" cy="509804"/>
            </a:xfrm>
            <a:custGeom>
              <a:avLst/>
              <a:gdLst>
                <a:gd name="connsiteX0" fmla="*/ 0 w 688013"/>
                <a:gd name="connsiteY0" fmla="*/ 309749 h 309749"/>
                <a:gd name="connsiteX1" fmla="*/ 688013 w 688013"/>
                <a:gd name="connsiteY1" fmla="*/ 309749 h 309749"/>
                <a:gd name="connsiteX2" fmla="*/ 688013 w 688013"/>
                <a:gd name="connsiteY2" fmla="*/ 0 h 309749"/>
                <a:gd name="connsiteX3" fmla="*/ 0 w 688013"/>
                <a:gd name="connsiteY3" fmla="*/ 0 h 30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013" h="309749">
                  <a:moveTo>
                    <a:pt x="0" y="309749"/>
                  </a:moveTo>
                  <a:lnTo>
                    <a:pt x="688013" y="309749"/>
                  </a:lnTo>
                  <a:lnTo>
                    <a:pt x="6880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81658" y="2061929"/>
              <a:ext cx="15163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愿景一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52736" y="3526448"/>
            <a:ext cx="1516399" cy="584775"/>
            <a:chOff x="1081658" y="2061929"/>
            <a:chExt cx="1516399" cy="584775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1083541" y="2099414"/>
              <a:ext cx="1512632" cy="509804"/>
            </a:xfrm>
            <a:custGeom>
              <a:avLst/>
              <a:gdLst>
                <a:gd name="connsiteX0" fmla="*/ 0 w 688013"/>
                <a:gd name="connsiteY0" fmla="*/ 309749 h 309749"/>
                <a:gd name="connsiteX1" fmla="*/ 688013 w 688013"/>
                <a:gd name="connsiteY1" fmla="*/ 309749 h 309749"/>
                <a:gd name="connsiteX2" fmla="*/ 688013 w 688013"/>
                <a:gd name="connsiteY2" fmla="*/ 0 h 309749"/>
                <a:gd name="connsiteX3" fmla="*/ 0 w 688013"/>
                <a:gd name="connsiteY3" fmla="*/ 0 h 30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013" h="309749">
                  <a:moveTo>
                    <a:pt x="0" y="309749"/>
                  </a:moveTo>
                  <a:lnTo>
                    <a:pt x="688013" y="309749"/>
                  </a:lnTo>
                  <a:lnTo>
                    <a:pt x="6880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81658" y="2061929"/>
              <a:ext cx="15163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愿景二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55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CE4E2069-2D53-420E-B6C4-A5D74BB5E660}" vid="{9EE97509-B141-400F-AF47-D9202798E202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593</TotalTime>
  <Words>96</Words>
  <Application>Microsoft Office PowerPoint</Application>
  <PresentationFormat>宽屏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Microsoft YaHei UI</vt:lpstr>
      <vt:lpstr>冬青黑体简体中文 W6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张啸宁</dc:creator>
  <cp:lastModifiedBy>Administrator</cp:lastModifiedBy>
  <cp:revision>50</cp:revision>
  <dcterms:created xsi:type="dcterms:W3CDTF">2015-05-17T00:42:51Z</dcterms:created>
  <dcterms:modified xsi:type="dcterms:W3CDTF">2016-05-30T12:17:05Z</dcterms:modified>
</cp:coreProperties>
</file>