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89" r:id="rId9"/>
    <p:sldId id="265" r:id="rId10"/>
    <p:sldId id="290" r:id="rId11"/>
    <p:sldId id="267" r:id="rId12"/>
    <p:sldId id="268" r:id="rId13"/>
    <p:sldId id="291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92" r:id="rId23"/>
    <p:sldId id="279" r:id="rId24"/>
    <p:sldId id="280" r:id="rId25"/>
    <p:sldId id="293" r:id="rId26"/>
    <p:sldId id="282" r:id="rId27"/>
    <p:sldId id="283" r:id="rId28"/>
    <p:sldId id="284" r:id="rId29"/>
    <p:sldId id="285" r:id="rId30"/>
    <p:sldId id="286" r:id="rId31"/>
    <p:sldId id="287" r:id="rId32"/>
    <p:sldId id="294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3201F5-E51C-4E02-8EE9-2DF14B91260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4C2F88-2FAA-436E-9E53-D87524FED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3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3201F5-E51C-4E02-8EE9-2DF14B91260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4C2F88-2FAA-436E-9E53-D87524FED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05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624194"/>
            <a:ext cx="12192000" cy="0"/>
            <a:chOff x="0" y="1820417"/>
            <a:chExt cx="12192000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820417"/>
              <a:ext cx="1944000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022592" y="1820417"/>
              <a:ext cx="5169408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 userDrawn="1"/>
        </p:nvSpPr>
        <p:spPr>
          <a:xfrm>
            <a:off x="11576649" y="6227910"/>
            <a:ext cx="591471" cy="59147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623365" y="6369422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bg2">
                    <a:lumMod val="25000"/>
                  </a:schemeClr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8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624194"/>
            <a:ext cx="12192000" cy="0"/>
            <a:chOff x="0" y="1820417"/>
            <a:chExt cx="12192000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820417"/>
              <a:ext cx="1944000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81848" y="1820417"/>
              <a:ext cx="7710152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/>
          <p:nvPr userDrawn="1"/>
        </p:nvSpPr>
        <p:spPr>
          <a:xfrm>
            <a:off x="11576649" y="6227910"/>
            <a:ext cx="591471" cy="59147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623365" y="6369422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bg2">
                    <a:lumMod val="25000"/>
                  </a:schemeClr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56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624194"/>
            <a:ext cx="12192000" cy="0"/>
            <a:chOff x="0" y="1820417"/>
            <a:chExt cx="12192000" cy="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1820417"/>
              <a:ext cx="1944000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498848" y="1820417"/>
              <a:ext cx="7693152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5143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bg1">
                  <a:lumMod val="95000"/>
                </a:schemeClr>
              </a:gs>
              <a:gs pos="0">
                <a:schemeClr val="accent3">
                  <a:lumMod val="0"/>
                  <a:lumOff val="100000"/>
                </a:schemeClr>
              </a:gs>
              <a:gs pos="76000">
                <a:schemeClr val="bg1">
                  <a:lumMod val="8500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49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737" y="1704875"/>
            <a:ext cx="3244375" cy="3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7"/>
          <p:cNvSpPr/>
          <p:nvPr/>
        </p:nvSpPr>
        <p:spPr>
          <a:xfrm rot="20547143">
            <a:off x="1169468" y="463113"/>
            <a:ext cx="3807551" cy="4765265"/>
          </a:xfrm>
          <a:custGeom>
            <a:avLst/>
            <a:gdLst>
              <a:gd name="connsiteX0" fmla="*/ 1684425 w 4676103"/>
              <a:gd name="connsiteY0" fmla="*/ 0 h 5852284"/>
              <a:gd name="connsiteX1" fmla="*/ 4676103 w 4676103"/>
              <a:gd name="connsiteY1" fmla="*/ 2991678 h 5852284"/>
              <a:gd name="connsiteX2" fmla="*/ 2574058 w 4676103"/>
              <a:gd name="connsiteY2" fmla="*/ 5848856 h 5852284"/>
              <a:gd name="connsiteX3" fmla="*/ 2560728 w 4676103"/>
              <a:gd name="connsiteY3" fmla="*/ 5852284 h 5852284"/>
              <a:gd name="connsiteX4" fmla="*/ 2606637 w 4676103"/>
              <a:gd name="connsiteY4" fmla="*/ 5801771 h 5852284"/>
              <a:gd name="connsiteX5" fmla="*/ 3344262 w 4676103"/>
              <a:gd name="connsiteY5" fmla="*/ 3747052 h 5852284"/>
              <a:gd name="connsiteX6" fmla="*/ 114044 w 4676103"/>
              <a:gd name="connsiteY6" fmla="*/ 516834 h 5852284"/>
              <a:gd name="connsiteX7" fmla="*/ 0 w 4676103"/>
              <a:gd name="connsiteY7" fmla="*/ 519718 h 5852284"/>
              <a:gd name="connsiteX8" fmla="*/ 11749 w 4676103"/>
              <a:gd name="connsiteY8" fmla="*/ 510932 h 5852284"/>
              <a:gd name="connsiteX9" fmla="*/ 1684425 w 4676103"/>
              <a:gd name="connsiteY9" fmla="*/ 0 h 5852284"/>
              <a:gd name="connsiteX0" fmla="*/ 2606637 w 4676103"/>
              <a:gd name="connsiteY0" fmla="*/ 5801771 h 5893211"/>
              <a:gd name="connsiteX1" fmla="*/ 3344262 w 4676103"/>
              <a:gd name="connsiteY1" fmla="*/ 3747052 h 5893211"/>
              <a:gd name="connsiteX2" fmla="*/ 114044 w 4676103"/>
              <a:gd name="connsiteY2" fmla="*/ 516834 h 5893211"/>
              <a:gd name="connsiteX3" fmla="*/ 0 w 4676103"/>
              <a:gd name="connsiteY3" fmla="*/ 519718 h 5893211"/>
              <a:gd name="connsiteX4" fmla="*/ 11749 w 4676103"/>
              <a:gd name="connsiteY4" fmla="*/ 510932 h 5893211"/>
              <a:gd name="connsiteX5" fmla="*/ 1684425 w 4676103"/>
              <a:gd name="connsiteY5" fmla="*/ 0 h 5893211"/>
              <a:gd name="connsiteX6" fmla="*/ 4676103 w 4676103"/>
              <a:gd name="connsiteY6" fmla="*/ 2991678 h 5893211"/>
              <a:gd name="connsiteX7" fmla="*/ 2574058 w 4676103"/>
              <a:gd name="connsiteY7" fmla="*/ 5848856 h 5893211"/>
              <a:gd name="connsiteX8" fmla="*/ 2560728 w 4676103"/>
              <a:gd name="connsiteY8" fmla="*/ 5852284 h 5893211"/>
              <a:gd name="connsiteX9" fmla="*/ 2698077 w 4676103"/>
              <a:gd name="connsiteY9" fmla="*/ 5893211 h 5893211"/>
              <a:gd name="connsiteX0" fmla="*/ 2606637 w 4676103"/>
              <a:gd name="connsiteY0" fmla="*/ 5801771 h 5852284"/>
              <a:gd name="connsiteX1" fmla="*/ 3344262 w 4676103"/>
              <a:gd name="connsiteY1" fmla="*/ 3747052 h 5852284"/>
              <a:gd name="connsiteX2" fmla="*/ 114044 w 4676103"/>
              <a:gd name="connsiteY2" fmla="*/ 516834 h 5852284"/>
              <a:gd name="connsiteX3" fmla="*/ 0 w 4676103"/>
              <a:gd name="connsiteY3" fmla="*/ 519718 h 5852284"/>
              <a:gd name="connsiteX4" fmla="*/ 11749 w 4676103"/>
              <a:gd name="connsiteY4" fmla="*/ 510932 h 5852284"/>
              <a:gd name="connsiteX5" fmla="*/ 1684425 w 4676103"/>
              <a:gd name="connsiteY5" fmla="*/ 0 h 5852284"/>
              <a:gd name="connsiteX6" fmla="*/ 4676103 w 4676103"/>
              <a:gd name="connsiteY6" fmla="*/ 2991678 h 5852284"/>
              <a:gd name="connsiteX7" fmla="*/ 2574058 w 4676103"/>
              <a:gd name="connsiteY7" fmla="*/ 5848856 h 5852284"/>
              <a:gd name="connsiteX8" fmla="*/ 2560728 w 4676103"/>
              <a:gd name="connsiteY8" fmla="*/ 5852284 h 5852284"/>
              <a:gd name="connsiteX0" fmla="*/ 3344262 w 4676103"/>
              <a:gd name="connsiteY0" fmla="*/ 3747052 h 5852284"/>
              <a:gd name="connsiteX1" fmla="*/ 114044 w 4676103"/>
              <a:gd name="connsiteY1" fmla="*/ 516834 h 5852284"/>
              <a:gd name="connsiteX2" fmla="*/ 0 w 4676103"/>
              <a:gd name="connsiteY2" fmla="*/ 519718 h 5852284"/>
              <a:gd name="connsiteX3" fmla="*/ 11749 w 4676103"/>
              <a:gd name="connsiteY3" fmla="*/ 510932 h 5852284"/>
              <a:gd name="connsiteX4" fmla="*/ 1684425 w 4676103"/>
              <a:gd name="connsiteY4" fmla="*/ 0 h 5852284"/>
              <a:gd name="connsiteX5" fmla="*/ 4676103 w 4676103"/>
              <a:gd name="connsiteY5" fmla="*/ 2991678 h 5852284"/>
              <a:gd name="connsiteX6" fmla="*/ 2574058 w 4676103"/>
              <a:gd name="connsiteY6" fmla="*/ 5848856 h 5852284"/>
              <a:gd name="connsiteX7" fmla="*/ 2560728 w 4676103"/>
              <a:gd name="connsiteY7" fmla="*/ 5852284 h 5852284"/>
              <a:gd name="connsiteX0" fmla="*/ 114044 w 4676103"/>
              <a:gd name="connsiteY0" fmla="*/ 516834 h 5852284"/>
              <a:gd name="connsiteX1" fmla="*/ 0 w 4676103"/>
              <a:gd name="connsiteY1" fmla="*/ 519718 h 5852284"/>
              <a:gd name="connsiteX2" fmla="*/ 11749 w 4676103"/>
              <a:gd name="connsiteY2" fmla="*/ 510932 h 5852284"/>
              <a:gd name="connsiteX3" fmla="*/ 1684425 w 4676103"/>
              <a:gd name="connsiteY3" fmla="*/ 0 h 5852284"/>
              <a:gd name="connsiteX4" fmla="*/ 4676103 w 4676103"/>
              <a:gd name="connsiteY4" fmla="*/ 2991678 h 5852284"/>
              <a:gd name="connsiteX5" fmla="*/ 2574058 w 4676103"/>
              <a:gd name="connsiteY5" fmla="*/ 5848856 h 5852284"/>
              <a:gd name="connsiteX6" fmla="*/ 2560728 w 4676103"/>
              <a:gd name="connsiteY6" fmla="*/ 5852284 h 5852284"/>
              <a:gd name="connsiteX0" fmla="*/ 0 w 4676103"/>
              <a:gd name="connsiteY0" fmla="*/ 519718 h 5852284"/>
              <a:gd name="connsiteX1" fmla="*/ 11749 w 4676103"/>
              <a:gd name="connsiteY1" fmla="*/ 510932 h 5852284"/>
              <a:gd name="connsiteX2" fmla="*/ 1684425 w 4676103"/>
              <a:gd name="connsiteY2" fmla="*/ 0 h 5852284"/>
              <a:gd name="connsiteX3" fmla="*/ 4676103 w 4676103"/>
              <a:gd name="connsiteY3" fmla="*/ 2991678 h 5852284"/>
              <a:gd name="connsiteX4" fmla="*/ 2574058 w 4676103"/>
              <a:gd name="connsiteY4" fmla="*/ 5848856 h 5852284"/>
              <a:gd name="connsiteX5" fmla="*/ 2560728 w 4676103"/>
              <a:gd name="connsiteY5" fmla="*/ 5852284 h 585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6103" h="5852284">
                <a:moveTo>
                  <a:pt x="0" y="519718"/>
                </a:moveTo>
                <a:lnTo>
                  <a:pt x="11749" y="510932"/>
                </a:lnTo>
                <a:cubicBezTo>
                  <a:pt x="489224" y="188356"/>
                  <a:pt x="1064828" y="0"/>
                  <a:pt x="1684425" y="0"/>
                </a:cubicBezTo>
                <a:cubicBezTo>
                  <a:pt x="3336683" y="0"/>
                  <a:pt x="4676103" y="1339420"/>
                  <a:pt x="4676103" y="2991678"/>
                </a:cubicBezTo>
                <a:cubicBezTo>
                  <a:pt x="4676103" y="4334138"/>
                  <a:pt x="3791877" y="5470076"/>
                  <a:pt x="2574058" y="5848856"/>
                </a:cubicBezTo>
                <a:lnTo>
                  <a:pt x="2560728" y="5852284"/>
                </a:lnTo>
              </a:path>
            </a:pathLst>
          </a:custGeom>
          <a:noFill/>
          <a:ln w="63500" cmpd="sng">
            <a:solidFill>
              <a:schemeClr val="accent1"/>
            </a:solidFill>
            <a:prstDash val="solid"/>
            <a:round/>
            <a:headEnd type="oval"/>
            <a:tailEnd type="oval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rot="20547143">
            <a:off x="479646" y="1284433"/>
            <a:ext cx="538170" cy="538170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20547143">
            <a:off x="3788381" y="4796697"/>
            <a:ext cx="538170" cy="538170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rot="20547143">
            <a:off x="4427021" y="4790815"/>
            <a:ext cx="254402" cy="2544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7491" y="4512174"/>
            <a:ext cx="6378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cs typeface="+mn-ea"/>
                <a:sym typeface="+mn-lt"/>
              </a:rPr>
              <a:t>微立体说课</a:t>
            </a:r>
            <a:r>
              <a:rPr lang="en-US" altLang="zh-CN" sz="5400" b="1" dirty="0">
                <a:solidFill>
                  <a:srgbClr val="C00000"/>
                </a:solidFill>
                <a:cs typeface="+mn-ea"/>
                <a:sym typeface="+mn-lt"/>
              </a:rPr>
              <a:t>PPT</a:t>
            </a:r>
            <a:r>
              <a:rPr lang="zh-CN" altLang="en-US" sz="5400" b="1" dirty="0">
                <a:solidFill>
                  <a:srgbClr val="C00000"/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77491" y="4136924"/>
            <a:ext cx="3674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教案编写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公开课演讲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教学课件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说课大赛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17940" y="5502977"/>
            <a:ext cx="12426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演讲人：</a:t>
            </a:r>
            <a:r>
              <a:rPr lang="en-US" altLang="zh-CN" sz="1500" dirty="0">
                <a:solidFill>
                  <a:schemeClr val="accent2"/>
                </a:solidFill>
                <a:cs typeface="+mn-ea"/>
                <a:sym typeface="+mn-lt"/>
              </a:rPr>
              <a:t>xxx</a:t>
            </a:r>
            <a:endParaRPr lang="zh-CN" altLang="en-US" sz="1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17500" y="5502977"/>
            <a:ext cx="15343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时间：</a:t>
            </a:r>
            <a:r>
              <a:rPr lang="en-US" altLang="zh-CN" sz="1500" dirty="0">
                <a:solidFill>
                  <a:schemeClr val="accent2"/>
                </a:solidFill>
                <a:cs typeface="+mn-ea"/>
                <a:sym typeface="+mn-lt"/>
              </a:rPr>
              <a:t>2020-9-8</a:t>
            </a:r>
            <a:endParaRPr lang="zh-CN" altLang="en-US" sz="1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21" name="Ken Arai - NEXT TO YOU_寄生兽纯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91188" y="7423150"/>
            <a:ext cx="609600" cy="60960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11662913" y="4581905"/>
            <a:ext cx="529269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0930797" y="3477212"/>
            <a:ext cx="857761" cy="85776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561730" y="4464086"/>
            <a:ext cx="226828" cy="226828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284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4" grpId="0"/>
      <p:bldP spid="14" grpId="1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学法分析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三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2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03706" y="1857981"/>
            <a:ext cx="424556" cy="989787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矩形 9"/>
          <p:cNvSpPr/>
          <p:nvPr/>
        </p:nvSpPr>
        <p:spPr>
          <a:xfrm flipH="1">
            <a:off x="2823411" y="3343200"/>
            <a:ext cx="1551578" cy="797735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矩形 9"/>
          <p:cNvSpPr/>
          <p:nvPr/>
        </p:nvSpPr>
        <p:spPr>
          <a:xfrm flipH="1" flipV="1">
            <a:off x="3417555" y="4906693"/>
            <a:ext cx="1367254" cy="818213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412164" y="1535034"/>
            <a:ext cx="3270667" cy="878052"/>
            <a:chOff x="2386043" y="1286258"/>
            <a:chExt cx="4291284" cy="1404246"/>
          </a:xfrm>
        </p:grpSpPr>
        <p:sp>
          <p:nvSpPr>
            <p:cNvPr id="60" name="任意多边形 83"/>
            <p:cNvSpPr/>
            <p:nvPr/>
          </p:nvSpPr>
          <p:spPr bwMode="auto">
            <a:xfrm rot="16200000">
              <a:off x="3829562" y="-157261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80"/>
            <p:cNvSpPr/>
            <p:nvPr/>
          </p:nvSpPr>
          <p:spPr bwMode="auto">
            <a:xfrm>
              <a:off x="2579059" y="14735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读中学：探索发现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22551" y="2785316"/>
            <a:ext cx="3270667" cy="878052"/>
            <a:chOff x="5281643" y="3115058"/>
            <a:chExt cx="4291284" cy="1404246"/>
          </a:xfrm>
        </p:grpSpPr>
        <p:sp>
          <p:nvSpPr>
            <p:cNvPr id="63" name="任意多边形 83"/>
            <p:cNvSpPr/>
            <p:nvPr/>
          </p:nvSpPr>
          <p:spPr bwMode="auto">
            <a:xfrm rot="16200000">
              <a:off x="6725162" y="16715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80"/>
            <p:cNvSpPr/>
            <p:nvPr/>
          </p:nvSpPr>
          <p:spPr bwMode="auto">
            <a:xfrm>
              <a:off x="5474659" y="33023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问中学：思考质疑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41237" y="4035598"/>
            <a:ext cx="3270667" cy="878052"/>
            <a:chOff x="1255743" y="4943858"/>
            <a:chExt cx="4291284" cy="1404246"/>
          </a:xfrm>
        </p:grpSpPr>
        <p:sp>
          <p:nvSpPr>
            <p:cNvPr id="66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动中学：锻炼能力</a:t>
              </a:r>
            </a:p>
          </p:txBody>
        </p:sp>
      </p:grpSp>
      <p:sp>
        <p:nvSpPr>
          <p:cNvPr id="68" name="Rectangle 13"/>
          <p:cNvSpPr/>
          <p:nvPr/>
        </p:nvSpPr>
        <p:spPr>
          <a:xfrm>
            <a:off x="6328332" y="1410829"/>
            <a:ext cx="267279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69" name="Rectangle 13"/>
          <p:cNvSpPr/>
          <p:nvPr/>
        </p:nvSpPr>
        <p:spPr>
          <a:xfrm>
            <a:off x="5270030" y="3911394"/>
            <a:ext cx="259247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70" name="Rectangle 13"/>
          <p:cNvSpPr/>
          <p:nvPr/>
        </p:nvSpPr>
        <p:spPr>
          <a:xfrm>
            <a:off x="7940814" y="2660919"/>
            <a:ext cx="282084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4784813" y="5285881"/>
            <a:ext cx="3270667" cy="878052"/>
            <a:chOff x="1255743" y="4943858"/>
            <a:chExt cx="4291284" cy="1404246"/>
          </a:xfrm>
        </p:grpSpPr>
        <p:sp>
          <p:nvSpPr>
            <p:cNvPr id="72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练中学：巩固提高</a:t>
              </a:r>
            </a:p>
          </p:txBody>
        </p:sp>
      </p:grpSp>
      <p:sp>
        <p:nvSpPr>
          <p:cNvPr id="77" name="Rectangle 13"/>
          <p:cNvSpPr/>
          <p:nvPr/>
        </p:nvSpPr>
        <p:spPr>
          <a:xfrm>
            <a:off x="8295470" y="5161676"/>
            <a:ext cx="277983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学法指导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692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1" grpId="0" animBg="1"/>
      <p:bldP spid="82" grpId="0" animBg="1"/>
      <p:bldP spid="68" grpId="0"/>
      <p:bldP spid="69" grpId="0"/>
      <p:bldP spid="70" grpId="0"/>
      <p:bldP spid="77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995398" y="3214389"/>
            <a:ext cx="5333278" cy="1190956"/>
            <a:chOff x="5995398" y="3214389"/>
            <a:chExt cx="5333278" cy="1190956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5995398" y="3214389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0227614" y="3343358"/>
              <a:ext cx="933017" cy="9330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114"/>
            <p:cNvSpPr txBox="1"/>
            <p:nvPr/>
          </p:nvSpPr>
          <p:spPr>
            <a:xfrm>
              <a:off x="10374162" y="3517479"/>
              <a:ext cx="6399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38503" y="2026326"/>
            <a:ext cx="5333278" cy="1634900"/>
            <a:chOff x="4638503" y="2026326"/>
            <a:chExt cx="5333278" cy="1634900"/>
          </a:xfrm>
        </p:grpSpPr>
        <p:sp>
          <p:nvSpPr>
            <p:cNvPr id="23" name="矩形 22"/>
            <p:cNvSpPr/>
            <p:nvPr/>
          </p:nvSpPr>
          <p:spPr>
            <a:xfrm rot="17113113" flipV="1">
              <a:off x="5730996" y="146437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4638503" y="2026326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870718" y="215529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118"/>
            <p:cNvSpPr txBox="1"/>
            <p:nvPr/>
          </p:nvSpPr>
          <p:spPr>
            <a:xfrm>
              <a:off x="9017266" y="2329417"/>
              <a:ext cx="6399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38503" y="4552347"/>
            <a:ext cx="5333278" cy="1634899"/>
            <a:chOff x="4638503" y="4552347"/>
            <a:chExt cx="5333278" cy="1634899"/>
          </a:xfrm>
        </p:grpSpPr>
        <p:sp>
          <p:nvSpPr>
            <p:cNvPr id="28" name="矩形 27"/>
            <p:cNvSpPr/>
            <p:nvPr/>
          </p:nvSpPr>
          <p:spPr>
            <a:xfrm rot="17113113" flipV="1">
              <a:off x="5730996" y="399039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flipH="1">
              <a:off x="4638503" y="4552347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8870718" y="468131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122"/>
            <p:cNvSpPr txBox="1"/>
            <p:nvPr/>
          </p:nvSpPr>
          <p:spPr>
            <a:xfrm>
              <a:off x="9017267" y="48554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93295" y="3711291"/>
            <a:ext cx="488572" cy="403154"/>
            <a:chOff x="2778125" y="844550"/>
            <a:chExt cx="971550" cy="801688"/>
          </a:xfrm>
          <a:solidFill>
            <a:schemeClr val="accent2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Freeform 86"/>
          <p:cNvSpPr>
            <a:spLocks noEditPoints="1"/>
          </p:cNvSpPr>
          <p:nvPr/>
        </p:nvSpPr>
        <p:spPr bwMode="auto">
          <a:xfrm>
            <a:off x="4888022" y="2341567"/>
            <a:ext cx="499118" cy="560476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901760" y="4867588"/>
            <a:ext cx="471642" cy="560474"/>
            <a:chOff x="3386138" y="1465263"/>
            <a:chExt cx="817563" cy="971551"/>
          </a:xfrm>
          <a:solidFill>
            <a:schemeClr val="accent1"/>
          </a:solidFill>
        </p:grpSpPr>
        <p:sp>
          <p:nvSpPr>
            <p:cNvPr id="49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583256" y="2541717"/>
            <a:ext cx="2772276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请在此输入详细的文字介绍信息，表达图表的含义。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583256" y="2137337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6185164" y="374494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请在此输入详细的文字介绍信息，表达图表的含义。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185163" y="3340564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5583256" y="506387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请在此输入详细的文字介绍信息，表达图表的含义。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583256" y="4659493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741371" y="1409856"/>
            <a:ext cx="3900858" cy="4826965"/>
            <a:chOff x="495209" y="980754"/>
            <a:chExt cx="3009991" cy="3724596"/>
          </a:xfrm>
        </p:grpSpPr>
        <p:pic>
          <p:nvPicPr>
            <p:cNvPr id="5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/>
          </p:blipFill>
          <p:spPr>
            <a:xfrm>
              <a:off x="495209" y="980754"/>
              <a:ext cx="3009991" cy="3724596"/>
            </a:xfrm>
            <a:prstGeom prst="rect">
              <a:avLst/>
            </a:prstGeom>
          </p:spPr>
        </p:pic>
        <p:sp>
          <p:nvSpPr>
            <p:cNvPr id="59" name="Rectangle 4"/>
            <p:cNvSpPr/>
            <p:nvPr/>
          </p:nvSpPr>
          <p:spPr>
            <a:xfrm>
              <a:off x="937483" y="1437066"/>
              <a:ext cx="2129088" cy="279910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学法指导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45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/>
      <p:bldP spid="52" grpId="0"/>
      <p:bldP spid="53" grpId="0"/>
      <p:bldP spid="54" grpId="0"/>
      <p:bldP spid="55" grpId="0"/>
      <p:bldP spid="56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教学过程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四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3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356938" y="4869167"/>
            <a:ext cx="11478126" cy="24357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noFill/>
          </a:ln>
          <a:effectLst>
            <a:innerShdw blurRad="101600" dist="635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51750" y="2810169"/>
            <a:ext cx="1247776" cy="2290664"/>
            <a:chOff x="5451750" y="2810169"/>
            <a:chExt cx="1247776" cy="2290664"/>
          </a:xfrm>
        </p:grpSpPr>
        <p:sp>
          <p:nvSpPr>
            <p:cNvPr id="174" name="任意多边形 173"/>
            <p:cNvSpPr/>
            <p:nvPr/>
          </p:nvSpPr>
          <p:spPr>
            <a:xfrm rot="10800000">
              <a:off x="5451750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5966099" y="4251390"/>
              <a:ext cx="219076" cy="849443"/>
              <a:chOff x="2162174" y="5078115"/>
              <a:chExt cx="219076" cy="849443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77" name="直接连接符 176"/>
              <p:cNvCxnSpPr>
                <a:stCxn id="174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3919211" y="1914975"/>
            <a:ext cx="1247776" cy="3185858"/>
            <a:chOff x="3919211" y="1914975"/>
            <a:chExt cx="1247776" cy="3185858"/>
          </a:xfrm>
        </p:grpSpPr>
        <p:sp>
          <p:nvSpPr>
            <p:cNvPr id="194" name="椭圆 193"/>
            <p:cNvSpPr/>
            <p:nvPr/>
          </p:nvSpPr>
          <p:spPr>
            <a:xfrm>
              <a:off x="4433560" y="4881757"/>
              <a:ext cx="219076" cy="219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3919211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5" name="直接连接符 194"/>
            <p:cNvCxnSpPr>
              <a:stCxn id="193" idx="4"/>
            </p:cNvCxnSpPr>
            <p:nvPr/>
          </p:nvCxnSpPr>
          <p:spPr>
            <a:xfrm flipH="1">
              <a:off x="4543098" y="3356196"/>
              <a:ext cx="1" cy="152556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516828" y="2810169"/>
            <a:ext cx="1247776" cy="2290664"/>
            <a:chOff x="8516828" y="2810169"/>
            <a:chExt cx="1247776" cy="2290664"/>
          </a:xfrm>
        </p:grpSpPr>
        <p:sp>
          <p:nvSpPr>
            <p:cNvPr id="202" name="任意多边形 201"/>
            <p:cNvSpPr/>
            <p:nvPr/>
          </p:nvSpPr>
          <p:spPr>
            <a:xfrm rot="10800000">
              <a:off x="8516828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9031177" y="4251390"/>
              <a:ext cx="219076" cy="849443"/>
              <a:chOff x="2162174" y="5078115"/>
              <a:chExt cx="219076" cy="849443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205" name="直接连接符 204"/>
              <p:cNvCxnSpPr>
                <a:stCxn id="202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6984289" y="1914975"/>
            <a:ext cx="1247776" cy="3185858"/>
            <a:chOff x="6984289" y="1914975"/>
            <a:chExt cx="1247776" cy="3185858"/>
          </a:xfrm>
        </p:grpSpPr>
        <p:sp>
          <p:nvSpPr>
            <p:cNvPr id="208" name="椭圆 207"/>
            <p:cNvSpPr/>
            <p:nvPr/>
          </p:nvSpPr>
          <p:spPr>
            <a:xfrm>
              <a:off x="7498638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 206"/>
            <p:cNvSpPr/>
            <p:nvPr/>
          </p:nvSpPr>
          <p:spPr>
            <a:xfrm rot="10800000">
              <a:off x="6984289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09" name="直接连接符 208"/>
            <p:cNvCxnSpPr>
              <a:stCxn id="207" idx="4"/>
            </p:cNvCxnSpPr>
            <p:nvPr/>
          </p:nvCxnSpPr>
          <p:spPr>
            <a:xfrm flipH="1">
              <a:off x="7608176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049368" y="1914975"/>
            <a:ext cx="1247776" cy="3185858"/>
            <a:chOff x="10049368" y="1914975"/>
            <a:chExt cx="1247776" cy="3185858"/>
          </a:xfrm>
        </p:grpSpPr>
        <p:sp>
          <p:nvSpPr>
            <p:cNvPr id="222" name="椭圆 221"/>
            <p:cNvSpPr/>
            <p:nvPr/>
          </p:nvSpPr>
          <p:spPr>
            <a:xfrm>
              <a:off x="10563717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 220"/>
            <p:cNvSpPr/>
            <p:nvPr/>
          </p:nvSpPr>
          <p:spPr>
            <a:xfrm rot="10800000">
              <a:off x="10049368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3" name="直接连接符 222"/>
            <p:cNvCxnSpPr>
              <a:stCxn id="221" idx="4"/>
            </p:cNvCxnSpPr>
            <p:nvPr/>
          </p:nvCxnSpPr>
          <p:spPr>
            <a:xfrm flipH="1">
              <a:off x="10673255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386672" y="2810169"/>
            <a:ext cx="1247776" cy="2290664"/>
            <a:chOff x="2386672" y="2810169"/>
            <a:chExt cx="1247776" cy="2290664"/>
          </a:xfrm>
        </p:grpSpPr>
        <p:sp>
          <p:nvSpPr>
            <p:cNvPr id="98" name="任意多边形 97"/>
            <p:cNvSpPr/>
            <p:nvPr/>
          </p:nvSpPr>
          <p:spPr>
            <a:xfrm rot="10800000">
              <a:off x="2386672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2901021" y="4251390"/>
              <a:ext cx="219076" cy="849443"/>
              <a:chOff x="2162174" y="5078115"/>
              <a:chExt cx="219076" cy="849443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1" name="直接连接符 100"/>
              <p:cNvCxnSpPr>
                <a:stCxn id="98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854133" y="1914975"/>
            <a:ext cx="1247776" cy="3185858"/>
            <a:chOff x="854133" y="1914975"/>
            <a:chExt cx="1247776" cy="3185858"/>
          </a:xfrm>
        </p:grpSpPr>
        <p:sp>
          <p:nvSpPr>
            <p:cNvPr id="71" name="椭圆 70"/>
            <p:cNvSpPr/>
            <p:nvPr/>
          </p:nvSpPr>
          <p:spPr>
            <a:xfrm>
              <a:off x="1368482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0800000">
              <a:off x="854133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>
              <a:stCxn id="69" idx="4"/>
            </p:cNvCxnSpPr>
            <p:nvPr/>
          </p:nvCxnSpPr>
          <p:spPr>
            <a:xfrm flipH="1">
              <a:off x="1478020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977504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7504" y="2037998"/>
            <a:ext cx="1001034" cy="1001034"/>
            <a:chOff x="977504" y="2037998"/>
            <a:chExt cx="1001034" cy="1001034"/>
          </a:xfrm>
        </p:grpSpPr>
        <p:sp>
          <p:nvSpPr>
            <p:cNvPr id="73" name="椭圆 72"/>
            <p:cNvSpPr/>
            <p:nvPr/>
          </p:nvSpPr>
          <p:spPr>
            <a:xfrm>
              <a:off x="977504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103560" y="2144576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导入</a:t>
              </a:r>
              <a:br>
                <a:rPr lang="en-US" altLang="zh-CN" sz="2200" b="1" dirty="0">
                  <a:solidFill>
                    <a:schemeClr val="accent1"/>
                  </a:solidFill>
                  <a:cs typeface="+mn-ea"/>
                  <a:sym typeface="+mn-lt"/>
                </a:rPr>
              </a:br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新课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10043" y="2933192"/>
            <a:ext cx="1001034" cy="1001034"/>
            <a:chOff x="2510043" y="2933192"/>
            <a:chExt cx="1001034" cy="1001034"/>
          </a:xfrm>
        </p:grpSpPr>
        <p:sp>
          <p:nvSpPr>
            <p:cNvPr id="97" name="椭圆 96"/>
            <p:cNvSpPr/>
            <p:nvPr/>
          </p:nvSpPr>
          <p:spPr>
            <a:xfrm>
              <a:off x="2510043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2587844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明确目标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42582" y="2037998"/>
            <a:ext cx="1001034" cy="1001034"/>
            <a:chOff x="4042582" y="2037998"/>
            <a:chExt cx="1001034" cy="1001034"/>
          </a:xfrm>
        </p:grpSpPr>
        <p:sp>
          <p:nvSpPr>
            <p:cNvPr id="196" name="椭圆 195"/>
            <p:cNvSpPr/>
            <p:nvPr/>
          </p:nvSpPr>
          <p:spPr>
            <a:xfrm>
              <a:off x="4042582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120383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自主学习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75121" y="2933192"/>
            <a:ext cx="1001034" cy="1001034"/>
            <a:chOff x="5575121" y="2933192"/>
            <a:chExt cx="1001034" cy="1001034"/>
          </a:xfrm>
        </p:grpSpPr>
        <p:sp>
          <p:nvSpPr>
            <p:cNvPr id="173" name="椭圆 172"/>
            <p:cNvSpPr/>
            <p:nvPr/>
          </p:nvSpPr>
          <p:spPr>
            <a:xfrm>
              <a:off x="5575121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652922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合作探究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7660" y="2037998"/>
            <a:ext cx="1001034" cy="1001034"/>
            <a:chOff x="7107660" y="2037998"/>
            <a:chExt cx="1001034" cy="1001034"/>
          </a:xfrm>
        </p:grpSpPr>
        <p:sp>
          <p:nvSpPr>
            <p:cNvPr id="210" name="椭圆 209"/>
            <p:cNvSpPr/>
            <p:nvPr/>
          </p:nvSpPr>
          <p:spPr>
            <a:xfrm>
              <a:off x="7107660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185461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知识测评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40199" y="2933192"/>
            <a:ext cx="1001034" cy="1001034"/>
            <a:chOff x="8640199" y="2933192"/>
            <a:chExt cx="1001034" cy="1001034"/>
          </a:xfrm>
        </p:grpSpPr>
        <p:sp>
          <p:nvSpPr>
            <p:cNvPr id="201" name="椭圆 200"/>
            <p:cNvSpPr/>
            <p:nvPr/>
          </p:nvSpPr>
          <p:spPr>
            <a:xfrm>
              <a:off x="8640199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718000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课堂总结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72739" y="2037998"/>
            <a:ext cx="1001034" cy="1001034"/>
            <a:chOff x="10172739" y="2037998"/>
            <a:chExt cx="1001034" cy="1001034"/>
          </a:xfrm>
        </p:grpSpPr>
        <p:sp>
          <p:nvSpPr>
            <p:cNvPr id="224" name="椭圆 223"/>
            <p:cNvSpPr/>
            <p:nvPr/>
          </p:nvSpPr>
          <p:spPr>
            <a:xfrm>
              <a:off x="10172739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172739" y="2144576"/>
              <a:ext cx="100103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布置作业</a:t>
              </a:r>
            </a:p>
          </p:txBody>
        </p:sp>
      </p:grpSp>
      <p:sp>
        <p:nvSpPr>
          <p:cNvPr id="164" name="矩形 163"/>
          <p:cNvSpPr/>
          <p:nvPr/>
        </p:nvSpPr>
        <p:spPr>
          <a:xfrm>
            <a:off x="2510043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3919211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5439114" y="5292414"/>
            <a:ext cx="127304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6984289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64019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017273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教学过程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1691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  <p:bldP spid="6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128337" y="4356113"/>
            <a:ext cx="12448674" cy="2654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3048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106"/>
          <p:cNvGrpSpPr>
            <a:grpSpLocks/>
          </p:cNvGrpSpPr>
          <p:nvPr/>
        </p:nvGrpSpPr>
        <p:grpSpPr bwMode="auto">
          <a:xfrm>
            <a:off x="-1141143" y="1251240"/>
            <a:ext cx="12065392" cy="2819117"/>
            <a:chOff x="1986534" y="4135266"/>
            <a:chExt cx="9432000" cy="1392532"/>
          </a:xfrm>
        </p:grpSpPr>
        <p:sp>
          <p:nvSpPr>
            <p:cNvPr id="29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1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76200">
              <a:gradFill>
                <a:gsLst>
                  <a:gs pos="0">
                    <a:schemeClr val="bg1"/>
                  </a:gs>
                  <a:gs pos="100000">
                    <a:srgbClr val="EBEBEB"/>
                  </a:gs>
                </a:gsLst>
                <a:lin ang="5400000" scaled="1"/>
              </a:gradFill>
            </a:ln>
            <a:effectLst>
              <a:outerShdw blurRad="266700" dist="127000" dir="5400000" sx="102000" sy="102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2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44450"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5400000" scaled="1"/>
              </a:gradFill>
            </a:ln>
            <a:effectLst>
              <a:innerShdw blurRad="254000" dist="88900" dir="162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863677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996544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129411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981471" y="4566135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spcBef>
                <a:spcPct val="0"/>
              </a:spcBef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创设情景</a:t>
            </a:r>
          </a:p>
        </p:txBody>
      </p:sp>
      <p:sp>
        <p:nvSpPr>
          <p:cNvPr id="46" name="矩形 45"/>
          <p:cNvSpPr/>
          <p:nvPr/>
        </p:nvSpPr>
        <p:spPr>
          <a:xfrm>
            <a:off x="3981471" y="5044049"/>
            <a:ext cx="7023459" cy="121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分钟之内。在此录入上述图表的综合描述说明，在此录入上述图表的综合描述说明，在此录入上述图表的综合描述说明。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07677" y="1850798"/>
            <a:ext cx="2484000" cy="1620000"/>
          </a:xfrm>
          <a:prstGeom prst="roundRect">
            <a:avLst/>
          </a:prstGeom>
          <a:blipFill>
            <a:blip r:embed="rId2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140544" y="1850798"/>
            <a:ext cx="2484000" cy="1620000"/>
          </a:xfrm>
          <a:prstGeom prst="roundRect">
            <a:avLst/>
          </a:prstGeom>
          <a:blipFill>
            <a:blip r:embed="rId3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273411" y="1850798"/>
            <a:ext cx="2484000" cy="1620000"/>
          </a:xfrm>
          <a:prstGeom prst="roundRect">
            <a:avLst/>
          </a:prstGeom>
          <a:blipFill>
            <a:blip r:embed="rId4"/>
            <a:srcRect/>
            <a:stretch>
              <a:fillRect t="-1060" b="-1060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导入新课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05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 rot="16200000">
            <a:off x="3846001" y="2584740"/>
            <a:ext cx="4500000" cy="4500000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 flipH="1">
            <a:off x="5041899" y="3105456"/>
            <a:ext cx="2108202" cy="3504362"/>
          </a:xfrm>
          <a:custGeom>
            <a:avLst/>
            <a:gdLst>
              <a:gd name="connsiteX0" fmla="*/ 479425 w 958850"/>
              <a:gd name="connsiteY0" fmla="*/ 0 h 1593850"/>
              <a:gd name="connsiteX1" fmla="*/ 0 w 958850"/>
              <a:gd name="connsiteY1" fmla="*/ 472112 h 1593850"/>
              <a:gd name="connsiteX2" fmla="*/ 65202 w 958850"/>
              <a:gd name="connsiteY2" fmla="*/ 706280 h 1593850"/>
              <a:gd name="connsiteX3" fmla="*/ 134239 w 958850"/>
              <a:gd name="connsiteY3" fmla="*/ 846025 h 1593850"/>
              <a:gd name="connsiteX4" fmla="*/ 210947 w 958850"/>
              <a:gd name="connsiteY4" fmla="*/ 1019762 h 1593850"/>
              <a:gd name="connsiteX5" fmla="*/ 222453 w 958850"/>
              <a:gd name="connsiteY5" fmla="*/ 1099077 h 1593850"/>
              <a:gd name="connsiteX6" fmla="*/ 268478 w 958850"/>
              <a:gd name="connsiteY6" fmla="*/ 1182169 h 1593850"/>
              <a:gd name="connsiteX7" fmla="*/ 268478 w 958850"/>
              <a:gd name="connsiteY7" fmla="*/ 1242599 h 1593850"/>
              <a:gd name="connsiteX8" fmla="*/ 287655 w 958850"/>
              <a:gd name="connsiteY8" fmla="*/ 1261483 h 1593850"/>
              <a:gd name="connsiteX9" fmla="*/ 283820 w 958850"/>
              <a:gd name="connsiteY9" fmla="*/ 1272814 h 1593850"/>
              <a:gd name="connsiteX10" fmla="*/ 268478 w 958850"/>
              <a:gd name="connsiteY10" fmla="*/ 1276591 h 1593850"/>
              <a:gd name="connsiteX11" fmla="*/ 264643 w 958850"/>
              <a:gd name="connsiteY11" fmla="*/ 1291699 h 1593850"/>
              <a:gd name="connsiteX12" fmla="*/ 268478 w 958850"/>
              <a:gd name="connsiteY12" fmla="*/ 1303029 h 1593850"/>
              <a:gd name="connsiteX13" fmla="*/ 283820 w 958850"/>
              <a:gd name="connsiteY13" fmla="*/ 1306806 h 1593850"/>
              <a:gd name="connsiteX14" fmla="*/ 287655 w 958850"/>
              <a:gd name="connsiteY14" fmla="*/ 1318137 h 1593850"/>
              <a:gd name="connsiteX15" fmla="*/ 283820 w 958850"/>
              <a:gd name="connsiteY15" fmla="*/ 1333244 h 1593850"/>
              <a:gd name="connsiteX16" fmla="*/ 264643 w 958850"/>
              <a:gd name="connsiteY16" fmla="*/ 1348352 h 1593850"/>
              <a:gd name="connsiteX17" fmla="*/ 268478 w 958850"/>
              <a:gd name="connsiteY17" fmla="*/ 1359683 h 1593850"/>
              <a:gd name="connsiteX18" fmla="*/ 283820 w 958850"/>
              <a:gd name="connsiteY18" fmla="*/ 1367236 h 1593850"/>
              <a:gd name="connsiteX19" fmla="*/ 287655 w 958850"/>
              <a:gd name="connsiteY19" fmla="*/ 1378567 h 1593850"/>
              <a:gd name="connsiteX20" fmla="*/ 283820 w 958850"/>
              <a:gd name="connsiteY20" fmla="*/ 1389898 h 1593850"/>
              <a:gd name="connsiteX21" fmla="*/ 264643 w 958850"/>
              <a:gd name="connsiteY21" fmla="*/ 1408782 h 1593850"/>
              <a:gd name="connsiteX22" fmla="*/ 283820 w 958850"/>
              <a:gd name="connsiteY22" fmla="*/ 1423890 h 1593850"/>
              <a:gd name="connsiteX23" fmla="*/ 287655 w 958850"/>
              <a:gd name="connsiteY23" fmla="*/ 1435221 h 1593850"/>
              <a:gd name="connsiteX24" fmla="*/ 268478 w 958850"/>
              <a:gd name="connsiteY24" fmla="*/ 1454105 h 1593850"/>
              <a:gd name="connsiteX25" fmla="*/ 268478 w 958850"/>
              <a:gd name="connsiteY25" fmla="*/ 1457882 h 1593850"/>
              <a:gd name="connsiteX26" fmla="*/ 402717 w 958850"/>
              <a:gd name="connsiteY26" fmla="*/ 1574966 h 1593850"/>
              <a:gd name="connsiteX27" fmla="*/ 479425 w 958850"/>
              <a:gd name="connsiteY27" fmla="*/ 1593850 h 1593850"/>
              <a:gd name="connsiteX28" fmla="*/ 556133 w 958850"/>
              <a:gd name="connsiteY28" fmla="*/ 1574966 h 1593850"/>
              <a:gd name="connsiteX29" fmla="*/ 690372 w 958850"/>
              <a:gd name="connsiteY29" fmla="*/ 1457882 h 1593850"/>
              <a:gd name="connsiteX30" fmla="*/ 690372 w 958850"/>
              <a:gd name="connsiteY30" fmla="*/ 1454105 h 1593850"/>
              <a:gd name="connsiteX31" fmla="*/ 671195 w 958850"/>
              <a:gd name="connsiteY31" fmla="*/ 1435221 h 1593850"/>
              <a:gd name="connsiteX32" fmla="*/ 675031 w 958850"/>
              <a:gd name="connsiteY32" fmla="*/ 1423890 h 1593850"/>
              <a:gd name="connsiteX33" fmla="*/ 694208 w 958850"/>
              <a:gd name="connsiteY33" fmla="*/ 1408782 h 1593850"/>
              <a:gd name="connsiteX34" fmla="*/ 675031 w 958850"/>
              <a:gd name="connsiteY34" fmla="*/ 1389898 h 1593850"/>
              <a:gd name="connsiteX35" fmla="*/ 671195 w 958850"/>
              <a:gd name="connsiteY35" fmla="*/ 1378567 h 1593850"/>
              <a:gd name="connsiteX36" fmla="*/ 675031 w 958850"/>
              <a:gd name="connsiteY36" fmla="*/ 1367236 h 1593850"/>
              <a:gd name="connsiteX37" fmla="*/ 690372 w 958850"/>
              <a:gd name="connsiteY37" fmla="*/ 1359683 h 1593850"/>
              <a:gd name="connsiteX38" fmla="*/ 694208 w 958850"/>
              <a:gd name="connsiteY38" fmla="*/ 1348352 h 1593850"/>
              <a:gd name="connsiteX39" fmla="*/ 675031 w 958850"/>
              <a:gd name="connsiteY39" fmla="*/ 1333244 h 1593850"/>
              <a:gd name="connsiteX40" fmla="*/ 671195 w 958850"/>
              <a:gd name="connsiteY40" fmla="*/ 1318137 h 1593850"/>
              <a:gd name="connsiteX41" fmla="*/ 675031 w 958850"/>
              <a:gd name="connsiteY41" fmla="*/ 1306806 h 1593850"/>
              <a:gd name="connsiteX42" fmla="*/ 690372 w 958850"/>
              <a:gd name="connsiteY42" fmla="*/ 1303029 h 1593850"/>
              <a:gd name="connsiteX43" fmla="*/ 694208 w 958850"/>
              <a:gd name="connsiteY43" fmla="*/ 1291699 h 1593850"/>
              <a:gd name="connsiteX44" fmla="*/ 690372 w 958850"/>
              <a:gd name="connsiteY44" fmla="*/ 1276591 h 1593850"/>
              <a:gd name="connsiteX45" fmla="*/ 675031 w 958850"/>
              <a:gd name="connsiteY45" fmla="*/ 1272814 h 1593850"/>
              <a:gd name="connsiteX46" fmla="*/ 671195 w 958850"/>
              <a:gd name="connsiteY46" fmla="*/ 1261483 h 1593850"/>
              <a:gd name="connsiteX47" fmla="*/ 690372 w 958850"/>
              <a:gd name="connsiteY47" fmla="*/ 1242599 h 1593850"/>
              <a:gd name="connsiteX48" fmla="*/ 690372 w 958850"/>
              <a:gd name="connsiteY48" fmla="*/ 1182169 h 1593850"/>
              <a:gd name="connsiteX49" fmla="*/ 736397 w 958850"/>
              <a:gd name="connsiteY49" fmla="*/ 1099077 h 1593850"/>
              <a:gd name="connsiteX50" fmla="*/ 747903 w 958850"/>
              <a:gd name="connsiteY50" fmla="*/ 1019762 h 1593850"/>
              <a:gd name="connsiteX51" fmla="*/ 824611 w 958850"/>
              <a:gd name="connsiteY51" fmla="*/ 846025 h 1593850"/>
              <a:gd name="connsiteX52" fmla="*/ 893648 w 958850"/>
              <a:gd name="connsiteY52" fmla="*/ 706280 h 1593850"/>
              <a:gd name="connsiteX53" fmla="*/ 958850 w 958850"/>
              <a:gd name="connsiteY53" fmla="*/ 472112 h 1593850"/>
              <a:gd name="connsiteX54" fmla="*/ 479425 w 958850"/>
              <a:gd name="connsiteY54" fmla="*/ 0 h 159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58850" h="1593850">
                <a:moveTo>
                  <a:pt x="479425" y="0"/>
                </a:moveTo>
                <a:cubicBezTo>
                  <a:pt x="214783" y="0"/>
                  <a:pt x="0" y="211506"/>
                  <a:pt x="0" y="472112"/>
                </a:cubicBezTo>
                <a:cubicBezTo>
                  <a:pt x="0" y="555204"/>
                  <a:pt x="23013" y="638296"/>
                  <a:pt x="65202" y="706280"/>
                </a:cubicBezTo>
                <a:cubicBezTo>
                  <a:pt x="88214" y="751602"/>
                  <a:pt x="122733" y="823363"/>
                  <a:pt x="134239" y="846025"/>
                </a:cubicBezTo>
                <a:cubicBezTo>
                  <a:pt x="153416" y="872463"/>
                  <a:pt x="214783" y="974439"/>
                  <a:pt x="210947" y="1019762"/>
                </a:cubicBezTo>
                <a:cubicBezTo>
                  <a:pt x="214783" y="1065085"/>
                  <a:pt x="222453" y="1099077"/>
                  <a:pt x="222453" y="1099077"/>
                </a:cubicBezTo>
                <a:cubicBezTo>
                  <a:pt x="222453" y="1099077"/>
                  <a:pt x="237795" y="1159507"/>
                  <a:pt x="268478" y="1182169"/>
                </a:cubicBezTo>
                <a:cubicBezTo>
                  <a:pt x="268478" y="1242599"/>
                  <a:pt x="268478" y="1242599"/>
                  <a:pt x="268478" y="1242599"/>
                </a:cubicBezTo>
                <a:cubicBezTo>
                  <a:pt x="279984" y="1242599"/>
                  <a:pt x="287655" y="1250153"/>
                  <a:pt x="287655" y="1261483"/>
                </a:cubicBezTo>
                <a:cubicBezTo>
                  <a:pt x="287655" y="1265260"/>
                  <a:pt x="283820" y="1269037"/>
                  <a:pt x="283820" y="1272814"/>
                </a:cubicBezTo>
                <a:cubicBezTo>
                  <a:pt x="276149" y="1272814"/>
                  <a:pt x="272314" y="1276591"/>
                  <a:pt x="268478" y="1276591"/>
                </a:cubicBezTo>
                <a:cubicBezTo>
                  <a:pt x="264643" y="1280368"/>
                  <a:pt x="264643" y="1284145"/>
                  <a:pt x="264643" y="1291699"/>
                </a:cubicBezTo>
                <a:cubicBezTo>
                  <a:pt x="264643" y="1295475"/>
                  <a:pt x="264643" y="1299252"/>
                  <a:pt x="268478" y="1303029"/>
                </a:cubicBezTo>
                <a:cubicBezTo>
                  <a:pt x="272314" y="1306806"/>
                  <a:pt x="276149" y="1306806"/>
                  <a:pt x="283820" y="1306806"/>
                </a:cubicBezTo>
                <a:cubicBezTo>
                  <a:pt x="283820" y="1310583"/>
                  <a:pt x="287655" y="1314360"/>
                  <a:pt x="287655" y="1318137"/>
                </a:cubicBezTo>
                <a:cubicBezTo>
                  <a:pt x="287655" y="1325691"/>
                  <a:pt x="283820" y="1329467"/>
                  <a:pt x="283820" y="1333244"/>
                </a:cubicBezTo>
                <a:cubicBezTo>
                  <a:pt x="272314" y="1333244"/>
                  <a:pt x="264643" y="1340798"/>
                  <a:pt x="264643" y="1348352"/>
                </a:cubicBezTo>
                <a:cubicBezTo>
                  <a:pt x="264643" y="1352129"/>
                  <a:pt x="264643" y="1359683"/>
                  <a:pt x="268478" y="1359683"/>
                </a:cubicBezTo>
                <a:cubicBezTo>
                  <a:pt x="272314" y="1363460"/>
                  <a:pt x="276149" y="1367236"/>
                  <a:pt x="283820" y="1367236"/>
                </a:cubicBezTo>
                <a:cubicBezTo>
                  <a:pt x="283820" y="1367236"/>
                  <a:pt x="287655" y="1374790"/>
                  <a:pt x="287655" y="1378567"/>
                </a:cubicBezTo>
                <a:cubicBezTo>
                  <a:pt x="287655" y="1382344"/>
                  <a:pt x="283820" y="1386121"/>
                  <a:pt x="283820" y="1389898"/>
                </a:cubicBezTo>
                <a:cubicBezTo>
                  <a:pt x="272314" y="1389898"/>
                  <a:pt x="264643" y="1397452"/>
                  <a:pt x="264643" y="1408782"/>
                </a:cubicBezTo>
                <a:cubicBezTo>
                  <a:pt x="264643" y="1416336"/>
                  <a:pt x="272314" y="1423890"/>
                  <a:pt x="283820" y="1423890"/>
                </a:cubicBezTo>
                <a:cubicBezTo>
                  <a:pt x="283820" y="1427667"/>
                  <a:pt x="287655" y="1431444"/>
                  <a:pt x="287655" y="1435221"/>
                </a:cubicBezTo>
                <a:cubicBezTo>
                  <a:pt x="287655" y="1446551"/>
                  <a:pt x="279984" y="1454105"/>
                  <a:pt x="268478" y="1454105"/>
                </a:cubicBezTo>
                <a:cubicBezTo>
                  <a:pt x="268478" y="1457882"/>
                  <a:pt x="268478" y="1457882"/>
                  <a:pt x="268478" y="1457882"/>
                </a:cubicBezTo>
                <a:cubicBezTo>
                  <a:pt x="402717" y="1574966"/>
                  <a:pt x="402717" y="1574966"/>
                  <a:pt x="402717" y="1574966"/>
                </a:cubicBezTo>
                <a:cubicBezTo>
                  <a:pt x="406553" y="1586296"/>
                  <a:pt x="441071" y="1593850"/>
                  <a:pt x="479425" y="1593850"/>
                </a:cubicBezTo>
                <a:cubicBezTo>
                  <a:pt x="517779" y="1593850"/>
                  <a:pt x="552298" y="1586296"/>
                  <a:pt x="556133" y="1574966"/>
                </a:cubicBezTo>
                <a:cubicBezTo>
                  <a:pt x="556133" y="1574966"/>
                  <a:pt x="556133" y="1574966"/>
                  <a:pt x="690372" y="1457882"/>
                </a:cubicBezTo>
                <a:cubicBezTo>
                  <a:pt x="690372" y="1457882"/>
                  <a:pt x="690372" y="1457882"/>
                  <a:pt x="690372" y="1454105"/>
                </a:cubicBezTo>
                <a:cubicBezTo>
                  <a:pt x="678866" y="1454105"/>
                  <a:pt x="671195" y="1446551"/>
                  <a:pt x="671195" y="1435221"/>
                </a:cubicBezTo>
                <a:cubicBezTo>
                  <a:pt x="671195" y="1431444"/>
                  <a:pt x="675031" y="1427667"/>
                  <a:pt x="675031" y="1423890"/>
                </a:cubicBezTo>
                <a:cubicBezTo>
                  <a:pt x="686537" y="1423890"/>
                  <a:pt x="694208" y="1416336"/>
                  <a:pt x="694208" y="1408782"/>
                </a:cubicBezTo>
                <a:cubicBezTo>
                  <a:pt x="694208" y="1397452"/>
                  <a:pt x="686537" y="1389898"/>
                  <a:pt x="675031" y="1389898"/>
                </a:cubicBezTo>
                <a:cubicBezTo>
                  <a:pt x="675031" y="1386121"/>
                  <a:pt x="671195" y="1382344"/>
                  <a:pt x="671195" y="1378567"/>
                </a:cubicBezTo>
                <a:cubicBezTo>
                  <a:pt x="671195" y="1374790"/>
                  <a:pt x="675031" y="1367236"/>
                  <a:pt x="675031" y="1367236"/>
                </a:cubicBezTo>
                <a:cubicBezTo>
                  <a:pt x="682701" y="1367236"/>
                  <a:pt x="686537" y="1363460"/>
                  <a:pt x="690372" y="1359683"/>
                </a:cubicBezTo>
                <a:cubicBezTo>
                  <a:pt x="694208" y="1359683"/>
                  <a:pt x="694208" y="1352129"/>
                  <a:pt x="694208" y="1348352"/>
                </a:cubicBezTo>
                <a:cubicBezTo>
                  <a:pt x="694208" y="1340798"/>
                  <a:pt x="686537" y="1333244"/>
                  <a:pt x="675031" y="1333244"/>
                </a:cubicBezTo>
                <a:cubicBezTo>
                  <a:pt x="675031" y="1329467"/>
                  <a:pt x="671195" y="1325691"/>
                  <a:pt x="671195" y="1318137"/>
                </a:cubicBezTo>
                <a:cubicBezTo>
                  <a:pt x="671195" y="1314360"/>
                  <a:pt x="675031" y="1310583"/>
                  <a:pt x="675031" y="1306806"/>
                </a:cubicBezTo>
                <a:cubicBezTo>
                  <a:pt x="682701" y="1306806"/>
                  <a:pt x="686537" y="1306806"/>
                  <a:pt x="690372" y="1303029"/>
                </a:cubicBezTo>
                <a:cubicBezTo>
                  <a:pt x="694208" y="1299252"/>
                  <a:pt x="694208" y="1295475"/>
                  <a:pt x="694208" y="1291699"/>
                </a:cubicBezTo>
                <a:cubicBezTo>
                  <a:pt x="694208" y="1284145"/>
                  <a:pt x="694208" y="1280368"/>
                  <a:pt x="690372" y="1276591"/>
                </a:cubicBezTo>
                <a:cubicBezTo>
                  <a:pt x="686537" y="1276591"/>
                  <a:pt x="682701" y="1272814"/>
                  <a:pt x="675031" y="1272814"/>
                </a:cubicBezTo>
                <a:cubicBezTo>
                  <a:pt x="675031" y="1269037"/>
                  <a:pt x="671195" y="1265260"/>
                  <a:pt x="671195" y="1261483"/>
                </a:cubicBezTo>
                <a:cubicBezTo>
                  <a:pt x="671195" y="1250153"/>
                  <a:pt x="678866" y="1242599"/>
                  <a:pt x="690372" y="1242599"/>
                </a:cubicBezTo>
                <a:cubicBezTo>
                  <a:pt x="690372" y="1242599"/>
                  <a:pt x="690372" y="1242599"/>
                  <a:pt x="690372" y="1182169"/>
                </a:cubicBezTo>
                <a:cubicBezTo>
                  <a:pt x="721055" y="1159507"/>
                  <a:pt x="736397" y="1099077"/>
                  <a:pt x="736397" y="1099077"/>
                </a:cubicBezTo>
                <a:cubicBezTo>
                  <a:pt x="736397" y="1099077"/>
                  <a:pt x="744068" y="1065085"/>
                  <a:pt x="747903" y="1019762"/>
                </a:cubicBezTo>
                <a:cubicBezTo>
                  <a:pt x="744068" y="974439"/>
                  <a:pt x="805434" y="872463"/>
                  <a:pt x="824611" y="846025"/>
                </a:cubicBezTo>
                <a:cubicBezTo>
                  <a:pt x="836117" y="823363"/>
                  <a:pt x="870636" y="751602"/>
                  <a:pt x="893648" y="706280"/>
                </a:cubicBezTo>
                <a:cubicBezTo>
                  <a:pt x="935838" y="638296"/>
                  <a:pt x="958850" y="555204"/>
                  <a:pt x="958850" y="472112"/>
                </a:cubicBezTo>
                <a:cubicBezTo>
                  <a:pt x="958850" y="211506"/>
                  <a:pt x="744068" y="0"/>
                  <a:pt x="479425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/>
              </a:gs>
              <a:gs pos="50000">
                <a:srgbClr val="F7F7F7"/>
              </a:gs>
            </a:gsLst>
            <a:lin ang="0" scaled="0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86580" y="3238263"/>
            <a:ext cx="1809305" cy="1806009"/>
            <a:chOff x="5524945" y="2588259"/>
            <a:chExt cx="1809305" cy="1806009"/>
          </a:xfrm>
        </p:grpSpPr>
        <p:sp>
          <p:nvSpPr>
            <p:cNvPr id="28" name="椭圆 27"/>
            <p:cNvSpPr/>
            <p:nvPr/>
          </p:nvSpPr>
          <p:spPr>
            <a:xfrm>
              <a:off x="5530714" y="2590732"/>
              <a:ext cx="1803536" cy="1803536"/>
            </a:xfrm>
            <a:prstGeom prst="ellipse">
              <a:avLst/>
            </a:prstGeom>
            <a:gradFill>
              <a:gsLst>
                <a:gs pos="50000">
                  <a:schemeClr val="accent1"/>
                </a:gs>
                <a:gs pos="52000">
                  <a:srgbClr val="E2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Group 8"/>
            <p:cNvGrpSpPr>
              <a:grpSpLocks noChangeAspect="1"/>
            </p:cNvGrpSpPr>
            <p:nvPr/>
          </p:nvGrpSpPr>
          <p:grpSpPr bwMode="auto">
            <a:xfrm>
              <a:off x="5629348" y="2605935"/>
              <a:ext cx="1663340" cy="1602305"/>
              <a:chOff x="3436" y="1468"/>
              <a:chExt cx="872" cy="840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3978" y="1498"/>
                <a:ext cx="18" cy="14"/>
              </a:xfrm>
              <a:custGeom>
                <a:avLst/>
                <a:gdLst>
                  <a:gd name="T0" fmla="*/ 1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0 w 4"/>
                  <a:gd name="T7" fmla="*/ 2 h 3"/>
                  <a:gd name="T8" fmla="*/ 0 w 4"/>
                  <a:gd name="T9" fmla="*/ 0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1 h 3"/>
                  <a:gd name="T16" fmla="*/ 3 w 4"/>
                  <a:gd name="T17" fmla="*/ 1 h 3"/>
                  <a:gd name="T18" fmla="*/ 4 w 4"/>
                  <a:gd name="T19" fmla="*/ 2 h 3"/>
                  <a:gd name="T20" fmla="*/ 4 w 4"/>
                  <a:gd name="T21" fmla="*/ 2 h 3"/>
                  <a:gd name="T22" fmla="*/ 4 w 4"/>
                  <a:gd name="T23" fmla="*/ 3 h 3"/>
                  <a:gd name="T24" fmla="*/ 3 w 4"/>
                  <a:gd name="T25" fmla="*/ 3 h 3"/>
                  <a:gd name="T26" fmla="*/ 1 w 4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3978" y="1503"/>
                <a:ext cx="40" cy="40"/>
              </a:xfrm>
              <a:custGeom>
                <a:avLst/>
                <a:gdLst>
                  <a:gd name="T0" fmla="*/ 5 w 9"/>
                  <a:gd name="T1" fmla="*/ 9 h 9"/>
                  <a:gd name="T2" fmla="*/ 4 w 9"/>
                  <a:gd name="T3" fmla="*/ 9 h 9"/>
                  <a:gd name="T4" fmla="*/ 3 w 9"/>
                  <a:gd name="T5" fmla="*/ 9 h 9"/>
                  <a:gd name="T6" fmla="*/ 2 w 9"/>
                  <a:gd name="T7" fmla="*/ 8 h 9"/>
                  <a:gd name="T8" fmla="*/ 2 w 9"/>
                  <a:gd name="T9" fmla="*/ 7 h 9"/>
                  <a:gd name="T10" fmla="*/ 2 w 9"/>
                  <a:gd name="T11" fmla="*/ 7 h 9"/>
                  <a:gd name="T12" fmla="*/ 2 w 9"/>
                  <a:gd name="T13" fmla="*/ 7 h 9"/>
                  <a:gd name="T14" fmla="*/ 1 w 9"/>
                  <a:gd name="T15" fmla="*/ 7 h 9"/>
                  <a:gd name="T16" fmla="*/ 1 w 9"/>
                  <a:gd name="T17" fmla="*/ 7 h 9"/>
                  <a:gd name="T18" fmla="*/ 1 w 9"/>
                  <a:gd name="T19" fmla="*/ 6 h 9"/>
                  <a:gd name="T20" fmla="*/ 1 w 9"/>
                  <a:gd name="T21" fmla="*/ 6 h 9"/>
                  <a:gd name="T22" fmla="*/ 1 w 9"/>
                  <a:gd name="T23" fmla="*/ 6 h 9"/>
                  <a:gd name="T24" fmla="*/ 1 w 9"/>
                  <a:gd name="T25" fmla="*/ 6 h 9"/>
                  <a:gd name="T26" fmla="*/ 0 w 9"/>
                  <a:gd name="T27" fmla="*/ 6 h 9"/>
                  <a:gd name="T28" fmla="*/ 0 w 9"/>
                  <a:gd name="T29" fmla="*/ 4 h 9"/>
                  <a:gd name="T30" fmla="*/ 0 w 9"/>
                  <a:gd name="T31" fmla="*/ 4 h 9"/>
                  <a:gd name="T32" fmla="*/ 0 w 9"/>
                  <a:gd name="T33" fmla="*/ 3 h 9"/>
                  <a:gd name="T34" fmla="*/ 1 w 9"/>
                  <a:gd name="T35" fmla="*/ 3 h 9"/>
                  <a:gd name="T36" fmla="*/ 2 w 9"/>
                  <a:gd name="T37" fmla="*/ 3 h 9"/>
                  <a:gd name="T38" fmla="*/ 2 w 9"/>
                  <a:gd name="T39" fmla="*/ 3 h 9"/>
                  <a:gd name="T40" fmla="*/ 2 w 9"/>
                  <a:gd name="T41" fmla="*/ 3 h 9"/>
                  <a:gd name="T42" fmla="*/ 2 w 9"/>
                  <a:gd name="T43" fmla="*/ 3 h 9"/>
                  <a:gd name="T44" fmla="*/ 2 w 9"/>
                  <a:gd name="T45" fmla="*/ 3 h 9"/>
                  <a:gd name="T46" fmla="*/ 2 w 9"/>
                  <a:gd name="T47" fmla="*/ 2 h 9"/>
                  <a:gd name="T48" fmla="*/ 2 w 9"/>
                  <a:gd name="T49" fmla="*/ 2 h 9"/>
                  <a:gd name="T50" fmla="*/ 3 w 9"/>
                  <a:gd name="T51" fmla="*/ 2 h 9"/>
                  <a:gd name="T52" fmla="*/ 3 w 9"/>
                  <a:gd name="T53" fmla="*/ 2 h 9"/>
                  <a:gd name="T54" fmla="*/ 3 w 9"/>
                  <a:gd name="T55" fmla="*/ 2 h 9"/>
                  <a:gd name="T56" fmla="*/ 4 w 9"/>
                  <a:gd name="T57" fmla="*/ 2 h 9"/>
                  <a:gd name="T58" fmla="*/ 4 w 9"/>
                  <a:gd name="T59" fmla="*/ 1 h 9"/>
                  <a:gd name="T60" fmla="*/ 4 w 9"/>
                  <a:gd name="T61" fmla="*/ 1 h 9"/>
                  <a:gd name="T62" fmla="*/ 4 w 9"/>
                  <a:gd name="T63" fmla="*/ 0 h 9"/>
                  <a:gd name="T64" fmla="*/ 5 w 9"/>
                  <a:gd name="T65" fmla="*/ 0 h 9"/>
                  <a:gd name="T66" fmla="*/ 5 w 9"/>
                  <a:gd name="T67" fmla="*/ 0 h 9"/>
                  <a:gd name="T68" fmla="*/ 5 w 9"/>
                  <a:gd name="T69" fmla="*/ 0 h 9"/>
                  <a:gd name="T70" fmla="*/ 5 w 9"/>
                  <a:gd name="T71" fmla="*/ 0 h 9"/>
                  <a:gd name="T72" fmla="*/ 7 w 9"/>
                  <a:gd name="T73" fmla="*/ 1 h 9"/>
                  <a:gd name="T74" fmla="*/ 8 w 9"/>
                  <a:gd name="T75" fmla="*/ 1 h 9"/>
                  <a:gd name="T76" fmla="*/ 8 w 9"/>
                  <a:gd name="T77" fmla="*/ 1 h 9"/>
                  <a:gd name="T78" fmla="*/ 9 w 9"/>
                  <a:gd name="T79" fmla="*/ 1 h 9"/>
                  <a:gd name="T80" fmla="*/ 9 w 9"/>
                  <a:gd name="T81" fmla="*/ 2 h 9"/>
                  <a:gd name="T82" fmla="*/ 9 w 9"/>
                  <a:gd name="T83" fmla="*/ 3 h 9"/>
                  <a:gd name="T84" fmla="*/ 8 w 9"/>
                  <a:gd name="T85" fmla="*/ 4 h 9"/>
                  <a:gd name="T86" fmla="*/ 8 w 9"/>
                  <a:gd name="T87" fmla="*/ 4 h 9"/>
                  <a:gd name="T88" fmla="*/ 8 w 9"/>
                  <a:gd name="T89" fmla="*/ 4 h 9"/>
                  <a:gd name="T90" fmla="*/ 8 w 9"/>
                  <a:gd name="T91" fmla="*/ 5 h 9"/>
                  <a:gd name="T92" fmla="*/ 8 w 9"/>
                  <a:gd name="T93" fmla="*/ 5 h 9"/>
                  <a:gd name="T94" fmla="*/ 8 w 9"/>
                  <a:gd name="T95" fmla="*/ 8 h 9"/>
                  <a:gd name="T96" fmla="*/ 7 w 9"/>
                  <a:gd name="T97" fmla="*/ 8 h 9"/>
                  <a:gd name="T98" fmla="*/ 7 w 9"/>
                  <a:gd name="T99" fmla="*/ 8 h 9"/>
                  <a:gd name="T100" fmla="*/ 6 w 9"/>
                  <a:gd name="T101" fmla="*/ 8 h 9"/>
                  <a:gd name="T102" fmla="*/ 6 w 9"/>
                  <a:gd name="T103" fmla="*/ 9 h 9"/>
                  <a:gd name="T104" fmla="*/ 5 w 9"/>
                  <a:gd name="T10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4013" y="1512"/>
                <a:ext cx="27" cy="22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5 h 5"/>
                  <a:gd name="T4" fmla="*/ 3 w 6"/>
                  <a:gd name="T5" fmla="*/ 4 h 5"/>
                  <a:gd name="T6" fmla="*/ 3 w 6"/>
                  <a:gd name="T7" fmla="*/ 4 h 5"/>
                  <a:gd name="T8" fmla="*/ 2 w 6"/>
                  <a:gd name="T9" fmla="*/ 4 h 5"/>
                  <a:gd name="T10" fmla="*/ 2 w 6"/>
                  <a:gd name="T11" fmla="*/ 4 h 5"/>
                  <a:gd name="T12" fmla="*/ 1 w 6"/>
                  <a:gd name="T13" fmla="*/ 3 h 5"/>
                  <a:gd name="T14" fmla="*/ 1 w 6"/>
                  <a:gd name="T15" fmla="*/ 2 h 5"/>
                  <a:gd name="T16" fmla="*/ 0 w 6"/>
                  <a:gd name="T17" fmla="*/ 2 h 5"/>
                  <a:gd name="T18" fmla="*/ 1 w 6"/>
                  <a:gd name="T19" fmla="*/ 1 h 5"/>
                  <a:gd name="T20" fmla="*/ 3 w 6"/>
                  <a:gd name="T21" fmla="*/ 0 h 5"/>
                  <a:gd name="T22" fmla="*/ 4 w 6"/>
                  <a:gd name="T23" fmla="*/ 0 h 5"/>
                  <a:gd name="T24" fmla="*/ 5 w 6"/>
                  <a:gd name="T25" fmla="*/ 0 h 5"/>
                  <a:gd name="T26" fmla="*/ 5 w 6"/>
                  <a:gd name="T27" fmla="*/ 0 h 5"/>
                  <a:gd name="T28" fmla="*/ 5 w 6"/>
                  <a:gd name="T29" fmla="*/ 1 h 5"/>
                  <a:gd name="T30" fmla="*/ 5 w 6"/>
                  <a:gd name="T31" fmla="*/ 1 h 5"/>
                  <a:gd name="T32" fmla="*/ 5 w 6"/>
                  <a:gd name="T33" fmla="*/ 1 h 5"/>
                  <a:gd name="T34" fmla="*/ 6 w 6"/>
                  <a:gd name="T35" fmla="*/ 1 h 5"/>
                  <a:gd name="T36" fmla="*/ 6 w 6"/>
                  <a:gd name="T37" fmla="*/ 1 h 5"/>
                  <a:gd name="T38" fmla="*/ 6 w 6"/>
                  <a:gd name="T39" fmla="*/ 2 h 5"/>
                  <a:gd name="T40" fmla="*/ 6 w 6"/>
                  <a:gd name="T41" fmla="*/ 2 h 5"/>
                  <a:gd name="T42" fmla="*/ 6 w 6"/>
                  <a:gd name="T43" fmla="*/ 4 h 5"/>
                  <a:gd name="T44" fmla="*/ 4 w 6"/>
                  <a:gd name="T45" fmla="*/ 5 h 5"/>
                  <a:gd name="T46" fmla="*/ 3 w 6"/>
                  <a:gd name="T4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5" y="5"/>
                      <a:pt x="4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4013" y="1534"/>
                <a:ext cx="27" cy="17"/>
              </a:xfrm>
              <a:custGeom>
                <a:avLst/>
                <a:gdLst>
                  <a:gd name="T0" fmla="*/ 6 w 6"/>
                  <a:gd name="T1" fmla="*/ 4 h 4"/>
                  <a:gd name="T2" fmla="*/ 5 w 6"/>
                  <a:gd name="T3" fmla="*/ 4 h 4"/>
                  <a:gd name="T4" fmla="*/ 2 w 6"/>
                  <a:gd name="T5" fmla="*/ 4 h 4"/>
                  <a:gd name="T6" fmla="*/ 2 w 6"/>
                  <a:gd name="T7" fmla="*/ 3 h 4"/>
                  <a:gd name="T8" fmla="*/ 0 w 6"/>
                  <a:gd name="T9" fmla="*/ 3 h 4"/>
                  <a:gd name="T10" fmla="*/ 0 w 6"/>
                  <a:gd name="T11" fmla="*/ 1 h 4"/>
                  <a:gd name="T12" fmla="*/ 0 w 6"/>
                  <a:gd name="T13" fmla="*/ 1 h 4"/>
                  <a:gd name="T14" fmla="*/ 1 w 6"/>
                  <a:gd name="T15" fmla="*/ 0 h 4"/>
                  <a:gd name="T16" fmla="*/ 1 w 6"/>
                  <a:gd name="T17" fmla="*/ 0 h 4"/>
                  <a:gd name="T18" fmla="*/ 4 w 6"/>
                  <a:gd name="T19" fmla="*/ 0 h 4"/>
                  <a:gd name="T20" fmla="*/ 4 w 6"/>
                  <a:gd name="T21" fmla="*/ 0 h 4"/>
                  <a:gd name="T22" fmla="*/ 4 w 6"/>
                  <a:gd name="T23" fmla="*/ 1 h 4"/>
                  <a:gd name="T24" fmla="*/ 5 w 6"/>
                  <a:gd name="T25" fmla="*/ 1 h 4"/>
                  <a:gd name="T26" fmla="*/ 5 w 6"/>
                  <a:gd name="T27" fmla="*/ 1 h 4"/>
                  <a:gd name="T28" fmla="*/ 5 w 6"/>
                  <a:gd name="T29" fmla="*/ 1 h 4"/>
                  <a:gd name="T30" fmla="*/ 6 w 6"/>
                  <a:gd name="T31" fmla="*/ 2 h 4"/>
                  <a:gd name="T32" fmla="*/ 6 w 6"/>
                  <a:gd name="T33" fmla="*/ 3 h 4"/>
                  <a:gd name="T34" fmla="*/ 6 w 6"/>
                  <a:gd name="T35" fmla="*/ 3 h 4"/>
                  <a:gd name="T36" fmla="*/ 6 w 6"/>
                  <a:gd name="T37" fmla="*/ 4 h 4"/>
                  <a:gd name="T38" fmla="*/ 6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780" y="1468"/>
                <a:ext cx="97" cy="66"/>
              </a:xfrm>
              <a:custGeom>
                <a:avLst/>
                <a:gdLst>
                  <a:gd name="T0" fmla="*/ 7 w 22"/>
                  <a:gd name="T1" fmla="*/ 15 h 15"/>
                  <a:gd name="T2" fmla="*/ 3 w 22"/>
                  <a:gd name="T3" fmla="*/ 15 h 15"/>
                  <a:gd name="T4" fmla="*/ 1 w 22"/>
                  <a:gd name="T5" fmla="*/ 13 h 15"/>
                  <a:gd name="T6" fmla="*/ 0 w 22"/>
                  <a:gd name="T7" fmla="*/ 11 h 15"/>
                  <a:gd name="T8" fmla="*/ 0 w 22"/>
                  <a:gd name="T9" fmla="*/ 9 h 15"/>
                  <a:gd name="T10" fmla="*/ 2 w 22"/>
                  <a:gd name="T11" fmla="*/ 8 h 15"/>
                  <a:gd name="T12" fmla="*/ 3 w 22"/>
                  <a:gd name="T13" fmla="*/ 7 h 15"/>
                  <a:gd name="T14" fmla="*/ 3 w 22"/>
                  <a:gd name="T15" fmla="*/ 6 h 15"/>
                  <a:gd name="T16" fmla="*/ 3 w 22"/>
                  <a:gd name="T17" fmla="*/ 4 h 15"/>
                  <a:gd name="T18" fmla="*/ 2 w 22"/>
                  <a:gd name="T19" fmla="*/ 3 h 15"/>
                  <a:gd name="T20" fmla="*/ 1 w 22"/>
                  <a:gd name="T21" fmla="*/ 1 h 15"/>
                  <a:gd name="T22" fmla="*/ 9 w 22"/>
                  <a:gd name="T23" fmla="*/ 0 h 15"/>
                  <a:gd name="T24" fmla="*/ 20 w 22"/>
                  <a:gd name="T25" fmla="*/ 0 h 15"/>
                  <a:gd name="T26" fmla="*/ 22 w 22"/>
                  <a:gd name="T27" fmla="*/ 0 h 15"/>
                  <a:gd name="T28" fmla="*/ 22 w 22"/>
                  <a:gd name="T29" fmla="*/ 1 h 15"/>
                  <a:gd name="T30" fmla="*/ 22 w 22"/>
                  <a:gd name="T31" fmla="*/ 2 h 15"/>
                  <a:gd name="T32" fmla="*/ 21 w 22"/>
                  <a:gd name="T33" fmla="*/ 3 h 15"/>
                  <a:gd name="T34" fmla="*/ 20 w 22"/>
                  <a:gd name="T35" fmla="*/ 6 h 15"/>
                  <a:gd name="T36" fmla="*/ 21 w 22"/>
                  <a:gd name="T37" fmla="*/ 6 h 15"/>
                  <a:gd name="T38" fmla="*/ 19 w 22"/>
                  <a:gd name="T39" fmla="*/ 8 h 15"/>
                  <a:gd name="T40" fmla="*/ 19 w 22"/>
                  <a:gd name="T41" fmla="*/ 8 h 15"/>
                  <a:gd name="T42" fmla="*/ 18 w 22"/>
                  <a:gd name="T43" fmla="*/ 9 h 15"/>
                  <a:gd name="T44" fmla="*/ 17 w 22"/>
                  <a:gd name="T45" fmla="*/ 9 h 15"/>
                  <a:gd name="T46" fmla="*/ 16 w 22"/>
                  <a:gd name="T47" fmla="*/ 10 h 15"/>
                  <a:gd name="T48" fmla="*/ 14 w 22"/>
                  <a:gd name="T49" fmla="*/ 11 h 15"/>
                  <a:gd name="T50" fmla="*/ 14 w 22"/>
                  <a:gd name="T51" fmla="*/ 10 h 15"/>
                  <a:gd name="T52" fmla="*/ 13 w 22"/>
                  <a:gd name="T53" fmla="*/ 11 h 15"/>
                  <a:gd name="T54" fmla="*/ 11 w 22"/>
                  <a:gd name="T55" fmla="*/ 11 h 15"/>
                  <a:gd name="T56" fmla="*/ 10 w 22"/>
                  <a:gd name="T57" fmla="*/ 11 h 15"/>
                  <a:gd name="T58" fmla="*/ 9 w 22"/>
                  <a:gd name="T59" fmla="*/ 12 h 15"/>
                  <a:gd name="T60" fmla="*/ 9 w 22"/>
                  <a:gd name="T61" fmla="*/ 13 h 15"/>
                  <a:gd name="T62" fmla="*/ 8 w 22"/>
                  <a:gd name="T6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5">
                    <a:moveTo>
                      <a:pt x="8" y="15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2" y="0"/>
                      <a:pt x="15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5" y="10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3947" y="1503"/>
                <a:ext cx="361" cy="700"/>
              </a:xfrm>
              <a:custGeom>
                <a:avLst/>
                <a:gdLst>
                  <a:gd name="T0" fmla="*/ 45 w 82"/>
                  <a:gd name="T1" fmla="*/ 141 h 159"/>
                  <a:gd name="T2" fmla="*/ 45 w 82"/>
                  <a:gd name="T3" fmla="*/ 137 h 159"/>
                  <a:gd name="T4" fmla="*/ 47 w 82"/>
                  <a:gd name="T5" fmla="*/ 125 h 159"/>
                  <a:gd name="T6" fmla="*/ 49 w 82"/>
                  <a:gd name="T7" fmla="*/ 114 h 159"/>
                  <a:gd name="T8" fmla="*/ 49 w 82"/>
                  <a:gd name="T9" fmla="*/ 107 h 159"/>
                  <a:gd name="T10" fmla="*/ 44 w 82"/>
                  <a:gd name="T11" fmla="*/ 98 h 159"/>
                  <a:gd name="T12" fmla="*/ 41 w 82"/>
                  <a:gd name="T13" fmla="*/ 89 h 159"/>
                  <a:gd name="T14" fmla="*/ 33 w 82"/>
                  <a:gd name="T15" fmla="*/ 86 h 159"/>
                  <a:gd name="T16" fmla="*/ 27 w 82"/>
                  <a:gd name="T17" fmla="*/ 90 h 159"/>
                  <a:gd name="T18" fmla="*/ 19 w 82"/>
                  <a:gd name="T19" fmla="*/ 89 h 159"/>
                  <a:gd name="T20" fmla="*/ 13 w 82"/>
                  <a:gd name="T21" fmla="*/ 85 h 159"/>
                  <a:gd name="T22" fmla="*/ 5 w 82"/>
                  <a:gd name="T23" fmla="*/ 77 h 159"/>
                  <a:gd name="T24" fmla="*/ 1 w 82"/>
                  <a:gd name="T25" fmla="*/ 69 h 159"/>
                  <a:gd name="T26" fmla="*/ 0 w 82"/>
                  <a:gd name="T27" fmla="*/ 62 h 159"/>
                  <a:gd name="T28" fmla="*/ 4 w 82"/>
                  <a:gd name="T29" fmla="*/ 51 h 159"/>
                  <a:gd name="T30" fmla="*/ 9 w 82"/>
                  <a:gd name="T31" fmla="*/ 46 h 159"/>
                  <a:gd name="T32" fmla="*/ 15 w 82"/>
                  <a:gd name="T33" fmla="*/ 37 h 159"/>
                  <a:gd name="T34" fmla="*/ 22 w 82"/>
                  <a:gd name="T35" fmla="*/ 35 h 159"/>
                  <a:gd name="T36" fmla="*/ 33 w 82"/>
                  <a:gd name="T37" fmla="*/ 33 h 159"/>
                  <a:gd name="T38" fmla="*/ 36 w 82"/>
                  <a:gd name="T39" fmla="*/ 38 h 159"/>
                  <a:gd name="T40" fmla="*/ 42 w 82"/>
                  <a:gd name="T41" fmla="*/ 40 h 159"/>
                  <a:gd name="T42" fmla="*/ 46 w 82"/>
                  <a:gd name="T43" fmla="*/ 42 h 159"/>
                  <a:gd name="T44" fmla="*/ 52 w 82"/>
                  <a:gd name="T45" fmla="*/ 42 h 159"/>
                  <a:gd name="T46" fmla="*/ 58 w 82"/>
                  <a:gd name="T47" fmla="*/ 41 h 159"/>
                  <a:gd name="T48" fmla="*/ 55 w 82"/>
                  <a:gd name="T49" fmla="*/ 35 h 159"/>
                  <a:gd name="T50" fmla="*/ 51 w 82"/>
                  <a:gd name="T51" fmla="*/ 35 h 159"/>
                  <a:gd name="T52" fmla="*/ 48 w 82"/>
                  <a:gd name="T53" fmla="*/ 28 h 159"/>
                  <a:gd name="T54" fmla="*/ 44 w 82"/>
                  <a:gd name="T55" fmla="*/ 22 h 159"/>
                  <a:gd name="T56" fmla="*/ 42 w 82"/>
                  <a:gd name="T57" fmla="*/ 32 h 159"/>
                  <a:gd name="T58" fmla="*/ 38 w 82"/>
                  <a:gd name="T59" fmla="*/ 28 h 159"/>
                  <a:gd name="T60" fmla="*/ 38 w 82"/>
                  <a:gd name="T61" fmla="*/ 34 h 159"/>
                  <a:gd name="T62" fmla="*/ 31 w 82"/>
                  <a:gd name="T63" fmla="*/ 29 h 159"/>
                  <a:gd name="T64" fmla="*/ 25 w 82"/>
                  <a:gd name="T65" fmla="*/ 27 h 159"/>
                  <a:gd name="T66" fmla="*/ 14 w 82"/>
                  <a:gd name="T67" fmla="*/ 16 h 159"/>
                  <a:gd name="T68" fmla="*/ 22 w 82"/>
                  <a:gd name="T69" fmla="*/ 12 h 159"/>
                  <a:gd name="T70" fmla="*/ 23 w 82"/>
                  <a:gd name="T71" fmla="*/ 6 h 159"/>
                  <a:gd name="T72" fmla="*/ 22 w 82"/>
                  <a:gd name="T73" fmla="*/ 2 h 159"/>
                  <a:gd name="T74" fmla="*/ 41 w 82"/>
                  <a:gd name="T75" fmla="*/ 12 h 159"/>
                  <a:gd name="T76" fmla="*/ 55 w 82"/>
                  <a:gd name="T77" fmla="*/ 24 h 159"/>
                  <a:gd name="T78" fmla="*/ 64 w 82"/>
                  <a:gd name="T79" fmla="*/ 34 h 159"/>
                  <a:gd name="T80" fmla="*/ 69 w 82"/>
                  <a:gd name="T81" fmla="*/ 41 h 159"/>
                  <a:gd name="T82" fmla="*/ 72 w 82"/>
                  <a:gd name="T83" fmla="*/ 47 h 159"/>
                  <a:gd name="T84" fmla="*/ 75 w 82"/>
                  <a:gd name="T85" fmla="*/ 51 h 159"/>
                  <a:gd name="T86" fmla="*/ 77 w 82"/>
                  <a:gd name="T87" fmla="*/ 55 h 159"/>
                  <a:gd name="T88" fmla="*/ 75 w 82"/>
                  <a:gd name="T89" fmla="*/ 66 h 159"/>
                  <a:gd name="T90" fmla="*/ 71 w 82"/>
                  <a:gd name="T91" fmla="*/ 59 h 159"/>
                  <a:gd name="T92" fmla="*/ 66 w 82"/>
                  <a:gd name="T93" fmla="*/ 53 h 159"/>
                  <a:gd name="T94" fmla="*/ 63 w 82"/>
                  <a:gd name="T95" fmla="*/ 48 h 159"/>
                  <a:gd name="T96" fmla="*/ 69 w 82"/>
                  <a:gd name="T97" fmla="*/ 59 h 159"/>
                  <a:gd name="T98" fmla="*/ 75 w 82"/>
                  <a:gd name="T99" fmla="*/ 70 h 159"/>
                  <a:gd name="T100" fmla="*/ 81 w 82"/>
                  <a:gd name="T101" fmla="*/ 80 h 159"/>
                  <a:gd name="T102" fmla="*/ 80 w 82"/>
                  <a:gd name="T103" fmla="*/ 95 h 159"/>
                  <a:gd name="T104" fmla="*/ 79 w 82"/>
                  <a:gd name="T105" fmla="*/ 103 h 159"/>
                  <a:gd name="T106" fmla="*/ 76 w 82"/>
                  <a:gd name="T107" fmla="*/ 119 h 159"/>
                  <a:gd name="T108" fmla="*/ 69 w 82"/>
                  <a:gd name="T109" fmla="*/ 135 h 159"/>
                  <a:gd name="T110" fmla="*/ 64 w 82"/>
                  <a:gd name="T111" fmla="*/ 143 h 159"/>
                  <a:gd name="T112" fmla="*/ 61 w 82"/>
                  <a:gd name="T113" fmla="*/ 150 h 159"/>
                  <a:gd name="T114" fmla="*/ 48 w 82"/>
                  <a:gd name="T115" fmla="*/ 158 h 159"/>
                  <a:gd name="T116" fmla="*/ 30 w 82"/>
                  <a:gd name="T117" fmla="*/ 22 h 159"/>
                  <a:gd name="T118" fmla="*/ 33 w 82"/>
                  <a:gd name="T119" fmla="*/ 2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2" h="159">
                    <a:moveTo>
                      <a:pt x="45" y="159"/>
                    </a:moveTo>
                    <a:cubicBezTo>
                      <a:pt x="44" y="159"/>
                      <a:pt x="44" y="159"/>
                      <a:pt x="44" y="158"/>
                    </a:cubicBezTo>
                    <a:cubicBezTo>
                      <a:pt x="43" y="158"/>
                      <a:pt x="43" y="157"/>
                      <a:pt x="43" y="157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3" y="156"/>
                      <a:pt x="43" y="155"/>
                      <a:pt x="44" y="155"/>
                    </a:cubicBezTo>
                    <a:cubicBezTo>
                      <a:pt x="44" y="155"/>
                      <a:pt x="44" y="154"/>
                      <a:pt x="44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6" y="154"/>
                      <a:pt x="46" y="154"/>
                    </a:cubicBezTo>
                    <a:cubicBezTo>
                      <a:pt x="46" y="153"/>
                      <a:pt x="47" y="153"/>
                      <a:pt x="47" y="153"/>
                    </a:cubicBezTo>
                    <a:cubicBezTo>
                      <a:pt x="47" y="152"/>
                      <a:pt x="47" y="152"/>
                      <a:pt x="47" y="151"/>
                    </a:cubicBezTo>
                    <a:cubicBezTo>
                      <a:pt x="47" y="151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5" y="149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0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5" y="138"/>
                      <a:pt x="45" y="138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6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0"/>
                      <a:pt x="48" y="120"/>
                    </a:cubicBezTo>
                    <a:cubicBezTo>
                      <a:pt x="49" y="120"/>
                      <a:pt x="49" y="119"/>
                      <a:pt x="49" y="119"/>
                    </a:cubicBezTo>
                    <a:cubicBezTo>
                      <a:pt x="49" y="119"/>
                      <a:pt x="50" y="119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7"/>
                      <a:pt x="50" y="117"/>
                      <a:pt x="49" y="117"/>
                    </a:cubicBezTo>
                    <a:cubicBezTo>
                      <a:pt x="49" y="117"/>
                      <a:pt x="49" y="117"/>
                      <a:pt x="49" y="117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3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8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5"/>
                      <a:pt x="47" y="104"/>
                      <a:pt x="47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7" y="103"/>
                      <a:pt x="46" y="103"/>
                      <a:pt x="46" y="102"/>
                    </a:cubicBezTo>
                    <a:cubicBezTo>
                      <a:pt x="46" y="102"/>
                      <a:pt x="46" y="101"/>
                      <a:pt x="46" y="101"/>
                    </a:cubicBezTo>
                    <a:cubicBezTo>
                      <a:pt x="46" y="101"/>
                      <a:pt x="46" y="101"/>
                      <a:pt x="45" y="100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4" y="100"/>
                      <a:pt x="44" y="100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8"/>
                      <a:pt x="44" y="98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5" y="95"/>
                      <a:pt x="45" y="95"/>
                      <a:pt x="45" y="94"/>
                    </a:cubicBezTo>
                    <a:cubicBezTo>
                      <a:pt x="45" y="94"/>
                      <a:pt x="45" y="94"/>
                      <a:pt x="45" y="93"/>
                    </a:cubicBezTo>
                    <a:cubicBezTo>
                      <a:pt x="45" y="92"/>
                      <a:pt x="45" y="91"/>
                      <a:pt x="44" y="91"/>
                    </a:cubicBezTo>
                    <a:cubicBezTo>
                      <a:pt x="44" y="91"/>
                      <a:pt x="44" y="90"/>
                      <a:pt x="43" y="90"/>
                    </a:cubicBezTo>
                    <a:cubicBezTo>
                      <a:pt x="43" y="90"/>
                      <a:pt x="43" y="90"/>
                      <a:pt x="42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39" y="89"/>
                      <a:pt x="39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7" y="88"/>
                      <a:pt x="37" y="87"/>
                    </a:cubicBezTo>
                    <a:cubicBezTo>
                      <a:pt x="36" y="87"/>
                      <a:pt x="36" y="86"/>
                      <a:pt x="35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90"/>
                      <a:pt x="29" y="90"/>
                      <a:pt x="29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7" y="90"/>
                      <a:pt x="27" y="90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5" y="90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0" y="89"/>
                      <a:pt x="20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7" y="90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6" y="88"/>
                      <a:pt x="16" y="88"/>
                    </a:cubicBezTo>
                    <a:cubicBezTo>
                      <a:pt x="15" y="88"/>
                      <a:pt x="14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6"/>
                      <a:pt x="13" y="86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1" y="84"/>
                      <a:pt x="10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9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7" y="83"/>
                      <a:pt x="7" y="82"/>
                      <a:pt x="7" y="81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79"/>
                      <a:pt x="7" y="78"/>
                      <a:pt x="6" y="78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3" y="76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2" y="74"/>
                      <a:pt x="2" y="74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69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8"/>
                      <a:pt x="3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1"/>
                      <a:pt x="0" y="61"/>
                      <a:pt x="0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1" y="58"/>
                    </a:cubicBezTo>
                    <a:cubicBezTo>
                      <a:pt x="1" y="58"/>
                      <a:pt x="1" y="57"/>
                      <a:pt x="1" y="57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3" y="55"/>
                    </a:cubicBezTo>
                    <a:cubicBezTo>
                      <a:pt x="3" y="55"/>
                      <a:pt x="3" y="54"/>
                      <a:pt x="3" y="54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4" y="50"/>
                      <a:pt x="4" y="50"/>
                    </a:cubicBezTo>
                    <a:cubicBezTo>
                      <a:pt x="4" y="49"/>
                      <a:pt x="4" y="48"/>
                      <a:pt x="5" y="48"/>
                    </a:cubicBezTo>
                    <a:cubicBezTo>
                      <a:pt x="5" y="48"/>
                      <a:pt x="5" y="47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6"/>
                    </a:cubicBezTo>
                    <a:cubicBezTo>
                      <a:pt x="7" y="46"/>
                      <a:pt x="7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5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0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4" y="39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6" y="36"/>
                    </a:cubicBezTo>
                    <a:cubicBezTo>
                      <a:pt x="16" y="36"/>
                      <a:pt x="16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8" y="36"/>
                    </a:cubicBezTo>
                    <a:cubicBezTo>
                      <a:pt x="18" y="36"/>
                      <a:pt x="18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7" y="34"/>
                      <a:pt x="28" y="34"/>
                    </a:cubicBezTo>
                    <a:cubicBezTo>
                      <a:pt x="28" y="34"/>
                      <a:pt x="28" y="34"/>
                      <a:pt x="29" y="35"/>
                    </a:cubicBezTo>
                    <a:cubicBezTo>
                      <a:pt x="29" y="35"/>
                      <a:pt x="29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1" y="34"/>
                    </a:cubicBezTo>
                    <a:cubicBezTo>
                      <a:pt x="31" y="34"/>
                      <a:pt x="32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9" y="39"/>
                    </a:cubicBezTo>
                    <a:cubicBezTo>
                      <a:pt x="39" y="39"/>
                      <a:pt x="39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9" y="43"/>
                      <a:pt x="49" y="43"/>
                    </a:cubicBezTo>
                    <a:cubicBezTo>
                      <a:pt x="49" y="43"/>
                      <a:pt x="49" y="42"/>
                      <a:pt x="49" y="41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1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4" y="42"/>
                      <a:pt x="55" y="42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3" y="36"/>
                      <a:pt x="53" y="36"/>
                      <a:pt x="52" y="36"/>
                    </a:cubicBezTo>
                    <a:cubicBezTo>
                      <a:pt x="52" y="35"/>
                      <a:pt x="52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49" y="33"/>
                      <a:pt x="49" y="33"/>
                    </a:cubicBezTo>
                    <a:cubicBezTo>
                      <a:pt x="49" y="33"/>
                      <a:pt x="49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7" y="31"/>
                      <a:pt x="47" y="30"/>
                      <a:pt x="47" y="29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9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5"/>
                    </a:cubicBezTo>
                    <a:cubicBezTo>
                      <a:pt x="48" y="25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7" y="24"/>
                      <a:pt x="47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5" y="22"/>
                      <a:pt x="44" y="22"/>
                      <a:pt x="44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6"/>
                      <a:pt x="45" y="27"/>
                      <a:pt x="45" y="28"/>
                    </a:cubicBezTo>
                    <a:cubicBezTo>
                      <a:pt x="45" y="29"/>
                      <a:pt x="45" y="30"/>
                      <a:pt x="45" y="31"/>
                    </a:cubicBezTo>
                    <a:cubicBezTo>
                      <a:pt x="45" y="31"/>
                      <a:pt x="45" y="31"/>
                      <a:pt x="44" y="31"/>
                    </a:cubicBezTo>
                    <a:cubicBezTo>
                      <a:pt x="45" y="31"/>
                      <a:pt x="44" y="31"/>
                      <a:pt x="44" y="32"/>
                    </a:cubicBezTo>
                    <a:cubicBezTo>
                      <a:pt x="44" y="32"/>
                      <a:pt x="44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1" y="31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7" y="27"/>
                      <a:pt x="37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9" y="28"/>
                      <a:pt x="39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0"/>
                      <a:pt x="34" y="30"/>
                    </a:cubicBezTo>
                    <a:cubicBezTo>
                      <a:pt x="34" y="30"/>
                      <a:pt x="34" y="29"/>
                      <a:pt x="33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2" y="29"/>
                      <a:pt x="21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7"/>
                      <a:pt x="19" y="25"/>
                      <a:pt x="17" y="23"/>
                    </a:cubicBezTo>
                    <a:cubicBezTo>
                      <a:pt x="17" y="23"/>
                      <a:pt x="16" y="22"/>
                      <a:pt x="16" y="22"/>
                    </a:cubicBezTo>
                    <a:cubicBezTo>
                      <a:pt x="15" y="21"/>
                      <a:pt x="13" y="20"/>
                      <a:pt x="13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4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2"/>
                      <a:pt x="19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3" y="9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4"/>
                    </a:cubicBezTo>
                    <a:cubicBezTo>
                      <a:pt x="24" y="4"/>
                      <a:pt x="24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6" y="2"/>
                      <a:pt x="27" y="2"/>
                    </a:cubicBezTo>
                    <a:cubicBezTo>
                      <a:pt x="28" y="3"/>
                      <a:pt x="30" y="4"/>
                      <a:pt x="32" y="5"/>
                    </a:cubicBezTo>
                    <a:cubicBezTo>
                      <a:pt x="33" y="6"/>
                      <a:pt x="35" y="7"/>
                      <a:pt x="36" y="8"/>
                    </a:cubicBezTo>
                    <a:cubicBezTo>
                      <a:pt x="36" y="8"/>
                      <a:pt x="36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10"/>
                      <a:pt x="38" y="10"/>
                      <a:pt x="39" y="10"/>
                    </a:cubicBezTo>
                    <a:cubicBezTo>
                      <a:pt x="39" y="11"/>
                      <a:pt x="39" y="11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2"/>
                      <a:pt x="41" y="12"/>
                    </a:cubicBezTo>
                    <a:cubicBezTo>
                      <a:pt x="41" y="12"/>
                      <a:pt x="42" y="13"/>
                      <a:pt x="42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5"/>
                      <a:pt x="45" y="15"/>
                      <a:pt x="46" y="16"/>
                    </a:cubicBezTo>
                    <a:cubicBezTo>
                      <a:pt x="46" y="16"/>
                      <a:pt x="46" y="16"/>
                      <a:pt x="47" y="16"/>
                    </a:cubicBezTo>
                    <a:cubicBezTo>
                      <a:pt x="47" y="16"/>
                      <a:pt x="47" y="16"/>
                      <a:pt x="48" y="16"/>
                    </a:cubicBezTo>
                    <a:cubicBezTo>
                      <a:pt x="48" y="17"/>
                      <a:pt x="49" y="17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9"/>
                      <a:pt x="51" y="20"/>
                      <a:pt x="51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3" y="22"/>
                      <a:pt x="54" y="23"/>
                      <a:pt x="55" y="24"/>
                    </a:cubicBezTo>
                    <a:cubicBezTo>
                      <a:pt x="56" y="25"/>
                      <a:pt x="56" y="25"/>
                      <a:pt x="57" y="26"/>
                    </a:cubicBezTo>
                    <a:cubicBezTo>
                      <a:pt x="57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8"/>
                      <a:pt x="59" y="28"/>
                      <a:pt x="60" y="28"/>
                    </a:cubicBezTo>
                    <a:cubicBezTo>
                      <a:pt x="60" y="29"/>
                      <a:pt x="60" y="29"/>
                      <a:pt x="61" y="30"/>
                    </a:cubicBezTo>
                    <a:cubicBezTo>
                      <a:pt x="61" y="30"/>
                      <a:pt x="61" y="30"/>
                      <a:pt x="61" y="31"/>
                    </a:cubicBezTo>
                    <a:cubicBezTo>
                      <a:pt x="61" y="31"/>
                      <a:pt x="61" y="31"/>
                      <a:pt x="62" y="31"/>
                    </a:cubicBezTo>
                    <a:cubicBezTo>
                      <a:pt x="62" y="32"/>
                      <a:pt x="62" y="32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8"/>
                    </a:cubicBezTo>
                    <a:cubicBezTo>
                      <a:pt x="67" y="38"/>
                      <a:pt x="68" y="38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2" y="45"/>
                      <a:pt x="72" y="45"/>
                    </a:cubicBezTo>
                    <a:cubicBezTo>
                      <a:pt x="72" y="45"/>
                      <a:pt x="72" y="46"/>
                      <a:pt x="72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1"/>
                    </a:cubicBezTo>
                    <a:cubicBezTo>
                      <a:pt x="74" y="51"/>
                      <a:pt x="74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7" y="54"/>
                      <a:pt x="77" y="54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6"/>
                      <a:pt x="77" y="56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7" y="60"/>
                      <a:pt x="77" y="61"/>
                      <a:pt x="77" y="63"/>
                    </a:cubicBezTo>
                    <a:cubicBezTo>
                      <a:pt x="77" y="66"/>
                      <a:pt x="78" y="68"/>
                      <a:pt x="79" y="71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77" y="71"/>
                      <a:pt x="77" y="71"/>
                      <a:pt x="76" y="70"/>
                    </a:cubicBezTo>
                    <a:cubicBezTo>
                      <a:pt x="76" y="70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5" y="69"/>
                      <a:pt x="75" y="68"/>
                      <a:pt x="75" y="68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6"/>
                      <a:pt x="74" y="65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3" y="64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2"/>
                      <a:pt x="72" y="62"/>
                    </a:cubicBezTo>
                    <a:cubicBezTo>
                      <a:pt x="72" y="62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1" y="61"/>
                      <a:pt x="71" y="61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5"/>
                      <a:pt x="69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7" y="55"/>
                      <a:pt x="67" y="54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5" y="50"/>
                      <a:pt x="65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9"/>
                      <a:pt x="63" y="50"/>
                      <a:pt x="64" y="51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3"/>
                      <a:pt x="66" y="54"/>
                      <a:pt x="67" y="55"/>
                    </a:cubicBezTo>
                    <a:cubicBezTo>
                      <a:pt x="67" y="56"/>
                      <a:pt x="67" y="56"/>
                      <a:pt x="68" y="56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1" y="62"/>
                      <a:pt x="71" y="63"/>
                    </a:cubicBezTo>
                    <a:cubicBezTo>
                      <a:pt x="71" y="63"/>
                      <a:pt x="71" y="63"/>
                      <a:pt x="72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5"/>
                      <a:pt x="72" y="66"/>
                      <a:pt x="73" y="67"/>
                    </a:cubicBezTo>
                    <a:cubicBezTo>
                      <a:pt x="73" y="67"/>
                      <a:pt x="73" y="67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4" y="68"/>
                      <a:pt x="75" y="69"/>
                      <a:pt x="75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6" y="70"/>
                      <a:pt x="76" y="71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8" y="73"/>
                      <a:pt x="78" y="74"/>
                      <a:pt x="78" y="74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9" y="75"/>
                      <a:pt x="79" y="75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80" y="79"/>
                      <a:pt x="81" y="80"/>
                      <a:pt x="81" y="80"/>
                    </a:cubicBezTo>
                    <a:cubicBezTo>
                      <a:pt x="82" y="81"/>
                      <a:pt x="82" y="82"/>
                      <a:pt x="82" y="82"/>
                    </a:cubicBezTo>
                    <a:cubicBezTo>
                      <a:pt x="82" y="82"/>
                      <a:pt x="82" y="83"/>
                      <a:pt x="82" y="83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2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0" y="92"/>
                      <a:pt x="80" y="93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5"/>
                      <a:pt x="80" y="95"/>
                    </a:cubicBezTo>
                    <a:cubicBezTo>
                      <a:pt x="80" y="95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1" y="96"/>
                      <a:pt x="81" y="97"/>
                      <a:pt x="81" y="9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1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8" y="103"/>
                      <a:pt x="78" y="104"/>
                    </a:cubicBezTo>
                    <a:cubicBezTo>
                      <a:pt x="78" y="105"/>
                      <a:pt x="78" y="106"/>
                      <a:pt x="78" y="107"/>
                    </a:cubicBezTo>
                    <a:cubicBezTo>
                      <a:pt x="78" y="108"/>
                      <a:pt x="78" y="109"/>
                      <a:pt x="78" y="110"/>
                    </a:cubicBezTo>
                    <a:cubicBezTo>
                      <a:pt x="78" y="112"/>
                      <a:pt x="78" y="114"/>
                      <a:pt x="78" y="115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6" y="117"/>
                    </a:cubicBezTo>
                    <a:cubicBezTo>
                      <a:pt x="76" y="118"/>
                      <a:pt x="76" y="119"/>
                      <a:pt x="76" y="119"/>
                    </a:cubicBezTo>
                    <a:cubicBezTo>
                      <a:pt x="76" y="120"/>
                      <a:pt x="76" y="121"/>
                      <a:pt x="76" y="122"/>
                    </a:cubicBezTo>
                    <a:cubicBezTo>
                      <a:pt x="76" y="122"/>
                      <a:pt x="76" y="122"/>
                      <a:pt x="76" y="123"/>
                    </a:cubicBezTo>
                    <a:cubicBezTo>
                      <a:pt x="76" y="123"/>
                      <a:pt x="76" y="124"/>
                      <a:pt x="76" y="124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4" y="126"/>
                      <a:pt x="73" y="127"/>
                      <a:pt x="72" y="128"/>
                    </a:cubicBezTo>
                    <a:cubicBezTo>
                      <a:pt x="72" y="129"/>
                      <a:pt x="72" y="129"/>
                      <a:pt x="71" y="129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30"/>
                      <a:pt x="71" y="130"/>
                      <a:pt x="71" y="131"/>
                    </a:cubicBezTo>
                    <a:cubicBezTo>
                      <a:pt x="71" y="131"/>
                      <a:pt x="71" y="132"/>
                      <a:pt x="71" y="132"/>
                    </a:cubicBezTo>
                    <a:cubicBezTo>
                      <a:pt x="71" y="133"/>
                      <a:pt x="70" y="133"/>
                      <a:pt x="70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69" y="133"/>
                      <a:pt x="69" y="133"/>
                      <a:pt x="69" y="134"/>
                    </a:cubicBezTo>
                    <a:cubicBezTo>
                      <a:pt x="69" y="134"/>
                      <a:pt x="69" y="134"/>
                      <a:pt x="69" y="13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6"/>
                      <a:pt x="68" y="136"/>
                      <a:pt x="68" y="137"/>
                    </a:cubicBezTo>
                    <a:cubicBezTo>
                      <a:pt x="68" y="137"/>
                      <a:pt x="68" y="137"/>
                      <a:pt x="68" y="137"/>
                    </a:cubicBezTo>
                    <a:cubicBezTo>
                      <a:pt x="68" y="138"/>
                      <a:pt x="68" y="139"/>
                      <a:pt x="68" y="140"/>
                    </a:cubicBezTo>
                    <a:cubicBezTo>
                      <a:pt x="67" y="141"/>
                      <a:pt x="67" y="142"/>
                      <a:pt x="66" y="142"/>
                    </a:cubicBezTo>
                    <a:cubicBezTo>
                      <a:pt x="66" y="142"/>
                      <a:pt x="66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4"/>
                      <a:pt x="63" y="144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3" y="144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4" y="145"/>
                      <a:pt x="64" y="146"/>
                      <a:pt x="64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7"/>
                      <a:pt x="64" y="148"/>
                      <a:pt x="64" y="148"/>
                    </a:cubicBezTo>
                    <a:cubicBezTo>
                      <a:pt x="64" y="148"/>
                      <a:pt x="64" y="149"/>
                      <a:pt x="64" y="149"/>
                    </a:cubicBezTo>
                    <a:cubicBezTo>
                      <a:pt x="64" y="150"/>
                      <a:pt x="64" y="150"/>
                      <a:pt x="63" y="150"/>
                    </a:cubicBezTo>
                    <a:cubicBezTo>
                      <a:pt x="63" y="150"/>
                      <a:pt x="62" y="150"/>
                      <a:pt x="62" y="150"/>
                    </a:cubicBezTo>
                    <a:cubicBezTo>
                      <a:pt x="62" y="150"/>
                      <a:pt x="61" y="150"/>
                      <a:pt x="61" y="150"/>
                    </a:cubicBezTo>
                    <a:cubicBezTo>
                      <a:pt x="61" y="150"/>
                      <a:pt x="61" y="150"/>
                      <a:pt x="60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59" y="150"/>
                      <a:pt x="58" y="151"/>
                      <a:pt x="58" y="151"/>
                    </a:cubicBezTo>
                    <a:cubicBezTo>
                      <a:pt x="57" y="152"/>
                      <a:pt x="57" y="153"/>
                      <a:pt x="57" y="154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6" y="155"/>
                      <a:pt x="55" y="156"/>
                      <a:pt x="55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5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8"/>
                      <a:pt x="50" y="158"/>
                      <a:pt x="49" y="158"/>
                    </a:cubicBezTo>
                    <a:cubicBezTo>
                      <a:pt x="49" y="158"/>
                      <a:pt x="49" y="158"/>
                      <a:pt x="48" y="158"/>
                    </a:cubicBezTo>
                    <a:cubicBezTo>
                      <a:pt x="48" y="158"/>
                      <a:pt x="47" y="158"/>
                      <a:pt x="46" y="15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5" y="158"/>
                      <a:pt x="45" y="159"/>
                      <a:pt x="45" y="159"/>
                    </a:cubicBezTo>
                    <a:close/>
                    <a:moveTo>
                      <a:pt x="33" y="25"/>
                    </a:moveTo>
                    <a:cubicBezTo>
                      <a:pt x="33" y="25"/>
                      <a:pt x="33" y="26"/>
                      <a:pt x="34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0" y="23"/>
                      <a:pt x="30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436" y="1498"/>
                <a:ext cx="388" cy="810"/>
              </a:xfrm>
              <a:custGeom>
                <a:avLst/>
                <a:gdLst>
                  <a:gd name="T0" fmla="*/ 50 w 88"/>
                  <a:gd name="T1" fmla="*/ 182 h 184"/>
                  <a:gd name="T2" fmla="*/ 46 w 88"/>
                  <a:gd name="T3" fmla="*/ 177 h 184"/>
                  <a:gd name="T4" fmla="*/ 40 w 88"/>
                  <a:gd name="T5" fmla="*/ 170 h 184"/>
                  <a:gd name="T6" fmla="*/ 36 w 88"/>
                  <a:gd name="T7" fmla="*/ 159 h 184"/>
                  <a:gd name="T8" fmla="*/ 34 w 88"/>
                  <a:gd name="T9" fmla="*/ 143 h 184"/>
                  <a:gd name="T10" fmla="*/ 33 w 88"/>
                  <a:gd name="T11" fmla="*/ 139 h 184"/>
                  <a:gd name="T12" fmla="*/ 29 w 88"/>
                  <a:gd name="T13" fmla="*/ 133 h 184"/>
                  <a:gd name="T14" fmla="*/ 23 w 88"/>
                  <a:gd name="T15" fmla="*/ 127 h 184"/>
                  <a:gd name="T16" fmla="*/ 20 w 88"/>
                  <a:gd name="T17" fmla="*/ 119 h 184"/>
                  <a:gd name="T18" fmla="*/ 17 w 88"/>
                  <a:gd name="T19" fmla="*/ 113 h 184"/>
                  <a:gd name="T20" fmla="*/ 15 w 88"/>
                  <a:gd name="T21" fmla="*/ 102 h 184"/>
                  <a:gd name="T22" fmla="*/ 17 w 88"/>
                  <a:gd name="T23" fmla="*/ 95 h 184"/>
                  <a:gd name="T24" fmla="*/ 15 w 88"/>
                  <a:gd name="T25" fmla="*/ 84 h 184"/>
                  <a:gd name="T26" fmla="*/ 11 w 88"/>
                  <a:gd name="T27" fmla="*/ 79 h 184"/>
                  <a:gd name="T28" fmla="*/ 8 w 88"/>
                  <a:gd name="T29" fmla="*/ 74 h 184"/>
                  <a:gd name="T30" fmla="*/ 3 w 88"/>
                  <a:gd name="T31" fmla="*/ 71 h 184"/>
                  <a:gd name="T32" fmla="*/ 2 w 88"/>
                  <a:gd name="T33" fmla="*/ 54 h 184"/>
                  <a:gd name="T34" fmla="*/ 55 w 88"/>
                  <a:gd name="T35" fmla="*/ 0 h 184"/>
                  <a:gd name="T36" fmla="*/ 53 w 88"/>
                  <a:gd name="T37" fmla="*/ 6 h 184"/>
                  <a:gd name="T38" fmla="*/ 49 w 88"/>
                  <a:gd name="T39" fmla="*/ 10 h 184"/>
                  <a:gd name="T40" fmla="*/ 48 w 88"/>
                  <a:gd name="T41" fmla="*/ 15 h 184"/>
                  <a:gd name="T42" fmla="*/ 53 w 88"/>
                  <a:gd name="T43" fmla="*/ 8 h 184"/>
                  <a:gd name="T44" fmla="*/ 63 w 88"/>
                  <a:gd name="T45" fmla="*/ 8 h 184"/>
                  <a:gd name="T46" fmla="*/ 66 w 88"/>
                  <a:gd name="T47" fmla="*/ 16 h 184"/>
                  <a:gd name="T48" fmla="*/ 61 w 88"/>
                  <a:gd name="T49" fmla="*/ 17 h 184"/>
                  <a:gd name="T50" fmla="*/ 50 w 88"/>
                  <a:gd name="T51" fmla="*/ 20 h 184"/>
                  <a:gd name="T52" fmla="*/ 51 w 88"/>
                  <a:gd name="T53" fmla="*/ 23 h 184"/>
                  <a:gd name="T54" fmla="*/ 46 w 88"/>
                  <a:gd name="T55" fmla="*/ 26 h 184"/>
                  <a:gd name="T56" fmla="*/ 42 w 88"/>
                  <a:gd name="T57" fmla="*/ 30 h 184"/>
                  <a:gd name="T58" fmla="*/ 35 w 88"/>
                  <a:gd name="T59" fmla="*/ 38 h 184"/>
                  <a:gd name="T60" fmla="*/ 29 w 88"/>
                  <a:gd name="T61" fmla="*/ 44 h 184"/>
                  <a:gd name="T62" fmla="*/ 26 w 88"/>
                  <a:gd name="T63" fmla="*/ 48 h 184"/>
                  <a:gd name="T64" fmla="*/ 21 w 88"/>
                  <a:gd name="T65" fmla="*/ 53 h 184"/>
                  <a:gd name="T66" fmla="*/ 14 w 88"/>
                  <a:gd name="T67" fmla="*/ 48 h 184"/>
                  <a:gd name="T68" fmla="*/ 9 w 88"/>
                  <a:gd name="T69" fmla="*/ 54 h 184"/>
                  <a:gd name="T70" fmla="*/ 7 w 88"/>
                  <a:gd name="T71" fmla="*/ 60 h 184"/>
                  <a:gd name="T72" fmla="*/ 6 w 88"/>
                  <a:gd name="T73" fmla="*/ 64 h 184"/>
                  <a:gd name="T74" fmla="*/ 10 w 88"/>
                  <a:gd name="T75" fmla="*/ 62 h 184"/>
                  <a:gd name="T76" fmla="*/ 12 w 88"/>
                  <a:gd name="T77" fmla="*/ 65 h 184"/>
                  <a:gd name="T78" fmla="*/ 13 w 88"/>
                  <a:gd name="T79" fmla="*/ 69 h 184"/>
                  <a:gd name="T80" fmla="*/ 14 w 88"/>
                  <a:gd name="T81" fmla="*/ 79 h 184"/>
                  <a:gd name="T82" fmla="*/ 20 w 88"/>
                  <a:gd name="T83" fmla="*/ 82 h 184"/>
                  <a:gd name="T84" fmla="*/ 22 w 88"/>
                  <a:gd name="T85" fmla="*/ 79 h 184"/>
                  <a:gd name="T86" fmla="*/ 29 w 88"/>
                  <a:gd name="T87" fmla="*/ 77 h 184"/>
                  <a:gd name="T88" fmla="*/ 40 w 88"/>
                  <a:gd name="T89" fmla="*/ 79 h 184"/>
                  <a:gd name="T90" fmla="*/ 46 w 88"/>
                  <a:gd name="T91" fmla="*/ 84 h 184"/>
                  <a:gd name="T92" fmla="*/ 55 w 88"/>
                  <a:gd name="T93" fmla="*/ 89 h 184"/>
                  <a:gd name="T94" fmla="*/ 60 w 88"/>
                  <a:gd name="T95" fmla="*/ 94 h 184"/>
                  <a:gd name="T96" fmla="*/ 59 w 88"/>
                  <a:gd name="T97" fmla="*/ 100 h 184"/>
                  <a:gd name="T98" fmla="*/ 68 w 88"/>
                  <a:gd name="T99" fmla="*/ 102 h 184"/>
                  <a:gd name="T100" fmla="*/ 78 w 88"/>
                  <a:gd name="T101" fmla="*/ 104 h 184"/>
                  <a:gd name="T102" fmla="*/ 87 w 88"/>
                  <a:gd name="T103" fmla="*/ 107 h 184"/>
                  <a:gd name="T104" fmla="*/ 88 w 88"/>
                  <a:gd name="T105" fmla="*/ 115 h 184"/>
                  <a:gd name="T106" fmla="*/ 82 w 88"/>
                  <a:gd name="T107" fmla="*/ 121 h 184"/>
                  <a:gd name="T108" fmla="*/ 81 w 88"/>
                  <a:gd name="T109" fmla="*/ 133 h 184"/>
                  <a:gd name="T110" fmla="*/ 73 w 88"/>
                  <a:gd name="T111" fmla="*/ 141 h 184"/>
                  <a:gd name="T112" fmla="*/ 65 w 88"/>
                  <a:gd name="T113" fmla="*/ 145 h 184"/>
                  <a:gd name="T114" fmla="*/ 60 w 88"/>
                  <a:gd name="T115" fmla="*/ 159 h 184"/>
                  <a:gd name="T116" fmla="*/ 56 w 88"/>
                  <a:gd name="T117" fmla="*/ 165 h 184"/>
                  <a:gd name="T118" fmla="*/ 51 w 88"/>
                  <a:gd name="T119" fmla="*/ 169 h 184"/>
                  <a:gd name="T120" fmla="*/ 54 w 88"/>
                  <a:gd name="T121" fmla="*/ 178 h 184"/>
                  <a:gd name="T122" fmla="*/ 55 w 88"/>
                  <a:gd name="T123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" h="184">
                    <a:moveTo>
                      <a:pt x="54" y="184"/>
                    </a:moveTo>
                    <a:cubicBezTo>
                      <a:pt x="54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1" y="183"/>
                      <a:pt x="51" y="183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50" y="183"/>
                      <a:pt x="50" y="183"/>
                      <a:pt x="50" y="183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49" y="182"/>
                      <a:pt x="49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8" y="181"/>
                      <a:pt x="48" y="181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79"/>
                      <a:pt x="46" y="179"/>
                      <a:pt x="46" y="179"/>
                    </a:cubicBezTo>
                    <a:cubicBezTo>
                      <a:pt x="46" y="179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6"/>
                      <a:pt x="45" y="176"/>
                      <a:pt x="45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3" y="174"/>
                      <a:pt x="43" y="174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2" y="173"/>
                      <a:pt x="42" y="172"/>
                    </a:cubicBezTo>
                    <a:cubicBezTo>
                      <a:pt x="42" y="172"/>
                      <a:pt x="42" y="172"/>
                      <a:pt x="42" y="171"/>
                    </a:cubicBezTo>
                    <a:cubicBezTo>
                      <a:pt x="42" y="171"/>
                      <a:pt x="41" y="171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0" y="170"/>
                      <a:pt x="40" y="170"/>
                      <a:pt x="40" y="170"/>
                    </a:cubicBezTo>
                    <a:cubicBezTo>
                      <a:pt x="40" y="169"/>
                      <a:pt x="40" y="169"/>
                      <a:pt x="40" y="169"/>
                    </a:cubicBezTo>
                    <a:cubicBezTo>
                      <a:pt x="40" y="169"/>
                      <a:pt x="40" y="168"/>
                      <a:pt x="3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7"/>
                      <a:pt x="37" y="166"/>
                      <a:pt x="37" y="165"/>
                    </a:cubicBezTo>
                    <a:cubicBezTo>
                      <a:pt x="37" y="165"/>
                      <a:pt x="37" y="164"/>
                      <a:pt x="37" y="164"/>
                    </a:cubicBezTo>
                    <a:cubicBezTo>
                      <a:pt x="37" y="164"/>
                      <a:pt x="37" y="164"/>
                      <a:pt x="37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62"/>
                      <a:pt x="37" y="162"/>
                      <a:pt x="38" y="162"/>
                    </a:cubicBezTo>
                    <a:cubicBezTo>
                      <a:pt x="38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6" y="160"/>
                      <a:pt x="36" y="160"/>
                      <a:pt x="36" y="159"/>
                    </a:cubicBezTo>
                    <a:cubicBezTo>
                      <a:pt x="36" y="158"/>
                      <a:pt x="36" y="158"/>
                      <a:pt x="37" y="157"/>
                    </a:cubicBezTo>
                    <a:cubicBezTo>
                      <a:pt x="37" y="157"/>
                      <a:pt x="37" y="156"/>
                      <a:pt x="36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6" y="156"/>
                      <a:pt x="36" y="156"/>
                      <a:pt x="36" y="155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5"/>
                    </a:cubicBezTo>
                    <a:cubicBezTo>
                      <a:pt x="35" y="145"/>
                      <a:pt x="35" y="145"/>
                      <a:pt x="35" y="144"/>
                    </a:cubicBezTo>
                    <a:cubicBezTo>
                      <a:pt x="35" y="144"/>
                      <a:pt x="35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3" y="141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3" y="141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2" y="139"/>
                      <a:pt x="32" y="138"/>
                      <a:pt x="32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8"/>
                      <a:pt x="32" y="137"/>
                      <a:pt x="32" y="137"/>
                    </a:cubicBezTo>
                    <a:cubicBezTo>
                      <a:pt x="32" y="137"/>
                      <a:pt x="32" y="136"/>
                      <a:pt x="32" y="136"/>
                    </a:cubicBezTo>
                    <a:cubicBezTo>
                      <a:pt x="32" y="135"/>
                      <a:pt x="32" y="135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0" y="134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7" y="133"/>
                      <a:pt x="27" y="132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8"/>
                      <a:pt x="23" y="128"/>
                    </a:cubicBezTo>
                    <a:cubicBezTo>
                      <a:pt x="23" y="128"/>
                      <a:pt x="23" y="128"/>
                      <a:pt x="23" y="128"/>
                    </a:cubicBezTo>
                    <a:cubicBezTo>
                      <a:pt x="23" y="128"/>
                      <a:pt x="22" y="128"/>
                      <a:pt x="23" y="127"/>
                    </a:cubicBezTo>
                    <a:cubicBezTo>
                      <a:pt x="23" y="127"/>
                      <a:pt x="23" y="127"/>
                      <a:pt x="23" y="127"/>
                    </a:cubicBezTo>
                    <a:cubicBezTo>
                      <a:pt x="23" y="127"/>
                      <a:pt x="23" y="127"/>
                      <a:pt x="22" y="126"/>
                    </a:cubicBezTo>
                    <a:cubicBezTo>
                      <a:pt x="22" y="126"/>
                      <a:pt x="22" y="126"/>
                      <a:pt x="22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3"/>
                      <a:pt x="21" y="123"/>
                      <a:pt x="21" y="122"/>
                    </a:cubicBezTo>
                    <a:cubicBezTo>
                      <a:pt x="21" y="121"/>
                      <a:pt x="21" y="120"/>
                      <a:pt x="21" y="120"/>
                    </a:cubicBezTo>
                    <a:cubicBezTo>
                      <a:pt x="21" y="120"/>
                      <a:pt x="21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8"/>
                      <a:pt x="20" y="118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8" y="116"/>
                      <a:pt x="18" y="116"/>
                      <a:pt x="18" y="115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7" y="115"/>
                      <a:pt x="17" y="114"/>
                      <a:pt x="17" y="114"/>
                    </a:cubicBezTo>
                    <a:cubicBezTo>
                      <a:pt x="17" y="114"/>
                      <a:pt x="17" y="113"/>
                      <a:pt x="17" y="113"/>
                    </a:cubicBezTo>
                    <a:cubicBezTo>
                      <a:pt x="16" y="113"/>
                      <a:pt x="16" y="112"/>
                      <a:pt x="16" y="112"/>
                    </a:cubicBezTo>
                    <a:cubicBezTo>
                      <a:pt x="16" y="111"/>
                      <a:pt x="15" y="111"/>
                      <a:pt x="15" y="110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3" y="109"/>
                      <a:pt x="13" y="108"/>
                      <a:pt x="13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4"/>
                      <a:pt x="14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3"/>
                      <a:pt x="14" y="103"/>
                      <a:pt x="15" y="103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15" y="103"/>
                      <a:pt x="15" y="103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4" y="102"/>
                      <a:pt x="14" y="101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7"/>
                      <a:pt x="15" y="97"/>
                    </a:cubicBezTo>
                    <a:cubicBezTo>
                      <a:pt x="15" y="97"/>
                      <a:pt x="16" y="97"/>
                      <a:pt x="16" y="97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1"/>
                      <a:pt x="18" y="90"/>
                    </a:cubicBezTo>
                    <a:cubicBezTo>
                      <a:pt x="18" y="90"/>
                      <a:pt x="18" y="89"/>
                      <a:pt x="18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7"/>
                      <a:pt x="17" y="87"/>
                      <a:pt x="17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6" y="86"/>
                      <a:pt x="16" y="86"/>
                      <a:pt x="16" y="85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1" y="83"/>
                      <a:pt x="11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0"/>
                      <a:pt x="11" y="80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7"/>
                      <a:pt x="10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5" y="73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4" y="72"/>
                      <a:pt x="4" y="72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3" y="71"/>
                      <a:pt x="3" y="71"/>
                    </a:cubicBezTo>
                    <a:cubicBezTo>
                      <a:pt x="3" y="70"/>
                      <a:pt x="2" y="70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4" y="46"/>
                      <a:pt x="6" y="41"/>
                      <a:pt x="9" y="37"/>
                    </a:cubicBezTo>
                    <a:cubicBezTo>
                      <a:pt x="17" y="28"/>
                      <a:pt x="26" y="19"/>
                      <a:pt x="36" y="11"/>
                    </a:cubicBezTo>
                    <a:cubicBezTo>
                      <a:pt x="42" y="7"/>
                      <a:pt x="47" y="4"/>
                      <a:pt x="53" y="1"/>
                    </a:cubicBezTo>
                    <a:cubicBezTo>
                      <a:pt x="54" y="0"/>
                      <a:pt x="54" y="0"/>
                      <a:pt x="5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8" y="2"/>
                    </a:cubicBezTo>
                    <a:cubicBezTo>
                      <a:pt x="58" y="2"/>
                      <a:pt x="58" y="3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49" y="8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10"/>
                      <a:pt x="49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3"/>
                    </a:cubicBezTo>
                    <a:cubicBezTo>
                      <a:pt x="47" y="13"/>
                      <a:pt x="48" y="14"/>
                      <a:pt x="48" y="1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8" y="15"/>
                      <a:pt x="48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5"/>
                      <a:pt x="48" y="14"/>
                      <a:pt x="48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3"/>
                      <a:pt x="50" y="13"/>
                      <a:pt x="50" y="13"/>
                    </a:cubicBezTo>
                    <a:cubicBezTo>
                      <a:pt x="50" y="13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2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7" y="8"/>
                      <a:pt x="58" y="7"/>
                      <a:pt x="58" y="7"/>
                    </a:cubicBezTo>
                    <a:cubicBezTo>
                      <a:pt x="58" y="6"/>
                      <a:pt x="58" y="6"/>
                      <a:pt x="59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4" y="6"/>
                      <a:pt x="64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5" y="9"/>
                      <a:pt x="65" y="9"/>
                      <a:pt x="65" y="8"/>
                    </a:cubicBezTo>
                    <a:cubicBezTo>
                      <a:pt x="65" y="8"/>
                      <a:pt x="65" y="8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3"/>
                      <a:pt x="67" y="13"/>
                      <a:pt x="68" y="14"/>
                    </a:cubicBezTo>
                    <a:cubicBezTo>
                      <a:pt x="68" y="14"/>
                      <a:pt x="68" y="15"/>
                      <a:pt x="68" y="15"/>
                    </a:cubicBezTo>
                    <a:cubicBezTo>
                      <a:pt x="67" y="15"/>
                      <a:pt x="67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4" y="16"/>
                      <a:pt x="64" y="16"/>
                    </a:cubicBezTo>
                    <a:cubicBezTo>
                      <a:pt x="64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9"/>
                      <a:pt x="53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0"/>
                      <a:pt x="52" y="20"/>
                      <a:pt x="52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4"/>
                      <a:pt x="51" y="24"/>
                      <a:pt x="50" y="24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5"/>
                      <a:pt x="49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6"/>
                      <a:pt x="47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cubicBezTo>
                      <a:pt x="45" y="28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8" y="33"/>
                      <a:pt x="37" y="34"/>
                    </a:cubicBezTo>
                    <a:cubicBezTo>
                      <a:pt x="37" y="34"/>
                      <a:pt x="37" y="34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2" y="40"/>
                    </a:cubicBezTo>
                    <a:cubicBezTo>
                      <a:pt x="32" y="40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3"/>
                      <a:pt x="29" y="43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5"/>
                    </a:cubicBezTo>
                    <a:cubicBezTo>
                      <a:pt x="28" y="45"/>
                      <a:pt x="28" y="45"/>
                      <a:pt x="27" y="45"/>
                    </a:cubicBezTo>
                    <a:cubicBezTo>
                      <a:pt x="27" y="45"/>
                      <a:pt x="27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6"/>
                      <a:pt x="26" y="47"/>
                    </a:cubicBezTo>
                    <a:cubicBezTo>
                      <a:pt x="26" y="47"/>
                      <a:pt x="26" y="47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1"/>
                      <a:pt x="24" y="51"/>
                    </a:cubicBezTo>
                    <a:cubicBezTo>
                      <a:pt x="24" y="52"/>
                      <a:pt x="24" y="54"/>
                      <a:pt x="22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0"/>
                      <a:pt x="22" y="50"/>
                    </a:cubicBezTo>
                    <a:cubicBezTo>
                      <a:pt x="22" y="50"/>
                      <a:pt x="22" y="49"/>
                      <a:pt x="22" y="48"/>
                    </a:cubicBezTo>
                    <a:cubicBezTo>
                      <a:pt x="22" y="47"/>
                      <a:pt x="21" y="47"/>
                      <a:pt x="21" y="46"/>
                    </a:cubicBezTo>
                    <a:cubicBezTo>
                      <a:pt x="21" y="46"/>
                      <a:pt x="21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9" y="46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8"/>
                      <a:pt x="17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8"/>
                    </a:cubicBezTo>
                    <a:cubicBezTo>
                      <a:pt x="14" y="48"/>
                      <a:pt x="13" y="48"/>
                      <a:pt x="13" y="48"/>
                    </a:cubicBezTo>
                    <a:cubicBezTo>
                      <a:pt x="13" y="49"/>
                      <a:pt x="13" y="49"/>
                      <a:pt x="12" y="50"/>
                    </a:cubicBezTo>
                    <a:cubicBezTo>
                      <a:pt x="12" y="50"/>
                      <a:pt x="11" y="50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7"/>
                      <a:pt x="8" y="58"/>
                      <a:pt x="8" y="58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9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6" y="63"/>
                      <a:pt x="6" y="63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7" y="65"/>
                      <a:pt x="7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1"/>
                      <a:pt x="11" y="60"/>
                      <a:pt x="12" y="60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4" y="62"/>
                      <a:pt x="14" y="63"/>
                    </a:cubicBezTo>
                    <a:cubicBezTo>
                      <a:pt x="14" y="65"/>
                      <a:pt x="13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6"/>
                      <a:pt x="12" y="66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2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69"/>
                      <a:pt x="12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70"/>
                      <a:pt x="14" y="70"/>
                    </a:cubicBezTo>
                    <a:cubicBezTo>
                      <a:pt x="15" y="70"/>
                      <a:pt x="14" y="71"/>
                      <a:pt x="14" y="71"/>
                    </a:cubicBezTo>
                    <a:cubicBezTo>
                      <a:pt x="14" y="72"/>
                      <a:pt x="14" y="72"/>
                      <a:pt x="15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4"/>
                      <a:pt x="16" y="75"/>
                      <a:pt x="15" y="75"/>
                    </a:cubicBezTo>
                    <a:cubicBezTo>
                      <a:pt x="15" y="76"/>
                      <a:pt x="14" y="76"/>
                      <a:pt x="13" y="76"/>
                    </a:cubicBezTo>
                    <a:cubicBezTo>
                      <a:pt x="13" y="76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80"/>
                      <a:pt x="14" y="80"/>
                    </a:cubicBezTo>
                    <a:cubicBezTo>
                      <a:pt x="14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1"/>
                    </a:cubicBezTo>
                    <a:cubicBezTo>
                      <a:pt x="15" y="80"/>
                      <a:pt x="16" y="80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80"/>
                      <a:pt x="18" y="80"/>
                    </a:cubicBezTo>
                    <a:cubicBezTo>
                      <a:pt x="18" y="80"/>
                      <a:pt x="19" y="80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3" y="79"/>
                      <a:pt x="23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1" y="77"/>
                      <a:pt x="31" y="77"/>
                    </a:cubicBezTo>
                    <a:cubicBezTo>
                      <a:pt x="32" y="77"/>
                      <a:pt x="32" y="78"/>
                      <a:pt x="33" y="78"/>
                    </a:cubicBezTo>
                    <a:cubicBezTo>
                      <a:pt x="33" y="78"/>
                      <a:pt x="33" y="78"/>
                      <a:pt x="34" y="79"/>
                    </a:cubicBezTo>
                    <a:cubicBezTo>
                      <a:pt x="34" y="79"/>
                      <a:pt x="35" y="79"/>
                      <a:pt x="35" y="79"/>
                    </a:cubicBezTo>
                    <a:cubicBezTo>
                      <a:pt x="36" y="79"/>
                      <a:pt x="36" y="79"/>
                      <a:pt x="37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80"/>
                      <a:pt x="38" y="80"/>
                      <a:pt x="39" y="80"/>
                    </a:cubicBezTo>
                    <a:cubicBezTo>
                      <a:pt x="39" y="80"/>
                      <a:pt x="39" y="81"/>
                      <a:pt x="39" y="81"/>
                    </a:cubicBezTo>
                    <a:cubicBezTo>
                      <a:pt x="39" y="81"/>
                      <a:pt x="39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40" y="79"/>
                      <a:pt x="40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80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5" y="82"/>
                      <a:pt x="45" y="82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7" y="85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7" y="86"/>
                      <a:pt x="48" y="86"/>
                      <a:pt x="48" y="86"/>
                    </a:cubicBezTo>
                    <a:cubicBezTo>
                      <a:pt x="48" y="86"/>
                      <a:pt x="49" y="86"/>
                      <a:pt x="49" y="86"/>
                    </a:cubicBezTo>
                    <a:cubicBezTo>
                      <a:pt x="49" y="86"/>
                      <a:pt x="50" y="86"/>
                      <a:pt x="50" y="86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7"/>
                      <a:pt x="51" y="87"/>
                      <a:pt x="51" y="87"/>
                    </a:cubicBezTo>
                    <a:cubicBezTo>
                      <a:pt x="51" y="87"/>
                      <a:pt x="51" y="87"/>
                      <a:pt x="52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87"/>
                      <a:pt x="54" y="87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8"/>
                      <a:pt x="55" y="88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6" y="89"/>
                      <a:pt x="56" y="90"/>
                      <a:pt x="57" y="90"/>
                    </a:cubicBezTo>
                    <a:cubicBezTo>
                      <a:pt x="57" y="90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8" y="92"/>
                      <a:pt x="58" y="92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4"/>
                      <a:pt x="62" y="95"/>
                      <a:pt x="62" y="95"/>
                    </a:cubicBezTo>
                    <a:cubicBezTo>
                      <a:pt x="63" y="96"/>
                      <a:pt x="63" y="96"/>
                      <a:pt x="63" y="97"/>
                    </a:cubicBezTo>
                    <a:cubicBezTo>
                      <a:pt x="63" y="97"/>
                      <a:pt x="63" y="97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9"/>
                      <a:pt x="60" y="99"/>
                    </a:cubicBezTo>
                    <a:cubicBezTo>
                      <a:pt x="60" y="99"/>
                      <a:pt x="59" y="99"/>
                      <a:pt x="59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100"/>
                    </a:cubicBezTo>
                    <a:cubicBezTo>
                      <a:pt x="58" y="100"/>
                      <a:pt x="58" y="100"/>
                      <a:pt x="59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100"/>
                      <a:pt x="66" y="100"/>
                      <a:pt x="66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6" y="100"/>
                      <a:pt x="67" y="100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9" y="102"/>
                    </a:cubicBezTo>
                    <a:cubicBezTo>
                      <a:pt x="69" y="102"/>
                      <a:pt x="69" y="102"/>
                      <a:pt x="70" y="102"/>
                    </a:cubicBezTo>
                    <a:cubicBezTo>
                      <a:pt x="70" y="102"/>
                      <a:pt x="70" y="102"/>
                      <a:pt x="70" y="103"/>
                    </a:cubicBezTo>
                    <a:cubicBezTo>
                      <a:pt x="70" y="103"/>
                      <a:pt x="71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3" y="103"/>
                      <a:pt x="73" y="103"/>
                    </a:cubicBezTo>
                    <a:cubicBezTo>
                      <a:pt x="74" y="103"/>
                      <a:pt x="75" y="103"/>
                      <a:pt x="75" y="103"/>
                    </a:cubicBezTo>
                    <a:cubicBezTo>
                      <a:pt x="75" y="103"/>
                      <a:pt x="75" y="104"/>
                      <a:pt x="76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80" y="104"/>
                    </a:cubicBezTo>
                    <a:cubicBezTo>
                      <a:pt x="80" y="104"/>
                      <a:pt x="80" y="105"/>
                      <a:pt x="80" y="105"/>
                    </a:cubicBezTo>
                    <a:cubicBezTo>
                      <a:pt x="80" y="105"/>
                      <a:pt x="80" y="105"/>
                      <a:pt x="81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3" y="107"/>
                      <a:pt x="83" y="107"/>
                    </a:cubicBezTo>
                    <a:cubicBezTo>
                      <a:pt x="83" y="107"/>
                      <a:pt x="84" y="107"/>
                      <a:pt x="85" y="107"/>
                    </a:cubicBezTo>
                    <a:cubicBezTo>
                      <a:pt x="85" y="107"/>
                      <a:pt x="85" y="107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3"/>
                      <a:pt x="87" y="114"/>
                      <a:pt x="87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6" y="117"/>
                      <a:pt x="85" y="118"/>
                      <a:pt x="85" y="119"/>
                    </a:cubicBezTo>
                    <a:cubicBezTo>
                      <a:pt x="85" y="119"/>
                      <a:pt x="84" y="119"/>
                      <a:pt x="84" y="119"/>
                    </a:cubicBezTo>
                    <a:cubicBezTo>
                      <a:pt x="84" y="120"/>
                      <a:pt x="84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79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9"/>
                      <a:pt x="80" y="129"/>
                      <a:pt x="80" y="130"/>
                    </a:cubicBezTo>
                    <a:cubicBezTo>
                      <a:pt x="80" y="131"/>
                      <a:pt x="80" y="132"/>
                      <a:pt x="81" y="133"/>
                    </a:cubicBezTo>
                    <a:cubicBezTo>
                      <a:pt x="81" y="134"/>
                      <a:pt x="80" y="135"/>
                      <a:pt x="79" y="135"/>
                    </a:cubicBezTo>
                    <a:cubicBezTo>
                      <a:pt x="79" y="135"/>
                      <a:pt x="78" y="135"/>
                      <a:pt x="78" y="135"/>
                    </a:cubicBezTo>
                    <a:cubicBezTo>
                      <a:pt x="78" y="136"/>
                      <a:pt x="78" y="136"/>
                      <a:pt x="77" y="137"/>
                    </a:cubicBezTo>
                    <a:cubicBezTo>
                      <a:pt x="77" y="137"/>
                      <a:pt x="77" y="137"/>
                      <a:pt x="77" y="138"/>
                    </a:cubicBezTo>
                    <a:cubicBezTo>
                      <a:pt x="77" y="138"/>
                      <a:pt x="76" y="138"/>
                      <a:pt x="76" y="138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6" y="138"/>
                      <a:pt x="75" y="138"/>
                      <a:pt x="75" y="138"/>
                    </a:cubicBezTo>
                    <a:cubicBezTo>
                      <a:pt x="75" y="138"/>
                      <a:pt x="75" y="139"/>
                      <a:pt x="75" y="139"/>
                    </a:cubicBezTo>
                    <a:cubicBezTo>
                      <a:pt x="75" y="139"/>
                      <a:pt x="74" y="139"/>
                      <a:pt x="74" y="139"/>
                    </a:cubicBezTo>
                    <a:cubicBezTo>
                      <a:pt x="74" y="139"/>
                      <a:pt x="74" y="139"/>
                      <a:pt x="73" y="139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3" y="139"/>
                      <a:pt x="73" y="140"/>
                      <a:pt x="73" y="140"/>
                    </a:cubicBezTo>
                    <a:cubicBezTo>
                      <a:pt x="73" y="140"/>
                      <a:pt x="73" y="140"/>
                      <a:pt x="73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2"/>
                      <a:pt x="72" y="142"/>
                      <a:pt x="71" y="142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70" y="142"/>
                      <a:pt x="70" y="142"/>
                      <a:pt x="69" y="142"/>
                    </a:cubicBezTo>
                    <a:cubicBezTo>
                      <a:pt x="69" y="142"/>
                      <a:pt x="69" y="142"/>
                      <a:pt x="68" y="142"/>
                    </a:cubicBezTo>
                    <a:cubicBezTo>
                      <a:pt x="68" y="142"/>
                      <a:pt x="67" y="142"/>
                      <a:pt x="67" y="142"/>
                    </a:cubicBezTo>
                    <a:cubicBezTo>
                      <a:pt x="66" y="142"/>
                      <a:pt x="66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5" y="144"/>
                      <a:pt x="65" y="144"/>
                      <a:pt x="65" y="145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64" y="152"/>
                      <a:pt x="64" y="153"/>
                      <a:pt x="63" y="154"/>
                    </a:cubicBezTo>
                    <a:cubicBezTo>
                      <a:pt x="63" y="155"/>
                      <a:pt x="62" y="155"/>
                      <a:pt x="61" y="156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7"/>
                      <a:pt x="60" y="157"/>
                      <a:pt x="60" y="158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56" y="160"/>
                      <a:pt x="56" y="160"/>
                      <a:pt x="57" y="160"/>
                    </a:cubicBezTo>
                    <a:cubicBezTo>
                      <a:pt x="57" y="160"/>
                      <a:pt x="57" y="160"/>
                      <a:pt x="57" y="160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57" y="161"/>
                      <a:pt x="57" y="162"/>
                      <a:pt x="58" y="162"/>
                    </a:cubicBezTo>
                    <a:cubicBezTo>
                      <a:pt x="58" y="162"/>
                      <a:pt x="59" y="163"/>
                      <a:pt x="58" y="164"/>
                    </a:cubicBezTo>
                    <a:cubicBezTo>
                      <a:pt x="58" y="165"/>
                      <a:pt x="57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5" y="165"/>
                      <a:pt x="55" y="165"/>
                      <a:pt x="55" y="165"/>
                    </a:cubicBezTo>
                    <a:cubicBezTo>
                      <a:pt x="55" y="165"/>
                      <a:pt x="55" y="165"/>
                      <a:pt x="55" y="166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4" y="166"/>
                      <a:pt x="54" y="166"/>
                      <a:pt x="53" y="16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3" y="166"/>
                      <a:pt x="53" y="167"/>
                      <a:pt x="53" y="167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53" y="168"/>
                      <a:pt x="52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70"/>
                      <a:pt x="51" y="170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1"/>
                      <a:pt x="52" y="171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2" y="171"/>
                      <a:pt x="53" y="172"/>
                      <a:pt x="53" y="172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53" y="174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5" y="178"/>
                      <a:pt x="55" y="179"/>
                    </a:cubicBezTo>
                    <a:cubicBezTo>
                      <a:pt x="55" y="179"/>
                      <a:pt x="55" y="180"/>
                      <a:pt x="55" y="180"/>
                    </a:cubicBezTo>
                    <a:cubicBezTo>
                      <a:pt x="55" y="180"/>
                      <a:pt x="55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5" y="182"/>
                      <a:pt x="55" y="182"/>
                    </a:cubicBezTo>
                    <a:cubicBezTo>
                      <a:pt x="55" y="182"/>
                      <a:pt x="55" y="182"/>
                      <a:pt x="55" y="183"/>
                    </a:cubicBezTo>
                    <a:cubicBezTo>
                      <a:pt x="55" y="183"/>
                      <a:pt x="55" y="183"/>
                      <a:pt x="55" y="184"/>
                    </a:cubicBezTo>
                    <a:cubicBezTo>
                      <a:pt x="55" y="184"/>
                      <a:pt x="54" y="184"/>
                      <a:pt x="54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4260" y="2053"/>
                <a:ext cx="40" cy="66"/>
              </a:xfrm>
              <a:custGeom>
                <a:avLst/>
                <a:gdLst>
                  <a:gd name="T0" fmla="*/ 2 w 9"/>
                  <a:gd name="T1" fmla="*/ 15 h 15"/>
                  <a:gd name="T2" fmla="*/ 1 w 9"/>
                  <a:gd name="T3" fmla="*/ 15 h 15"/>
                  <a:gd name="T4" fmla="*/ 0 w 9"/>
                  <a:gd name="T5" fmla="*/ 15 h 15"/>
                  <a:gd name="T6" fmla="*/ 1 w 9"/>
                  <a:gd name="T7" fmla="*/ 14 h 15"/>
                  <a:gd name="T8" fmla="*/ 1 w 9"/>
                  <a:gd name="T9" fmla="*/ 13 h 15"/>
                  <a:gd name="T10" fmla="*/ 1 w 9"/>
                  <a:gd name="T11" fmla="*/ 10 h 15"/>
                  <a:gd name="T12" fmla="*/ 1 w 9"/>
                  <a:gd name="T13" fmla="*/ 9 h 15"/>
                  <a:gd name="T14" fmla="*/ 1 w 9"/>
                  <a:gd name="T15" fmla="*/ 9 h 15"/>
                  <a:gd name="T16" fmla="*/ 2 w 9"/>
                  <a:gd name="T17" fmla="*/ 7 h 15"/>
                  <a:gd name="T18" fmla="*/ 2 w 9"/>
                  <a:gd name="T19" fmla="*/ 6 h 15"/>
                  <a:gd name="T20" fmla="*/ 2 w 9"/>
                  <a:gd name="T21" fmla="*/ 6 h 15"/>
                  <a:gd name="T22" fmla="*/ 3 w 9"/>
                  <a:gd name="T23" fmla="*/ 5 h 15"/>
                  <a:gd name="T24" fmla="*/ 3 w 9"/>
                  <a:gd name="T25" fmla="*/ 5 h 15"/>
                  <a:gd name="T26" fmla="*/ 3 w 9"/>
                  <a:gd name="T27" fmla="*/ 4 h 15"/>
                  <a:gd name="T28" fmla="*/ 4 w 9"/>
                  <a:gd name="T29" fmla="*/ 3 h 15"/>
                  <a:gd name="T30" fmla="*/ 5 w 9"/>
                  <a:gd name="T31" fmla="*/ 2 h 15"/>
                  <a:gd name="T32" fmla="*/ 6 w 9"/>
                  <a:gd name="T33" fmla="*/ 0 h 15"/>
                  <a:gd name="T34" fmla="*/ 7 w 9"/>
                  <a:gd name="T35" fmla="*/ 1 h 15"/>
                  <a:gd name="T36" fmla="*/ 7 w 9"/>
                  <a:gd name="T37" fmla="*/ 1 h 15"/>
                  <a:gd name="T38" fmla="*/ 8 w 9"/>
                  <a:gd name="T39" fmla="*/ 1 h 15"/>
                  <a:gd name="T40" fmla="*/ 8 w 9"/>
                  <a:gd name="T41" fmla="*/ 2 h 15"/>
                  <a:gd name="T42" fmla="*/ 6 w 9"/>
                  <a:gd name="T43" fmla="*/ 6 h 15"/>
                  <a:gd name="T44" fmla="*/ 6 w 9"/>
                  <a:gd name="T45" fmla="*/ 6 h 15"/>
                  <a:gd name="T46" fmla="*/ 5 w 9"/>
                  <a:gd name="T47" fmla="*/ 6 h 15"/>
                  <a:gd name="T48" fmla="*/ 6 w 9"/>
                  <a:gd name="T49" fmla="*/ 7 h 15"/>
                  <a:gd name="T50" fmla="*/ 6 w 9"/>
                  <a:gd name="T51" fmla="*/ 7 h 15"/>
                  <a:gd name="T52" fmla="*/ 5 w 9"/>
                  <a:gd name="T53" fmla="*/ 8 h 15"/>
                  <a:gd name="T54" fmla="*/ 5 w 9"/>
                  <a:gd name="T55" fmla="*/ 8 h 15"/>
                  <a:gd name="T56" fmla="*/ 5 w 9"/>
                  <a:gd name="T57" fmla="*/ 9 h 15"/>
                  <a:gd name="T58" fmla="*/ 5 w 9"/>
                  <a:gd name="T59" fmla="*/ 9 h 15"/>
                  <a:gd name="T60" fmla="*/ 5 w 9"/>
                  <a:gd name="T61" fmla="*/ 10 h 15"/>
                  <a:gd name="T62" fmla="*/ 5 w 9"/>
                  <a:gd name="T63" fmla="*/ 11 h 15"/>
                  <a:gd name="T64" fmla="*/ 4 w 9"/>
                  <a:gd name="T65" fmla="*/ 12 h 15"/>
                  <a:gd name="T66" fmla="*/ 4 w 9"/>
                  <a:gd name="T67" fmla="*/ 12 h 15"/>
                  <a:gd name="T68" fmla="*/ 4 w 9"/>
                  <a:gd name="T69" fmla="*/ 13 h 15"/>
                  <a:gd name="T70" fmla="*/ 2 w 9"/>
                  <a:gd name="T7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5">
                    <a:moveTo>
                      <a:pt x="2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4286" y="2053"/>
                <a:ext cx="9" cy="1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1 h 3"/>
                  <a:gd name="T8" fmla="*/ 2 w 2"/>
                  <a:gd name="T9" fmla="*/ 2 h 3"/>
                  <a:gd name="T10" fmla="*/ 1 w 2"/>
                  <a:gd name="T11" fmla="*/ 3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3978" y="1498"/>
                <a:ext cx="13" cy="9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  <a:gd name="T14" fmla="*/ 1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3978" y="1507"/>
                <a:ext cx="35" cy="36"/>
              </a:xfrm>
              <a:custGeom>
                <a:avLst/>
                <a:gdLst>
                  <a:gd name="T0" fmla="*/ 2 w 8"/>
                  <a:gd name="T1" fmla="*/ 6 h 8"/>
                  <a:gd name="T2" fmla="*/ 2 w 8"/>
                  <a:gd name="T3" fmla="*/ 6 h 8"/>
                  <a:gd name="T4" fmla="*/ 3 w 8"/>
                  <a:gd name="T5" fmla="*/ 7 h 8"/>
                  <a:gd name="T6" fmla="*/ 6 w 8"/>
                  <a:gd name="T7" fmla="*/ 7 h 8"/>
                  <a:gd name="T8" fmla="*/ 6 w 8"/>
                  <a:gd name="T9" fmla="*/ 7 h 8"/>
                  <a:gd name="T10" fmla="*/ 7 w 8"/>
                  <a:gd name="T11" fmla="*/ 6 h 8"/>
                  <a:gd name="T12" fmla="*/ 8 w 8"/>
                  <a:gd name="T13" fmla="*/ 4 h 8"/>
                  <a:gd name="T14" fmla="*/ 7 w 8"/>
                  <a:gd name="T15" fmla="*/ 2 h 8"/>
                  <a:gd name="T16" fmla="*/ 8 w 8"/>
                  <a:gd name="T17" fmla="*/ 2 h 8"/>
                  <a:gd name="T18" fmla="*/ 8 w 8"/>
                  <a:gd name="T19" fmla="*/ 2 h 8"/>
                  <a:gd name="T20" fmla="*/ 8 w 8"/>
                  <a:gd name="T21" fmla="*/ 1 h 8"/>
                  <a:gd name="T22" fmla="*/ 8 w 8"/>
                  <a:gd name="T23" fmla="*/ 1 h 8"/>
                  <a:gd name="T24" fmla="*/ 7 w 8"/>
                  <a:gd name="T25" fmla="*/ 0 h 8"/>
                  <a:gd name="T26" fmla="*/ 5 w 8"/>
                  <a:gd name="T27" fmla="*/ 0 h 8"/>
                  <a:gd name="T28" fmla="*/ 4 w 8"/>
                  <a:gd name="T29" fmla="*/ 0 h 8"/>
                  <a:gd name="T30" fmla="*/ 4 w 8"/>
                  <a:gd name="T31" fmla="*/ 1 h 8"/>
                  <a:gd name="T32" fmla="*/ 4 w 8"/>
                  <a:gd name="T33" fmla="*/ 1 h 8"/>
                  <a:gd name="T34" fmla="*/ 2 w 8"/>
                  <a:gd name="T35" fmla="*/ 2 h 8"/>
                  <a:gd name="T36" fmla="*/ 2 w 8"/>
                  <a:gd name="T37" fmla="*/ 3 h 8"/>
                  <a:gd name="T38" fmla="*/ 1 w 8"/>
                  <a:gd name="T39" fmla="*/ 3 h 8"/>
                  <a:gd name="T40" fmla="*/ 1 w 8"/>
                  <a:gd name="T41" fmla="*/ 3 h 8"/>
                  <a:gd name="T42" fmla="*/ 1 w 8"/>
                  <a:gd name="T43" fmla="*/ 5 h 8"/>
                  <a:gd name="T44" fmla="*/ 2 w 8"/>
                  <a:gd name="T45" fmla="*/ 6 h 8"/>
                  <a:gd name="T46" fmla="*/ 2 w 8"/>
                  <a:gd name="T4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2" y="6"/>
                    </a:moveTo>
                    <a:cubicBezTo>
                      <a:pt x="2" y="6"/>
                      <a:pt x="3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7"/>
                      <a:pt x="5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6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4018" y="1512"/>
                <a:ext cx="22" cy="22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4 w 5"/>
                  <a:gd name="T5" fmla="*/ 4 h 5"/>
                  <a:gd name="T6" fmla="*/ 5 w 5"/>
                  <a:gd name="T7" fmla="*/ 2 h 5"/>
                  <a:gd name="T8" fmla="*/ 4 w 5"/>
                  <a:gd name="T9" fmla="*/ 1 h 5"/>
                  <a:gd name="T10" fmla="*/ 0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4 h 5"/>
                  <a:gd name="T18" fmla="*/ 2 w 5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4018" y="1534"/>
                <a:ext cx="22" cy="1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4 w 5"/>
                  <a:gd name="T5" fmla="*/ 3 h 3"/>
                  <a:gd name="T6" fmla="*/ 5 w 5"/>
                  <a:gd name="T7" fmla="*/ 3 h 3"/>
                  <a:gd name="T8" fmla="*/ 5 w 5"/>
                  <a:gd name="T9" fmla="*/ 2 h 3"/>
                  <a:gd name="T10" fmla="*/ 4 w 5"/>
                  <a:gd name="T11" fmla="*/ 1 h 3"/>
                  <a:gd name="T12" fmla="*/ 3 w 5"/>
                  <a:gd name="T13" fmla="*/ 1 h 3"/>
                  <a:gd name="T14" fmla="*/ 3 w 5"/>
                  <a:gd name="T15" fmla="*/ 0 h 3"/>
                  <a:gd name="T16" fmla="*/ 2 w 5"/>
                  <a:gd name="T17" fmla="*/ 0 h 3"/>
                  <a:gd name="T18" fmla="*/ 1 w 5"/>
                  <a:gd name="T19" fmla="*/ 0 h 3"/>
                  <a:gd name="T20" fmla="*/ 0 w 5"/>
                  <a:gd name="T21" fmla="*/ 0 h 3"/>
                  <a:gd name="T22" fmla="*/ 0 w 5"/>
                  <a:gd name="T23" fmla="*/ 1 h 3"/>
                  <a:gd name="T24" fmla="*/ 0 w 5"/>
                  <a:gd name="T25" fmla="*/ 2 h 3"/>
                  <a:gd name="T26" fmla="*/ 0 w 5"/>
                  <a:gd name="T27" fmla="*/ 2 h 3"/>
                  <a:gd name="T28" fmla="*/ 1 w 5"/>
                  <a:gd name="T29" fmla="*/ 2 h 3"/>
                  <a:gd name="T30" fmla="*/ 2 w 5"/>
                  <a:gd name="T31" fmla="*/ 2 h 3"/>
                  <a:gd name="T32" fmla="*/ 2 w 5"/>
                  <a:gd name="T33" fmla="*/ 3 h 3"/>
                  <a:gd name="T34" fmla="*/ 2 w 5"/>
                  <a:gd name="T35" fmla="*/ 3 h 3"/>
                  <a:gd name="T36" fmla="*/ 2 w 5"/>
                  <a:gd name="T3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784" y="1468"/>
                <a:ext cx="93" cy="66"/>
              </a:xfrm>
              <a:custGeom>
                <a:avLst/>
                <a:gdLst>
                  <a:gd name="T0" fmla="*/ 1 w 21"/>
                  <a:gd name="T1" fmla="*/ 2 h 15"/>
                  <a:gd name="T2" fmla="*/ 1 w 21"/>
                  <a:gd name="T3" fmla="*/ 2 h 15"/>
                  <a:gd name="T4" fmla="*/ 1 w 21"/>
                  <a:gd name="T5" fmla="*/ 3 h 15"/>
                  <a:gd name="T6" fmla="*/ 2 w 21"/>
                  <a:gd name="T7" fmla="*/ 3 h 15"/>
                  <a:gd name="T8" fmla="*/ 3 w 21"/>
                  <a:gd name="T9" fmla="*/ 5 h 15"/>
                  <a:gd name="T10" fmla="*/ 3 w 21"/>
                  <a:gd name="T11" fmla="*/ 8 h 15"/>
                  <a:gd name="T12" fmla="*/ 2 w 21"/>
                  <a:gd name="T13" fmla="*/ 8 h 15"/>
                  <a:gd name="T14" fmla="*/ 2 w 21"/>
                  <a:gd name="T15" fmla="*/ 8 h 15"/>
                  <a:gd name="T16" fmla="*/ 1 w 21"/>
                  <a:gd name="T17" fmla="*/ 9 h 15"/>
                  <a:gd name="T18" fmla="*/ 0 w 21"/>
                  <a:gd name="T19" fmla="*/ 10 h 15"/>
                  <a:gd name="T20" fmla="*/ 0 w 21"/>
                  <a:gd name="T21" fmla="*/ 11 h 15"/>
                  <a:gd name="T22" fmla="*/ 0 w 21"/>
                  <a:gd name="T23" fmla="*/ 12 h 15"/>
                  <a:gd name="T24" fmla="*/ 1 w 21"/>
                  <a:gd name="T25" fmla="*/ 13 h 15"/>
                  <a:gd name="T26" fmla="*/ 3 w 21"/>
                  <a:gd name="T27" fmla="*/ 15 h 15"/>
                  <a:gd name="T28" fmla="*/ 6 w 21"/>
                  <a:gd name="T29" fmla="*/ 15 h 15"/>
                  <a:gd name="T30" fmla="*/ 7 w 21"/>
                  <a:gd name="T31" fmla="*/ 14 h 15"/>
                  <a:gd name="T32" fmla="*/ 8 w 21"/>
                  <a:gd name="T33" fmla="*/ 12 h 15"/>
                  <a:gd name="T34" fmla="*/ 8 w 21"/>
                  <a:gd name="T35" fmla="*/ 12 h 15"/>
                  <a:gd name="T36" fmla="*/ 8 w 21"/>
                  <a:gd name="T37" fmla="*/ 12 h 15"/>
                  <a:gd name="T38" fmla="*/ 8 w 21"/>
                  <a:gd name="T39" fmla="*/ 11 h 15"/>
                  <a:gd name="T40" fmla="*/ 10 w 21"/>
                  <a:gd name="T41" fmla="*/ 11 h 15"/>
                  <a:gd name="T42" fmla="*/ 12 w 21"/>
                  <a:gd name="T43" fmla="*/ 11 h 15"/>
                  <a:gd name="T44" fmla="*/ 12 w 21"/>
                  <a:gd name="T45" fmla="*/ 10 h 15"/>
                  <a:gd name="T46" fmla="*/ 13 w 21"/>
                  <a:gd name="T47" fmla="*/ 10 h 15"/>
                  <a:gd name="T48" fmla="*/ 13 w 21"/>
                  <a:gd name="T49" fmla="*/ 10 h 15"/>
                  <a:gd name="T50" fmla="*/ 14 w 21"/>
                  <a:gd name="T51" fmla="*/ 10 h 15"/>
                  <a:gd name="T52" fmla="*/ 15 w 21"/>
                  <a:gd name="T53" fmla="*/ 8 h 15"/>
                  <a:gd name="T54" fmla="*/ 16 w 21"/>
                  <a:gd name="T55" fmla="*/ 8 h 15"/>
                  <a:gd name="T56" fmla="*/ 17 w 21"/>
                  <a:gd name="T57" fmla="*/ 8 h 15"/>
                  <a:gd name="T58" fmla="*/ 18 w 21"/>
                  <a:gd name="T59" fmla="*/ 8 h 15"/>
                  <a:gd name="T60" fmla="*/ 18 w 21"/>
                  <a:gd name="T61" fmla="*/ 7 h 15"/>
                  <a:gd name="T62" fmla="*/ 19 w 21"/>
                  <a:gd name="T63" fmla="*/ 7 h 15"/>
                  <a:gd name="T64" fmla="*/ 19 w 21"/>
                  <a:gd name="T65" fmla="*/ 6 h 15"/>
                  <a:gd name="T66" fmla="*/ 19 w 21"/>
                  <a:gd name="T67" fmla="*/ 4 h 15"/>
                  <a:gd name="T68" fmla="*/ 20 w 21"/>
                  <a:gd name="T69" fmla="*/ 3 h 15"/>
                  <a:gd name="T70" fmla="*/ 20 w 21"/>
                  <a:gd name="T71" fmla="*/ 3 h 15"/>
                  <a:gd name="T72" fmla="*/ 20 w 21"/>
                  <a:gd name="T73" fmla="*/ 2 h 15"/>
                  <a:gd name="T74" fmla="*/ 20 w 21"/>
                  <a:gd name="T75" fmla="*/ 1 h 15"/>
                  <a:gd name="T76" fmla="*/ 20 w 21"/>
                  <a:gd name="T77" fmla="*/ 1 h 15"/>
                  <a:gd name="T78" fmla="*/ 19 w 21"/>
                  <a:gd name="T79" fmla="*/ 1 h 15"/>
                  <a:gd name="T80" fmla="*/ 17 w 21"/>
                  <a:gd name="T81" fmla="*/ 0 h 15"/>
                  <a:gd name="T82" fmla="*/ 1 w 21"/>
                  <a:gd name="T83" fmla="*/ 2 h 15"/>
                  <a:gd name="T84" fmla="*/ 1 w 21"/>
                  <a:gd name="T8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15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3"/>
                    </a:cubicBezTo>
                    <a:cubicBezTo>
                      <a:pt x="1" y="13"/>
                      <a:pt x="2" y="14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4"/>
                      <a:pt x="19" y="4"/>
                    </a:cubicBezTo>
                    <a:cubicBezTo>
                      <a:pt x="19" y="4"/>
                      <a:pt x="19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8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47" y="1507"/>
                <a:ext cx="357" cy="691"/>
              </a:xfrm>
              <a:custGeom>
                <a:avLst/>
                <a:gdLst>
                  <a:gd name="T0" fmla="*/ 75 w 81"/>
                  <a:gd name="T1" fmla="*/ 71 h 157"/>
                  <a:gd name="T2" fmla="*/ 71 w 81"/>
                  <a:gd name="T3" fmla="*/ 62 h 157"/>
                  <a:gd name="T4" fmla="*/ 63 w 81"/>
                  <a:gd name="T5" fmla="*/ 51 h 157"/>
                  <a:gd name="T6" fmla="*/ 64 w 81"/>
                  <a:gd name="T7" fmla="*/ 47 h 157"/>
                  <a:gd name="T8" fmla="*/ 70 w 81"/>
                  <a:gd name="T9" fmla="*/ 54 h 157"/>
                  <a:gd name="T10" fmla="*/ 73 w 81"/>
                  <a:gd name="T11" fmla="*/ 61 h 157"/>
                  <a:gd name="T12" fmla="*/ 76 w 81"/>
                  <a:gd name="T13" fmla="*/ 68 h 157"/>
                  <a:gd name="T14" fmla="*/ 76 w 81"/>
                  <a:gd name="T15" fmla="*/ 54 h 157"/>
                  <a:gd name="T16" fmla="*/ 73 w 81"/>
                  <a:gd name="T17" fmla="*/ 47 h 157"/>
                  <a:gd name="T18" fmla="*/ 70 w 81"/>
                  <a:gd name="T19" fmla="*/ 43 h 157"/>
                  <a:gd name="T20" fmla="*/ 66 w 81"/>
                  <a:gd name="T21" fmla="*/ 36 h 157"/>
                  <a:gd name="T22" fmla="*/ 60 w 81"/>
                  <a:gd name="T23" fmla="*/ 29 h 157"/>
                  <a:gd name="T24" fmla="*/ 45 w 81"/>
                  <a:gd name="T25" fmla="*/ 15 h 157"/>
                  <a:gd name="T26" fmla="*/ 37 w 81"/>
                  <a:gd name="T27" fmla="*/ 9 h 157"/>
                  <a:gd name="T28" fmla="*/ 23 w 81"/>
                  <a:gd name="T29" fmla="*/ 1 h 157"/>
                  <a:gd name="T30" fmla="*/ 24 w 81"/>
                  <a:gd name="T31" fmla="*/ 7 h 157"/>
                  <a:gd name="T32" fmla="*/ 22 w 81"/>
                  <a:gd name="T33" fmla="*/ 11 h 157"/>
                  <a:gd name="T34" fmla="*/ 15 w 81"/>
                  <a:gd name="T35" fmla="*/ 15 h 157"/>
                  <a:gd name="T36" fmla="*/ 25 w 81"/>
                  <a:gd name="T37" fmla="*/ 25 h 157"/>
                  <a:gd name="T38" fmla="*/ 31 w 81"/>
                  <a:gd name="T39" fmla="*/ 27 h 157"/>
                  <a:gd name="T40" fmla="*/ 38 w 81"/>
                  <a:gd name="T41" fmla="*/ 33 h 157"/>
                  <a:gd name="T42" fmla="*/ 29 w 81"/>
                  <a:gd name="T43" fmla="*/ 22 h 157"/>
                  <a:gd name="T44" fmla="*/ 35 w 81"/>
                  <a:gd name="T45" fmla="*/ 24 h 157"/>
                  <a:gd name="T46" fmla="*/ 43 w 81"/>
                  <a:gd name="T47" fmla="*/ 30 h 157"/>
                  <a:gd name="T48" fmla="*/ 42 w 81"/>
                  <a:gd name="T49" fmla="*/ 22 h 157"/>
                  <a:gd name="T50" fmla="*/ 49 w 81"/>
                  <a:gd name="T51" fmla="*/ 23 h 157"/>
                  <a:gd name="T52" fmla="*/ 50 w 81"/>
                  <a:gd name="T53" fmla="*/ 27 h 157"/>
                  <a:gd name="T54" fmla="*/ 51 w 81"/>
                  <a:gd name="T55" fmla="*/ 33 h 157"/>
                  <a:gd name="T56" fmla="*/ 57 w 81"/>
                  <a:gd name="T57" fmla="*/ 37 h 157"/>
                  <a:gd name="T58" fmla="*/ 53 w 81"/>
                  <a:gd name="T59" fmla="*/ 42 h 157"/>
                  <a:gd name="T60" fmla="*/ 40 w 81"/>
                  <a:gd name="T61" fmla="*/ 39 h 157"/>
                  <a:gd name="T62" fmla="*/ 35 w 81"/>
                  <a:gd name="T63" fmla="*/ 34 h 157"/>
                  <a:gd name="T64" fmla="*/ 17 w 81"/>
                  <a:gd name="T65" fmla="*/ 35 h 157"/>
                  <a:gd name="T66" fmla="*/ 11 w 81"/>
                  <a:gd name="T67" fmla="*/ 41 h 157"/>
                  <a:gd name="T68" fmla="*/ 5 w 81"/>
                  <a:gd name="T69" fmla="*/ 47 h 157"/>
                  <a:gd name="T70" fmla="*/ 1 w 81"/>
                  <a:gd name="T71" fmla="*/ 57 h 157"/>
                  <a:gd name="T72" fmla="*/ 3 w 81"/>
                  <a:gd name="T73" fmla="*/ 63 h 157"/>
                  <a:gd name="T74" fmla="*/ 3 w 81"/>
                  <a:gd name="T75" fmla="*/ 72 h 157"/>
                  <a:gd name="T76" fmla="*/ 12 w 81"/>
                  <a:gd name="T77" fmla="*/ 84 h 157"/>
                  <a:gd name="T78" fmla="*/ 18 w 81"/>
                  <a:gd name="T79" fmla="*/ 88 h 157"/>
                  <a:gd name="T80" fmla="*/ 24 w 81"/>
                  <a:gd name="T81" fmla="*/ 87 h 157"/>
                  <a:gd name="T82" fmla="*/ 30 w 81"/>
                  <a:gd name="T83" fmla="*/ 86 h 157"/>
                  <a:gd name="T84" fmla="*/ 42 w 81"/>
                  <a:gd name="T85" fmla="*/ 88 h 157"/>
                  <a:gd name="T86" fmla="*/ 45 w 81"/>
                  <a:gd name="T87" fmla="*/ 98 h 157"/>
                  <a:gd name="T88" fmla="*/ 50 w 81"/>
                  <a:gd name="T89" fmla="*/ 106 h 157"/>
                  <a:gd name="T90" fmla="*/ 50 w 81"/>
                  <a:gd name="T91" fmla="*/ 116 h 157"/>
                  <a:gd name="T92" fmla="*/ 47 w 81"/>
                  <a:gd name="T93" fmla="*/ 125 h 157"/>
                  <a:gd name="T94" fmla="*/ 46 w 81"/>
                  <a:gd name="T95" fmla="*/ 136 h 157"/>
                  <a:gd name="T96" fmla="*/ 47 w 81"/>
                  <a:gd name="T97" fmla="*/ 150 h 157"/>
                  <a:gd name="T98" fmla="*/ 49 w 81"/>
                  <a:gd name="T99" fmla="*/ 156 h 157"/>
                  <a:gd name="T100" fmla="*/ 63 w 81"/>
                  <a:gd name="T101" fmla="*/ 149 h 157"/>
                  <a:gd name="T102" fmla="*/ 63 w 81"/>
                  <a:gd name="T103" fmla="*/ 142 h 157"/>
                  <a:gd name="T104" fmla="*/ 69 w 81"/>
                  <a:gd name="T105" fmla="*/ 131 h 157"/>
                  <a:gd name="T106" fmla="*/ 75 w 81"/>
                  <a:gd name="T107" fmla="*/ 122 h 157"/>
                  <a:gd name="T108" fmla="*/ 78 w 81"/>
                  <a:gd name="T109" fmla="*/ 101 h 157"/>
                  <a:gd name="T110" fmla="*/ 80 w 81"/>
                  <a:gd name="T111" fmla="*/ 90 h 157"/>
                  <a:gd name="T112" fmla="*/ 78 w 81"/>
                  <a:gd name="T113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157">
                    <a:moveTo>
                      <a:pt x="78" y="77"/>
                    </a:moveTo>
                    <a:cubicBezTo>
                      <a:pt x="78" y="77"/>
                      <a:pt x="78" y="76"/>
                      <a:pt x="78" y="75"/>
                    </a:cubicBezTo>
                    <a:cubicBezTo>
                      <a:pt x="78" y="75"/>
                      <a:pt x="78" y="75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7" y="73"/>
                      <a:pt x="77" y="73"/>
                      <a:pt x="77" y="72"/>
                    </a:cubicBezTo>
                    <a:cubicBezTo>
                      <a:pt x="77" y="72"/>
                      <a:pt x="76" y="72"/>
                      <a:pt x="76" y="72"/>
                    </a:cubicBezTo>
                    <a:cubicBezTo>
                      <a:pt x="76" y="72"/>
                      <a:pt x="76" y="71"/>
                      <a:pt x="75" y="71"/>
                    </a:cubicBezTo>
                    <a:cubicBezTo>
                      <a:pt x="75" y="71"/>
                      <a:pt x="76" y="70"/>
                      <a:pt x="75" y="70"/>
                    </a:cubicBezTo>
                    <a:cubicBezTo>
                      <a:pt x="75" y="70"/>
                      <a:pt x="75" y="70"/>
                      <a:pt x="75" y="69"/>
                    </a:cubicBezTo>
                    <a:cubicBezTo>
                      <a:pt x="74" y="69"/>
                      <a:pt x="75" y="69"/>
                      <a:pt x="74" y="69"/>
                    </a:cubicBezTo>
                    <a:cubicBezTo>
                      <a:pt x="74" y="69"/>
                      <a:pt x="74" y="68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7"/>
                      <a:pt x="73" y="67"/>
                      <a:pt x="73" y="66"/>
                    </a:cubicBezTo>
                    <a:cubicBezTo>
                      <a:pt x="72" y="65"/>
                      <a:pt x="71" y="64"/>
                      <a:pt x="72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1"/>
                      <a:pt x="70" y="60"/>
                      <a:pt x="70" y="60"/>
                    </a:cubicBezTo>
                    <a:cubicBezTo>
                      <a:pt x="70" y="60"/>
                      <a:pt x="69" y="59"/>
                      <a:pt x="69" y="59"/>
                    </a:cubicBezTo>
                    <a:cubicBezTo>
                      <a:pt x="69" y="58"/>
                      <a:pt x="68" y="59"/>
                      <a:pt x="68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7" y="57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5"/>
                      <a:pt x="67" y="55"/>
                      <a:pt x="66" y="55"/>
                    </a:cubicBezTo>
                    <a:cubicBezTo>
                      <a:pt x="65" y="53"/>
                      <a:pt x="64" y="52"/>
                      <a:pt x="63" y="51"/>
                    </a:cubicBezTo>
                    <a:cubicBezTo>
                      <a:pt x="63" y="49"/>
                      <a:pt x="62" y="48"/>
                      <a:pt x="61" y="47"/>
                    </a:cubicBezTo>
                    <a:cubicBezTo>
                      <a:pt x="60" y="46"/>
                      <a:pt x="59" y="45"/>
                      <a:pt x="60" y="45"/>
                    </a:cubicBezTo>
                    <a:cubicBezTo>
                      <a:pt x="60" y="45"/>
                      <a:pt x="61" y="45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2" y="46"/>
                      <a:pt x="61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7"/>
                      <a:pt x="64" y="47"/>
                    </a:cubicBezTo>
                    <a:cubicBezTo>
                      <a:pt x="65" y="47"/>
                      <a:pt x="65" y="48"/>
                      <a:pt x="65" y="48"/>
                    </a:cubicBezTo>
                    <a:cubicBezTo>
                      <a:pt x="66" y="48"/>
                      <a:pt x="66" y="48"/>
                      <a:pt x="66" y="49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7" y="51"/>
                    </a:cubicBezTo>
                    <a:cubicBezTo>
                      <a:pt x="67" y="51"/>
                      <a:pt x="67" y="52"/>
                      <a:pt x="67" y="52"/>
                    </a:cubicBezTo>
                    <a:cubicBezTo>
                      <a:pt x="67" y="53"/>
                      <a:pt x="68" y="53"/>
                      <a:pt x="69" y="53"/>
                    </a:cubicBezTo>
                    <a:cubicBezTo>
                      <a:pt x="69" y="53"/>
                      <a:pt x="69" y="54"/>
                      <a:pt x="70" y="54"/>
                    </a:cubicBezTo>
                    <a:cubicBezTo>
                      <a:pt x="70" y="55"/>
                      <a:pt x="70" y="55"/>
                      <a:pt x="70" y="56"/>
                    </a:cubicBezTo>
                    <a:cubicBezTo>
                      <a:pt x="70" y="56"/>
                      <a:pt x="70" y="56"/>
                      <a:pt x="71" y="56"/>
                    </a:cubicBezTo>
                    <a:cubicBezTo>
                      <a:pt x="71" y="56"/>
                      <a:pt x="71" y="58"/>
                      <a:pt x="71" y="58"/>
                    </a:cubicBezTo>
                    <a:cubicBezTo>
                      <a:pt x="72" y="58"/>
                      <a:pt x="72" y="58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59"/>
                      <a:pt x="72" y="60"/>
                    </a:cubicBezTo>
                    <a:cubicBezTo>
                      <a:pt x="72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2"/>
                      <a:pt x="73" y="62"/>
                      <a:pt x="74" y="62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4" y="64"/>
                      <a:pt x="75" y="64"/>
                    </a:cubicBezTo>
                    <a:cubicBezTo>
                      <a:pt x="75" y="64"/>
                      <a:pt x="75" y="65"/>
                      <a:pt x="75" y="65"/>
                    </a:cubicBezTo>
                    <a:cubicBezTo>
                      <a:pt x="75" y="66"/>
                      <a:pt x="75" y="66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8"/>
                    </a:cubicBezTo>
                    <a:cubicBezTo>
                      <a:pt x="76" y="68"/>
                      <a:pt x="77" y="68"/>
                      <a:pt x="77" y="69"/>
                    </a:cubicBezTo>
                    <a:cubicBezTo>
                      <a:pt x="77" y="69"/>
                      <a:pt x="78" y="69"/>
                      <a:pt x="78" y="70"/>
                    </a:cubicBezTo>
                    <a:cubicBezTo>
                      <a:pt x="77" y="67"/>
                      <a:pt x="77" y="65"/>
                      <a:pt x="76" y="62"/>
                    </a:cubicBezTo>
                    <a:cubicBezTo>
                      <a:pt x="76" y="61"/>
                      <a:pt x="76" y="59"/>
                      <a:pt x="76" y="58"/>
                    </a:cubicBezTo>
                    <a:cubicBezTo>
                      <a:pt x="76" y="57"/>
                      <a:pt x="76" y="57"/>
                      <a:pt x="76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54"/>
                      <a:pt x="77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5" y="54"/>
                      <a:pt x="75" y="53"/>
                    </a:cubicBezTo>
                    <a:cubicBezTo>
                      <a:pt x="75" y="53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4" y="52"/>
                      <a:pt x="75" y="51"/>
                      <a:pt x="75" y="51"/>
                    </a:cubicBezTo>
                    <a:cubicBezTo>
                      <a:pt x="75" y="51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50"/>
                      <a:pt x="74" y="49"/>
                      <a:pt x="74" y="48"/>
                    </a:cubicBezTo>
                    <a:cubicBezTo>
                      <a:pt x="73" y="48"/>
                      <a:pt x="73" y="48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6"/>
                      <a:pt x="73" y="46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6"/>
                      <a:pt x="72" y="45"/>
                      <a:pt x="72" y="45"/>
                    </a:cubicBezTo>
                    <a:cubicBezTo>
                      <a:pt x="72" y="45"/>
                      <a:pt x="71" y="45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69" y="42"/>
                    </a:cubicBezTo>
                    <a:cubicBezTo>
                      <a:pt x="69" y="42"/>
                      <a:pt x="69" y="41"/>
                      <a:pt x="69" y="40"/>
                    </a:cubicBezTo>
                    <a:cubicBezTo>
                      <a:pt x="69" y="40"/>
                      <a:pt x="69" y="40"/>
                      <a:pt x="68" y="40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65" y="36"/>
                      <a:pt x="65" y="35"/>
                      <a:pt x="65" y="35"/>
                    </a:cubicBezTo>
                    <a:cubicBezTo>
                      <a:pt x="64" y="35"/>
                      <a:pt x="64" y="34"/>
                      <a:pt x="64" y="33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3"/>
                      <a:pt x="63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0" y="29"/>
                    </a:cubicBezTo>
                    <a:cubicBezTo>
                      <a:pt x="60" y="28"/>
                      <a:pt x="59" y="28"/>
                      <a:pt x="58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7" y="26"/>
                      <a:pt x="57" y="25"/>
                      <a:pt x="57" y="25"/>
                    </a:cubicBezTo>
                    <a:cubicBezTo>
                      <a:pt x="56" y="25"/>
                      <a:pt x="55" y="24"/>
                      <a:pt x="55" y="23"/>
                    </a:cubicBezTo>
                    <a:cubicBezTo>
                      <a:pt x="53" y="22"/>
                      <a:pt x="52" y="21"/>
                      <a:pt x="51" y="20"/>
                    </a:cubicBezTo>
                    <a:cubicBezTo>
                      <a:pt x="50" y="19"/>
                      <a:pt x="49" y="18"/>
                      <a:pt x="49" y="17"/>
                    </a:cubicBezTo>
                    <a:cubicBezTo>
                      <a:pt x="48" y="17"/>
                      <a:pt x="48" y="16"/>
                      <a:pt x="47" y="16"/>
                    </a:cubicBezTo>
                    <a:cubicBezTo>
                      <a:pt x="47" y="16"/>
                      <a:pt x="46" y="16"/>
                      <a:pt x="45" y="15"/>
                    </a:cubicBezTo>
                    <a:cubicBezTo>
                      <a:pt x="45" y="15"/>
                      <a:pt x="44" y="14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2" y="13"/>
                    </a:cubicBezTo>
                    <a:cubicBezTo>
                      <a:pt x="41" y="12"/>
                      <a:pt x="41" y="12"/>
                      <a:pt x="41" y="11"/>
                    </a:cubicBezTo>
                    <a:cubicBezTo>
                      <a:pt x="40" y="11"/>
                      <a:pt x="40" y="11"/>
                      <a:pt x="40" y="10"/>
                    </a:cubicBezTo>
                    <a:cubicBezTo>
                      <a:pt x="40" y="10"/>
                      <a:pt x="39" y="10"/>
                      <a:pt x="39" y="10"/>
                    </a:cubicBezTo>
                    <a:cubicBezTo>
                      <a:pt x="38" y="10"/>
                      <a:pt x="38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8"/>
                      <a:pt x="36" y="8"/>
                      <a:pt x="35" y="7"/>
                    </a:cubicBezTo>
                    <a:cubicBezTo>
                      <a:pt x="34" y="6"/>
                      <a:pt x="33" y="5"/>
                      <a:pt x="32" y="5"/>
                    </a:cubicBezTo>
                    <a:cubicBezTo>
                      <a:pt x="29" y="3"/>
                      <a:pt x="26" y="2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4" y="4"/>
                      <a:pt x="24" y="5"/>
                    </a:cubicBezTo>
                    <a:cubicBezTo>
                      <a:pt x="24" y="5"/>
                      <a:pt x="2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4" y="8"/>
                      <a:pt x="24" y="8"/>
                      <a:pt x="25" y="8"/>
                    </a:cubicBezTo>
                    <a:cubicBezTo>
                      <a:pt x="25" y="9"/>
                      <a:pt x="25" y="9"/>
                      <a:pt x="26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2"/>
                      <a:pt x="25" y="12"/>
                    </a:cubicBezTo>
                    <a:cubicBezTo>
                      <a:pt x="25" y="12"/>
                      <a:pt x="24" y="11"/>
                      <a:pt x="24" y="11"/>
                    </a:cubicBezTo>
                    <a:cubicBezTo>
                      <a:pt x="24" y="11"/>
                      <a:pt x="23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6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4" y="16"/>
                      <a:pt x="14" y="16"/>
                      <a:pt x="13" y="17"/>
                    </a:cubicBezTo>
                    <a:cubicBezTo>
                      <a:pt x="14" y="19"/>
                      <a:pt x="16" y="20"/>
                      <a:pt x="17" y="22"/>
                    </a:cubicBezTo>
                    <a:cubicBezTo>
                      <a:pt x="19" y="23"/>
                      <a:pt x="20" y="25"/>
                      <a:pt x="21" y="28"/>
                    </a:cubicBezTo>
                    <a:cubicBezTo>
                      <a:pt x="21" y="28"/>
                      <a:pt x="22" y="27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ubicBezTo>
                      <a:pt x="23" y="25"/>
                      <a:pt x="24" y="25"/>
                      <a:pt x="24" y="25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7"/>
                      <a:pt x="33" y="27"/>
                      <a:pt x="33" y="28"/>
                    </a:cubicBezTo>
                    <a:cubicBezTo>
                      <a:pt x="33" y="28"/>
                      <a:pt x="34" y="28"/>
                      <a:pt x="35" y="28"/>
                    </a:cubicBezTo>
                    <a:cubicBezTo>
                      <a:pt x="35" y="29"/>
                      <a:pt x="35" y="29"/>
                      <a:pt x="35" y="30"/>
                    </a:cubicBezTo>
                    <a:cubicBezTo>
                      <a:pt x="35" y="31"/>
                      <a:pt x="35" y="32"/>
                      <a:pt x="35" y="33"/>
                    </a:cubicBezTo>
                    <a:cubicBezTo>
                      <a:pt x="36" y="33"/>
                      <a:pt x="37" y="33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8" y="30"/>
                      <a:pt x="38" y="29"/>
                    </a:cubicBezTo>
                    <a:cubicBezTo>
                      <a:pt x="38" y="29"/>
                      <a:pt x="38" y="29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7"/>
                      <a:pt x="36" y="26"/>
                      <a:pt x="35" y="25"/>
                    </a:cubicBezTo>
                    <a:cubicBezTo>
                      <a:pt x="35" y="25"/>
                      <a:pt x="32" y="26"/>
                      <a:pt x="33" y="24"/>
                    </a:cubicBezTo>
                    <a:cubicBezTo>
                      <a:pt x="32" y="24"/>
                      <a:pt x="31" y="24"/>
                      <a:pt x="31" y="23"/>
                    </a:cubicBezTo>
                    <a:cubicBezTo>
                      <a:pt x="30" y="23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1"/>
                    </a:cubicBezTo>
                    <a:cubicBezTo>
                      <a:pt x="28" y="21"/>
                      <a:pt x="29" y="21"/>
                      <a:pt x="29" y="20"/>
                    </a:cubicBezTo>
                    <a:cubicBezTo>
                      <a:pt x="29" y="20"/>
                      <a:pt x="31" y="20"/>
                      <a:pt x="31" y="21"/>
                    </a:cubicBezTo>
                    <a:cubicBezTo>
                      <a:pt x="31" y="21"/>
                      <a:pt x="32" y="22"/>
                      <a:pt x="32" y="22"/>
                    </a:cubicBezTo>
                    <a:cubicBezTo>
                      <a:pt x="33" y="22"/>
                      <a:pt x="33" y="22"/>
                      <a:pt x="34" y="23"/>
                    </a:cubicBezTo>
                    <a:cubicBezTo>
                      <a:pt x="34" y="23"/>
                      <a:pt x="34" y="24"/>
                      <a:pt x="34" y="24"/>
                    </a:cubicBezTo>
                    <a:cubicBezTo>
                      <a:pt x="35" y="24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4"/>
                      <a:pt x="37" y="24"/>
                      <a:pt x="36" y="25"/>
                    </a:cubicBezTo>
                    <a:cubicBezTo>
                      <a:pt x="37" y="25"/>
                      <a:pt x="39" y="25"/>
                      <a:pt x="38" y="26"/>
                    </a:cubicBezTo>
                    <a:cubicBezTo>
                      <a:pt x="39" y="26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1" y="28"/>
                    </a:cubicBezTo>
                    <a:cubicBezTo>
                      <a:pt x="41" y="28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2" y="29"/>
                      <a:pt x="42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1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29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45" y="26"/>
                      <a:pt x="44" y="25"/>
                      <a:pt x="43" y="24"/>
                    </a:cubicBezTo>
                    <a:cubicBezTo>
                      <a:pt x="43" y="23"/>
                      <a:pt x="42" y="23"/>
                      <a:pt x="42" y="22"/>
                    </a:cubicBez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1"/>
                      <a:pt x="43" y="21"/>
                      <a:pt x="43" y="20"/>
                    </a:cubicBezTo>
                    <a:cubicBezTo>
                      <a:pt x="44" y="20"/>
                      <a:pt x="45" y="20"/>
                      <a:pt x="46" y="21"/>
                    </a:cubicBezTo>
                    <a:cubicBezTo>
                      <a:pt x="46" y="21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9" y="23"/>
                      <a:pt x="49" y="23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49" y="23"/>
                      <a:pt x="49" y="23"/>
                      <a:pt x="49" y="24"/>
                    </a:cubicBezTo>
                    <a:cubicBezTo>
                      <a:pt x="50" y="24"/>
                      <a:pt x="50" y="24"/>
                      <a:pt x="51" y="25"/>
                    </a:cubicBezTo>
                    <a:cubicBezTo>
                      <a:pt x="51" y="25"/>
                      <a:pt x="51" y="26"/>
                      <a:pt x="51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0" y="27"/>
                      <a:pt x="50" y="27"/>
                    </a:cubicBezTo>
                    <a:cubicBezTo>
                      <a:pt x="50" y="27"/>
                      <a:pt x="49" y="27"/>
                      <a:pt x="49" y="27"/>
                    </a:cubicBezTo>
                    <a:cubicBezTo>
                      <a:pt x="48" y="27"/>
                      <a:pt x="49" y="27"/>
                      <a:pt x="48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9"/>
                      <a:pt x="48" y="29"/>
                      <a:pt x="48" y="30"/>
                    </a:cubicBezTo>
                    <a:cubicBezTo>
                      <a:pt x="48" y="30"/>
                      <a:pt x="48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0" y="32"/>
                      <a:pt x="49" y="33"/>
                      <a:pt x="50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4"/>
                      <a:pt x="53" y="34"/>
                    </a:cubicBezTo>
                    <a:cubicBezTo>
                      <a:pt x="53" y="34"/>
                      <a:pt x="54" y="34"/>
                      <a:pt x="54" y="34"/>
                    </a:cubicBezTo>
                    <a:cubicBezTo>
                      <a:pt x="54" y="34"/>
                      <a:pt x="54" y="33"/>
                      <a:pt x="55" y="33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4"/>
                      <a:pt x="57" y="35"/>
                    </a:cubicBezTo>
                    <a:cubicBezTo>
                      <a:pt x="57" y="35"/>
                      <a:pt x="57" y="35"/>
                      <a:pt x="57" y="36"/>
                    </a:cubicBezTo>
                    <a:cubicBezTo>
                      <a:pt x="57" y="36"/>
                      <a:pt x="57" y="36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8" y="37"/>
                      <a:pt x="58" y="37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39"/>
                      <a:pt x="59" y="39"/>
                      <a:pt x="59" y="40"/>
                    </a:cubicBezTo>
                    <a:cubicBezTo>
                      <a:pt x="59" y="40"/>
                      <a:pt x="59" y="40"/>
                      <a:pt x="59" y="41"/>
                    </a:cubicBezTo>
                    <a:cubicBezTo>
                      <a:pt x="58" y="42"/>
                      <a:pt x="58" y="42"/>
                      <a:pt x="57" y="42"/>
                    </a:cubicBezTo>
                    <a:cubicBezTo>
                      <a:pt x="57" y="43"/>
                      <a:pt x="55" y="43"/>
                      <a:pt x="55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2"/>
                      <a:pt x="53" y="42"/>
                    </a:cubicBezTo>
                    <a:cubicBezTo>
                      <a:pt x="52" y="42"/>
                      <a:pt x="51" y="42"/>
                      <a:pt x="51" y="41"/>
                    </a:cubicBezTo>
                    <a:cubicBezTo>
                      <a:pt x="50" y="41"/>
                      <a:pt x="50" y="40"/>
                      <a:pt x="49" y="40"/>
                    </a:cubicBezTo>
                    <a:cubicBezTo>
                      <a:pt x="49" y="41"/>
                      <a:pt x="50" y="42"/>
                      <a:pt x="49" y="42"/>
                    </a:cubicBezTo>
                    <a:cubicBezTo>
                      <a:pt x="49" y="43"/>
                      <a:pt x="48" y="43"/>
                      <a:pt x="47" y="43"/>
                    </a:cubicBezTo>
                    <a:cubicBezTo>
                      <a:pt x="47" y="43"/>
                      <a:pt x="46" y="43"/>
                      <a:pt x="46" y="42"/>
                    </a:cubicBezTo>
                    <a:cubicBezTo>
                      <a:pt x="45" y="42"/>
                      <a:pt x="44" y="42"/>
                      <a:pt x="44" y="41"/>
                    </a:cubicBez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40"/>
                      <a:pt x="40" y="40"/>
                      <a:pt x="40" y="39"/>
                    </a:cubicBezTo>
                    <a:cubicBezTo>
                      <a:pt x="39" y="39"/>
                      <a:pt x="38" y="39"/>
                      <a:pt x="37" y="39"/>
                    </a:cubicBezTo>
                    <a:cubicBezTo>
                      <a:pt x="36" y="39"/>
                      <a:pt x="36" y="38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4" y="34"/>
                      <a:pt x="35" y="34"/>
                      <a:pt x="35" y="34"/>
                    </a:cubicBezTo>
                    <a:cubicBezTo>
                      <a:pt x="34" y="34"/>
                      <a:pt x="34" y="34"/>
                      <a:pt x="34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1" y="33"/>
                      <a:pt x="31" y="34"/>
                      <a:pt x="30" y="35"/>
                    </a:cubicBezTo>
                    <a:cubicBezTo>
                      <a:pt x="29" y="35"/>
                      <a:pt x="28" y="34"/>
                      <a:pt x="27" y="34"/>
                    </a:cubicBezTo>
                    <a:cubicBezTo>
                      <a:pt x="26" y="33"/>
                      <a:pt x="25" y="33"/>
                      <a:pt x="23" y="33"/>
                    </a:cubicBezTo>
                    <a:cubicBezTo>
                      <a:pt x="24" y="35"/>
                      <a:pt x="22" y="34"/>
                      <a:pt x="22" y="34"/>
                    </a:cubicBezTo>
                    <a:cubicBezTo>
                      <a:pt x="22" y="36"/>
                      <a:pt x="20" y="35"/>
                      <a:pt x="19" y="35"/>
                    </a:cubicBezTo>
                    <a:cubicBezTo>
                      <a:pt x="18" y="35"/>
                      <a:pt x="18" y="35"/>
                      <a:pt x="17" y="35"/>
                    </a:cubicBezTo>
                    <a:cubicBezTo>
                      <a:pt x="17" y="35"/>
                      <a:pt x="16" y="35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7"/>
                      <a:pt x="16" y="37"/>
                    </a:cubicBezTo>
                    <a:cubicBezTo>
                      <a:pt x="15" y="38"/>
                      <a:pt x="14" y="38"/>
                      <a:pt x="13" y="38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2" y="39"/>
                      <a:pt x="12" y="39"/>
                    </a:cubicBezTo>
                    <a:cubicBezTo>
                      <a:pt x="11" y="39"/>
                      <a:pt x="11" y="41"/>
                      <a:pt x="11" y="41"/>
                    </a:cubicBezTo>
                    <a:cubicBezTo>
                      <a:pt x="11" y="42"/>
                      <a:pt x="11" y="43"/>
                      <a:pt x="10" y="43"/>
                    </a:cubicBezTo>
                    <a:cubicBezTo>
                      <a:pt x="11" y="44"/>
                      <a:pt x="11" y="45"/>
                      <a:pt x="10" y="46"/>
                    </a:cubicBezTo>
                    <a:cubicBezTo>
                      <a:pt x="9" y="46"/>
                      <a:pt x="9" y="46"/>
                      <a:pt x="8" y="46"/>
                    </a:cubicBezTo>
                    <a:cubicBezTo>
                      <a:pt x="8" y="46"/>
                      <a:pt x="8" y="45"/>
                      <a:pt x="8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6" y="47"/>
                      <a:pt x="6" y="47"/>
                    </a:cubicBezTo>
                    <a:cubicBezTo>
                      <a:pt x="6" y="47"/>
                      <a:pt x="6" y="46"/>
                      <a:pt x="6" y="47"/>
                    </a:cubicBezTo>
                    <a:cubicBezTo>
                      <a:pt x="6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9"/>
                    </a:cubicBezTo>
                    <a:cubicBezTo>
                      <a:pt x="5" y="50"/>
                      <a:pt x="5" y="50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2"/>
                      <a:pt x="4" y="52"/>
                      <a:pt x="4" y="53"/>
                    </a:cubicBezTo>
                    <a:cubicBezTo>
                      <a:pt x="4" y="53"/>
                      <a:pt x="3" y="54"/>
                      <a:pt x="3" y="54"/>
                    </a:cubicBezTo>
                    <a:cubicBezTo>
                      <a:pt x="3" y="55"/>
                      <a:pt x="2" y="55"/>
                      <a:pt x="2" y="55"/>
                    </a:cubicBezTo>
                    <a:cubicBezTo>
                      <a:pt x="2" y="55"/>
                      <a:pt x="2" y="56"/>
                      <a:pt x="2" y="56"/>
                    </a:cubicBezTo>
                    <a:cubicBezTo>
                      <a:pt x="2" y="57"/>
                      <a:pt x="1" y="57"/>
                      <a:pt x="1" y="57"/>
                    </a:cubicBezTo>
                    <a:cubicBezTo>
                      <a:pt x="1" y="57"/>
                      <a:pt x="0" y="58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60"/>
                      <a:pt x="1" y="60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2" y="61"/>
                      <a:pt x="2" y="62"/>
                      <a:pt x="2" y="62"/>
                    </a:cubicBezTo>
                    <a:cubicBezTo>
                      <a:pt x="2" y="62"/>
                      <a:pt x="2" y="63"/>
                      <a:pt x="2" y="63"/>
                    </a:cubicBezTo>
                    <a:cubicBezTo>
                      <a:pt x="2" y="63"/>
                      <a:pt x="2" y="63"/>
                      <a:pt x="3" y="63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6"/>
                      <a:pt x="3" y="67"/>
                      <a:pt x="2" y="68"/>
                    </a:cubicBezTo>
                    <a:cubicBezTo>
                      <a:pt x="2" y="68"/>
                      <a:pt x="1" y="69"/>
                      <a:pt x="1" y="70"/>
                    </a:cubicBezTo>
                    <a:cubicBezTo>
                      <a:pt x="1" y="70"/>
                      <a:pt x="2" y="70"/>
                      <a:pt x="2" y="70"/>
                    </a:cubicBezTo>
                    <a:cubicBezTo>
                      <a:pt x="2" y="70"/>
                      <a:pt x="2" y="71"/>
                      <a:pt x="2" y="71"/>
                    </a:cubicBezTo>
                    <a:cubicBezTo>
                      <a:pt x="2" y="71"/>
                      <a:pt x="2" y="72"/>
                      <a:pt x="2" y="72"/>
                    </a:cubicBezTo>
                    <a:cubicBezTo>
                      <a:pt x="2" y="72"/>
                      <a:pt x="3" y="72"/>
                      <a:pt x="3" y="72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5"/>
                      <a:pt x="4" y="75"/>
                      <a:pt x="5" y="75"/>
                    </a:cubicBezTo>
                    <a:cubicBezTo>
                      <a:pt x="5" y="75"/>
                      <a:pt x="6" y="76"/>
                      <a:pt x="6" y="76"/>
                    </a:cubicBezTo>
                    <a:cubicBezTo>
                      <a:pt x="7" y="77"/>
                      <a:pt x="8" y="78"/>
                      <a:pt x="8" y="80"/>
                    </a:cubicBezTo>
                    <a:cubicBezTo>
                      <a:pt x="8" y="80"/>
                      <a:pt x="7" y="82"/>
                      <a:pt x="8" y="82"/>
                    </a:cubicBezTo>
                    <a:cubicBezTo>
                      <a:pt x="9" y="82"/>
                      <a:pt x="10" y="82"/>
                      <a:pt x="9" y="83"/>
                    </a:cubicBezTo>
                    <a:cubicBezTo>
                      <a:pt x="10" y="83"/>
                      <a:pt x="12" y="83"/>
                      <a:pt x="12" y="84"/>
                    </a:cubicBezTo>
                    <a:cubicBezTo>
                      <a:pt x="12" y="84"/>
                      <a:pt x="13" y="84"/>
                      <a:pt x="13" y="84"/>
                    </a:cubicBezTo>
                    <a:cubicBezTo>
                      <a:pt x="13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5" y="86"/>
                      <a:pt x="15" y="86"/>
                      <a:pt x="16" y="86"/>
                    </a:cubicBezTo>
                    <a:cubicBezTo>
                      <a:pt x="16" y="87"/>
                      <a:pt x="17" y="87"/>
                      <a:pt x="17" y="87"/>
                    </a:cubicBezTo>
                    <a:cubicBezTo>
                      <a:pt x="17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9" y="88"/>
                      <a:pt x="19" y="88"/>
                    </a:cubicBezTo>
                    <a:cubicBezTo>
                      <a:pt x="19" y="88"/>
                      <a:pt x="19" y="87"/>
                      <a:pt x="19" y="87"/>
                    </a:cubicBezTo>
                    <a:cubicBezTo>
                      <a:pt x="20" y="87"/>
                      <a:pt x="20" y="87"/>
                      <a:pt x="21" y="87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2" y="87"/>
                    </a:cubicBezTo>
                    <a:cubicBezTo>
                      <a:pt x="22" y="86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8"/>
                      <a:pt x="25" y="88"/>
                      <a:pt x="26" y="88"/>
                    </a:cubicBezTo>
                    <a:cubicBezTo>
                      <a:pt x="26" y="88"/>
                      <a:pt x="27" y="88"/>
                      <a:pt x="27" y="88"/>
                    </a:cubicBezTo>
                    <a:cubicBezTo>
                      <a:pt x="27" y="88"/>
                      <a:pt x="28" y="88"/>
                      <a:pt x="28" y="88"/>
                    </a:cubicBezTo>
                    <a:cubicBezTo>
                      <a:pt x="28" y="88"/>
                      <a:pt x="29" y="88"/>
                      <a:pt x="29" y="88"/>
                    </a:cubicBezTo>
                    <a:cubicBezTo>
                      <a:pt x="29" y="88"/>
                      <a:pt x="29" y="87"/>
                      <a:pt x="30" y="87"/>
                    </a:cubicBezTo>
                    <a:cubicBezTo>
                      <a:pt x="30" y="87"/>
                      <a:pt x="30" y="86"/>
                      <a:pt x="30" y="86"/>
                    </a:cubicBezTo>
                    <a:cubicBezTo>
                      <a:pt x="30" y="85"/>
                      <a:pt x="31" y="85"/>
                      <a:pt x="31" y="85"/>
                    </a:cubicBezTo>
                    <a:cubicBezTo>
                      <a:pt x="32" y="85"/>
                      <a:pt x="32" y="85"/>
                      <a:pt x="33" y="85"/>
                    </a:cubicBezTo>
                    <a:cubicBezTo>
                      <a:pt x="34" y="85"/>
                      <a:pt x="34" y="85"/>
                      <a:pt x="35" y="85"/>
                    </a:cubicBezTo>
                    <a:cubicBezTo>
                      <a:pt x="36" y="85"/>
                      <a:pt x="37" y="85"/>
                      <a:pt x="37" y="86"/>
                    </a:cubicBezTo>
                    <a:cubicBezTo>
                      <a:pt x="37" y="87"/>
                      <a:pt x="37" y="86"/>
                      <a:pt x="38" y="86"/>
                    </a:cubicBezTo>
                    <a:cubicBezTo>
                      <a:pt x="38" y="86"/>
                      <a:pt x="38" y="86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7"/>
                      <a:pt x="42" y="87"/>
                      <a:pt x="42" y="88"/>
                    </a:cubicBezTo>
                    <a:cubicBezTo>
                      <a:pt x="43" y="88"/>
                      <a:pt x="43" y="88"/>
                      <a:pt x="44" y="89"/>
                    </a:cubicBezTo>
                    <a:cubicBezTo>
                      <a:pt x="44" y="89"/>
                      <a:pt x="44" y="89"/>
                      <a:pt x="45" y="89"/>
                    </a:cubicBezTo>
                    <a:cubicBezTo>
                      <a:pt x="45" y="90"/>
                      <a:pt x="46" y="91"/>
                      <a:pt x="46" y="92"/>
                    </a:cubicBezTo>
                    <a:cubicBezTo>
                      <a:pt x="46" y="93"/>
                      <a:pt x="45" y="93"/>
                      <a:pt x="45" y="94"/>
                    </a:cubicBezTo>
                    <a:cubicBezTo>
                      <a:pt x="45" y="95"/>
                      <a:pt x="45" y="96"/>
                      <a:pt x="44" y="96"/>
                    </a:cubicBezTo>
                    <a:cubicBezTo>
                      <a:pt x="44" y="96"/>
                      <a:pt x="44" y="96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5" y="98"/>
                      <a:pt x="45" y="98"/>
                    </a:cubicBezTo>
                    <a:cubicBezTo>
                      <a:pt x="45" y="98"/>
                      <a:pt x="45" y="99"/>
                      <a:pt x="45" y="99"/>
                    </a:cubicBezTo>
                    <a:cubicBezTo>
                      <a:pt x="45" y="99"/>
                      <a:pt x="46" y="99"/>
                      <a:pt x="46" y="99"/>
                    </a:cubicBezTo>
                    <a:cubicBezTo>
                      <a:pt x="46" y="99"/>
                      <a:pt x="46" y="100"/>
                      <a:pt x="46" y="100"/>
                    </a:cubicBezTo>
                    <a:cubicBezTo>
                      <a:pt x="47" y="101"/>
                      <a:pt x="47" y="101"/>
                      <a:pt x="47" y="102"/>
                    </a:cubicBezTo>
                    <a:cubicBezTo>
                      <a:pt x="48" y="103"/>
                      <a:pt x="48" y="103"/>
                      <a:pt x="48" y="104"/>
                    </a:cubicBezTo>
                    <a:cubicBezTo>
                      <a:pt x="48" y="104"/>
                      <a:pt x="48" y="104"/>
                      <a:pt x="48" y="104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50" y="109"/>
                      <a:pt x="50" y="110"/>
                      <a:pt x="50" y="111"/>
                    </a:cubicBezTo>
                    <a:cubicBezTo>
                      <a:pt x="50" y="112"/>
                      <a:pt x="51" y="114"/>
                      <a:pt x="49" y="113"/>
                    </a:cubicBezTo>
                    <a:cubicBezTo>
                      <a:pt x="49" y="114"/>
                      <a:pt x="49" y="115"/>
                      <a:pt x="49" y="115"/>
                    </a:cubicBezTo>
                    <a:cubicBezTo>
                      <a:pt x="50" y="115"/>
                      <a:pt x="50" y="116"/>
                      <a:pt x="50" y="116"/>
                    </a:cubicBezTo>
                    <a:cubicBezTo>
                      <a:pt x="51" y="116"/>
                      <a:pt x="51" y="116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8"/>
                      <a:pt x="49" y="119"/>
                      <a:pt x="49" y="119"/>
                    </a:cubicBezTo>
                    <a:cubicBezTo>
                      <a:pt x="48" y="120"/>
                      <a:pt x="49" y="121"/>
                      <a:pt x="48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4"/>
                      <a:pt x="47" y="125"/>
                      <a:pt x="47" y="125"/>
                    </a:cubicBezTo>
                    <a:cubicBezTo>
                      <a:pt x="47" y="125"/>
                      <a:pt x="46" y="126"/>
                      <a:pt x="46" y="126"/>
                    </a:cubicBezTo>
                    <a:cubicBezTo>
                      <a:pt x="46" y="127"/>
                      <a:pt x="46" y="128"/>
                      <a:pt x="45" y="127"/>
                    </a:cubicBezTo>
                    <a:cubicBezTo>
                      <a:pt x="45" y="129"/>
                      <a:pt x="45" y="130"/>
                      <a:pt x="45" y="132"/>
                    </a:cubicBezTo>
                    <a:cubicBezTo>
                      <a:pt x="45" y="133"/>
                      <a:pt x="45" y="134"/>
                      <a:pt x="45" y="134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6" y="135"/>
                      <a:pt x="46" y="135"/>
                    </a:cubicBezTo>
                    <a:cubicBezTo>
                      <a:pt x="46" y="135"/>
                      <a:pt x="46" y="136"/>
                      <a:pt x="46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7" y="137"/>
                      <a:pt x="47" y="137"/>
                      <a:pt x="47" y="138"/>
                    </a:cubicBezTo>
                    <a:cubicBezTo>
                      <a:pt x="47" y="138"/>
                      <a:pt x="47" y="141"/>
                      <a:pt x="46" y="140"/>
                    </a:cubicBezTo>
                    <a:cubicBezTo>
                      <a:pt x="46" y="142"/>
                      <a:pt x="46" y="144"/>
                      <a:pt x="46" y="146"/>
                    </a:cubicBezTo>
                    <a:cubicBezTo>
                      <a:pt x="46" y="147"/>
                      <a:pt x="46" y="147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7" y="149"/>
                      <a:pt x="47" y="149"/>
                      <a:pt x="47" y="150"/>
                    </a:cubicBezTo>
                    <a:cubicBezTo>
                      <a:pt x="48" y="151"/>
                      <a:pt x="48" y="152"/>
                      <a:pt x="47" y="152"/>
                    </a:cubicBezTo>
                    <a:cubicBezTo>
                      <a:pt x="47" y="153"/>
                      <a:pt x="47" y="153"/>
                      <a:pt x="46" y="153"/>
                    </a:cubicBezTo>
                    <a:cubicBezTo>
                      <a:pt x="46" y="154"/>
                      <a:pt x="45" y="154"/>
                      <a:pt x="45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5"/>
                      <a:pt x="44" y="156"/>
                    </a:cubicBezTo>
                    <a:cubicBezTo>
                      <a:pt x="44" y="156"/>
                      <a:pt x="44" y="157"/>
                      <a:pt x="44" y="157"/>
                    </a:cubicBezTo>
                    <a:cubicBezTo>
                      <a:pt x="45" y="157"/>
                      <a:pt x="45" y="157"/>
                      <a:pt x="46" y="157"/>
                    </a:cubicBezTo>
                    <a:cubicBezTo>
                      <a:pt x="47" y="156"/>
                      <a:pt x="48" y="156"/>
                      <a:pt x="49" y="156"/>
                    </a:cubicBezTo>
                    <a:cubicBezTo>
                      <a:pt x="50" y="156"/>
                      <a:pt x="51" y="156"/>
                      <a:pt x="52" y="155"/>
                    </a:cubicBezTo>
                    <a:cubicBezTo>
                      <a:pt x="53" y="155"/>
                      <a:pt x="53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5" y="154"/>
                      <a:pt x="55" y="154"/>
                      <a:pt x="56" y="153"/>
                    </a:cubicBezTo>
                    <a:cubicBezTo>
                      <a:pt x="56" y="152"/>
                      <a:pt x="56" y="150"/>
                      <a:pt x="58" y="149"/>
                    </a:cubicBezTo>
                    <a:cubicBezTo>
                      <a:pt x="58" y="149"/>
                      <a:pt x="59" y="149"/>
                      <a:pt x="60" y="149"/>
                    </a:cubicBezTo>
                    <a:cubicBezTo>
                      <a:pt x="61" y="149"/>
                      <a:pt x="62" y="149"/>
                      <a:pt x="63" y="149"/>
                    </a:cubicBezTo>
                    <a:cubicBezTo>
                      <a:pt x="63" y="149"/>
                      <a:pt x="63" y="149"/>
                      <a:pt x="63" y="148"/>
                    </a:cubicBezTo>
                    <a:cubicBezTo>
                      <a:pt x="63" y="148"/>
                      <a:pt x="63" y="147"/>
                      <a:pt x="63" y="146"/>
                    </a:cubicBezTo>
                    <a:cubicBezTo>
                      <a:pt x="63" y="146"/>
                      <a:pt x="63" y="146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4"/>
                    </a:cubicBezTo>
                    <a:cubicBezTo>
                      <a:pt x="62" y="144"/>
                      <a:pt x="62" y="143"/>
                      <a:pt x="63" y="1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41"/>
                      <a:pt x="64" y="141"/>
                      <a:pt x="65" y="140"/>
                    </a:cubicBezTo>
                    <a:cubicBezTo>
                      <a:pt x="65" y="140"/>
                      <a:pt x="66" y="140"/>
                      <a:pt x="66" y="140"/>
                    </a:cubicBezTo>
                    <a:cubicBezTo>
                      <a:pt x="67" y="140"/>
                      <a:pt x="67" y="139"/>
                      <a:pt x="67" y="139"/>
                    </a:cubicBezTo>
                    <a:cubicBezTo>
                      <a:pt x="67" y="138"/>
                      <a:pt x="67" y="137"/>
                      <a:pt x="67" y="136"/>
                    </a:cubicBezTo>
                    <a:cubicBezTo>
                      <a:pt x="67" y="135"/>
                      <a:pt x="67" y="134"/>
                      <a:pt x="68" y="134"/>
                    </a:cubicBezTo>
                    <a:cubicBezTo>
                      <a:pt x="68" y="133"/>
                      <a:pt x="68" y="133"/>
                      <a:pt x="68" y="132"/>
                    </a:cubicBezTo>
                    <a:cubicBezTo>
                      <a:pt x="69" y="132"/>
                      <a:pt x="69" y="132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29"/>
                      <a:pt x="71" y="129"/>
                      <a:pt x="71" y="128"/>
                    </a:cubicBezTo>
                    <a:cubicBezTo>
                      <a:pt x="71" y="128"/>
                      <a:pt x="72" y="127"/>
                      <a:pt x="72" y="127"/>
                    </a:cubicBezTo>
                    <a:cubicBezTo>
                      <a:pt x="73" y="126"/>
                      <a:pt x="74" y="125"/>
                      <a:pt x="74" y="124"/>
                    </a:cubicBezTo>
                    <a:cubicBezTo>
                      <a:pt x="75" y="124"/>
                      <a:pt x="75" y="124"/>
                      <a:pt x="75" y="124"/>
                    </a:cubicBezTo>
                    <a:cubicBezTo>
                      <a:pt x="75" y="124"/>
                      <a:pt x="75" y="124"/>
                      <a:pt x="75" y="123"/>
                    </a:cubicBezTo>
                    <a:cubicBezTo>
                      <a:pt x="76" y="123"/>
                      <a:pt x="76" y="122"/>
                      <a:pt x="75" y="122"/>
                    </a:cubicBezTo>
                    <a:cubicBezTo>
                      <a:pt x="75" y="121"/>
                      <a:pt x="75" y="120"/>
                      <a:pt x="75" y="118"/>
                    </a:cubicBezTo>
                    <a:cubicBezTo>
                      <a:pt x="75" y="118"/>
                      <a:pt x="76" y="117"/>
                      <a:pt x="76" y="116"/>
                    </a:cubicBezTo>
                    <a:cubicBezTo>
                      <a:pt x="76" y="116"/>
                      <a:pt x="76" y="116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8" y="112"/>
                      <a:pt x="77" y="109"/>
                      <a:pt x="77" y="106"/>
                    </a:cubicBezTo>
                    <a:cubicBezTo>
                      <a:pt x="77" y="105"/>
                      <a:pt x="77" y="104"/>
                      <a:pt x="78" y="103"/>
                    </a:cubicBezTo>
                    <a:cubicBezTo>
                      <a:pt x="78" y="102"/>
                      <a:pt x="78" y="102"/>
                      <a:pt x="78" y="101"/>
                    </a:cubicBezTo>
                    <a:cubicBezTo>
                      <a:pt x="78" y="101"/>
                      <a:pt x="78" y="100"/>
                      <a:pt x="79" y="100"/>
                    </a:cubicBezTo>
                    <a:cubicBezTo>
                      <a:pt x="79" y="100"/>
                      <a:pt x="79" y="98"/>
                      <a:pt x="80" y="99"/>
                    </a:cubicBezTo>
                    <a:cubicBezTo>
                      <a:pt x="80" y="98"/>
                      <a:pt x="80" y="97"/>
                      <a:pt x="80" y="97"/>
                    </a:cubicBezTo>
                    <a:cubicBezTo>
                      <a:pt x="80" y="97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79" y="95"/>
                      <a:pt x="79" y="94"/>
                      <a:pt x="79" y="93"/>
                    </a:cubicBezTo>
                    <a:cubicBezTo>
                      <a:pt x="79" y="92"/>
                      <a:pt x="79" y="91"/>
                      <a:pt x="79" y="91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89"/>
                      <a:pt x="80" y="89"/>
                      <a:pt x="80" y="88"/>
                    </a:cubicBezTo>
                    <a:cubicBezTo>
                      <a:pt x="80" y="88"/>
                      <a:pt x="80" y="87"/>
                      <a:pt x="80" y="86"/>
                    </a:cubicBezTo>
                    <a:cubicBezTo>
                      <a:pt x="80" y="86"/>
                      <a:pt x="81" y="86"/>
                      <a:pt x="81" y="86"/>
                    </a:cubicBezTo>
                    <a:cubicBezTo>
                      <a:pt x="81" y="85"/>
                      <a:pt x="81" y="84"/>
                      <a:pt x="81" y="84"/>
                    </a:cubicBezTo>
                    <a:cubicBezTo>
                      <a:pt x="81" y="83"/>
                      <a:pt x="81" y="82"/>
                      <a:pt x="81" y="82"/>
                    </a:cubicBezTo>
                    <a:cubicBezTo>
                      <a:pt x="81" y="81"/>
                      <a:pt x="81" y="80"/>
                      <a:pt x="81" y="80"/>
                    </a:cubicBezTo>
                    <a:cubicBezTo>
                      <a:pt x="80" y="79"/>
                      <a:pt x="79" y="78"/>
                      <a:pt x="78" y="77"/>
                    </a:cubicBezTo>
                    <a:cubicBezTo>
                      <a:pt x="78" y="76"/>
                      <a:pt x="79" y="78"/>
                      <a:pt x="7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3441" y="1503"/>
                <a:ext cx="379" cy="805"/>
              </a:xfrm>
              <a:custGeom>
                <a:avLst/>
                <a:gdLst>
                  <a:gd name="T0" fmla="*/ 77 w 86"/>
                  <a:gd name="T1" fmla="*/ 103 h 183"/>
                  <a:gd name="T2" fmla="*/ 69 w 86"/>
                  <a:gd name="T3" fmla="*/ 103 h 183"/>
                  <a:gd name="T4" fmla="*/ 64 w 86"/>
                  <a:gd name="T5" fmla="*/ 100 h 183"/>
                  <a:gd name="T6" fmla="*/ 61 w 86"/>
                  <a:gd name="T7" fmla="*/ 97 h 183"/>
                  <a:gd name="T8" fmla="*/ 56 w 86"/>
                  <a:gd name="T9" fmla="*/ 90 h 183"/>
                  <a:gd name="T10" fmla="*/ 45 w 86"/>
                  <a:gd name="T11" fmla="*/ 84 h 183"/>
                  <a:gd name="T12" fmla="*/ 39 w 86"/>
                  <a:gd name="T13" fmla="*/ 79 h 183"/>
                  <a:gd name="T14" fmla="*/ 28 w 86"/>
                  <a:gd name="T15" fmla="*/ 76 h 183"/>
                  <a:gd name="T16" fmla="*/ 23 w 86"/>
                  <a:gd name="T17" fmla="*/ 78 h 183"/>
                  <a:gd name="T18" fmla="*/ 18 w 86"/>
                  <a:gd name="T19" fmla="*/ 82 h 183"/>
                  <a:gd name="T20" fmla="*/ 13 w 86"/>
                  <a:gd name="T21" fmla="*/ 80 h 183"/>
                  <a:gd name="T22" fmla="*/ 14 w 86"/>
                  <a:gd name="T23" fmla="*/ 74 h 183"/>
                  <a:gd name="T24" fmla="*/ 10 w 86"/>
                  <a:gd name="T25" fmla="*/ 64 h 183"/>
                  <a:gd name="T26" fmla="*/ 7 w 86"/>
                  <a:gd name="T27" fmla="*/ 63 h 183"/>
                  <a:gd name="T28" fmla="*/ 5 w 86"/>
                  <a:gd name="T29" fmla="*/ 59 h 183"/>
                  <a:gd name="T30" fmla="*/ 12 w 86"/>
                  <a:gd name="T31" fmla="*/ 47 h 183"/>
                  <a:gd name="T32" fmla="*/ 21 w 86"/>
                  <a:gd name="T33" fmla="*/ 50 h 183"/>
                  <a:gd name="T34" fmla="*/ 25 w 86"/>
                  <a:gd name="T35" fmla="*/ 44 h 183"/>
                  <a:gd name="T36" fmla="*/ 27 w 86"/>
                  <a:gd name="T37" fmla="*/ 40 h 183"/>
                  <a:gd name="T38" fmla="*/ 35 w 86"/>
                  <a:gd name="T39" fmla="*/ 36 h 183"/>
                  <a:gd name="T40" fmla="*/ 41 w 86"/>
                  <a:gd name="T41" fmla="*/ 29 h 183"/>
                  <a:gd name="T42" fmla="*/ 47 w 86"/>
                  <a:gd name="T43" fmla="*/ 23 h 183"/>
                  <a:gd name="T44" fmla="*/ 53 w 86"/>
                  <a:gd name="T45" fmla="*/ 20 h 183"/>
                  <a:gd name="T46" fmla="*/ 51 w 86"/>
                  <a:gd name="T47" fmla="*/ 18 h 183"/>
                  <a:gd name="T48" fmla="*/ 61 w 86"/>
                  <a:gd name="T49" fmla="*/ 15 h 183"/>
                  <a:gd name="T50" fmla="*/ 65 w 86"/>
                  <a:gd name="T51" fmla="*/ 7 h 183"/>
                  <a:gd name="T52" fmla="*/ 59 w 86"/>
                  <a:gd name="T53" fmla="*/ 6 h 183"/>
                  <a:gd name="T54" fmla="*/ 52 w 86"/>
                  <a:gd name="T55" fmla="*/ 11 h 183"/>
                  <a:gd name="T56" fmla="*/ 46 w 86"/>
                  <a:gd name="T57" fmla="*/ 13 h 183"/>
                  <a:gd name="T58" fmla="*/ 48 w 86"/>
                  <a:gd name="T59" fmla="*/ 6 h 183"/>
                  <a:gd name="T60" fmla="*/ 55 w 86"/>
                  <a:gd name="T61" fmla="*/ 3 h 183"/>
                  <a:gd name="T62" fmla="*/ 9 w 86"/>
                  <a:gd name="T63" fmla="*/ 37 h 183"/>
                  <a:gd name="T64" fmla="*/ 0 w 86"/>
                  <a:gd name="T65" fmla="*/ 63 h 183"/>
                  <a:gd name="T66" fmla="*/ 4 w 86"/>
                  <a:gd name="T67" fmla="*/ 71 h 183"/>
                  <a:gd name="T68" fmla="*/ 11 w 86"/>
                  <a:gd name="T69" fmla="*/ 81 h 183"/>
                  <a:gd name="T70" fmla="*/ 16 w 86"/>
                  <a:gd name="T71" fmla="*/ 83 h 183"/>
                  <a:gd name="T72" fmla="*/ 14 w 86"/>
                  <a:gd name="T73" fmla="*/ 98 h 183"/>
                  <a:gd name="T74" fmla="*/ 13 w 86"/>
                  <a:gd name="T75" fmla="*/ 107 h 183"/>
                  <a:gd name="T76" fmla="*/ 18 w 86"/>
                  <a:gd name="T77" fmla="*/ 116 h 183"/>
                  <a:gd name="T78" fmla="*/ 22 w 86"/>
                  <a:gd name="T79" fmla="*/ 125 h 183"/>
                  <a:gd name="T80" fmla="*/ 27 w 86"/>
                  <a:gd name="T81" fmla="*/ 131 h 183"/>
                  <a:gd name="T82" fmla="*/ 31 w 86"/>
                  <a:gd name="T83" fmla="*/ 136 h 183"/>
                  <a:gd name="T84" fmla="*/ 34 w 86"/>
                  <a:gd name="T85" fmla="*/ 142 h 183"/>
                  <a:gd name="T86" fmla="*/ 36 w 86"/>
                  <a:gd name="T87" fmla="*/ 155 h 183"/>
                  <a:gd name="T88" fmla="*/ 41 w 86"/>
                  <a:gd name="T89" fmla="*/ 169 h 183"/>
                  <a:gd name="T90" fmla="*/ 46 w 86"/>
                  <a:gd name="T91" fmla="*/ 177 h 183"/>
                  <a:gd name="T92" fmla="*/ 50 w 86"/>
                  <a:gd name="T93" fmla="*/ 181 h 183"/>
                  <a:gd name="T94" fmla="*/ 52 w 86"/>
                  <a:gd name="T95" fmla="*/ 177 h 183"/>
                  <a:gd name="T96" fmla="*/ 50 w 86"/>
                  <a:gd name="T97" fmla="*/ 169 h 183"/>
                  <a:gd name="T98" fmla="*/ 55 w 86"/>
                  <a:gd name="T99" fmla="*/ 164 h 183"/>
                  <a:gd name="T100" fmla="*/ 58 w 86"/>
                  <a:gd name="T101" fmla="*/ 157 h 183"/>
                  <a:gd name="T102" fmla="*/ 64 w 86"/>
                  <a:gd name="T103" fmla="*/ 143 h 183"/>
                  <a:gd name="T104" fmla="*/ 73 w 86"/>
                  <a:gd name="T105" fmla="*/ 138 h 183"/>
                  <a:gd name="T106" fmla="*/ 79 w 86"/>
                  <a:gd name="T107" fmla="*/ 125 h 183"/>
                  <a:gd name="T108" fmla="*/ 81 w 86"/>
                  <a:gd name="T109" fmla="*/ 120 h 183"/>
                  <a:gd name="T110" fmla="*/ 85 w 86"/>
                  <a:gd name="T111" fmla="*/ 11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183">
                    <a:moveTo>
                      <a:pt x="85" y="107"/>
                    </a:moveTo>
                    <a:cubicBezTo>
                      <a:pt x="84" y="107"/>
                      <a:pt x="82" y="107"/>
                      <a:pt x="81" y="106"/>
                    </a:cubicBezTo>
                    <a:cubicBezTo>
                      <a:pt x="81" y="106"/>
                      <a:pt x="81" y="106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9" y="105"/>
                      <a:pt x="78" y="104"/>
                    </a:cubicBezTo>
                    <a:cubicBezTo>
                      <a:pt x="78" y="104"/>
                      <a:pt x="78" y="104"/>
                      <a:pt x="78" y="103"/>
                    </a:cubicBezTo>
                    <a:cubicBezTo>
                      <a:pt x="78" y="103"/>
                      <a:pt x="78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3"/>
                      <a:pt x="74" y="103"/>
                    </a:cubicBezTo>
                    <a:cubicBezTo>
                      <a:pt x="74" y="103"/>
                      <a:pt x="73" y="103"/>
                      <a:pt x="73" y="102"/>
                    </a:cubicBezTo>
                    <a:cubicBezTo>
                      <a:pt x="73" y="102"/>
                      <a:pt x="71" y="102"/>
                      <a:pt x="71" y="102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69" y="102"/>
                      <a:pt x="70" y="102"/>
                      <a:pt x="70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9" y="101"/>
                      <a:pt x="69" y="101"/>
                    </a:cubicBezTo>
                    <a:cubicBezTo>
                      <a:pt x="68" y="101"/>
                      <a:pt x="67" y="101"/>
                      <a:pt x="67" y="101"/>
                    </a:cubicBezTo>
                    <a:cubicBezTo>
                      <a:pt x="67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0"/>
                      <a:pt x="66" y="101"/>
                      <a:pt x="66" y="101"/>
                    </a:cubicBezTo>
                    <a:cubicBezTo>
                      <a:pt x="65" y="101"/>
                      <a:pt x="65" y="100"/>
                      <a:pt x="65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99"/>
                      <a:pt x="65" y="100"/>
                      <a:pt x="64" y="100"/>
                    </a:cubicBezTo>
                    <a:cubicBezTo>
                      <a:pt x="63" y="100"/>
                      <a:pt x="62" y="100"/>
                      <a:pt x="61" y="100"/>
                    </a:cubicBezTo>
                    <a:cubicBezTo>
                      <a:pt x="61" y="100"/>
                      <a:pt x="60" y="100"/>
                      <a:pt x="59" y="100"/>
                    </a:cubicBezTo>
                    <a:cubicBezTo>
                      <a:pt x="59" y="100"/>
                      <a:pt x="58" y="100"/>
                      <a:pt x="57" y="99"/>
                    </a:cubicBezTo>
                    <a:cubicBezTo>
                      <a:pt x="57" y="99"/>
                      <a:pt x="56" y="98"/>
                      <a:pt x="57" y="98"/>
                    </a:cubicBezTo>
                    <a:cubicBezTo>
                      <a:pt x="57" y="98"/>
                      <a:pt x="58" y="98"/>
                      <a:pt x="58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9" y="97"/>
                      <a:pt x="59" y="97"/>
                      <a:pt x="60" y="97"/>
                    </a:cubicBezTo>
                    <a:cubicBezTo>
                      <a:pt x="60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61" y="96"/>
                      <a:pt x="61" y="95"/>
                      <a:pt x="61" y="95"/>
                    </a:cubicBezTo>
                    <a:cubicBezTo>
                      <a:pt x="60" y="94"/>
                      <a:pt x="59" y="94"/>
                      <a:pt x="58" y="93"/>
                    </a:cubicBezTo>
                    <a:cubicBezTo>
                      <a:pt x="58" y="93"/>
                      <a:pt x="58" y="93"/>
                      <a:pt x="57" y="93"/>
                    </a:cubicBezTo>
                    <a:cubicBezTo>
                      <a:pt x="57" y="93"/>
                      <a:pt x="57" y="92"/>
                      <a:pt x="57" y="92"/>
                    </a:cubicBezTo>
                    <a:cubicBezTo>
                      <a:pt x="57" y="92"/>
                      <a:pt x="56" y="91"/>
                      <a:pt x="56" y="91"/>
                    </a:cubicBezTo>
                    <a:cubicBezTo>
                      <a:pt x="55" y="91"/>
                      <a:pt x="56" y="91"/>
                      <a:pt x="56" y="90"/>
                    </a:cubicBezTo>
                    <a:cubicBezTo>
                      <a:pt x="56" y="90"/>
                      <a:pt x="55" y="90"/>
                      <a:pt x="55" y="90"/>
                    </a:cubicBezTo>
                    <a:cubicBezTo>
                      <a:pt x="55" y="89"/>
                      <a:pt x="55" y="89"/>
                      <a:pt x="54" y="88"/>
                    </a:cubicBezTo>
                    <a:cubicBezTo>
                      <a:pt x="54" y="88"/>
                      <a:pt x="53" y="88"/>
                      <a:pt x="53" y="88"/>
                    </a:cubicBezTo>
                    <a:cubicBezTo>
                      <a:pt x="53" y="87"/>
                      <a:pt x="52" y="87"/>
                      <a:pt x="52" y="87"/>
                    </a:cubicBezTo>
                    <a:cubicBezTo>
                      <a:pt x="51" y="87"/>
                      <a:pt x="49" y="87"/>
                      <a:pt x="49" y="86"/>
                    </a:cubicBezTo>
                    <a:cubicBezTo>
                      <a:pt x="48" y="86"/>
                      <a:pt x="47" y="86"/>
                      <a:pt x="46" y="85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5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4" y="83"/>
                    </a:cubicBezTo>
                    <a:cubicBezTo>
                      <a:pt x="44" y="83"/>
                      <a:pt x="45" y="83"/>
                      <a:pt x="44" y="82"/>
                    </a:cubicBezTo>
                    <a:cubicBezTo>
                      <a:pt x="44" y="82"/>
                      <a:pt x="44" y="82"/>
                      <a:pt x="43" y="82"/>
                    </a:cubicBezTo>
                    <a:cubicBezTo>
                      <a:pt x="42" y="82"/>
                      <a:pt x="41" y="82"/>
                      <a:pt x="40" y="82"/>
                    </a:cubicBezTo>
                    <a:cubicBezTo>
                      <a:pt x="39" y="82"/>
                      <a:pt x="40" y="80"/>
                      <a:pt x="41" y="80"/>
                    </a:cubicBezTo>
                    <a:cubicBezTo>
                      <a:pt x="40" y="80"/>
                      <a:pt x="40" y="80"/>
                      <a:pt x="40" y="79"/>
                    </a:cubicBezTo>
                    <a:cubicBezTo>
                      <a:pt x="40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7" y="80"/>
                      <a:pt x="36" y="79"/>
                      <a:pt x="36" y="78"/>
                    </a:cubicBezTo>
                    <a:cubicBezTo>
                      <a:pt x="35" y="78"/>
                      <a:pt x="34" y="79"/>
                      <a:pt x="33" y="78"/>
                    </a:cubicBezTo>
                    <a:cubicBezTo>
                      <a:pt x="32" y="78"/>
                      <a:pt x="31" y="77"/>
                      <a:pt x="30" y="77"/>
                    </a:cubicBezTo>
                    <a:cubicBezTo>
                      <a:pt x="30" y="77"/>
                      <a:pt x="29" y="76"/>
                      <a:pt x="29" y="76"/>
                    </a:cubicBezTo>
                    <a:cubicBezTo>
                      <a:pt x="29" y="76"/>
                      <a:pt x="28" y="76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8"/>
                      <a:pt x="28" y="80"/>
                      <a:pt x="27" y="80"/>
                    </a:cubicBezTo>
                    <a:cubicBezTo>
                      <a:pt x="27" y="79"/>
                      <a:pt x="27" y="78"/>
                      <a:pt x="27" y="77"/>
                    </a:cubicBezTo>
                    <a:cubicBezTo>
                      <a:pt x="27" y="76"/>
                      <a:pt x="26" y="76"/>
                      <a:pt x="25" y="76"/>
                    </a:cubicBezTo>
                    <a:cubicBezTo>
                      <a:pt x="25" y="77"/>
                      <a:pt x="25" y="77"/>
                      <a:pt x="24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3" y="77"/>
                      <a:pt x="23" y="77"/>
                    </a:cubicBezTo>
                    <a:cubicBezTo>
                      <a:pt x="23" y="77"/>
                      <a:pt x="23" y="77"/>
                      <a:pt x="23" y="78"/>
                    </a:cubicBezTo>
                    <a:cubicBezTo>
                      <a:pt x="23" y="78"/>
                      <a:pt x="21" y="78"/>
                      <a:pt x="20" y="78"/>
                    </a:cubicBezTo>
                    <a:cubicBezTo>
                      <a:pt x="20" y="79"/>
                      <a:pt x="21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2" y="80"/>
                    </a:cubicBezTo>
                    <a:cubicBezTo>
                      <a:pt x="22" y="80"/>
                      <a:pt x="22" y="81"/>
                      <a:pt x="22" y="81"/>
                    </a:cubicBezTo>
                    <a:cubicBezTo>
                      <a:pt x="21" y="81"/>
                      <a:pt x="21" y="82"/>
                      <a:pt x="20" y="82"/>
                    </a:cubicBezTo>
                    <a:cubicBezTo>
                      <a:pt x="20" y="82"/>
                      <a:pt x="20" y="82"/>
                      <a:pt x="19" y="82"/>
                    </a:cubicBezTo>
                    <a:cubicBezTo>
                      <a:pt x="19" y="82"/>
                      <a:pt x="19" y="82"/>
                      <a:pt x="18" y="82"/>
                    </a:cubicBezTo>
                    <a:cubicBezTo>
                      <a:pt x="18" y="82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0"/>
                      <a:pt x="18" y="80"/>
                      <a:pt x="17" y="80"/>
                    </a:cubicBezTo>
                    <a:cubicBezTo>
                      <a:pt x="17" y="79"/>
                      <a:pt x="17" y="79"/>
                      <a:pt x="16" y="79"/>
                    </a:cubicBezTo>
                    <a:cubicBezTo>
                      <a:pt x="16" y="80"/>
                      <a:pt x="15" y="80"/>
                      <a:pt x="15" y="80"/>
                    </a:cubicBezTo>
                    <a:cubicBezTo>
                      <a:pt x="15" y="81"/>
                      <a:pt x="14" y="81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79"/>
                    </a:cubicBezTo>
                    <a:cubicBezTo>
                      <a:pt x="13" y="79"/>
                      <a:pt x="13" y="79"/>
                      <a:pt x="12" y="79"/>
                    </a:cubicBezTo>
                    <a:cubicBezTo>
                      <a:pt x="12" y="79"/>
                      <a:pt x="12" y="79"/>
                      <a:pt x="12" y="78"/>
                    </a:cubicBezTo>
                    <a:cubicBezTo>
                      <a:pt x="12" y="78"/>
                      <a:pt x="12" y="78"/>
                      <a:pt x="12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6"/>
                      <a:pt x="11" y="76"/>
                      <a:pt x="11" y="75"/>
                    </a:cubicBezTo>
                    <a:cubicBezTo>
                      <a:pt x="11" y="75"/>
                      <a:pt x="11" y="75"/>
                      <a:pt x="12" y="75"/>
                    </a:cubicBezTo>
                    <a:cubicBezTo>
                      <a:pt x="12" y="75"/>
                      <a:pt x="13" y="75"/>
                      <a:pt x="14" y="74"/>
                    </a:cubicBezTo>
                    <a:cubicBezTo>
                      <a:pt x="14" y="74"/>
                      <a:pt x="14" y="73"/>
                      <a:pt x="14" y="73"/>
                    </a:cubicBezTo>
                    <a:cubicBezTo>
                      <a:pt x="13" y="72"/>
                      <a:pt x="13" y="72"/>
                      <a:pt x="13" y="71"/>
                    </a:cubicBezTo>
                    <a:cubicBezTo>
                      <a:pt x="13" y="71"/>
                      <a:pt x="13" y="70"/>
                      <a:pt x="13" y="69"/>
                    </a:cubicBezTo>
                    <a:cubicBezTo>
                      <a:pt x="13" y="69"/>
                      <a:pt x="12" y="69"/>
                      <a:pt x="12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0" y="69"/>
                      <a:pt x="9" y="69"/>
                      <a:pt x="9" y="68"/>
                    </a:cubicBezTo>
                    <a:cubicBezTo>
                      <a:pt x="9" y="67"/>
                      <a:pt x="9" y="66"/>
                      <a:pt x="10" y="66"/>
                    </a:cubicBezTo>
                    <a:cubicBezTo>
                      <a:pt x="10" y="65"/>
                      <a:pt x="10" y="65"/>
                      <a:pt x="10" y="64"/>
                    </a:cubicBezTo>
                    <a:cubicBezTo>
                      <a:pt x="10" y="63"/>
                      <a:pt x="11" y="63"/>
                      <a:pt x="11" y="63"/>
                    </a:cubicBezTo>
                    <a:cubicBezTo>
                      <a:pt x="12" y="64"/>
                      <a:pt x="13" y="63"/>
                      <a:pt x="13" y="62"/>
                    </a:cubicBezTo>
                    <a:cubicBezTo>
                      <a:pt x="13" y="61"/>
                      <a:pt x="13" y="60"/>
                      <a:pt x="13" y="60"/>
                    </a:cubicBezTo>
                    <a:cubicBezTo>
                      <a:pt x="12" y="60"/>
                      <a:pt x="12" y="59"/>
                      <a:pt x="11" y="60"/>
                    </a:cubicBezTo>
                    <a:cubicBezTo>
                      <a:pt x="10" y="60"/>
                      <a:pt x="10" y="60"/>
                      <a:pt x="10" y="61"/>
                    </a:cubicBezTo>
                    <a:cubicBezTo>
                      <a:pt x="10" y="61"/>
                      <a:pt x="10" y="62"/>
                      <a:pt x="9" y="61"/>
                    </a:cubicBezTo>
                    <a:cubicBezTo>
                      <a:pt x="9" y="62"/>
                      <a:pt x="9" y="63"/>
                      <a:pt x="8" y="62"/>
                    </a:cubicBezTo>
                    <a:cubicBezTo>
                      <a:pt x="8" y="63"/>
                      <a:pt x="8" y="63"/>
                      <a:pt x="7" y="63"/>
                    </a:cubicBezTo>
                    <a:cubicBezTo>
                      <a:pt x="7" y="64"/>
                      <a:pt x="6" y="65"/>
                      <a:pt x="5" y="65"/>
                    </a:cubicBezTo>
                    <a:cubicBezTo>
                      <a:pt x="5" y="65"/>
                      <a:pt x="5" y="65"/>
                      <a:pt x="5" y="64"/>
                    </a:cubicBezTo>
                    <a:cubicBezTo>
                      <a:pt x="4" y="64"/>
                      <a:pt x="4" y="64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0"/>
                      <a:pt x="4" y="59"/>
                      <a:pt x="4" y="60"/>
                    </a:cubicBezTo>
                    <a:cubicBezTo>
                      <a:pt x="5" y="59"/>
                      <a:pt x="5" y="58"/>
                      <a:pt x="5" y="59"/>
                    </a:cubicBezTo>
                    <a:cubicBezTo>
                      <a:pt x="5" y="58"/>
                      <a:pt x="5" y="57"/>
                      <a:pt x="6" y="57"/>
                    </a:cubicBezTo>
                    <a:cubicBezTo>
                      <a:pt x="6" y="56"/>
                      <a:pt x="6" y="54"/>
                      <a:pt x="7" y="54"/>
                    </a:cubicBezTo>
                    <a:cubicBezTo>
                      <a:pt x="7" y="53"/>
                      <a:pt x="7" y="52"/>
                      <a:pt x="8" y="52"/>
                    </a:cubicBezTo>
                    <a:cubicBezTo>
                      <a:pt x="8" y="52"/>
                      <a:pt x="8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49"/>
                      <a:pt x="10" y="49"/>
                    </a:cubicBezTo>
                    <a:cubicBezTo>
                      <a:pt x="10" y="48"/>
                      <a:pt x="12" y="48"/>
                      <a:pt x="12" y="47"/>
                    </a:cubicBezTo>
                    <a:cubicBezTo>
                      <a:pt x="12" y="46"/>
                      <a:pt x="12" y="46"/>
                      <a:pt x="13" y="46"/>
                    </a:cubicBezTo>
                    <a:cubicBezTo>
                      <a:pt x="13" y="46"/>
                      <a:pt x="13" y="46"/>
                      <a:pt x="14" y="46"/>
                    </a:cubicBezTo>
                    <a:cubicBezTo>
                      <a:pt x="14" y="46"/>
                      <a:pt x="14" y="46"/>
                      <a:pt x="15" y="46"/>
                    </a:cubicBezTo>
                    <a:cubicBezTo>
                      <a:pt x="16" y="46"/>
                      <a:pt x="16" y="46"/>
                      <a:pt x="17" y="45"/>
                    </a:cubicBezTo>
                    <a:cubicBezTo>
                      <a:pt x="17" y="45"/>
                      <a:pt x="18" y="45"/>
                      <a:pt x="19" y="45"/>
                    </a:cubicBezTo>
                    <a:cubicBezTo>
                      <a:pt x="19" y="45"/>
                      <a:pt x="20" y="45"/>
                      <a:pt x="20" y="45"/>
                    </a:cubicBezTo>
                    <a:cubicBezTo>
                      <a:pt x="21" y="45"/>
                      <a:pt x="21" y="46"/>
                      <a:pt x="21" y="47"/>
                    </a:cubicBezTo>
                    <a:cubicBezTo>
                      <a:pt x="21" y="48"/>
                      <a:pt x="21" y="49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1" y="51"/>
                    </a:cubicBezTo>
                    <a:cubicBezTo>
                      <a:pt x="21" y="51"/>
                      <a:pt x="21" y="51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3" y="52"/>
                      <a:pt x="21" y="48"/>
                      <a:pt x="23" y="48"/>
                    </a:cubicBezTo>
                    <a:cubicBezTo>
                      <a:pt x="23" y="48"/>
                      <a:pt x="23" y="46"/>
                      <a:pt x="24" y="47"/>
                    </a:cubicBezTo>
                    <a:cubicBezTo>
                      <a:pt x="24" y="46"/>
                      <a:pt x="24" y="43"/>
                      <a:pt x="25" y="44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0" y="40"/>
                      <a:pt x="30" y="40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1" y="38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6" y="33"/>
                      <a:pt x="36" y="33"/>
                    </a:cubicBezTo>
                    <a:cubicBezTo>
                      <a:pt x="37" y="31"/>
                      <a:pt x="38" y="30"/>
                      <a:pt x="39" y="30"/>
                    </a:cubicBezTo>
                    <a:cubicBezTo>
                      <a:pt x="39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4" y="27"/>
                      <a:pt x="44" y="27"/>
                      <a:pt x="44" y="26"/>
                    </a:cubicBezTo>
                    <a:cubicBezTo>
                      <a:pt x="44" y="26"/>
                      <a:pt x="44" y="25"/>
                      <a:pt x="44" y="25"/>
                    </a:cubicBezTo>
                    <a:cubicBezTo>
                      <a:pt x="45" y="25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6" y="23"/>
                    </a:cubicBezTo>
                    <a:cubicBezTo>
                      <a:pt x="46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8" y="22"/>
                    </a:cubicBezTo>
                    <a:cubicBezTo>
                      <a:pt x="48" y="22"/>
                      <a:pt x="49" y="23"/>
                      <a:pt x="49" y="22"/>
                    </a:cubicBezTo>
                    <a:cubicBezTo>
                      <a:pt x="49" y="22"/>
                      <a:pt x="49" y="22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1"/>
                      <a:pt x="50" y="21"/>
                      <a:pt x="49" y="20"/>
                    </a:cubicBezTo>
                    <a:cubicBezTo>
                      <a:pt x="49" y="20"/>
                      <a:pt x="48" y="20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1" y="18"/>
                      <a:pt x="51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7"/>
                      <a:pt x="52" y="17"/>
                      <a:pt x="53" y="17"/>
                    </a:cubicBezTo>
                    <a:cubicBezTo>
                      <a:pt x="53" y="17"/>
                      <a:pt x="54" y="17"/>
                      <a:pt x="55" y="17"/>
                    </a:cubicBezTo>
                    <a:cubicBezTo>
                      <a:pt x="56" y="17"/>
                      <a:pt x="57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6"/>
                      <a:pt x="59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5"/>
                      <a:pt x="60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4"/>
                      <a:pt x="62" y="14"/>
                      <a:pt x="62" y="14"/>
                    </a:cubicBezTo>
                    <a:cubicBezTo>
                      <a:pt x="63" y="14"/>
                      <a:pt x="64" y="14"/>
                      <a:pt x="65" y="14"/>
                    </a:cubicBezTo>
                    <a:cubicBezTo>
                      <a:pt x="65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5" y="11"/>
                    </a:cubicBezTo>
                    <a:cubicBezTo>
                      <a:pt x="65" y="11"/>
                      <a:pt x="65" y="11"/>
                      <a:pt x="65" y="10"/>
                    </a:cubicBezTo>
                    <a:cubicBezTo>
                      <a:pt x="65" y="9"/>
                      <a:pt x="65" y="8"/>
                      <a:pt x="65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9"/>
                      <a:pt x="63" y="8"/>
                      <a:pt x="62" y="8"/>
                    </a:cubicBezTo>
                    <a:cubicBezTo>
                      <a:pt x="62" y="8"/>
                      <a:pt x="61" y="8"/>
                      <a:pt x="61" y="7"/>
                    </a:cubicBezTo>
                    <a:cubicBezTo>
                      <a:pt x="61" y="7"/>
                      <a:pt x="61" y="6"/>
                      <a:pt x="62" y="7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6"/>
                      <a:pt x="61" y="6"/>
                      <a:pt x="60" y="6"/>
                    </a:cubicBezTo>
                    <a:cubicBezTo>
                      <a:pt x="60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7" y="6"/>
                    </a:cubicBezTo>
                    <a:cubicBezTo>
                      <a:pt x="57" y="7"/>
                      <a:pt x="57" y="7"/>
                      <a:pt x="56" y="7"/>
                    </a:cubicBezTo>
                    <a:cubicBezTo>
                      <a:pt x="56" y="8"/>
                      <a:pt x="55" y="7"/>
                      <a:pt x="54" y="7"/>
                    </a:cubicBezTo>
                    <a:cubicBezTo>
                      <a:pt x="54" y="7"/>
                      <a:pt x="53" y="7"/>
                      <a:pt x="53" y="7"/>
                    </a:cubicBezTo>
                    <a:cubicBezTo>
                      <a:pt x="53" y="8"/>
                      <a:pt x="53" y="9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2" y="11"/>
                      <a:pt x="52" y="12"/>
                      <a:pt x="52" y="12"/>
                    </a:cubicBezTo>
                    <a:cubicBezTo>
                      <a:pt x="51" y="12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49" y="13"/>
                    </a:cubicBezTo>
                    <a:cubicBezTo>
                      <a:pt x="49" y="13"/>
                      <a:pt x="48" y="14"/>
                      <a:pt x="47" y="14"/>
                    </a:cubicBezTo>
                    <a:cubicBezTo>
                      <a:pt x="47" y="14"/>
                      <a:pt x="47" y="15"/>
                      <a:pt x="47" y="15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6" y="15"/>
                      <a:pt x="45" y="15"/>
                      <a:pt x="45" y="14"/>
                    </a:cubicBezTo>
                    <a:cubicBezTo>
                      <a:pt x="45" y="14"/>
                      <a:pt x="46" y="14"/>
                      <a:pt x="46" y="13"/>
                    </a:cubicBezTo>
                    <a:cubicBezTo>
                      <a:pt x="46" y="13"/>
                      <a:pt x="46" y="12"/>
                      <a:pt x="45" y="11"/>
                    </a:cubicBezTo>
                    <a:cubicBezTo>
                      <a:pt x="45" y="11"/>
                      <a:pt x="45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7"/>
                      <a:pt x="47" y="7"/>
                    </a:cubicBezTo>
                    <a:cubicBezTo>
                      <a:pt x="47" y="6"/>
                      <a:pt x="47" y="5"/>
                      <a:pt x="48" y="6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2" y="5"/>
                      <a:pt x="52" y="5"/>
                    </a:cubicBezTo>
                    <a:cubicBezTo>
                      <a:pt x="52" y="4"/>
                      <a:pt x="52" y="4"/>
                      <a:pt x="53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4"/>
                      <a:pt x="55" y="4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6" y="3"/>
                    </a:cubicBezTo>
                    <a:cubicBezTo>
                      <a:pt x="56" y="3"/>
                      <a:pt x="56" y="2"/>
                      <a:pt x="56" y="2"/>
                    </a:cubicBezTo>
                    <a:cubicBezTo>
                      <a:pt x="56" y="2"/>
                      <a:pt x="57" y="1"/>
                      <a:pt x="56" y="1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47" y="3"/>
                      <a:pt x="41" y="7"/>
                      <a:pt x="36" y="10"/>
                    </a:cubicBezTo>
                    <a:cubicBezTo>
                      <a:pt x="26" y="18"/>
                      <a:pt x="16" y="27"/>
                      <a:pt x="9" y="37"/>
                    </a:cubicBezTo>
                    <a:cubicBezTo>
                      <a:pt x="6" y="41"/>
                      <a:pt x="3" y="45"/>
                      <a:pt x="1" y="49"/>
                    </a:cubicBezTo>
                    <a:cubicBezTo>
                      <a:pt x="1" y="49"/>
                      <a:pt x="2" y="49"/>
                      <a:pt x="2" y="50"/>
                    </a:cubicBezTo>
                    <a:cubicBezTo>
                      <a:pt x="3" y="50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4"/>
                      <a:pt x="1" y="54"/>
                    </a:cubicBezTo>
                    <a:cubicBezTo>
                      <a:pt x="1" y="55"/>
                      <a:pt x="1" y="56"/>
                      <a:pt x="0" y="56"/>
                    </a:cubicBezTo>
                    <a:cubicBezTo>
                      <a:pt x="0" y="58"/>
                      <a:pt x="0" y="61"/>
                      <a:pt x="0" y="63"/>
                    </a:cubicBezTo>
                    <a:cubicBezTo>
                      <a:pt x="0" y="64"/>
                      <a:pt x="0" y="66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68"/>
                      <a:pt x="1" y="68"/>
                      <a:pt x="1" y="69"/>
                    </a:cubicBezTo>
                    <a:cubicBezTo>
                      <a:pt x="2" y="69"/>
                      <a:pt x="2" y="69"/>
                      <a:pt x="3" y="69"/>
                    </a:cubicBezTo>
                    <a:cubicBezTo>
                      <a:pt x="3" y="69"/>
                      <a:pt x="3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5" y="71"/>
                      <a:pt x="5" y="72"/>
                      <a:pt x="5" y="73"/>
                    </a:cubicBezTo>
                    <a:cubicBezTo>
                      <a:pt x="6" y="73"/>
                      <a:pt x="8" y="72"/>
                      <a:pt x="7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4"/>
                      <a:pt x="9" y="75"/>
                      <a:pt x="9" y="75"/>
                    </a:cubicBezTo>
                    <a:cubicBezTo>
                      <a:pt x="9" y="75"/>
                      <a:pt x="9" y="76"/>
                      <a:pt x="9" y="76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77"/>
                      <a:pt x="11" y="78"/>
                      <a:pt x="11" y="78"/>
                    </a:cubicBezTo>
                    <a:cubicBezTo>
                      <a:pt x="11" y="79"/>
                      <a:pt x="11" y="80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2" y="82"/>
                      <a:pt x="12" y="82"/>
                      <a:pt x="12" y="83"/>
                    </a:cubicBezTo>
                    <a:cubicBezTo>
                      <a:pt x="12" y="83"/>
                      <a:pt x="13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2"/>
                      <a:pt x="16" y="82"/>
                      <a:pt x="16" y="83"/>
                    </a:cubicBezTo>
                    <a:cubicBezTo>
                      <a:pt x="16" y="83"/>
                      <a:pt x="16" y="84"/>
                      <a:pt x="16" y="84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7" y="86"/>
                      <a:pt x="17" y="87"/>
                      <a:pt x="17" y="87"/>
                    </a:cubicBezTo>
                    <a:cubicBezTo>
                      <a:pt x="18" y="87"/>
                      <a:pt x="18" y="92"/>
                      <a:pt x="17" y="91"/>
                    </a:cubicBezTo>
                    <a:cubicBezTo>
                      <a:pt x="17" y="92"/>
                      <a:pt x="17" y="93"/>
                      <a:pt x="17" y="94"/>
                    </a:cubicBezTo>
                    <a:cubicBezTo>
                      <a:pt x="17" y="95"/>
                      <a:pt x="16" y="95"/>
                      <a:pt x="16" y="95"/>
                    </a:cubicBezTo>
                    <a:cubicBezTo>
                      <a:pt x="16" y="96"/>
                      <a:pt x="15" y="96"/>
                      <a:pt x="15" y="97"/>
                    </a:cubicBezTo>
                    <a:cubicBezTo>
                      <a:pt x="15" y="97"/>
                      <a:pt x="15" y="98"/>
                      <a:pt x="14" y="98"/>
                    </a:cubicBezTo>
                    <a:cubicBezTo>
                      <a:pt x="14" y="98"/>
                      <a:pt x="14" y="99"/>
                      <a:pt x="14" y="99"/>
                    </a:cubicBezTo>
                    <a:cubicBezTo>
                      <a:pt x="14" y="99"/>
                      <a:pt x="14" y="100"/>
                      <a:pt x="14" y="101"/>
                    </a:cubicBezTo>
                    <a:cubicBezTo>
                      <a:pt x="14" y="101"/>
                      <a:pt x="15" y="101"/>
                      <a:pt x="15" y="102"/>
                    </a:cubicBezTo>
                    <a:cubicBezTo>
                      <a:pt x="15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3"/>
                    </a:cubicBezTo>
                    <a:cubicBezTo>
                      <a:pt x="14" y="103"/>
                      <a:pt x="14" y="104"/>
                      <a:pt x="13" y="104"/>
                    </a:cubicBezTo>
                    <a:cubicBezTo>
                      <a:pt x="13" y="105"/>
                      <a:pt x="13" y="106"/>
                      <a:pt x="13" y="107"/>
                    </a:cubicBezTo>
                    <a:cubicBezTo>
                      <a:pt x="13" y="107"/>
                      <a:pt x="13" y="108"/>
                      <a:pt x="13" y="108"/>
                    </a:cubicBezTo>
                    <a:cubicBezTo>
                      <a:pt x="13" y="108"/>
                      <a:pt x="14" y="108"/>
                      <a:pt x="14" y="108"/>
                    </a:cubicBezTo>
                    <a:cubicBezTo>
                      <a:pt x="15" y="109"/>
                      <a:pt x="15" y="111"/>
                      <a:pt x="16" y="112"/>
                    </a:cubicBezTo>
                    <a:cubicBezTo>
                      <a:pt x="16" y="112"/>
                      <a:pt x="17" y="113"/>
                      <a:pt x="17" y="114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8" y="115"/>
                      <a:pt x="18" y="114"/>
                      <a:pt x="18" y="114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9" y="115"/>
                      <a:pt x="18" y="116"/>
                      <a:pt x="18" y="116"/>
                    </a:cubicBezTo>
                    <a:cubicBezTo>
                      <a:pt x="18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19" y="118"/>
                      <a:pt x="19" y="118"/>
                    </a:cubicBezTo>
                    <a:cubicBezTo>
                      <a:pt x="21" y="118"/>
                      <a:pt x="20" y="121"/>
                      <a:pt x="20" y="122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4"/>
                      <a:pt x="20" y="124"/>
                    </a:cubicBezTo>
                    <a:cubicBezTo>
                      <a:pt x="20" y="124"/>
                      <a:pt x="21" y="124"/>
                      <a:pt x="21" y="124"/>
                    </a:cubicBezTo>
                    <a:cubicBezTo>
                      <a:pt x="21" y="124"/>
                      <a:pt x="22" y="125"/>
                      <a:pt x="22" y="125"/>
                    </a:cubicBezTo>
                    <a:cubicBezTo>
                      <a:pt x="22" y="125"/>
                      <a:pt x="22" y="126"/>
                      <a:pt x="22" y="126"/>
                    </a:cubicBezTo>
                    <a:cubicBezTo>
                      <a:pt x="22" y="126"/>
                      <a:pt x="22" y="126"/>
                      <a:pt x="22" y="127"/>
                    </a:cubicBezTo>
                    <a:cubicBezTo>
                      <a:pt x="22" y="127"/>
                      <a:pt x="23" y="127"/>
                      <a:pt x="23" y="127"/>
                    </a:cubicBezTo>
                    <a:cubicBezTo>
                      <a:pt x="23" y="127"/>
                      <a:pt x="23" y="128"/>
                      <a:pt x="23" y="128"/>
                    </a:cubicBezTo>
                    <a:cubicBezTo>
                      <a:pt x="24" y="128"/>
                      <a:pt x="25" y="128"/>
                      <a:pt x="26" y="128"/>
                    </a:cubicBezTo>
                    <a:cubicBezTo>
                      <a:pt x="26" y="128"/>
                      <a:pt x="26" y="128"/>
                      <a:pt x="27" y="129"/>
                    </a:cubicBezTo>
                    <a:cubicBezTo>
                      <a:pt x="27" y="129"/>
                      <a:pt x="27" y="129"/>
                      <a:pt x="27" y="130"/>
                    </a:cubicBezTo>
                    <a:cubicBezTo>
                      <a:pt x="27" y="130"/>
                      <a:pt x="27" y="130"/>
                      <a:pt x="27" y="131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1"/>
                      <a:pt x="28" y="131"/>
                      <a:pt x="28" y="131"/>
                    </a:cubicBezTo>
                    <a:cubicBezTo>
                      <a:pt x="28" y="131"/>
                      <a:pt x="29" y="131"/>
                      <a:pt x="29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1" y="132"/>
                      <a:pt x="32" y="133"/>
                      <a:pt x="32" y="133"/>
                    </a:cubicBezTo>
                    <a:cubicBezTo>
                      <a:pt x="32" y="134"/>
                      <a:pt x="31" y="135"/>
                      <a:pt x="31" y="136"/>
                    </a:cubicBezTo>
                    <a:cubicBezTo>
                      <a:pt x="31" y="136"/>
                      <a:pt x="31" y="136"/>
                      <a:pt x="31" y="137"/>
                    </a:cubicBezTo>
                    <a:cubicBezTo>
                      <a:pt x="31" y="137"/>
                      <a:pt x="31" y="138"/>
                      <a:pt x="32" y="138"/>
                    </a:cubicBezTo>
                    <a:cubicBezTo>
                      <a:pt x="32" y="138"/>
                      <a:pt x="32" y="138"/>
                      <a:pt x="32" y="139"/>
                    </a:cubicBezTo>
                    <a:cubicBezTo>
                      <a:pt x="32" y="139"/>
                      <a:pt x="32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4" y="141"/>
                      <a:pt x="34" y="142"/>
                      <a:pt x="34" y="142"/>
                    </a:cubicBezTo>
                    <a:cubicBezTo>
                      <a:pt x="34" y="142"/>
                      <a:pt x="34" y="143"/>
                      <a:pt x="34" y="143"/>
                    </a:cubicBezTo>
                    <a:cubicBezTo>
                      <a:pt x="34" y="144"/>
                      <a:pt x="34" y="145"/>
                      <a:pt x="34" y="145"/>
                    </a:cubicBezTo>
                    <a:cubicBezTo>
                      <a:pt x="34" y="147"/>
                      <a:pt x="34" y="149"/>
                      <a:pt x="34" y="151"/>
                    </a:cubicBezTo>
                    <a:cubicBezTo>
                      <a:pt x="34" y="152"/>
                      <a:pt x="34" y="152"/>
                      <a:pt x="34" y="153"/>
                    </a:cubicBezTo>
                    <a:cubicBezTo>
                      <a:pt x="34" y="153"/>
                      <a:pt x="35" y="153"/>
                      <a:pt x="35" y="153"/>
                    </a:cubicBezTo>
                    <a:cubicBezTo>
                      <a:pt x="35" y="153"/>
                      <a:pt x="35" y="153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5"/>
                      <a:pt x="35" y="154"/>
                      <a:pt x="36" y="155"/>
                    </a:cubicBezTo>
                    <a:cubicBezTo>
                      <a:pt x="36" y="155"/>
                      <a:pt x="36" y="156"/>
                      <a:pt x="36" y="156"/>
                    </a:cubicBezTo>
                    <a:cubicBezTo>
                      <a:pt x="36" y="157"/>
                      <a:pt x="36" y="158"/>
                      <a:pt x="36" y="159"/>
                    </a:cubicBezTo>
                    <a:cubicBezTo>
                      <a:pt x="37" y="159"/>
                      <a:pt x="37" y="160"/>
                      <a:pt x="37" y="161"/>
                    </a:cubicBezTo>
                    <a:cubicBezTo>
                      <a:pt x="37" y="161"/>
                      <a:pt x="37" y="162"/>
                      <a:pt x="37" y="162"/>
                    </a:cubicBezTo>
                    <a:cubicBezTo>
                      <a:pt x="37" y="163"/>
                      <a:pt x="37" y="163"/>
                      <a:pt x="37" y="164"/>
                    </a:cubicBezTo>
                    <a:cubicBezTo>
                      <a:pt x="37" y="165"/>
                      <a:pt x="37" y="166"/>
                      <a:pt x="38" y="166"/>
                    </a:cubicBezTo>
                    <a:cubicBezTo>
                      <a:pt x="39" y="167"/>
                      <a:pt x="40" y="167"/>
                      <a:pt x="40" y="168"/>
                    </a:cubicBezTo>
                    <a:cubicBezTo>
                      <a:pt x="40" y="168"/>
                      <a:pt x="41" y="169"/>
                      <a:pt x="41" y="169"/>
                    </a:cubicBezTo>
                    <a:cubicBezTo>
                      <a:pt x="41" y="170"/>
                      <a:pt x="42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3" y="172"/>
                      <a:pt x="43" y="172"/>
                    </a:cubicBezTo>
                    <a:cubicBezTo>
                      <a:pt x="43" y="172"/>
                      <a:pt x="43" y="173"/>
                      <a:pt x="43" y="173"/>
                    </a:cubicBezTo>
                    <a:cubicBezTo>
                      <a:pt x="44" y="174"/>
                      <a:pt x="45" y="175"/>
                      <a:pt x="45" y="176"/>
                    </a:cubicBezTo>
                    <a:cubicBezTo>
                      <a:pt x="46" y="176"/>
                      <a:pt x="46" y="176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7" y="178"/>
                      <a:pt x="47" y="179"/>
                      <a:pt x="47" y="179"/>
                    </a:cubicBezTo>
                    <a:cubicBezTo>
                      <a:pt x="47" y="179"/>
                      <a:pt x="47" y="179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8" y="180"/>
                      <a:pt x="49" y="180"/>
                      <a:pt x="49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1" y="181"/>
                      <a:pt x="52" y="181"/>
                      <a:pt x="52" y="182"/>
                    </a:cubicBezTo>
                    <a:cubicBezTo>
                      <a:pt x="52" y="182"/>
                      <a:pt x="54" y="183"/>
                      <a:pt x="54" y="182"/>
                    </a:cubicBezTo>
                    <a:cubicBezTo>
                      <a:pt x="54" y="181"/>
                      <a:pt x="53" y="181"/>
                      <a:pt x="53" y="181"/>
                    </a:cubicBezTo>
                    <a:cubicBezTo>
                      <a:pt x="52" y="180"/>
                      <a:pt x="53" y="180"/>
                      <a:pt x="53" y="180"/>
                    </a:cubicBezTo>
                    <a:cubicBezTo>
                      <a:pt x="54" y="180"/>
                      <a:pt x="54" y="180"/>
                      <a:pt x="54" y="180"/>
                    </a:cubicBezTo>
                    <a:cubicBezTo>
                      <a:pt x="54" y="179"/>
                      <a:pt x="54" y="179"/>
                      <a:pt x="54" y="179"/>
                    </a:cubicBezTo>
                    <a:cubicBezTo>
                      <a:pt x="54" y="179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2" y="177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52" y="176"/>
                      <a:pt x="52" y="176"/>
                      <a:pt x="52" y="175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2" y="175"/>
                      <a:pt x="52" y="175"/>
                      <a:pt x="51" y="175"/>
                    </a:cubicBezTo>
                    <a:cubicBezTo>
                      <a:pt x="51" y="175"/>
                      <a:pt x="51" y="174"/>
                      <a:pt x="51" y="174"/>
                    </a:cubicBezTo>
                    <a:cubicBezTo>
                      <a:pt x="51" y="173"/>
                      <a:pt x="51" y="172"/>
                      <a:pt x="51" y="171"/>
                    </a:cubicBezTo>
                    <a:cubicBezTo>
                      <a:pt x="51" y="171"/>
                      <a:pt x="50" y="170"/>
                      <a:pt x="50" y="170"/>
                    </a:cubicBezTo>
                    <a:cubicBezTo>
                      <a:pt x="50" y="170"/>
                      <a:pt x="50" y="169"/>
                      <a:pt x="50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9" y="169"/>
                      <a:pt x="49" y="169"/>
                      <a:pt x="49" y="169"/>
                    </a:cubicBezTo>
                    <a:cubicBezTo>
                      <a:pt x="49" y="168"/>
                      <a:pt x="49" y="168"/>
                      <a:pt x="49" y="168"/>
                    </a:cubicBezTo>
                    <a:cubicBezTo>
                      <a:pt x="49" y="167"/>
                      <a:pt x="50" y="168"/>
                      <a:pt x="50" y="167"/>
                    </a:cubicBezTo>
                    <a:cubicBezTo>
                      <a:pt x="51" y="167"/>
                      <a:pt x="51" y="166"/>
                      <a:pt x="51" y="166"/>
                    </a:cubicBezTo>
                    <a:cubicBezTo>
                      <a:pt x="51" y="165"/>
                      <a:pt x="51" y="165"/>
                      <a:pt x="52" y="165"/>
                    </a:cubicBezTo>
                    <a:cubicBezTo>
                      <a:pt x="52" y="164"/>
                      <a:pt x="53" y="164"/>
                      <a:pt x="54" y="165"/>
                    </a:cubicBezTo>
                    <a:cubicBezTo>
                      <a:pt x="54" y="164"/>
                      <a:pt x="54" y="164"/>
                      <a:pt x="55" y="164"/>
                    </a:cubicBezTo>
                    <a:cubicBezTo>
                      <a:pt x="56" y="164"/>
                      <a:pt x="56" y="164"/>
                      <a:pt x="56" y="163"/>
                    </a:cubicBezTo>
                    <a:cubicBezTo>
                      <a:pt x="57" y="162"/>
                      <a:pt x="56" y="161"/>
                      <a:pt x="56" y="160"/>
                    </a:cubicBezTo>
                    <a:cubicBezTo>
                      <a:pt x="55" y="160"/>
                      <a:pt x="54" y="160"/>
                      <a:pt x="54" y="160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58"/>
                      <a:pt x="54" y="158"/>
                      <a:pt x="54" y="158"/>
                    </a:cubicBezTo>
                    <a:cubicBezTo>
                      <a:pt x="54" y="158"/>
                      <a:pt x="54" y="158"/>
                      <a:pt x="55" y="158"/>
                    </a:cubicBezTo>
                    <a:cubicBezTo>
                      <a:pt x="56" y="158"/>
                      <a:pt x="57" y="158"/>
                      <a:pt x="57" y="158"/>
                    </a:cubicBezTo>
                    <a:cubicBezTo>
                      <a:pt x="58" y="158"/>
                      <a:pt x="58" y="157"/>
                      <a:pt x="58" y="157"/>
                    </a:cubicBezTo>
                    <a:cubicBezTo>
                      <a:pt x="58" y="156"/>
                      <a:pt x="58" y="156"/>
                      <a:pt x="58" y="155"/>
                    </a:cubicBezTo>
                    <a:cubicBezTo>
                      <a:pt x="59" y="154"/>
                      <a:pt x="59" y="155"/>
                      <a:pt x="60" y="154"/>
                    </a:cubicBezTo>
                    <a:cubicBezTo>
                      <a:pt x="60" y="154"/>
                      <a:pt x="61" y="153"/>
                      <a:pt x="62" y="152"/>
                    </a:cubicBezTo>
                    <a:cubicBezTo>
                      <a:pt x="62" y="152"/>
                      <a:pt x="62" y="151"/>
                      <a:pt x="62" y="150"/>
                    </a:cubicBezTo>
                    <a:cubicBezTo>
                      <a:pt x="62" y="150"/>
                      <a:pt x="62" y="149"/>
                      <a:pt x="62" y="148"/>
                    </a:cubicBezTo>
                    <a:cubicBezTo>
                      <a:pt x="62" y="147"/>
                      <a:pt x="62" y="146"/>
                      <a:pt x="62" y="145"/>
                    </a:cubicBezTo>
                    <a:cubicBezTo>
                      <a:pt x="62" y="145"/>
                      <a:pt x="62" y="144"/>
                      <a:pt x="63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3"/>
                      <a:pt x="64" y="142"/>
                      <a:pt x="64" y="142"/>
                    </a:cubicBezTo>
                    <a:cubicBezTo>
                      <a:pt x="64" y="141"/>
                      <a:pt x="65" y="141"/>
                      <a:pt x="66" y="141"/>
                    </a:cubicBezTo>
                    <a:cubicBezTo>
                      <a:pt x="67" y="140"/>
                      <a:pt x="68" y="140"/>
                      <a:pt x="69" y="140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1" y="140"/>
                      <a:pt x="71" y="139"/>
                      <a:pt x="71" y="140"/>
                    </a:cubicBezTo>
                    <a:cubicBezTo>
                      <a:pt x="71" y="139"/>
                      <a:pt x="71" y="138"/>
                      <a:pt x="72" y="138"/>
                    </a:cubicBezTo>
                    <a:cubicBezTo>
                      <a:pt x="72" y="137"/>
                      <a:pt x="73" y="138"/>
                      <a:pt x="73" y="138"/>
                    </a:cubicBezTo>
                    <a:cubicBezTo>
                      <a:pt x="73" y="137"/>
                      <a:pt x="74" y="137"/>
                      <a:pt x="74" y="137"/>
                    </a:cubicBezTo>
                    <a:cubicBezTo>
                      <a:pt x="74" y="137"/>
                      <a:pt x="74" y="137"/>
                      <a:pt x="75" y="137"/>
                    </a:cubicBezTo>
                    <a:cubicBezTo>
                      <a:pt x="75" y="137"/>
                      <a:pt x="75" y="137"/>
                      <a:pt x="75" y="136"/>
                    </a:cubicBezTo>
                    <a:cubicBezTo>
                      <a:pt x="76" y="136"/>
                      <a:pt x="76" y="135"/>
                      <a:pt x="77" y="134"/>
                    </a:cubicBezTo>
                    <a:cubicBezTo>
                      <a:pt x="77" y="133"/>
                      <a:pt x="77" y="133"/>
                      <a:pt x="78" y="133"/>
                    </a:cubicBezTo>
                    <a:cubicBezTo>
                      <a:pt x="78" y="133"/>
                      <a:pt x="79" y="133"/>
                      <a:pt x="79" y="132"/>
                    </a:cubicBezTo>
                    <a:cubicBezTo>
                      <a:pt x="79" y="131"/>
                      <a:pt x="79" y="129"/>
                      <a:pt x="79" y="127"/>
                    </a:cubicBezTo>
                    <a:cubicBezTo>
                      <a:pt x="79" y="127"/>
                      <a:pt x="79" y="126"/>
                      <a:pt x="79" y="125"/>
                    </a:cubicBezTo>
                    <a:cubicBezTo>
                      <a:pt x="79" y="125"/>
                      <a:pt x="79" y="124"/>
                      <a:pt x="79" y="124"/>
                    </a:cubicBezTo>
                    <a:cubicBezTo>
                      <a:pt x="79" y="124"/>
                      <a:pt x="78" y="124"/>
                      <a:pt x="78" y="124"/>
                    </a:cubicBezTo>
                    <a:cubicBezTo>
                      <a:pt x="78" y="123"/>
                      <a:pt x="78" y="122"/>
                      <a:pt x="78" y="122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9" y="121"/>
                      <a:pt x="79" y="121"/>
                      <a:pt x="80" y="121"/>
                    </a:cubicBezTo>
                    <a:cubicBezTo>
                      <a:pt x="80" y="121"/>
                      <a:pt x="81" y="121"/>
                      <a:pt x="81" y="121"/>
                    </a:cubicBezTo>
                    <a:cubicBezTo>
                      <a:pt x="81" y="121"/>
                      <a:pt x="81" y="120"/>
                      <a:pt x="81" y="120"/>
                    </a:cubicBezTo>
                    <a:cubicBezTo>
                      <a:pt x="81" y="120"/>
                      <a:pt x="81" y="119"/>
                      <a:pt x="82" y="119"/>
                    </a:cubicBezTo>
                    <a:cubicBezTo>
                      <a:pt x="82" y="119"/>
                      <a:pt x="82" y="118"/>
                      <a:pt x="82" y="118"/>
                    </a:cubicBezTo>
                    <a:cubicBezTo>
                      <a:pt x="82" y="118"/>
                      <a:pt x="83" y="118"/>
                      <a:pt x="83" y="118"/>
                    </a:cubicBezTo>
                    <a:cubicBezTo>
                      <a:pt x="83" y="118"/>
                      <a:pt x="83" y="117"/>
                      <a:pt x="83" y="117"/>
                    </a:cubicBezTo>
                    <a:cubicBezTo>
                      <a:pt x="84" y="116"/>
                      <a:pt x="85" y="116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3"/>
                      <a:pt x="85" y="113"/>
                      <a:pt x="85" y="113"/>
                    </a:cubicBezTo>
                    <a:cubicBezTo>
                      <a:pt x="85" y="113"/>
                      <a:pt x="85" y="112"/>
                      <a:pt x="85" y="111"/>
                    </a:cubicBezTo>
                    <a:cubicBezTo>
                      <a:pt x="85" y="111"/>
                      <a:pt x="86" y="111"/>
                      <a:pt x="86" y="111"/>
                    </a:cubicBezTo>
                    <a:cubicBezTo>
                      <a:pt x="86" y="110"/>
                      <a:pt x="86" y="109"/>
                      <a:pt x="86" y="108"/>
                    </a:cubicBezTo>
                    <a:cubicBezTo>
                      <a:pt x="86" y="108"/>
                      <a:pt x="85" y="108"/>
                      <a:pt x="85" y="107"/>
                    </a:cubicBezTo>
                    <a:cubicBezTo>
                      <a:pt x="85" y="107"/>
                      <a:pt x="85" y="108"/>
                      <a:pt x="85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4260" y="2057"/>
                <a:ext cx="35" cy="62"/>
              </a:xfrm>
              <a:custGeom>
                <a:avLst/>
                <a:gdLst>
                  <a:gd name="T0" fmla="*/ 7 w 8"/>
                  <a:gd name="T1" fmla="*/ 0 h 14"/>
                  <a:gd name="T2" fmla="*/ 4 w 8"/>
                  <a:gd name="T3" fmla="*/ 2 h 14"/>
                  <a:gd name="T4" fmla="*/ 4 w 8"/>
                  <a:gd name="T5" fmla="*/ 4 h 14"/>
                  <a:gd name="T6" fmla="*/ 4 w 8"/>
                  <a:gd name="T7" fmla="*/ 4 h 14"/>
                  <a:gd name="T8" fmla="*/ 3 w 8"/>
                  <a:gd name="T9" fmla="*/ 4 h 14"/>
                  <a:gd name="T10" fmla="*/ 3 w 8"/>
                  <a:gd name="T11" fmla="*/ 6 h 14"/>
                  <a:gd name="T12" fmla="*/ 2 w 8"/>
                  <a:gd name="T13" fmla="*/ 6 h 14"/>
                  <a:gd name="T14" fmla="*/ 2 w 8"/>
                  <a:gd name="T15" fmla="*/ 9 h 14"/>
                  <a:gd name="T16" fmla="*/ 1 w 8"/>
                  <a:gd name="T17" fmla="*/ 13 h 14"/>
                  <a:gd name="T18" fmla="*/ 3 w 8"/>
                  <a:gd name="T19" fmla="*/ 12 h 14"/>
                  <a:gd name="T20" fmla="*/ 4 w 8"/>
                  <a:gd name="T21" fmla="*/ 11 h 14"/>
                  <a:gd name="T22" fmla="*/ 4 w 8"/>
                  <a:gd name="T23" fmla="*/ 10 h 14"/>
                  <a:gd name="T24" fmla="*/ 4 w 8"/>
                  <a:gd name="T25" fmla="*/ 8 h 14"/>
                  <a:gd name="T26" fmla="*/ 4 w 8"/>
                  <a:gd name="T27" fmla="*/ 7 h 14"/>
                  <a:gd name="T28" fmla="*/ 5 w 8"/>
                  <a:gd name="T29" fmla="*/ 7 h 14"/>
                  <a:gd name="T30" fmla="*/ 5 w 8"/>
                  <a:gd name="T31" fmla="*/ 6 h 14"/>
                  <a:gd name="T32" fmla="*/ 5 w 8"/>
                  <a:gd name="T33" fmla="*/ 5 h 14"/>
                  <a:gd name="T34" fmla="*/ 6 w 8"/>
                  <a:gd name="T35" fmla="*/ 5 h 14"/>
                  <a:gd name="T36" fmla="*/ 8 w 8"/>
                  <a:gd name="T37" fmla="*/ 1 h 14"/>
                  <a:gd name="T38" fmla="*/ 7 w 8"/>
                  <a:gd name="T39" fmla="*/ 0 h 14"/>
                  <a:gd name="T40" fmla="*/ 7 w 8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7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0" y="9"/>
                      <a:pt x="2" y="12"/>
                      <a:pt x="1" y="13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7" y="4"/>
                      <a:pt x="8" y="2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4291" y="2057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5524945" y="2588259"/>
              <a:ext cx="1803536" cy="180353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  <a:alpha val="25000"/>
                  </a:schemeClr>
                </a:gs>
                <a:gs pos="71000">
                  <a:schemeClr val="accent1">
                    <a:alpha val="16000"/>
                  </a:schemeClr>
                </a:gs>
                <a:gs pos="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697" y="2895363"/>
            <a:ext cx="685800" cy="685800"/>
            <a:chOff x="4157697" y="2895363"/>
            <a:chExt cx="685800" cy="685800"/>
          </a:xfrm>
        </p:grpSpPr>
        <p:sp>
          <p:nvSpPr>
            <p:cNvPr id="50" name="椭圆 49"/>
            <p:cNvSpPr/>
            <p:nvPr/>
          </p:nvSpPr>
          <p:spPr>
            <a:xfrm>
              <a:off x="4157697" y="2895363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Group 181"/>
            <p:cNvGrpSpPr>
              <a:grpSpLocks noChangeAspect="1"/>
            </p:cNvGrpSpPr>
            <p:nvPr/>
          </p:nvGrpSpPr>
          <p:grpSpPr bwMode="auto">
            <a:xfrm>
              <a:off x="4316448" y="3055459"/>
              <a:ext cx="368298" cy="365608"/>
              <a:chOff x="2160" y="2262"/>
              <a:chExt cx="411" cy="408"/>
            </a:xfrm>
            <a:solidFill>
              <a:schemeClr val="accent2"/>
            </a:solidFill>
            <a:effectLst/>
          </p:grpSpPr>
          <p:sp>
            <p:nvSpPr>
              <p:cNvPr id="52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354668" y="2895363"/>
            <a:ext cx="685800" cy="685800"/>
            <a:chOff x="7354668" y="2750985"/>
            <a:chExt cx="685800" cy="685800"/>
          </a:xfrm>
        </p:grpSpPr>
        <p:sp>
          <p:nvSpPr>
            <p:cNvPr id="63" name="椭圆 62"/>
            <p:cNvSpPr/>
            <p:nvPr/>
          </p:nvSpPr>
          <p:spPr>
            <a:xfrm>
              <a:off x="7354668" y="2750985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Group 22"/>
            <p:cNvGrpSpPr>
              <a:grpSpLocks noChangeAspect="1"/>
            </p:cNvGrpSpPr>
            <p:nvPr/>
          </p:nvGrpSpPr>
          <p:grpSpPr bwMode="auto">
            <a:xfrm>
              <a:off x="7532419" y="2928736"/>
              <a:ext cx="330299" cy="330299"/>
              <a:chOff x="3617" y="1935"/>
              <a:chExt cx="446" cy="446"/>
            </a:xfrm>
            <a:solidFill>
              <a:schemeClr val="accent4"/>
            </a:solidFill>
            <a:effectLst/>
          </p:grpSpPr>
          <p:sp>
            <p:nvSpPr>
              <p:cNvPr id="6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492500" y="4493849"/>
            <a:ext cx="685800" cy="685800"/>
            <a:chOff x="3492500" y="4493849"/>
            <a:chExt cx="685800" cy="685800"/>
          </a:xfrm>
        </p:grpSpPr>
        <p:sp>
          <p:nvSpPr>
            <p:cNvPr id="68" name="椭圆 67"/>
            <p:cNvSpPr/>
            <p:nvPr/>
          </p:nvSpPr>
          <p:spPr>
            <a:xfrm>
              <a:off x="3492500" y="44938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Group 909"/>
            <p:cNvGrpSpPr>
              <a:grpSpLocks noChangeAspect="1"/>
            </p:cNvGrpSpPr>
            <p:nvPr/>
          </p:nvGrpSpPr>
          <p:grpSpPr bwMode="auto">
            <a:xfrm>
              <a:off x="3658567" y="4685940"/>
              <a:ext cx="353666" cy="301618"/>
              <a:chOff x="6090" y="1175"/>
              <a:chExt cx="265" cy="226"/>
            </a:xfrm>
            <a:solidFill>
              <a:schemeClr val="accent1"/>
            </a:solidFill>
            <a:effectLst/>
          </p:grpSpPr>
          <p:sp>
            <p:nvSpPr>
              <p:cNvPr id="70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013700" y="4493849"/>
            <a:ext cx="685800" cy="685800"/>
            <a:chOff x="8016783" y="4349471"/>
            <a:chExt cx="685800" cy="685800"/>
          </a:xfrm>
        </p:grpSpPr>
        <p:sp>
          <p:nvSpPr>
            <p:cNvPr id="75" name="椭圆 74"/>
            <p:cNvSpPr/>
            <p:nvPr/>
          </p:nvSpPr>
          <p:spPr>
            <a:xfrm>
              <a:off x="8016783" y="4349471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28"/>
            <p:cNvSpPr>
              <a:spLocks noEditPoints="1"/>
            </p:cNvSpPr>
            <p:nvPr/>
          </p:nvSpPr>
          <p:spPr bwMode="auto">
            <a:xfrm>
              <a:off x="8164577" y="4534331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7" name="文本框 390"/>
          <p:cNvSpPr txBox="1"/>
          <p:nvPr/>
        </p:nvSpPr>
        <p:spPr>
          <a:xfrm>
            <a:off x="5543241" y="5670898"/>
            <a:ext cx="1105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cs typeface="+mn-ea"/>
                <a:sym typeface="+mn-lt"/>
              </a:rPr>
              <a:t>添加</a:t>
            </a:r>
            <a:endParaRPr lang="en-US" altLang="zh-CN" sz="2000" dirty="0">
              <a:gradFill>
                <a:gsLst>
                  <a:gs pos="50000">
                    <a:prstClr val="black">
                      <a:lumMod val="65000"/>
                      <a:lumOff val="35000"/>
                    </a:prstClr>
                  </a:gs>
                  <a:gs pos="50000">
                    <a:prstClr val="white">
                      <a:lumMod val="65000"/>
                    </a:prstClr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effectLst/>
                <a:uLnTx/>
                <a:uFillTx/>
                <a:cs typeface="+mn-ea"/>
                <a:sym typeface="+mn-lt"/>
              </a:rPr>
              <a:t>关键字</a:t>
            </a:r>
          </a:p>
        </p:txBody>
      </p:sp>
      <p:grpSp>
        <p:nvGrpSpPr>
          <p:cNvPr id="78" name="Group 195"/>
          <p:cNvGrpSpPr>
            <a:grpSpLocks noChangeAspect="1"/>
          </p:cNvGrpSpPr>
          <p:nvPr/>
        </p:nvGrpSpPr>
        <p:grpSpPr bwMode="auto">
          <a:xfrm>
            <a:off x="5909726" y="5171769"/>
            <a:ext cx="372548" cy="468565"/>
            <a:chOff x="2980" y="105"/>
            <a:chExt cx="1649" cy="2074"/>
          </a:xfrm>
          <a:solidFill>
            <a:schemeClr val="accent1"/>
          </a:solidFill>
          <a:effectLst/>
          <a:scene3d>
            <a:camera prst="orthographicFront"/>
            <a:lightRig rig="threePt" dir="t">
              <a:rot lat="0" lon="0" rev="9000000"/>
            </a:lightRig>
          </a:scene3d>
        </p:grpSpPr>
        <p:sp>
          <p:nvSpPr>
            <p:cNvPr id="79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文本框 99"/>
          <p:cNvSpPr txBox="1"/>
          <p:nvPr/>
        </p:nvSpPr>
        <p:spPr>
          <a:xfrm>
            <a:off x="5480546" y="1272389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5332127" y="1625226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3" name="文本框 99"/>
          <p:cNvSpPr txBox="1"/>
          <p:nvPr/>
        </p:nvSpPr>
        <p:spPr>
          <a:xfrm>
            <a:off x="2783385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4" name="文本框 100"/>
          <p:cNvSpPr txBox="1"/>
          <p:nvPr/>
        </p:nvSpPr>
        <p:spPr>
          <a:xfrm>
            <a:off x="248654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5" name="文本框 99"/>
          <p:cNvSpPr txBox="1"/>
          <p:nvPr/>
        </p:nvSpPr>
        <p:spPr>
          <a:xfrm>
            <a:off x="8095436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6" name="文本框 100"/>
          <p:cNvSpPr txBox="1"/>
          <p:nvPr/>
        </p:nvSpPr>
        <p:spPr>
          <a:xfrm>
            <a:off x="809543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7" name="文本框 99"/>
          <p:cNvSpPr txBox="1"/>
          <p:nvPr/>
        </p:nvSpPr>
        <p:spPr>
          <a:xfrm>
            <a:off x="2173621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8" name="文本框 100"/>
          <p:cNvSpPr txBox="1"/>
          <p:nvPr/>
        </p:nvSpPr>
        <p:spPr>
          <a:xfrm>
            <a:off x="1876782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9" name="文本框 99"/>
          <p:cNvSpPr txBox="1"/>
          <p:nvPr/>
        </p:nvSpPr>
        <p:spPr>
          <a:xfrm>
            <a:off x="8705200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0" name="文本框 100"/>
          <p:cNvSpPr txBox="1"/>
          <p:nvPr/>
        </p:nvSpPr>
        <p:spPr>
          <a:xfrm>
            <a:off x="8705200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53100" y="2233249"/>
            <a:ext cx="685800" cy="685800"/>
            <a:chOff x="5753100" y="2233249"/>
            <a:chExt cx="685800" cy="685800"/>
          </a:xfrm>
        </p:grpSpPr>
        <p:sp>
          <p:nvSpPr>
            <p:cNvPr id="60" name="椭圆 59"/>
            <p:cNvSpPr/>
            <p:nvPr/>
          </p:nvSpPr>
          <p:spPr>
            <a:xfrm>
              <a:off x="5753100" y="22332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66"/>
            <p:cNvSpPr>
              <a:spLocks noEditPoints="1"/>
            </p:cNvSpPr>
            <p:nvPr/>
          </p:nvSpPr>
          <p:spPr bwMode="auto">
            <a:xfrm>
              <a:off x="5960868" y="2377374"/>
              <a:ext cx="270265" cy="397550"/>
            </a:xfrm>
            <a:custGeom>
              <a:avLst/>
              <a:gdLst>
                <a:gd name="T0" fmla="*/ 94 w 117"/>
                <a:gd name="T1" fmla="*/ 142 h 173"/>
                <a:gd name="T2" fmla="*/ 93 w 117"/>
                <a:gd name="T3" fmla="*/ 141 h 173"/>
                <a:gd name="T4" fmla="*/ 71 w 117"/>
                <a:gd name="T5" fmla="*/ 90 h 173"/>
                <a:gd name="T6" fmla="*/ 59 w 117"/>
                <a:gd name="T7" fmla="*/ 87 h 173"/>
                <a:gd name="T8" fmla="*/ 46 w 117"/>
                <a:gd name="T9" fmla="*/ 90 h 173"/>
                <a:gd name="T10" fmla="*/ 24 w 117"/>
                <a:gd name="T11" fmla="*/ 141 h 173"/>
                <a:gd name="T12" fmla="*/ 24 w 117"/>
                <a:gd name="T13" fmla="*/ 142 h 173"/>
                <a:gd name="T14" fmla="*/ 23 w 117"/>
                <a:gd name="T15" fmla="*/ 144 h 173"/>
                <a:gd name="T16" fmla="*/ 23 w 117"/>
                <a:gd name="T17" fmla="*/ 144 h 173"/>
                <a:gd name="T18" fmla="*/ 23 w 117"/>
                <a:gd name="T19" fmla="*/ 144 h 173"/>
                <a:gd name="T20" fmla="*/ 59 w 117"/>
                <a:gd name="T21" fmla="*/ 157 h 173"/>
                <a:gd name="T22" fmla="*/ 95 w 117"/>
                <a:gd name="T23" fmla="*/ 144 h 173"/>
                <a:gd name="T24" fmla="*/ 95 w 117"/>
                <a:gd name="T25" fmla="*/ 144 h 173"/>
                <a:gd name="T26" fmla="*/ 95 w 117"/>
                <a:gd name="T27" fmla="*/ 144 h 173"/>
                <a:gd name="T28" fmla="*/ 94 w 117"/>
                <a:gd name="T29" fmla="*/ 142 h 173"/>
                <a:gd name="T30" fmla="*/ 116 w 117"/>
                <a:gd name="T31" fmla="*/ 152 h 173"/>
                <a:gd name="T32" fmla="*/ 115 w 117"/>
                <a:gd name="T33" fmla="*/ 149 h 173"/>
                <a:gd name="T34" fmla="*/ 114 w 117"/>
                <a:gd name="T35" fmla="*/ 147 h 173"/>
                <a:gd name="T36" fmla="*/ 78 w 117"/>
                <a:gd name="T37" fmla="*/ 66 h 173"/>
                <a:gd name="T38" fmla="*/ 79 w 117"/>
                <a:gd name="T39" fmla="*/ 66 h 173"/>
                <a:gd name="T40" fmla="*/ 79 w 117"/>
                <a:gd name="T41" fmla="*/ 30 h 173"/>
                <a:gd name="T42" fmla="*/ 87 w 117"/>
                <a:gd name="T43" fmla="*/ 22 h 173"/>
                <a:gd name="T44" fmla="*/ 87 w 117"/>
                <a:gd name="T45" fmla="*/ 11 h 173"/>
                <a:gd name="T46" fmla="*/ 59 w 117"/>
                <a:gd name="T47" fmla="*/ 0 h 173"/>
                <a:gd name="T48" fmla="*/ 30 w 117"/>
                <a:gd name="T49" fmla="*/ 11 h 173"/>
                <a:gd name="T50" fmla="*/ 30 w 117"/>
                <a:gd name="T51" fmla="*/ 22 h 173"/>
                <a:gd name="T52" fmla="*/ 38 w 117"/>
                <a:gd name="T53" fmla="*/ 30 h 173"/>
                <a:gd name="T54" fmla="*/ 38 w 117"/>
                <a:gd name="T55" fmla="*/ 66 h 173"/>
                <a:gd name="T56" fmla="*/ 39 w 117"/>
                <a:gd name="T57" fmla="*/ 66 h 173"/>
                <a:gd name="T58" fmla="*/ 4 w 117"/>
                <a:gd name="T59" fmla="*/ 147 h 173"/>
                <a:gd name="T60" fmla="*/ 2 w 117"/>
                <a:gd name="T61" fmla="*/ 149 h 173"/>
                <a:gd name="T62" fmla="*/ 1 w 117"/>
                <a:gd name="T63" fmla="*/ 152 h 173"/>
                <a:gd name="T64" fmla="*/ 1 w 117"/>
                <a:gd name="T65" fmla="*/ 153 h 173"/>
                <a:gd name="T66" fmla="*/ 1 w 117"/>
                <a:gd name="T67" fmla="*/ 153 h 173"/>
                <a:gd name="T68" fmla="*/ 59 w 117"/>
                <a:gd name="T69" fmla="*/ 173 h 173"/>
                <a:gd name="T70" fmla="*/ 116 w 117"/>
                <a:gd name="T71" fmla="*/ 153 h 173"/>
                <a:gd name="T72" fmla="*/ 116 w 117"/>
                <a:gd name="T73" fmla="*/ 153 h 173"/>
                <a:gd name="T74" fmla="*/ 116 w 117"/>
                <a:gd name="T75" fmla="*/ 152 h 173"/>
                <a:gd name="T76" fmla="*/ 34 w 117"/>
                <a:gd name="T77" fmla="*/ 15 h 173"/>
                <a:gd name="T78" fmla="*/ 59 w 117"/>
                <a:gd name="T79" fmla="*/ 8 h 173"/>
                <a:gd name="T80" fmla="*/ 83 w 117"/>
                <a:gd name="T81" fmla="*/ 15 h 173"/>
                <a:gd name="T82" fmla="*/ 59 w 117"/>
                <a:gd name="T83" fmla="*/ 21 h 173"/>
                <a:gd name="T84" fmla="*/ 34 w 117"/>
                <a:gd name="T85" fmla="*/ 15 h 173"/>
                <a:gd name="T86" fmla="*/ 104 w 117"/>
                <a:gd name="T87" fmla="*/ 149 h 173"/>
                <a:gd name="T88" fmla="*/ 59 w 117"/>
                <a:gd name="T89" fmla="*/ 165 h 173"/>
                <a:gd name="T90" fmla="*/ 13 w 117"/>
                <a:gd name="T91" fmla="*/ 149 h 173"/>
                <a:gd name="T92" fmla="*/ 13 w 117"/>
                <a:gd name="T93" fmla="*/ 149 h 173"/>
                <a:gd name="T94" fmla="*/ 13 w 117"/>
                <a:gd name="T95" fmla="*/ 149 h 173"/>
                <a:gd name="T96" fmla="*/ 14 w 117"/>
                <a:gd name="T97" fmla="*/ 146 h 173"/>
                <a:gd name="T98" fmla="*/ 15 w 117"/>
                <a:gd name="T99" fmla="*/ 144 h 173"/>
                <a:gd name="T100" fmla="*/ 46 w 117"/>
                <a:gd name="T101" fmla="*/ 71 h 173"/>
                <a:gd name="T102" fmla="*/ 46 w 117"/>
                <a:gd name="T103" fmla="*/ 32 h 173"/>
                <a:gd name="T104" fmla="*/ 59 w 117"/>
                <a:gd name="T105" fmla="*/ 33 h 173"/>
                <a:gd name="T106" fmla="*/ 71 w 117"/>
                <a:gd name="T107" fmla="*/ 32 h 173"/>
                <a:gd name="T108" fmla="*/ 71 w 117"/>
                <a:gd name="T109" fmla="*/ 71 h 173"/>
                <a:gd name="T110" fmla="*/ 102 w 117"/>
                <a:gd name="T111" fmla="*/ 144 h 173"/>
                <a:gd name="T112" fmla="*/ 103 w 117"/>
                <a:gd name="T113" fmla="*/ 146 h 173"/>
                <a:gd name="T114" fmla="*/ 104 w 117"/>
                <a:gd name="T115" fmla="*/ 149 h 173"/>
                <a:gd name="T116" fmla="*/ 104 w 117"/>
                <a:gd name="T117" fmla="*/ 14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73">
                  <a:moveTo>
                    <a:pt x="94" y="142"/>
                  </a:moveTo>
                  <a:cubicBezTo>
                    <a:pt x="94" y="141"/>
                    <a:pt x="93" y="141"/>
                    <a:pt x="93" y="14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65" y="87"/>
                    <a:pt x="59" y="87"/>
                  </a:cubicBezTo>
                  <a:cubicBezTo>
                    <a:pt x="53" y="87"/>
                    <a:pt x="46" y="90"/>
                    <a:pt x="46" y="90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3" y="142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51"/>
                    <a:pt x="37" y="157"/>
                    <a:pt x="59" y="157"/>
                  </a:cubicBezTo>
                  <a:cubicBezTo>
                    <a:pt x="80" y="157"/>
                    <a:pt x="95" y="151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4" y="143"/>
                    <a:pt x="94" y="142"/>
                    <a:pt x="94" y="142"/>
                  </a:cubicBezTo>
                  <a:close/>
                  <a:moveTo>
                    <a:pt x="116" y="152"/>
                  </a:moveTo>
                  <a:cubicBezTo>
                    <a:pt x="116" y="151"/>
                    <a:pt x="116" y="150"/>
                    <a:pt x="115" y="149"/>
                  </a:cubicBezTo>
                  <a:cubicBezTo>
                    <a:pt x="115" y="148"/>
                    <a:pt x="114" y="148"/>
                    <a:pt x="114" y="14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4" y="28"/>
                    <a:pt x="87" y="25"/>
                    <a:pt x="87" y="2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5"/>
                    <a:pt x="75" y="0"/>
                    <a:pt x="59" y="0"/>
                  </a:cubicBezTo>
                  <a:cubicBezTo>
                    <a:pt x="43" y="0"/>
                    <a:pt x="30" y="5"/>
                    <a:pt x="30" y="1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5"/>
                    <a:pt x="33" y="28"/>
                    <a:pt x="38" y="30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" y="148"/>
                    <a:pt x="3" y="148"/>
                    <a:pt x="2" y="149"/>
                  </a:cubicBezTo>
                  <a:cubicBezTo>
                    <a:pt x="2" y="150"/>
                    <a:pt x="1" y="151"/>
                    <a:pt x="1" y="152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64"/>
                    <a:pt x="24" y="173"/>
                    <a:pt x="59" y="173"/>
                  </a:cubicBezTo>
                  <a:cubicBezTo>
                    <a:pt x="94" y="173"/>
                    <a:pt x="117" y="164"/>
                    <a:pt x="116" y="153"/>
                  </a:cubicBezTo>
                  <a:cubicBezTo>
                    <a:pt x="116" y="153"/>
                    <a:pt x="116" y="153"/>
                    <a:pt x="116" y="153"/>
                  </a:cubicBezTo>
                  <a:lnTo>
                    <a:pt x="116" y="152"/>
                  </a:lnTo>
                  <a:close/>
                  <a:moveTo>
                    <a:pt x="34" y="15"/>
                  </a:moveTo>
                  <a:cubicBezTo>
                    <a:pt x="34" y="11"/>
                    <a:pt x="45" y="8"/>
                    <a:pt x="59" y="8"/>
                  </a:cubicBezTo>
                  <a:cubicBezTo>
                    <a:pt x="72" y="8"/>
                    <a:pt x="83" y="11"/>
                    <a:pt x="83" y="15"/>
                  </a:cubicBezTo>
                  <a:cubicBezTo>
                    <a:pt x="83" y="18"/>
                    <a:pt x="72" y="21"/>
                    <a:pt x="59" y="21"/>
                  </a:cubicBezTo>
                  <a:cubicBezTo>
                    <a:pt x="45" y="21"/>
                    <a:pt x="34" y="18"/>
                    <a:pt x="34" y="15"/>
                  </a:cubicBezTo>
                  <a:close/>
                  <a:moveTo>
                    <a:pt x="104" y="149"/>
                  </a:moveTo>
                  <a:cubicBezTo>
                    <a:pt x="105" y="158"/>
                    <a:pt x="86" y="165"/>
                    <a:pt x="59" y="165"/>
                  </a:cubicBezTo>
                  <a:cubicBezTo>
                    <a:pt x="31" y="165"/>
                    <a:pt x="13" y="158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8"/>
                    <a:pt x="14" y="147"/>
                    <a:pt x="14" y="146"/>
                  </a:cubicBezTo>
                  <a:cubicBezTo>
                    <a:pt x="14" y="145"/>
                    <a:pt x="15" y="145"/>
                    <a:pt x="15" y="1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3"/>
                    <a:pt x="54" y="33"/>
                    <a:pt x="59" y="33"/>
                  </a:cubicBezTo>
                  <a:cubicBezTo>
                    <a:pt x="63" y="33"/>
                    <a:pt x="67" y="33"/>
                    <a:pt x="71" y="3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3" y="145"/>
                    <a:pt x="103" y="145"/>
                    <a:pt x="103" y="146"/>
                  </a:cubicBezTo>
                  <a:cubicBezTo>
                    <a:pt x="104" y="147"/>
                    <a:pt x="104" y="148"/>
                    <a:pt x="104" y="149"/>
                  </a:cubicBezTo>
                  <a:cubicBezTo>
                    <a:pt x="104" y="149"/>
                    <a:pt x="104" y="149"/>
                    <a:pt x="10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课程目标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0672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77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3"/>
          <p:cNvSpPr txBox="1"/>
          <p:nvPr/>
        </p:nvSpPr>
        <p:spPr>
          <a:xfrm>
            <a:off x="1145976" y="2298967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先利用多媒体课件向学生展示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作品，激发他们的学习兴趣和创作欲望，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促进学生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自主学习意识的形成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675796" y="1755330"/>
            <a:ext cx="399103" cy="434304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22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51981" y="1619460"/>
            <a:ext cx="1442304" cy="655815"/>
            <a:chOff x="4806096" y="2627316"/>
            <a:chExt cx="1442304" cy="655815"/>
          </a:xfrm>
          <a:solidFill>
            <a:srgbClr val="0070C0"/>
          </a:solidFill>
        </p:grpSpPr>
        <p:sp>
          <p:nvSpPr>
            <p:cNvPr id="28" name="矩形 2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30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激发兴趣</a:t>
              </a:r>
            </a:p>
          </p:txBody>
        </p:sp>
      </p:grpSp>
      <p:sp>
        <p:nvSpPr>
          <p:cNvPr id="39" name="文本框 46"/>
          <p:cNvSpPr txBox="1"/>
          <p:nvPr/>
        </p:nvSpPr>
        <p:spPr>
          <a:xfrm>
            <a:off x="6543406" y="2316390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通过“问题”的提出，激发学生探求新知的欲望，在引导学生去探究的过程中，学生主动地产生学习的需求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9411" y="1619460"/>
            <a:ext cx="1442304" cy="655815"/>
            <a:chOff x="4806096" y="2627316"/>
            <a:chExt cx="1442304" cy="655815"/>
          </a:xfrm>
          <a:solidFill>
            <a:srgbClr val="00B0F0"/>
          </a:solidFill>
        </p:grpSpPr>
        <p:sp>
          <p:nvSpPr>
            <p:cNvPr id="41" name="矩形 4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43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探究质疑</a:t>
              </a:r>
            </a:p>
          </p:txBody>
        </p:sp>
      </p:grpSp>
      <p:sp>
        <p:nvSpPr>
          <p:cNvPr id="52" name="文本框 61"/>
          <p:cNvSpPr txBox="1"/>
          <p:nvPr/>
        </p:nvSpPr>
        <p:spPr>
          <a:xfrm>
            <a:off x="1145976" y="4668048"/>
            <a:ext cx="3093205" cy="13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鼓励学生创造性学习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学生自主选择学习资源和学习方式，大胆创新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不以老师和学生所做的为规为矩。鼓励学生独立自学，启发思维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促使学生在教学活动中自主去探索、去思考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151981" y="3981381"/>
            <a:ext cx="1442304" cy="655815"/>
            <a:chOff x="4806096" y="2627316"/>
            <a:chExt cx="1442304" cy="655815"/>
          </a:xfrm>
          <a:solidFill>
            <a:schemeClr val="accent3"/>
          </a:solidFill>
        </p:grpSpPr>
        <p:sp>
          <p:nvSpPr>
            <p:cNvPr id="54" name="矩形 53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56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独立学习</a:t>
              </a:r>
            </a:p>
          </p:txBody>
        </p:sp>
      </p:grpSp>
      <p:sp>
        <p:nvSpPr>
          <p:cNvPr id="67" name="文本框 78"/>
          <p:cNvSpPr txBox="1"/>
          <p:nvPr/>
        </p:nvSpPr>
        <p:spPr>
          <a:xfrm>
            <a:off x="6543406" y="4682332"/>
            <a:ext cx="3093205" cy="106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注重学习成果的激励作用，充分利用学习成果的反馈作用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注重学生的自我评价，指导学生逐步认识自己“学会”的过程是否合理有效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549411" y="3995665"/>
            <a:ext cx="1442304" cy="655815"/>
            <a:chOff x="4806096" y="2627316"/>
            <a:chExt cx="1442304" cy="655815"/>
          </a:xfrm>
          <a:solidFill>
            <a:schemeClr val="accent4"/>
          </a:solidFill>
        </p:grpSpPr>
        <p:sp>
          <p:nvSpPr>
            <p:cNvPr id="69" name="矩形 6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71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</a:p>
          </p:txBody>
        </p:sp>
      </p:grpSp>
      <p:grpSp>
        <p:nvGrpSpPr>
          <p:cNvPr id="77" name="Group 18"/>
          <p:cNvGrpSpPr>
            <a:grpSpLocks noChangeAspect="1"/>
          </p:cNvGrpSpPr>
          <p:nvPr/>
        </p:nvGrpSpPr>
        <p:grpSpPr bwMode="auto">
          <a:xfrm>
            <a:off x="9155984" y="4158865"/>
            <a:ext cx="373440" cy="347977"/>
            <a:chOff x="3802" y="2858"/>
            <a:chExt cx="616" cy="574"/>
          </a:xfrm>
          <a:solidFill>
            <a:schemeClr val="accent1"/>
          </a:solidFill>
          <a:effectLst/>
        </p:grpSpPr>
        <p:sp>
          <p:nvSpPr>
            <p:cNvPr id="7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13"/>
          <p:cNvGrpSpPr>
            <a:grpSpLocks noChangeAspect="1"/>
          </p:cNvGrpSpPr>
          <p:nvPr/>
        </p:nvGrpSpPr>
        <p:grpSpPr bwMode="auto">
          <a:xfrm>
            <a:off x="3765273" y="4134230"/>
            <a:ext cx="370585" cy="374963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Freeform 90"/>
          <p:cNvSpPr>
            <a:spLocks noEditPoints="1"/>
          </p:cNvSpPr>
          <p:nvPr/>
        </p:nvSpPr>
        <p:spPr bwMode="auto">
          <a:xfrm>
            <a:off x="9088556" y="1722713"/>
            <a:ext cx="412897" cy="438459"/>
          </a:xfrm>
          <a:custGeom>
            <a:avLst/>
            <a:gdLst>
              <a:gd name="T0" fmla="*/ 79 w 159"/>
              <a:gd name="T1" fmla="*/ 66 h 169"/>
              <a:gd name="T2" fmla="*/ 112 w 159"/>
              <a:gd name="T3" fmla="*/ 33 h 169"/>
              <a:gd name="T4" fmla="*/ 79 w 159"/>
              <a:gd name="T5" fmla="*/ 0 h 169"/>
              <a:gd name="T6" fmla="*/ 46 w 159"/>
              <a:gd name="T7" fmla="*/ 33 h 169"/>
              <a:gd name="T8" fmla="*/ 79 w 159"/>
              <a:gd name="T9" fmla="*/ 66 h 169"/>
              <a:gd name="T10" fmla="*/ 156 w 159"/>
              <a:gd name="T11" fmla="*/ 117 h 169"/>
              <a:gd name="T12" fmla="*/ 134 w 159"/>
              <a:gd name="T13" fmla="*/ 86 h 169"/>
              <a:gd name="T14" fmla="*/ 125 w 159"/>
              <a:gd name="T15" fmla="*/ 119 h 169"/>
              <a:gd name="T16" fmla="*/ 128 w 159"/>
              <a:gd name="T17" fmla="*/ 122 h 169"/>
              <a:gd name="T18" fmla="*/ 111 w 159"/>
              <a:gd name="T19" fmla="*/ 130 h 169"/>
              <a:gd name="T20" fmla="*/ 106 w 159"/>
              <a:gd name="T21" fmla="*/ 148 h 169"/>
              <a:gd name="T22" fmla="*/ 124 w 159"/>
              <a:gd name="T23" fmla="*/ 153 h 169"/>
              <a:gd name="T24" fmla="*/ 150 w 159"/>
              <a:gd name="T25" fmla="*/ 141 h 169"/>
              <a:gd name="T26" fmla="*/ 156 w 159"/>
              <a:gd name="T27" fmla="*/ 117 h 169"/>
              <a:gd name="T28" fmla="*/ 99 w 159"/>
              <a:gd name="T29" fmla="*/ 153 h 169"/>
              <a:gd name="T30" fmla="*/ 80 w 159"/>
              <a:gd name="T31" fmla="*/ 162 h 169"/>
              <a:gd name="T32" fmla="*/ 84 w 159"/>
              <a:gd name="T33" fmla="*/ 103 h 169"/>
              <a:gd name="T34" fmla="*/ 93 w 159"/>
              <a:gd name="T35" fmla="*/ 98 h 169"/>
              <a:gd name="T36" fmla="*/ 104 w 159"/>
              <a:gd name="T37" fmla="*/ 95 h 169"/>
              <a:gd name="T38" fmla="*/ 114 w 159"/>
              <a:gd name="T39" fmla="*/ 91 h 169"/>
              <a:gd name="T40" fmla="*/ 131 w 159"/>
              <a:gd name="T41" fmla="*/ 81 h 169"/>
              <a:gd name="T42" fmla="*/ 126 w 159"/>
              <a:gd name="T43" fmla="*/ 75 h 169"/>
              <a:gd name="T44" fmla="*/ 124 w 159"/>
              <a:gd name="T45" fmla="*/ 74 h 169"/>
              <a:gd name="T46" fmla="*/ 112 w 159"/>
              <a:gd name="T47" fmla="*/ 70 h 169"/>
              <a:gd name="T48" fmla="*/ 100 w 159"/>
              <a:gd name="T49" fmla="*/ 70 h 169"/>
              <a:gd name="T50" fmla="*/ 79 w 159"/>
              <a:gd name="T51" fmla="*/ 86 h 169"/>
              <a:gd name="T52" fmla="*/ 59 w 159"/>
              <a:gd name="T53" fmla="*/ 70 h 169"/>
              <a:gd name="T54" fmla="*/ 47 w 159"/>
              <a:gd name="T55" fmla="*/ 70 h 169"/>
              <a:gd name="T56" fmla="*/ 34 w 159"/>
              <a:gd name="T57" fmla="*/ 74 h 169"/>
              <a:gd name="T58" fmla="*/ 33 w 159"/>
              <a:gd name="T59" fmla="*/ 75 h 169"/>
              <a:gd name="T60" fmla="*/ 28 w 159"/>
              <a:gd name="T61" fmla="*/ 81 h 169"/>
              <a:gd name="T62" fmla="*/ 45 w 159"/>
              <a:gd name="T63" fmla="*/ 91 h 169"/>
              <a:gd name="T64" fmla="*/ 55 w 159"/>
              <a:gd name="T65" fmla="*/ 95 h 169"/>
              <a:gd name="T66" fmla="*/ 65 w 159"/>
              <a:gd name="T67" fmla="*/ 98 h 169"/>
              <a:gd name="T68" fmla="*/ 75 w 159"/>
              <a:gd name="T69" fmla="*/ 103 h 169"/>
              <a:gd name="T70" fmla="*/ 78 w 159"/>
              <a:gd name="T71" fmla="*/ 162 h 169"/>
              <a:gd name="T72" fmla="*/ 59 w 159"/>
              <a:gd name="T73" fmla="*/ 152 h 169"/>
              <a:gd name="T74" fmla="*/ 43 w 159"/>
              <a:gd name="T75" fmla="*/ 162 h 169"/>
              <a:gd name="T76" fmla="*/ 79 w 159"/>
              <a:gd name="T77" fmla="*/ 169 h 169"/>
              <a:gd name="T78" fmla="*/ 80 w 159"/>
              <a:gd name="T79" fmla="*/ 169 h 169"/>
              <a:gd name="T80" fmla="*/ 80 w 159"/>
              <a:gd name="T81" fmla="*/ 169 h 169"/>
              <a:gd name="T82" fmla="*/ 116 w 159"/>
              <a:gd name="T83" fmla="*/ 162 h 169"/>
              <a:gd name="T84" fmla="*/ 99 w 159"/>
              <a:gd name="T85" fmla="*/ 153 h 169"/>
              <a:gd name="T86" fmla="*/ 53 w 159"/>
              <a:gd name="T87" fmla="*/ 148 h 169"/>
              <a:gd name="T88" fmla="*/ 48 w 159"/>
              <a:gd name="T89" fmla="*/ 130 h 169"/>
              <a:gd name="T90" fmla="*/ 30 w 159"/>
              <a:gd name="T91" fmla="*/ 122 h 169"/>
              <a:gd name="T92" fmla="*/ 33 w 159"/>
              <a:gd name="T93" fmla="*/ 118 h 169"/>
              <a:gd name="T94" fmla="*/ 24 w 159"/>
              <a:gd name="T95" fmla="*/ 86 h 169"/>
              <a:gd name="T96" fmla="*/ 2 w 159"/>
              <a:gd name="T97" fmla="*/ 117 h 169"/>
              <a:gd name="T98" fmla="*/ 8 w 159"/>
              <a:gd name="T99" fmla="*/ 141 h 169"/>
              <a:gd name="T100" fmla="*/ 35 w 159"/>
              <a:gd name="T101" fmla="*/ 153 h 169"/>
              <a:gd name="T102" fmla="*/ 53 w 159"/>
              <a:gd name="T103" fmla="*/ 14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9" h="169">
                <a:moveTo>
                  <a:pt x="79" y="66"/>
                </a:moveTo>
                <a:cubicBezTo>
                  <a:pt x="97" y="66"/>
                  <a:pt x="112" y="51"/>
                  <a:pt x="112" y="33"/>
                </a:cubicBezTo>
                <a:cubicBezTo>
                  <a:pt x="112" y="15"/>
                  <a:pt x="97" y="0"/>
                  <a:pt x="79" y="0"/>
                </a:cubicBezTo>
                <a:cubicBezTo>
                  <a:pt x="61" y="0"/>
                  <a:pt x="46" y="15"/>
                  <a:pt x="46" y="33"/>
                </a:cubicBezTo>
                <a:cubicBezTo>
                  <a:pt x="46" y="51"/>
                  <a:pt x="61" y="66"/>
                  <a:pt x="79" y="66"/>
                </a:cubicBezTo>
                <a:close/>
                <a:moveTo>
                  <a:pt x="156" y="117"/>
                </a:moveTo>
                <a:cubicBezTo>
                  <a:pt x="134" y="86"/>
                  <a:pt x="134" y="86"/>
                  <a:pt x="134" y="86"/>
                </a:cubicBezTo>
                <a:cubicBezTo>
                  <a:pt x="132" y="97"/>
                  <a:pt x="129" y="108"/>
                  <a:pt x="125" y="119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4" y="133"/>
                  <a:pt x="102" y="142"/>
                  <a:pt x="106" y="148"/>
                </a:cubicBezTo>
                <a:cubicBezTo>
                  <a:pt x="109" y="154"/>
                  <a:pt x="118" y="156"/>
                  <a:pt x="124" y="153"/>
                </a:cubicBezTo>
                <a:cubicBezTo>
                  <a:pt x="150" y="141"/>
                  <a:pt x="150" y="141"/>
                  <a:pt x="150" y="141"/>
                </a:cubicBezTo>
                <a:cubicBezTo>
                  <a:pt x="155" y="139"/>
                  <a:pt x="159" y="121"/>
                  <a:pt x="156" y="117"/>
                </a:cubicBezTo>
                <a:close/>
                <a:moveTo>
                  <a:pt x="99" y="153"/>
                </a:moveTo>
                <a:cubicBezTo>
                  <a:pt x="91" y="155"/>
                  <a:pt x="83" y="158"/>
                  <a:pt x="80" y="162"/>
                </a:cubicBezTo>
                <a:cubicBezTo>
                  <a:pt x="81" y="143"/>
                  <a:pt x="83" y="123"/>
                  <a:pt x="84" y="103"/>
                </a:cubicBezTo>
                <a:cubicBezTo>
                  <a:pt x="86" y="101"/>
                  <a:pt x="90" y="100"/>
                  <a:pt x="93" y="98"/>
                </a:cubicBezTo>
                <a:cubicBezTo>
                  <a:pt x="97" y="97"/>
                  <a:pt x="100" y="96"/>
                  <a:pt x="104" y="95"/>
                </a:cubicBezTo>
                <a:cubicBezTo>
                  <a:pt x="107" y="93"/>
                  <a:pt x="111" y="92"/>
                  <a:pt x="114" y="91"/>
                </a:cubicBezTo>
                <a:cubicBezTo>
                  <a:pt x="121" y="88"/>
                  <a:pt x="127" y="84"/>
                  <a:pt x="131" y="81"/>
                </a:cubicBezTo>
                <a:cubicBezTo>
                  <a:pt x="130" y="79"/>
                  <a:pt x="128" y="77"/>
                  <a:pt x="126" y="75"/>
                </a:cubicBezTo>
                <a:cubicBezTo>
                  <a:pt x="125" y="74"/>
                  <a:pt x="125" y="74"/>
                  <a:pt x="124" y="74"/>
                </a:cubicBezTo>
                <a:cubicBezTo>
                  <a:pt x="121" y="71"/>
                  <a:pt x="117" y="70"/>
                  <a:pt x="112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79" y="86"/>
                  <a:pt x="79" y="86"/>
                  <a:pt x="79" y="86"/>
                </a:cubicBezTo>
                <a:cubicBezTo>
                  <a:pt x="59" y="70"/>
                  <a:pt x="59" y="70"/>
                  <a:pt x="5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2" y="70"/>
                  <a:pt x="38" y="71"/>
                  <a:pt x="34" y="74"/>
                </a:cubicBezTo>
                <a:cubicBezTo>
                  <a:pt x="34" y="74"/>
                  <a:pt x="33" y="74"/>
                  <a:pt x="33" y="75"/>
                </a:cubicBezTo>
                <a:cubicBezTo>
                  <a:pt x="31" y="77"/>
                  <a:pt x="29" y="79"/>
                  <a:pt x="28" y="81"/>
                </a:cubicBezTo>
                <a:cubicBezTo>
                  <a:pt x="32" y="84"/>
                  <a:pt x="38" y="88"/>
                  <a:pt x="45" y="91"/>
                </a:cubicBezTo>
                <a:cubicBezTo>
                  <a:pt x="48" y="92"/>
                  <a:pt x="52" y="93"/>
                  <a:pt x="55" y="95"/>
                </a:cubicBezTo>
                <a:cubicBezTo>
                  <a:pt x="59" y="96"/>
                  <a:pt x="62" y="97"/>
                  <a:pt x="65" y="98"/>
                </a:cubicBezTo>
                <a:cubicBezTo>
                  <a:pt x="69" y="100"/>
                  <a:pt x="72" y="101"/>
                  <a:pt x="75" y="103"/>
                </a:cubicBezTo>
                <a:cubicBezTo>
                  <a:pt x="76" y="123"/>
                  <a:pt x="77" y="143"/>
                  <a:pt x="78" y="162"/>
                </a:cubicBezTo>
                <a:cubicBezTo>
                  <a:pt x="75" y="158"/>
                  <a:pt x="67" y="155"/>
                  <a:pt x="59" y="152"/>
                </a:cubicBezTo>
                <a:cubicBezTo>
                  <a:pt x="55" y="158"/>
                  <a:pt x="49" y="161"/>
                  <a:pt x="43" y="162"/>
                </a:cubicBezTo>
                <a:cubicBezTo>
                  <a:pt x="50" y="164"/>
                  <a:pt x="64" y="168"/>
                  <a:pt x="79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95" y="169"/>
                  <a:pt x="109" y="164"/>
                  <a:pt x="116" y="162"/>
                </a:cubicBezTo>
                <a:cubicBezTo>
                  <a:pt x="109" y="162"/>
                  <a:pt x="103" y="158"/>
                  <a:pt x="99" y="153"/>
                </a:cubicBezTo>
                <a:close/>
                <a:moveTo>
                  <a:pt x="53" y="148"/>
                </a:moveTo>
                <a:cubicBezTo>
                  <a:pt x="56" y="142"/>
                  <a:pt x="54" y="133"/>
                  <a:pt x="48" y="130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0" y="108"/>
                  <a:pt x="27" y="97"/>
                  <a:pt x="24" y="86"/>
                </a:cubicBezTo>
                <a:cubicBezTo>
                  <a:pt x="2" y="117"/>
                  <a:pt x="2" y="117"/>
                  <a:pt x="2" y="117"/>
                </a:cubicBezTo>
                <a:cubicBezTo>
                  <a:pt x="0" y="121"/>
                  <a:pt x="4" y="139"/>
                  <a:pt x="8" y="141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41" y="156"/>
                  <a:pt x="49" y="154"/>
                  <a:pt x="53" y="1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92263" y="1795138"/>
            <a:ext cx="4804707" cy="1824508"/>
            <a:chOff x="687750" y="1538466"/>
            <a:chExt cx="4804707" cy="1824508"/>
          </a:xfrm>
        </p:grpSpPr>
        <p:sp>
          <p:nvSpPr>
            <p:cNvPr id="9" name="任意多边形 8"/>
            <p:cNvSpPr/>
            <p:nvPr/>
          </p:nvSpPr>
          <p:spPr>
            <a:xfrm>
              <a:off x="805973" y="1538466"/>
              <a:ext cx="4579907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  <a:gd name="connsiteX0" fmla="*/ 0 w 4477247"/>
                <a:gd name="connsiteY0" fmla="*/ 1676780 h 1677904"/>
                <a:gd name="connsiteX1" fmla="*/ 3354608 w 4477247"/>
                <a:gd name="connsiteY1" fmla="*/ 1664080 h 1677904"/>
                <a:gd name="connsiteX2" fmla="*/ 3354608 w 4477247"/>
                <a:gd name="connsiteY2" fmla="*/ 771911 h 1677904"/>
                <a:gd name="connsiteX3" fmla="*/ 3345357 w 4477247"/>
                <a:gd name="connsiteY3" fmla="*/ 539619 h 1677904"/>
                <a:gd name="connsiteX4" fmla="*/ 3294479 w 4477247"/>
                <a:gd name="connsiteY4" fmla="*/ 480518 h 1677904"/>
                <a:gd name="connsiteX5" fmla="*/ 3108953 w 4477247"/>
                <a:gd name="connsiteY5" fmla="*/ 460475 h 1677904"/>
                <a:gd name="connsiteX6" fmla="*/ 3067839 w 4477247"/>
                <a:gd name="connsiteY6" fmla="*/ 460475 h 1677904"/>
                <a:gd name="connsiteX7" fmla="*/ 3067839 w 4477247"/>
                <a:gd name="connsiteY7" fmla="*/ 266469 h 1677904"/>
                <a:gd name="connsiteX8" fmla="*/ 3525230 w 4477247"/>
                <a:gd name="connsiteY8" fmla="*/ 0 h 1677904"/>
                <a:gd name="connsiteX9" fmla="*/ 3769857 w 4477247"/>
                <a:gd name="connsiteY9" fmla="*/ 0 h 1677904"/>
                <a:gd name="connsiteX10" fmla="*/ 3779380 w 4477247"/>
                <a:gd name="connsiteY10" fmla="*/ 1677904 h 1677904"/>
                <a:gd name="connsiteX11" fmla="*/ 4477247 w 4477247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7247" h="1677904">
                  <a:moveTo>
                    <a:pt x="0" y="1676780"/>
                  </a:moveTo>
                  <a:lnTo>
                    <a:pt x="3354608" y="1664080"/>
                  </a:lnTo>
                  <a:lnTo>
                    <a:pt x="3354608" y="771911"/>
                  </a:lnTo>
                  <a:cubicBezTo>
                    <a:pt x="3354608" y="643088"/>
                    <a:pt x="3351524" y="565657"/>
                    <a:pt x="3345357" y="539619"/>
                  </a:cubicBezTo>
                  <a:cubicBezTo>
                    <a:pt x="3339190" y="513580"/>
                    <a:pt x="3322231" y="493880"/>
                    <a:pt x="3294479" y="480518"/>
                  </a:cubicBezTo>
                  <a:cubicBezTo>
                    <a:pt x="3266727" y="467156"/>
                    <a:pt x="3204885" y="460475"/>
                    <a:pt x="3108953" y="460475"/>
                  </a:cubicBezTo>
                  <a:lnTo>
                    <a:pt x="3067839" y="460475"/>
                  </a:lnTo>
                  <a:lnTo>
                    <a:pt x="3067839" y="266469"/>
                  </a:lnTo>
                  <a:cubicBezTo>
                    <a:pt x="3268612" y="223257"/>
                    <a:pt x="3421075" y="134434"/>
                    <a:pt x="3525230" y="0"/>
                  </a:cubicBezTo>
                  <a:lnTo>
                    <a:pt x="3769857" y="0"/>
                  </a:lnTo>
                  <a:cubicBezTo>
                    <a:pt x="3781524" y="614084"/>
                    <a:pt x="3780015" y="859326"/>
                    <a:pt x="3779380" y="1677904"/>
                  </a:cubicBezTo>
                  <a:lnTo>
                    <a:pt x="4477247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87750" y="3146713"/>
              <a:ext cx="216261" cy="216261"/>
              <a:chOff x="1297803" y="3717673"/>
              <a:chExt cx="248226" cy="24822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29780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41502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76196" y="3146713"/>
              <a:ext cx="216261" cy="216261"/>
              <a:chOff x="2083297" y="3717673"/>
              <a:chExt cx="248226" cy="24822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083297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126996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359762" y="1735704"/>
            <a:ext cx="5134505" cy="1879852"/>
            <a:chOff x="5417502" y="1479032"/>
            <a:chExt cx="5134505" cy="1879852"/>
          </a:xfrm>
        </p:grpSpPr>
        <p:sp>
          <p:nvSpPr>
            <p:cNvPr id="32" name="任意多边形 31"/>
            <p:cNvSpPr/>
            <p:nvPr/>
          </p:nvSpPr>
          <p:spPr>
            <a:xfrm>
              <a:off x="5511140" y="1479032"/>
              <a:ext cx="4930542" cy="1772413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  <a:gd name="connsiteX0" fmla="*/ 0 w 5806627"/>
                <a:gd name="connsiteY0" fmla="*/ 2033597 h 2033597"/>
                <a:gd name="connsiteX1" fmla="*/ 3755909 w 5806627"/>
                <a:gd name="connsiteY1" fmla="*/ 2033597 h 2033597"/>
                <a:gd name="connsiteX2" fmla="*/ 3756217 w 5806627"/>
                <a:gd name="connsiteY2" fmla="*/ 1748894 h 2033597"/>
                <a:gd name="connsiteX3" fmla="*/ 4334868 w 5806627"/>
                <a:gd name="connsiteY3" fmla="*/ 763524 h 2033597"/>
                <a:gd name="connsiteX4" fmla="*/ 4426688 w 5806627"/>
                <a:gd name="connsiteY4" fmla="*/ 468344 h 2033597"/>
                <a:gd name="connsiteX5" fmla="*/ 4398919 w 5806627"/>
                <a:gd name="connsiteY5" fmla="*/ 346944 h 2033597"/>
                <a:gd name="connsiteX6" fmla="*/ 4314378 w 5806627"/>
                <a:gd name="connsiteY6" fmla="*/ 306889 h 2033597"/>
                <a:gd name="connsiteX7" fmla="*/ 4229837 w 5806627"/>
                <a:gd name="connsiteY7" fmla="*/ 351258 h 2033597"/>
                <a:gd name="connsiteX8" fmla="*/ 4202068 w 5806627"/>
                <a:gd name="connsiteY8" fmla="*/ 527503 h 2033597"/>
                <a:gd name="connsiteX9" fmla="*/ 4202068 w 5806627"/>
                <a:gd name="connsiteY9" fmla="*/ 717305 h 2033597"/>
                <a:gd name="connsiteX10" fmla="*/ 3755909 w 5806627"/>
                <a:gd name="connsiteY10" fmla="*/ 717305 h 2033597"/>
                <a:gd name="connsiteX11" fmla="*/ 3755909 w 5806627"/>
                <a:gd name="connsiteY11" fmla="*/ 644589 h 2033597"/>
                <a:gd name="connsiteX12" fmla="*/ 3773164 w 5806627"/>
                <a:gd name="connsiteY12" fmla="*/ 380221 h 2033597"/>
                <a:gd name="connsiteX13" fmla="*/ 3858205 w 5806627"/>
                <a:gd name="connsiteY13" fmla="*/ 189803 h 2033597"/>
                <a:gd name="connsiteX14" fmla="*/ 4034450 w 5806627"/>
                <a:gd name="connsiteY14" fmla="*/ 48067 h 2033597"/>
                <a:gd name="connsiteX15" fmla="*/ 4294504 w 5806627"/>
                <a:gd name="connsiteY15" fmla="*/ 0 h 2033597"/>
                <a:gd name="connsiteX16" fmla="*/ 4743744 w 5806627"/>
                <a:gd name="connsiteY16" fmla="*/ 147282 h 2033597"/>
                <a:gd name="connsiteX17" fmla="*/ 4895956 w 5806627"/>
                <a:gd name="connsiteY17" fmla="*/ 520108 h 2033597"/>
                <a:gd name="connsiteX18" fmla="*/ 4810289 w 5806627"/>
                <a:gd name="connsiteY18" fmla="*/ 882458 h 2033597"/>
                <a:gd name="connsiteX19" fmla="*/ 4305558 w 5806627"/>
                <a:gd name="connsiteY19" fmla="*/ 1693432 h 2033597"/>
                <a:gd name="connsiteX20" fmla="*/ 4851587 w 5806627"/>
                <a:gd name="connsiteY20" fmla="*/ 1693432 h 2033597"/>
                <a:gd name="connsiteX21" fmla="*/ 4846084 w 5806627"/>
                <a:gd name="connsiteY21" fmla="*/ 2031556 h 2033597"/>
                <a:gd name="connsiteX22" fmla="*/ 5806627 w 5806627"/>
                <a:gd name="connsiteY22" fmla="*/ 2029787 h 2033597"/>
                <a:gd name="connsiteX0" fmla="*/ 0 w 5659321"/>
                <a:gd name="connsiteY0" fmla="*/ 2033597 h 2033597"/>
                <a:gd name="connsiteX1" fmla="*/ 3755909 w 5659321"/>
                <a:gd name="connsiteY1" fmla="*/ 2033597 h 2033597"/>
                <a:gd name="connsiteX2" fmla="*/ 3756217 w 5659321"/>
                <a:gd name="connsiteY2" fmla="*/ 1748894 h 2033597"/>
                <a:gd name="connsiteX3" fmla="*/ 4334868 w 5659321"/>
                <a:gd name="connsiteY3" fmla="*/ 763524 h 2033597"/>
                <a:gd name="connsiteX4" fmla="*/ 4426688 w 5659321"/>
                <a:gd name="connsiteY4" fmla="*/ 468344 h 2033597"/>
                <a:gd name="connsiteX5" fmla="*/ 4398919 w 5659321"/>
                <a:gd name="connsiteY5" fmla="*/ 346944 h 2033597"/>
                <a:gd name="connsiteX6" fmla="*/ 4314378 w 5659321"/>
                <a:gd name="connsiteY6" fmla="*/ 306889 h 2033597"/>
                <a:gd name="connsiteX7" fmla="*/ 4229837 w 5659321"/>
                <a:gd name="connsiteY7" fmla="*/ 351258 h 2033597"/>
                <a:gd name="connsiteX8" fmla="*/ 4202068 w 5659321"/>
                <a:gd name="connsiteY8" fmla="*/ 527503 h 2033597"/>
                <a:gd name="connsiteX9" fmla="*/ 4202068 w 5659321"/>
                <a:gd name="connsiteY9" fmla="*/ 717305 h 2033597"/>
                <a:gd name="connsiteX10" fmla="*/ 3755909 w 5659321"/>
                <a:gd name="connsiteY10" fmla="*/ 717305 h 2033597"/>
                <a:gd name="connsiteX11" fmla="*/ 3755909 w 5659321"/>
                <a:gd name="connsiteY11" fmla="*/ 644589 h 2033597"/>
                <a:gd name="connsiteX12" fmla="*/ 3773164 w 5659321"/>
                <a:gd name="connsiteY12" fmla="*/ 380221 h 2033597"/>
                <a:gd name="connsiteX13" fmla="*/ 3858205 w 5659321"/>
                <a:gd name="connsiteY13" fmla="*/ 189803 h 2033597"/>
                <a:gd name="connsiteX14" fmla="*/ 4034450 w 5659321"/>
                <a:gd name="connsiteY14" fmla="*/ 48067 h 2033597"/>
                <a:gd name="connsiteX15" fmla="*/ 4294504 w 5659321"/>
                <a:gd name="connsiteY15" fmla="*/ 0 h 2033597"/>
                <a:gd name="connsiteX16" fmla="*/ 4743744 w 5659321"/>
                <a:gd name="connsiteY16" fmla="*/ 147282 h 2033597"/>
                <a:gd name="connsiteX17" fmla="*/ 4895956 w 5659321"/>
                <a:gd name="connsiteY17" fmla="*/ 520108 h 2033597"/>
                <a:gd name="connsiteX18" fmla="*/ 4810289 w 5659321"/>
                <a:gd name="connsiteY18" fmla="*/ 882458 h 2033597"/>
                <a:gd name="connsiteX19" fmla="*/ 4305558 w 5659321"/>
                <a:gd name="connsiteY19" fmla="*/ 1693432 h 2033597"/>
                <a:gd name="connsiteX20" fmla="*/ 4851587 w 5659321"/>
                <a:gd name="connsiteY20" fmla="*/ 1693432 h 2033597"/>
                <a:gd name="connsiteX21" fmla="*/ 4846084 w 5659321"/>
                <a:gd name="connsiteY21" fmla="*/ 2031556 h 2033597"/>
                <a:gd name="connsiteX22" fmla="*/ 5659321 w 5659321"/>
                <a:gd name="connsiteY22" fmla="*/ 2029787 h 2033597"/>
                <a:gd name="connsiteX0" fmla="*/ 0 w 5650114"/>
                <a:gd name="connsiteY0" fmla="*/ 2033597 h 2033597"/>
                <a:gd name="connsiteX1" fmla="*/ 3755909 w 5650114"/>
                <a:gd name="connsiteY1" fmla="*/ 2033597 h 2033597"/>
                <a:gd name="connsiteX2" fmla="*/ 3756217 w 5650114"/>
                <a:gd name="connsiteY2" fmla="*/ 1748894 h 2033597"/>
                <a:gd name="connsiteX3" fmla="*/ 4334868 w 5650114"/>
                <a:gd name="connsiteY3" fmla="*/ 763524 h 2033597"/>
                <a:gd name="connsiteX4" fmla="*/ 4426688 w 5650114"/>
                <a:gd name="connsiteY4" fmla="*/ 468344 h 2033597"/>
                <a:gd name="connsiteX5" fmla="*/ 4398919 w 5650114"/>
                <a:gd name="connsiteY5" fmla="*/ 346944 h 2033597"/>
                <a:gd name="connsiteX6" fmla="*/ 4314378 w 5650114"/>
                <a:gd name="connsiteY6" fmla="*/ 306889 h 2033597"/>
                <a:gd name="connsiteX7" fmla="*/ 4229837 w 5650114"/>
                <a:gd name="connsiteY7" fmla="*/ 351258 h 2033597"/>
                <a:gd name="connsiteX8" fmla="*/ 4202068 w 5650114"/>
                <a:gd name="connsiteY8" fmla="*/ 527503 h 2033597"/>
                <a:gd name="connsiteX9" fmla="*/ 4202068 w 5650114"/>
                <a:gd name="connsiteY9" fmla="*/ 717305 h 2033597"/>
                <a:gd name="connsiteX10" fmla="*/ 3755909 w 5650114"/>
                <a:gd name="connsiteY10" fmla="*/ 717305 h 2033597"/>
                <a:gd name="connsiteX11" fmla="*/ 3755909 w 5650114"/>
                <a:gd name="connsiteY11" fmla="*/ 644589 h 2033597"/>
                <a:gd name="connsiteX12" fmla="*/ 3773164 w 5650114"/>
                <a:gd name="connsiteY12" fmla="*/ 380221 h 2033597"/>
                <a:gd name="connsiteX13" fmla="*/ 3858205 w 5650114"/>
                <a:gd name="connsiteY13" fmla="*/ 189803 h 2033597"/>
                <a:gd name="connsiteX14" fmla="*/ 4034450 w 5650114"/>
                <a:gd name="connsiteY14" fmla="*/ 48067 h 2033597"/>
                <a:gd name="connsiteX15" fmla="*/ 4294504 w 5650114"/>
                <a:gd name="connsiteY15" fmla="*/ 0 h 2033597"/>
                <a:gd name="connsiteX16" fmla="*/ 4743744 w 5650114"/>
                <a:gd name="connsiteY16" fmla="*/ 147282 h 2033597"/>
                <a:gd name="connsiteX17" fmla="*/ 4895956 w 5650114"/>
                <a:gd name="connsiteY17" fmla="*/ 520108 h 2033597"/>
                <a:gd name="connsiteX18" fmla="*/ 4810289 w 5650114"/>
                <a:gd name="connsiteY18" fmla="*/ 882458 h 2033597"/>
                <a:gd name="connsiteX19" fmla="*/ 4305558 w 5650114"/>
                <a:gd name="connsiteY19" fmla="*/ 1693432 h 2033597"/>
                <a:gd name="connsiteX20" fmla="*/ 4851587 w 5650114"/>
                <a:gd name="connsiteY20" fmla="*/ 1693432 h 2033597"/>
                <a:gd name="connsiteX21" fmla="*/ 4846084 w 5650114"/>
                <a:gd name="connsiteY21" fmla="*/ 2031556 h 2033597"/>
                <a:gd name="connsiteX22" fmla="*/ 5650114 w 5650114"/>
                <a:gd name="connsiteY22" fmla="*/ 2029787 h 2033597"/>
                <a:gd name="connsiteX0" fmla="*/ 0 w 5645511"/>
                <a:gd name="connsiteY0" fmla="*/ 2033597 h 2033597"/>
                <a:gd name="connsiteX1" fmla="*/ 3755909 w 5645511"/>
                <a:gd name="connsiteY1" fmla="*/ 2033597 h 2033597"/>
                <a:gd name="connsiteX2" fmla="*/ 3756217 w 5645511"/>
                <a:gd name="connsiteY2" fmla="*/ 1748894 h 2033597"/>
                <a:gd name="connsiteX3" fmla="*/ 4334868 w 5645511"/>
                <a:gd name="connsiteY3" fmla="*/ 763524 h 2033597"/>
                <a:gd name="connsiteX4" fmla="*/ 4426688 w 5645511"/>
                <a:gd name="connsiteY4" fmla="*/ 468344 h 2033597"/>
                <a:gd name="connsiteX5" fmla="*/ 4398919 w 5645511"/>
                <a:gd name="connsiteY5" fmla="*/ 346944 h 2033597"/>
                <a:gd name="connsiteX6" fmla="*/ 4314378 w 5645511"/>
                <a:gd name="connsiteY6" fmla="*/ 306889 h 2033597"/>
                <a:gd name="connsiteX7" fmla="*/ 4229837 w 5645511"/>
                <a:gd name="connsiteY7" fmla="*/ 351258 h 2033597"/>
                <a:gd name="connsiteX8" fmla="*/ 4202068 w 5645511"/>
                <a:gd name="connsiteY8" fmla="*/ 527503 h 2033597"/>
                <a:gd name="connsiteX9" fmla="*/ 4202068 w 5645511"/>
                <a:gd name="connsiteY9" fmla="*/ 717305 h 2033597"/>
                <a:gd name="connsiteX10" fmla="*/ 3755909 w 5645511"/>
                <a:gd name="connsiteY10" fmla="*/ 717305 h 2033597"/>
                <a:gd name="connsiteX11" fmla="*/ 3755909 w 5645511"/>
                <a:gd name="connsiteY11" fmla="*/ 644589 h 2033597"/>
                <a:gd name="connsiteX12" fmla="*/ 3773164 w 5645511"/>
                <a:gd name="connsiteY12" fmla="*/ 380221 h 2033597"/>
                <a:gd name="connsiteX13" fmla="*/ 3858205 w 5645511"/>
                <a:gd name="connsiteY13" fmla="*/ 189803 h 2033597"/>
                <a:gd name="connsiteX14" fmla="*/ 4034450 w 5645511"/>
                <a:gd name="connsiteY14" fmla="*/ 48067 h 2033597"/>
                <a:gd name="connsiteX15" fmla="*/ 4294504 w 5645511"/>
                <a:gd name="connsiteY15" fmla="*/ 0 h 2033597"/>
                <a:gd name="connsiteX16" fmla="*/ 4743744 w 5645511"/>
                <a:gd name="connsiteY16" fmla="*/ 147282 h 2033597"/>
                <a:gd name="connsiteX17" fmla="*/ 4895956 w 5645511"/>
                <a:gd name="connsiteY17" fmla="*/ 520108 h 2033597"/>
                <a:gd name="connsiteX18" fmla="*/ 4810289 w 5645511"/>
                <a:gd name="connsiteY18" fmla="*/ 882458 h 2033597"/>
                <a:gd name="connsiteX19" fmla="*/ 4305558 w 5645511"/>
                <a:gd name="connsiteY19" fmla="*/ 1693432 h 2033597"/>
                <a:gd name="connsiteX20" fmla="*/ 4851587 w 5645511"/>
                <a:gd name="connsiteY20" fmla="*/ 1693432 h 2033597"/>
                <a:gd name="connsiteX21" fmla="*/ 4846084 w 5645511"/>
                <a:gd name="connsiteY21" fmla="*/ 2031556 h 2033597"/>
                <a:gd name="connsiteX22" fmla="*/ 5645511 w 5645511"/>
                <a:gd name="connsiteY22" fmla="*/ 2029787 h 2033597"/>
                <a:gd name="connsiteX0" fmla="*/ 0 w 5659320"/>
                <a:gd name="connsiteY0" fmla="*/ 2033597 h 2034391"/>
                <a:gd name="connsiteX1" fmla="*/ 3755909 w 5659320"/>
                <a:gd name="connsiteY1" fmla="*/ 2033597 h 2034391"/>
                <a:gd name="connsiteX2" fmla="*/ 3756217 w 5659320"/>
                <a:gd name="connsiteY2" fmla="*/ 1748894 h 2034391"/>
                <a:gd name="connsiteX3" fmla="*/ 4334868 w 5659320"/>
                <a:gd name="connsiteY3" fmla="*/ 763524 h 2034391"/>
                <a:gd name="connsiteX4" fmla="*/ 4426688 w 5659320"/>
                <a:gd name="connsiteY4" fmla="*/ 468344 h 2034391"/>
                <a:gd name="connsiteX5" fmla="*/ 4398919 w 5659320"/>
                <a:gd name="connsiteY5" fmla="*/ 346944 h 2034391"/>
                <a:gd name="connsiteX6" fmla="*/ 4314378 w 5659320"/>
                <a:gd name="connsiteY6" fmla="*/ 306889 h 2034391"/>
                <a:gd name="connsiteX7" fmla="*/ 4229837 w 5659320"/>
                <a:gd name="connsiteY7" fmla="*/ 351258 h 2034391"/>
                <a:gd name="connsiteX8" fmla="*/ 4202068 w 5659320"/>
                <a:gd name="connsiteY8" fmla="*/ 527503 h 2034391"/>
                <a:gd name="connsiteX9" fmla="*/ 4202068 w 5659320"/>
                <a:gd name="connsiteY9" fmla="*/ 717305 h 2034391"/>
                <a:gd name="connsiteX10" fmla="*/ 3755909 w 5659320"/>
                <a:gd name="connsiteY10" fmla="*/ 717305 h 2034391"/>
                <a:gd name="connsiteX11" fmla="*/ 3755909 w 5659320"/>
                <a:gd name="connsiteY11" fmla="*/ 644589 h 2034391"/>
                <a:gd name="connsiteX12" fmla="*/ 3773164 w 5659320"/>
                <a:gd name="connsiteY12" fmla="*/ 380221 h 2034391"/>
                <a:gd name="connsiteX13" fmla="*/ 3858205 w 5659320"/>
                <a:gd name="connsiteY13" fmla="*/ 189803 h 2034391"/>
                <a:gd name="connsiteX14" fmla="*/ 4034450 w 5659320"/>
                <a:gd name="connsiteY14" fmla="*/ 48067 h 2034391"/>
                <a:gd name="connsiteX15" fmla="*/ 4294504 w 5659320"/>
                <a:gd name="connsiteY15" fmla="*/ 0 h 2034391"/>
                <a:gd name="connsiteX16" fmla="*/ 4743744 w 5659320"/>
                <a:gd name="connsiteY16" fmla="*/ 147282 h 2034391"/>
                <a:gd name="connsiteX17" fmla="*/ 4895956 w 5659320"/>
                <a:gd name="connsiteY17" fmla="*/ 520108 h 2034391"/>
                <a:gd name="connsiteX18" fmla="*/ 4810289 w 5659320"/>
                <a:gd name="connsiteY18" fmla="*/ 882458 h 2034391"/>
                <a:gd name="connsiteX19" fmla="*/ 4305558 w 5659320"/>
                <a:gd name="connsiteY19" fmla="*/ 1693432 h 2034391"/>
                <a:gd name="connsiteX20" fmla="*/ 4851587 w 5659320"/>
                <a:gd name="connsiteY20" fmla="*/ 1693432 h 2034391"/>
                <a:gd name="connsiteX21" fmla="*/ 4846084 w 5659320"/>
                <a:gd name="connsiteY21" fmla="*/ 2031556 h 2034391"/>
                <a:gd name="connsiteX22" fmla="*/ 5659320 w 5659320"/>
                <a:gd name="connsiteY22" fmla="*/ 2034391 h 20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59320" h="2034391">
                  <a:moveTo>
                    <a:pt x="0" y="2033597"/>
                  </a:moveTo>
                  <a:lnTo>
                    <a:pt x="3755909" y="2033597"/>
                  </a:lnTo>
                  <a:cubicBezTo>
                    <a:pt x="3756012" y="1938696"/>
                    <a:pt x="3756114" y="1843795"/>
                    <a:pt x="3756217" y="1748894"/>
                  </a:cubicBezTo>
                  <a:cubicBezTo>
                    <a:pt x="4080771" y="1218104"/>
                    <a:pt x="4273655" y="889648"/>
                    <a:pt x="4334868" y="763524"/>
                  </a:cubicBezTo>
                  <a:cubicBezTo>
                    <a:pt x="4396081" y="637399"/>
                    <a:pt x="4426688" y="539006"/>
                    <a:pt x="4426688" y="468344"/>
                  </a:cubicBezTo>
                  <a:cubicBezTo>
                    <a:pt x="4426688" y="414115"/>
                    <a:pt x="4417432" y="373648"/>
                    <a:pt x="4398919" y="346944"/>
                  </a:cubicBezTo>
                  <a:cubicBezTo>
                    <a:pt x="4380406" y="320241"/>
                    <a:pt x="4352226" y="306889"/>
                    <a:pt x="4314378" y="306889"/>
                  </a:cubicBezTo>
                  <a:cubicBezTo>
                    <a:pt x="4276531" y="306889"/>
                    <a:pt x="4248350" y="321678"/>
                    <a:pt x="4229837" y="351258"/>
                  </a:cubicBezTo>
                  <a:cubicBezTo>
                    <a:pt x="4211325" y="380838"/>
                    <a:pt x="4202068" y="439586"/>
                    <a:pt x="4202068" y="527503"/>
                  </a:cubicBezTo>
                  <a:lnTo>
                    <a:pt x="4202068" y="717305"/>
                  </a:lnTo>
                  <a:lnTo>
                    <a:pt x="3755909" y="717305"/>
                  </a:lnTo>
                  <a:lnTo>
                    <a:pt x="3755909" y="644589"/>
                  </a:lnTo>
                  <a:cubicBezTo>
                    <a:pt x="3755909" y="532844"/>
                    <a:pt x="3761661" y="444721"/>
                    <a:pt x="3773164" y="380221"/>
                  </a:cubicBezTo>
                  <a:cubicBezTo>
                    <a:pt x="3784667" y="315721"/>
                    <a:pt x="3813014" y="252248"/>
                    <a:pt x="3858205" y="189803"/>
                  </a:cubicBezTo>
                  <a:cubicBezTo>
                    <a:pt x="3903396" y="127357"/>
                    <a:pt x="3962145" y="80112"/>
                    <a:pt x="4034450" y="48067"/>
                  </a:cubicBezTo>
                  <a:cubicBezTo>
                    <a:pt x="4106756" y="16023"/>
                    <a:pt x="4193441" y="0"/>
                    <a:pt x="4294504" y="0"/>
                  </a:cubicBezTo>
                  <a:cubicBezTo>
                    <a:pt x="4492523" y="0"/>
                    <a:pt x="4642270" y="49094"/>
                    <a:pt x="4743744" y="147282"/>
                  </a:cubicBezTo>
                  <a:cubicBezTo>
                    <a:pt x="4845219" y="245470"/>
                    <a:pt x="4895956" y="369745"/>
                    <a:pt x="4895956" y="520108"/>
                  </a:cubicBezTo>
                  <a:cubicBezTo>
                    <a:pt x="4895956" y="634318"/>
                    <a:pt x="4867400" y="755102"/>
                    <a:pt x="4810289" y="882458"/>
                  </a:cubicBezTo>
                  <a:cubicBezTo>
                    <a:pt x="4753177" y="1009815"/>
                    <a:pt x="4584934" y="1280139"/>
                    <a:pt x="4305558" y="1693432"/>
                  </a:cubicBezTo>
                  <a:lnTo>
                    <a:pt x="4851587" y="1693432"/>
                  </a:lnTo>
                  <a:cubicBezTo>
                    <a:pt x="4852775" y="1861969"/>
                    <a:pt x="4847250" y="1910192"/>
                    <a:pt x="4846084" y="2031556"/>
                  </a:cubicBezTo>
                  <a:lnTo>
                    <a:pt x="5659320" y="2034391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417502" y="3142623"/>
              <a:ext cx="216261" cy="216261"/>
              <a:chOff x="1295369" y="3717673"/>
              <a:chExt cx="248226" cy="24822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95369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339068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335746" y="3142623"/>
              <a:ext cx="216261" cy="216261"/>
              <a:chOff x="2094413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09441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138112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992263" y="4433044"/>
            <a:ext cx="4805355" cy="1758026"/>
            <a:chOff x="687750" y="4176372"/>
            <a:chExt cx="4805355" cy="1758026"/>
          </a:xfrm>
        </p:grpSpPr>
        <p:sp>
          <p:nvSpPr>
            <p:cNvPr id="45" name="文本框 52"/>
            <p:cNvSpPr txBox="1"/>
            <p:nvPr/>
          </p:nvSpPr>
          <p:spPr>
            <a:xfrm>
              <a:off x="797780" y="4176372"/>
              <a:ext cx="4588016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  <a:gd name="connsiteX0" fmla="*/ 0 w 5371193"/>
                <a:gd name="connsiteY0" fmla="*/ 1901089 h 1915347"/>
                <a:gd name="connsiteX1" fmla="*/ 3871486 w 5371193"/>
                <a:gd name="connsiteY1" fmla="*/ 1904444 h 1915347"/>
                <a:gd name="connsiteX2" fmla="*/ 3702044 w 5371193"/>
                <a:gd name="connsiteY2" fmla="*/ 1718530 h 1915347"/>
                <a:gd name="connsiteX3" fmla="*/ 3661449 w 5371193"/>
                <a:gd name="connsiteY3" fmla="*/ 1336700 h 1915347"/>
                <a:gd name="connsiteX4" fmla="*/ 3661449 w 5371193"/>
                <a:gd name="connsiteY4" fmla="*/ 1186086 h 1915347"/>
                <a:gd name="connsiteX5" fmla="*/ 4136825 w 5371193"/>
                <a:gd name="connsiteY5" fmla="*/ 1186086 h 1915347"/>
                <a:gd name="connsiteX6" fmla="*/ 4136825 w 5371193"/>
                <a:gd name="connsiteY6" fmla="*/ 1495551 h 1915347"/>
                <a:gd name="connsiteX7" fmla="*/ 4151534 w 5371193"/>
                <a:gd name="connsiteY7" fmla="*/ 1652636 h 1915347"/>
                <a:gd name="connsiteX8" fmla="*/ 4216839 w 5371193"/>
                <a:gd name="connsiteY8" fmla="*/ 1686172 h 1915347"/>
                <a:gd name="connsiteX9" fmla="*/ 4289793 w 5371193"/>
                <a:gd name="connsiteY9" fmla="*/ 1643811 h 1915347"/>
                <a:gd name="connsiteX10" fmla="*/ 4307443 w 5371193"/>
                <a:gd name="connsiteY10" fmla="*/ 1422597 h 1915347"/>
                <a:gd name="connsiteX11" fmla="*/ 4307443 w 5371193"/>
                <a:gd name="connsiteY11" fmla="*/ 1290810 h 1915347"/>
                <a:gd name="connsiteX12" fmla="*/ 4282733 w 5371193"/>
                <a:gd name="connsiteY12" fmla="*/ 1130782 h 1915347"/>
                <a:gd name="connsiteX13" fmla="*/ 4209779 w 5371193"/>
                <a:gd name="connsiteY13" fmla="*/ 1064300 h 1915347"/>
                <a:gd name="connsiteX14" fmla="*/ 4022688 w 5371193"/>
                <a:gd name="connsiteY14" fmla="*/ 1046062 h 1915347"/>
                <a:gd name="connsiteX15" fmla="*/ 4022688 w 5371193"/>
                <a:gd name="connsiteY15" fmla="*/ 769544 h 1915347"/>
                <a:gd name="connsiteX16" fmla="*/ 4232136 w 5371193"/>
                <a:gd name="connsiteY16" fmla="*/ 756600 h 1915347"/>
                <a:gd name="connsiteX17" fmla="*/ 4289793 w 5371193"/>
                <a:gd name="connsiteY17" fmla="*/ 700120 h 1915347"/>
                <a:gd name="connsiteX18" fmla="*/ 4307443 w 5371193"/>
                <a:gd name="connsiteY18" fmla="*/ 563626 h 1915347"/>
                <a:gd name="connsiteX19" fmla="*/ 4307443 w 5371193"/>
                <a:gd name="connsiteY19" fmla="*/ 457726 h 1915347"/>
                <a:gd name="connsiteX20" fmla="*/ 4286851 w 5371193"/>
                <a:gd name="connsiteY20" fmla="*/ 325938 h 1915347"/>
                <a:gd name="connsiteX21" fmla="*/ 4222722 w 5371193"/>
                <a:gd name="connsiteY21" fmla="*/ 294168 h 1915347"/>
                <a:gd name="connsiteX22" fmla="*/ 4155064 w 5371193"/>
                <a:gd name="connsiteY22" fmla="*/ 327703 h 1915347"/>
                <a:gd name="connsiteX23" fmla="*/ 4136825 w 5371193"/>
                <a:gd name="connsiteY23" fmla="*/ 470669 h 1915347"/>
                <a:gd name="connsiteX24" fmla="*/ 4136825 w 5371193"/>
                <a:gd name="connsiteY24" fmla="*/ 627167 h 1915347"/>
                <a:gd name="connsiteX25" fmla="*/ 3661449 w 5371193"/>
                <a:gd name="connsiteY25" fmla="*/ 627167 h 1915347"/>
                <a:gd name="connsiteX26" fmla="*/ 3661449 w 5371193"/>
                <a:gd name="connsiteY26" fmla="*/ 464786 h 1915347"/>
                <a:gd name="connsiteX27" fmla="*/ 3786177 w 5371193"/>
                <a:gd name="connsiteY27" fmla="*/ 95899 h 1915347"/>
                <a:gd name="connsiteX28" fmla="*/ 4182715 w 5371193"/>
                <a:gd name="connsiteY28" fmla="*/ 0 h 1915347"/>
                <a:gd name="connsiteX29" fmla="*/ 4643971 w 5371193"/>
                <a:gd name="connsiteY29" fmla="*/ 132872 h 1915347"/>
                <a:gd name="connsiteX30" fmla="*/ 4765168 w 5371193"/>
                <a:gd name="connsiteY30" fmla="*/ 502090 h 1915347"/>
                <a:gd name="connsiteX31" fmla="*/ 4721631 w 5371193"/>
                <a:gd name="connsiteY31" fmla="*/ 733150 h 1915347"/>
                <a:gd name="connsiteX32" fmla="*/ 4568664 w 5371193"/>
                <a:gd name="connsiteY32" fmla="*/ 863089 h 1915347"/>
                <a:gd name="connsiteX33" fmla="*/ 4729868 w 5371193"/>
                <a:gd name="connsiteY33" fmla="*/ 982586 h 1915347"/>
                <a:gd name="connsiteX34" fmla="*/ 4782818 w 5371193"/>
                <a:gd name="connsiteY34" fmla="*/ 1371687 h 1915347"/>
                <a:gd name="connsiteX35" fmla="*/ 4731045 w 5371193"/>
                <a:gd name="connsiteY35" fmla="*/ 1724276 h 1915347"/>
                <a:gd name="connsiteX36" fmla="*/ 4552191 w 5371193"/>
                <a:gd name="connsiteY36" fmla="*/ 1914998 h 1915347"/>
                <a:gd name="connsiteX37" fmla="*/ 5371193 w 5371193"/>
                <a:gd name="connsiteY37" fmla="*/ 1915347 h 1915347"/>
                <a:gd name="connsiteX0" fmla="*/ 0 w 5306256"/>
                <a:gd name="connsiteY0" fmla="*/ 1901089 h 1915347"/>
                <a:gd name="connsiteX1" fmla="*/ 3871486 w 5306256"/>
                <a:gd name="connsiteY1" fmla="*/ 1904444 h 1915347"/>
                <a:gd name="connsiteX2" fmla="*/ 3702044 w 5306256"/>
                <a:gd name="connsiteY2" fmla="*/ 1718530 h 1915347"/>
                <a:gd name="connsiteX3" fmla="*/ 3661449 w 5306256"/>
                <a:gd name="connsiteY3" fmla="*/ 1336700 h 1915347"/>
                <a:gd name="connsiteX4" fmla="*/ 3661449 w 5306256"/>
                <a:gd name="connsiteY4" fmla="*/ 1186086 h 1915347"/>
                <a:gd name="connsiteX5" fmla="*/ 4136825 w 5306256"/>
                <a:gd name="connsiteY5" fmla="*/ 1186086 h 1915347"/>
                <a:gd name="connsiteX6" fmla="*/ 4136825 w 5306256"/>
                <a:gd name="connsiteY6" fmla="*/ 1495551 h 1915347"/>
                <a:gd name="connsiteX7" fmla="*/ 4151534 w 5306256"/>
                <a:gd name="connsiteY7" fmla="*/ 1652636 h 1915347"/>
                <a:gd name="connsiteX8" fmla="*/ 4216839 w 5306256"/>
                <a:gd name="connsiteY8" fmla="*/ 1686172 h 1915347"/>
                <a:gd name="connsiteX9" fmla="*/ 4289793 w 5306256"/>
                <a:gd name="connsiteY9" fmla="*/ 1643811 h 1915347"/>
                <a:gd name="connsiteX10" fmla="*/ 4307443 w 5306256"/>
                <a:gd name="connsiteY10" fmla="*/ 1422597 h 1915347"/>
                <a:gd name="connsiteX11" fmla="*/ 4307443 w 5306256"/>
                <a:gd name="connsiteY11" fmla="*/ 1290810 h 1915347"/>
                <a:gd name="connsiteX12" fmla="*/ 4282733 w 5306256"/>
                <a:gd name="connsiteY12" fmla="*/ 1130782 h 1915347"/>
                <a:gd name="connsiteX13" fmla="*/ 4209779 w 5306256"/>
                <a:gd name="connsiteY13" fmla="*/ 1064300 h 1915347"/>
                <a:gd name="connsiteX14" fmla="*/ 4022688 w 5306256"/>
                <a:gd name="connsiteY14" fmla="*/ 1046062 h 1915347"/>
                <a:gd name="connsiteX15" fmla="*/ 4022688 w 5306256"/>
                <a:gd name="connsiteY15" fmla="*/ 769544 h 1915347"/>
                <a:gd name="connsiteX16" fmla="*/ 4232136 w 5306256"/>
                <a:gd name="connsiteY16" fmla="*/ 756600 h 1915347"/>
                <a:gd name="connsiteX17" fmla="*/ 4289793 w 5306256"/>
                <a:gd name="connsiteY17" fmla="*/ 700120 h 1915347"/>
                <a:gd name="connsiteX18" fmla="*/ 4307443 w 5306256"/>
                <a:gd name="connsiteY18" fmla="*/ 563626 h 1915347"/>
                <a:gd name="connsiteX19" fmla="*/ 4307443 w 5306256"/>
                <a:gd name="connsiteY19" fmla="*/ 457726 h 1915347"/>
                <a:gd name="connsiteX20" fmla="*/ 4286851 w 5306256"/>
                <a:gd name="connsiteY20" fmla="*/ 325938 h 1915347"/>
                <a:gd name="connsiteX21" fmla="*/ 4222722 w 5306256"/>
                <a:gd name="connsiteY21" fmla="*/ 294168 h 1915347"/>
                <a:gd name="connsiteX22" fmla="*/ 4155064 w 5306256"/>
                <a:gd name="connsiteY22" fmla="*/ 327703 h 1915347"/>
                <a:gd name="connsiteX23" fmla="*/ 4136825 w 5306256"/>
                <a:gd name="connsiteY23" fmla="*/ 470669 h 1915347"/>
                <a:gd name="connsiteX24" fmla="*/ 4136825 w 5306256"/>
                <a:gd name="connsiteY24" fmla="*/ 627167 h 1915347"/>
                <a:gd name="connsiteX25" fmla="*/ 3661449 w 5306256"/>
                <a:gd name="connsiteY25" fmla="*/ 627167 h 1915347"/>
                <a:gd name="connsiteX26" fmla="*/ 3661449 w 5306256"/>
                <a:gd name="connsiteY26" fmla="*/ 464786 h 1915347"/>
                <a:gd name="connsiteX27" fmla="*/ 3786177 w 5306256"/>
                <a:gd name="connsiteY27" fmla="*/ 95899 h 1915347"/>
                <a:gd name="connsiteX28" fmla="*/ 4182715 w 5306256"/>
                <a:gd name="connsiteY28" fmla="*/ 0 h 1915347"/>
                <a:gd name="connsiteX29" fmla="*/ 4643971 w 5306256"/>
                <a:gd name="connsiteY29" fmla="*/ 132872 h 1915347"/>
                <a:gd name="connsiteX30" fmla="*/ 4765168 w 5306256"/>
                <a:gd name="connsiteY30" fmla="*/ 502090 h 1915347"/>
                <a:gd name="connsiteX31" fmla="*/ 4721631 w 5306256"/>
                <a:gd name="connsiteY31" fmla="*/ 733150 h 1915347"/>
                <a:gd name="connsiteX32" fmla="*/ 4568664 w 5306256"/>
                <a:gd name="connsiteY32" fmla="*/ 863089 h 1915347"/>
                <a:gd name="connsiteX33" fmla="*/ 4729868 w 5306256"/>
                <a:gd name="connsiteY33" fmla="*/ 982586 h 1915347"/>
                <a:gd name="connsiteX34" fmla="*/ 4782818 w 5306256"/>
                <a:gd name="connsiteY34" fmla="*/ 1371687 h 1915347"/>
                <a:gd name="connsiteX35" fmla="*/ 4731045 w 5306256"/>
                <a:gd name="connsiteY35" fmla="*/ 1724276 h 1915347"/>
                <a:gd name="connsiteX36" fmla="*/ 4552191 w 5306256"/>
                <a:gd name="connsiteY36" fmla="*/ 1914998 h 1915347"/>
                <a:gd name="connsiteX37" fmla="*/ 5306256 w 5306256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06256" h="1915347">
                  <a:moveTo>
                    <a:pt x="0" y="1901089"/>
                  </a:moveTo>
                  <a:lnTo>
                    <a:pt x="3871486" y="1904444"/>
                  </a:lnTo>
                  <a:cubicBezTo>
                    <a:pt x="3833384" y="1865399"/>
                    <a:pt x="3729108" y="1791876"/>
                    <a:pt x="3702044" y="1718530"/>
                  </a:cubicBezTo>
                  <a:cubicBezTo>
                    <a:pt x="3674981" y="1645184"/>
                    <a:pt x="3661449" y="1517907"/>
                    <a:pt x="3661449" y="1336700"/>
                  </a:cubicBezTo>
                  <a:lnTo>
                    <a:pt x="3661449" y="1186086"/>
                  </a:lnTo>
                  <a:lnTo>
                    <a:pt x="4136825" y="1186086"/>
                  </a:lnTo>
                  <a:lnTo>
                    <a:pt x="4136825" y="1495551"/>
                  </a:lnTo>
                  <a:cubicBezTo>
                    <a:pt x="4136825" y="1577918"/>
                    <a:pt x="4141728" y="1630280"/>
                    <a:pt x="4151534" y="1652636"/>
                  </a:cubicBezTo>
                  <a:cubicBezTo>
                    <a:pt x="4161339" y="1674993"/>
                    <a:pt x="4183108" y="1686172"/>
                    <a:pt x="4216839" y="1686172"/>
                  </a:cubicBezTo>
                  <a:cubicBezTo>
                    <a:pt x="4253708" y="1686172"/>
                    <a:pt x="4278026" y="1672052"/>
                    <a:pt x="4289793" y="1643811"/>
                  </a:cubicBezTo>
                  <a:cubicBezTo>
                    <a:pt x="4301559" y="1615571"/>
                    <a:pt x="4307443" y="1541833"/>
                    <a:pt x="4307443" y="1422597"/>
                  </a:cubicBezTo>
                  <a:lnTo>
                    <a:pt x="4307443" y="1290810"/>
                  </a:lnTo>
                  <a:cubicBezTo>
                    <a:pt x="4307443" y="1217856"/>
                    <a:pt x="4299206" y="1164514"/>
                    <a:pt x="4282733" y="1130782"/>
                  </a:cubicBezTo>
                  <a:cubicBezTo>
                    <a:pt x="4266259" y="1097051"/>
                    <a:pt x="4241941" y="1074890"/>
                    <a:pt x="4209779" y="1064300"/>
                  </a:cubicBezTo>
                  <a:cubicBezTo>
                    <a:pt x="4177617" y="1053710"/>
                    <a:pt x="4115253" y="1047631"/>
                    <a:pt x="4022688" y="1046062"/>
                  </a:cubicBezTo>
                  <a:lnTo>
                    <a:pt x="4022688" y="769544"/>
                  </a:lnTo>
                  <a:cubicBezTo>
                    <a:pt x="4135649" y="769544"/>
                    <a:pt x="4205464" y="765229"/>
                    <a:pt x="4232136" y="756600"/>
                  </a:cubicBezTo>
                  <a:cubicBezTo>
                    <a:pt x="4258807" y="747971"/>
                    <a:pt x="4278026" y="729145"/>
                    <a:pt x="4289793" y="700120"/>
                  </a:cubicBezTo>
                  <a:cubicBezTo>
                    <a:pt x="4301559" y="671096"/>
                    <a:pt x="4307443" y="625598"/>
                    <a:pt x="4307443" y="563626"/>
                  </a:cubicBezTo>
                  <a:lnTo>
                    <a:pt x="4307443" y="457726"/>
                  </a:lnTo>
                  <a:cubicBezTo>
                    <a:pt x="4307443" y="391048"/>
                    <a:pt x="4300579" y="347118"/>
                    <a:pt x="4286851" y="325938"/>
                  </a:cubicBezTo>
                  <a:cubicBezTo>
                    <a:pt x="4273123" y="304758"/>
                    <a:pt x="4251747" y="294168"/>
                    <a:pt x="4222722" y="294168"/>
                  </a:cubicBezTo>
                  <a:cubicBezTo>
                    <a:pt x="4189775" y="294168"/>
                    <a:pt x="4167223" y="305347"/>
                    <a:pt x="4155064" y="327703"/>
                  </a:cubicBezTo>
                  <a:cubicBezTo>
                    <a:pt x="4142905" y="350060"/>
                    <a:pt x="4136825" y="397715"/>
                    <a:pt x="4136825" y="470669"/>
                  </a:cubicBezTo>
                  <a:lnTo>
                    <a:pt x="4136825" y="627167"/>
                  </a:lnTo>
                  <a:lnTo>
                    <a:pt x="3661449" y="627167"/>
                  </a:lnTo>
                  <a:lnTo>
                    <a:pt x="3661449" y="464786"/>
                  </a:lnTo>
                  <a:cubicBezTo>
                    <a:pt x="3661449" y="282794"/>
                    <a:pt x="3703025" y="159831"/>
                    <a:pt x="3786177" y="95899"/>
                  </a:cubicBezTo>
                  <a:cubicBezTo>
                    <a:pt x="3869328" y="31966"/>
                    <a:pt x="4001508" y="0"/>
                    <a:pt x="4182715" y="0"/>
                  </a:cubicBezTo>
                  <a:cubicBezTo>
                    <a:pt x="4409421" y="0"/>
                    <a:pt x="4563173" y="44291"/>
                    <a:pt x="4643971" y="132872"/>
                  </a:cubicBezTo>
                  <a:cubicBezTo>
                    <a:pt x="4724769" y="221453"/>
                    <a:pt x="4765168" y="344526"/>
                    <a:pt x="4765168" y="502090"/>
                  </a:cubicBezTo>
                  <a:cubicBezTo>
                    <a:pt x="4765168" y="608701"/>
                    <a:pt x="4750656" y="685721"/>
                    <a:pt x="4721631" y="733150"/>
                  </a:cubicBezTo>
                  <a:cubicBezTo>
                    <a:pt x="4692607" y="780578"/>
                    <a:pt x="4641618" y="823891"/>
                    <a:pt x="4568664" y="863089"/>
                  </a:cubicBezTo>
                  <a:cubicBezTo>
                    <a:pt x="4640833" y="887419"/>
                    <a:pt x="4694568" y="927252"/>
                    <a:pt x="4729868" y="982586"/>
                  </a:cubicBezTo>
                  <a:cubicBezTo>
                    <a:pt x="4765168" y="1037920"/>
                    <a:pt x="4782818" y="1167621"/>
                    <a:pt x="4782818" y="1371687"/>
                  </a:cubicBezTo>
                  <a:cubicBezTo>
                    <a:pt x="4782818" y="1523160"/>
                    <a:pt x="4765560" y="1640689"/>
                    <a:pt x="4731045" y="1724276"/>
                  </a:cubicBezTo>
                  <a:cubicBezTo>
                    <a:pt x="4696529" y="1807862"/>
                    <a:pt x="4629713" y="1851940"/>
                    <a:pt x="4552191" y="1914998"/>
                  </a:cubicBezTo>
                  <a:lnTo>
                    <a:pt x="5306256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7750" y="5718137"/>
              <a:ext cx="216261" cy="216261"/>
              <a:chOff x="1297804" y="3717673"/>
              <a:chExt cx="248226" cy="24822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97804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341501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276844" y="5718136"/>
              <a:ext cx="216261" cy="216261"/>
              <a:chOff x="208404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08404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127740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359761" y="4382893"/>
            <a:ext cx="5134506" cy="1823059"/>
            <a:chOff x="5417501" y="4126221"/>
            <a:chExt cx="5134506" cy="1823059"/>
          </a:xfrm>
        </p:grpSpPr>
        <p:sp>
          <p:nvSpPr>
            <p:cNvPr id="58" name="直角三角形 57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417501" y="4126221"/>
              <a:ext cx="5134506" cy="1823059"/>
              <a:chOff x="5417501" y="4126221"/>
              <a:chExt cx="5134506" cy="1823059"/>
            </a:xfrm>
          </p:grpSpPr>
          <p:sp>
            <p:nvSpPr>
              <p:cNvPr id="60" name="文本框 69"/>
              <p:cNvSpPr txBox="1"/>
              <p:nvPr/>
            </p:nvSpPr>
            <p:spPr>
              <a:xfrm>
                <a:off x="5537107" y="4126221"/>
                <a:ext cx="4904296" cy="17129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  <a:gd name="connsiteX0" fmla="*/ 0 w 5030694"/>
                  <a:gd name="connsiteY0" fmla="*/ 1708761 h 1709572"/>
                  <a:gd name="connsiteX1" fmla="*/ 3728631 w 5030694"/>
                  <a:gd name="connsiteY1" fmla="*/ 1708761 h 1709572"/>
                  <a:gd name="connsiteX2" fmla="*/ 3728631 w 5030694"/>
                  <a:gd name="connsiteY2" fmla="*/ 1407960 h 1709572"/>
                  <a:gd name="connsiteX3" fmla="*/ 3222018 w 5030694"/>
                  <a:gd name="connsiteY3" fmla="*/ 1407960 h 1709572"/>
                  <a:gd name="connsiteX4" fmla="*/ 3222018 w 5030694"/>
                  <a:gd name="connsiteY4" fmla="*/ 1116658 h 1709572"/>
                  <a:gd name="connsiteX5" fmla="*/ 3590367 w 5030694"/>
                  <a:gd name="connsiteY5" fmla="*/ 0 h 1709572"/>
                  <a:gd name="connsiteX6" fmla="*/ 4155029 w 5030694"/>
                  <a:gd name="connsiteY6" fmla="*/ 0 h 1709572"/>
                  <a:gd name="connsiteX7" fmla="*/ 4155029 w 5030694"/>
                  <a:gd name="connsiteY7" fmla="*/ 1116658 h 1709572"/>
                  <a:gd name="connsiteX8" fmla="*/ 4276405 w 5030694"/>
                  <a:gd name="connsiteY8" fmla="*/ 1116658 h 1709572"/>
                  <a:gd name="connsiteX9" fmla="*/ 4276405 w 5030694"/>
                  <a:gd name="connsiteY9" fmla="*/ 1407960 h 1709572"/>
                  <a:gd name="connsiteX10" fmla="*/ 4155029 w 5030694"/>
                  <a:gd name="connsiteY10" fmla="*/ 1407960 h 1709572"/>
                  <a:gd name="connsiteX11" fmla="*/ 4152977 w 5030694"/>
                  <a:gd name="connsiteY11" fmla="*/ 1709572 h 1709572"/>
                  <a:gd name="connsiteX12" fmla="*/ 5030694 w 5030694"/>
                  <a:gd name="connsiteY12" fmla="*/ 1704951 h 1709572"/>
                  <a:gd name="connsiteX0" fmla="*/ 0 w 5000549"/>
                  <a:gd name="connsiteY0" fmla="*/ 1708761 h 1709572"/>
                  <a:gd name="connsiteX1" fmla="*/ 3698486 w 5000549"/>
                  <a:gd name="connsiteY1" fmla="*/ 1708761 h 1709572"/>
                  <a:gd name="connsiteX2" fmla="*/ 3698486 w 5000549"/>
                  <a:gd name="connsiteY2" fmla="*/ 1407960 h 1709572"/>
                  <a:gd name="connsiteX3" fmla="*/ 3191873 w 5000549"/>
                  <a:gd name="connsiteY3" fmla="*/ 1407960 h 1709572"/>
                  <a:gd name="connsiteX4" fmla="*/ 3191873 w 5000549"/>
                  <a:gd name="connsiteY4" fmla="*/ 1116658 h 1709572"/>
                  <a:gd name="connsiteX5" fmla="*/ 3560222 w 5000549"/>
                  <a:gd name="connsiteY5" fmla="*/ 0 h 1709572"/>
                  <a:gd name="connsiteX6" fmla="*/ 4124884 w 5000549"/>
                  <a:gd name="connsiteY6" fmla="*/ 0 h 1709572"/>
                  <a:gd name="connsiteX7" fmla="*/ 4124884 w 5000549"/>
                  <a:gd name="connsiteY7" fmla="*/ 1116658 h 1709572"/>
                  <a:gd name="connsiteX8" fmla="*/ 4246260 w 5000549"/>
                  <a:gd name="connsiteY8" fmla="*/ 1116658 h 1709572"/>
                  <a:gd name="connsiteX9" fmla="*/ 4246260 w 5000549"/>
                  <a:gd name="connsiteY9" fmla="*/ 1407960 h 1709572"/>
                  <a:gd name="connsiteX10" fmla="*/ 4124884 w 5000549"/>
                  <a:gd name="connsiteY10" fmla="*/ 1407960 h 1709572"/>
                  <a:gd name="connsiteX11" fmla="*/ 4122832 w 5000549"/>
                  <a:gd name="connsiteY11" fmla="*/ 1709572 h 1709572"/>
                  <a:gd name="connsiteX12" fmla="*/ 5000549 w 5000549"/>
                  <a:gd name="connsiteY12" fmla="*/ 1704951 h 1709572"/>
                  <a:gd name="connsiteX0" fmla="*/ 0 w 4904296"/>
                  <a:gd name="connsiteY0" fmla="*/ 1708761 h 1712972"/>
                  <a:gd name="connsiteX1" fmla="*/ 3698486 w 4904296"/>
                  <a:gd name="connsiteY1" fmla="*/ 1708761 h 1712972"/>
                  <a:gd name="connsiteX2" fmla="*/ 3698486 w 4904296"/>
                  <a:gd name="connsiteY2" fmla="*/ 1407960 h 1712972"/>
                  <a:gd name="connsiteX3" fmla="*/ 3191873 w 4904296"/>
                  <a:gd name="connsiteY3" fmla="*/ 1407960 h 1712972"/>
                  <a:gd name="connsiteX4" fmla="*/ 3191873 w 4904296"/>
                  <a:gd name="connsiteY4" fmla="*/ 1116658 h 1712972"/>
                  <a:gd name="connsiteX5" fmla="*/ 3560222 w 4904296"/>
                  <a:gd name="connsiteY5" fmla="*/ 0 h 1712972"/>
                  <a:gd name="connsiteX6" fmla="*/ 4124884 w 4904296"/>
                  <a:gd name="connsiteY6" fmla="*/ 0 h 1712972"/>
                  <a:gd name="connsiteX7" fmla="*/ 4124884 w 4904296"/>
                  <a:gd name="connsiteY7" fmla="*/ 1116658 h 1712972"/>
                  <a:gd name="connsiteX8" fmla="*/ 4246260 w 4904296"/>
                  <a:gd name="connsiteY8" fmla="*/ 1116658 h 1712972"/>
                  <a:gd name="connsiteX9" fmla="*/ 4246260 w 4904296"/>
                  <a:gd name="connsiteY9" fmla="*/ 1407960 h 1712972"/>
                  <a:gd name="connsiteX10" fmla="*/ 4124884 w 4904296"/>
                  <a:gd name="connsiteY10" fmla="*/ 1407960 h 1712972"/>
                  <a:gd name="connsiteX11" fmla="*/ 4122832 w 4904296"/>
                  <a:gd name="connsiteY11" fmla="*/ 1709572 h 1712972"/>
                  <a:gd name="connsiteX12" fmla="*/ 4904296 w 4904296"/>
                  <a:gd name="connsiteY12" fmla="*/ 1712972 h 17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04296" h="1712972">
                    <a:moveTo>
                      <a:pt x="0" y="1708761"/>
                    </a:moveTo>
                    <a:lnTo>
                      <a:pt x="3698486" y="1708761"/>
                    </a:lnTo>
                    <a:lnTo>
                      <a:pt x="3698486" y="1407960"/>
                    </a:lnTo>
                    <a:lnTo>
                      <a:pt x="3191873" y="1407960"/>
                    </a:lnTo>
                    <a:lnTo>
                      <a:pt x="3191873" y="1116658"/>
                    </a:lnTo>
                    <a:lnTo>
                      <a:pt x="3560222" y="0"/>
                    </a:lnTo>
                    <a:lnTo>
                      <a:pt x="4124884" y="0"/>
                    </a:lnTo>
                    <a:lnTo>
                      <a:pt x="4124884" y="1116658"/>
                    </a:lnTo>
                    <a:lnTo>
                      <a:pt x="4246260" y="1116658"/>
                    </a:lnTo>
                    <a:lnTo>
                      <a:pt x="4246260" y="1407960"/>
                    </a:lnTo>
                    <a:lnTo>
                      <a:pt x="4124884" y="1407960"/>
                    </a:lnTo>
                    <a:cubicBezTo>
                      <a:pt x="4120717" y="1571999"/>
                      <a:pt x="4125848" y="1618799"/>
                      <a:pt x="4122832" y="1709572"/>
                    </a:cubicBezTo>
                    <a:lnTo>
                      <a:pt x="4904296" y="1712972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cs typeface="+mn-ea"/>
                  <a:sym typeface="+mn-lt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417501" y="5733019"/>
                <a:ext cx="216261" cy="216261"/>
                <a:chOff x="1295368" y="3717673"/>
                <a:chExt cx="248226" cy="248226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1295368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339067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10335746" y="5733019"/>
                <a:ext cx="216261" cy="216261"/>
                <a:chOff x="2094413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094413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138112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自主学习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16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  <p:bldP spid="52" grpId="0"/>
      <p:bldP spid="67" grpId="0"/>
      <p:bldP spid="87" grpId="0" animBg="1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47"/>
          <p:cNvSpPr>
            <a:spLocks noChangeArrowheads="1"/>
          </p:cNvSpPr>
          <p:nvPr/>
        </p:nvSpPr>
        <p:spPr bwMode="auto">
          <a:xfrm>
            <a:off x="3132298" y="597031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33" name="矩形 3"/>
          <p:cNvSpPr>
            <a:spLocks noChangeArrowheads="1"/>
          </p:cNvSpPr>
          <p:nvPr/>
        </p:nvSpPr>
        <p:spPr bwMode="auto">
          <a:xfrm>
            <a:off x="1100514" y="5353471"/>
            <a:ext cx="18471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4522506" y="515962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5912714" y="434893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7302922" y="353824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46" name="矩形 47"/>
          <p:cNvSpPr>
            <a:spLocks noChangeArrowheads="1"/>
          </p:cNvSpPr>
          <p:nvPr/>
        </p:nvSpPr>
        <p:spPr bwMode="auto">
          <a:xfrm>
            <a:off x="8693131" y="272755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47" name="任意多边形 146"/>
          <p:cNvSpPr/>
          <p:nvPr/>
        </p:nvSpPr>
        <p:spPr>
          <a:xfrm>
            <a:off x="754888" y="1638479"/>
            <a:ext cx="5560833" cy="4244454"/>
          </a:xfrm>
          <a:custGeom>
            <a:avLst/>
            <a:gdLst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0 w 7903344"/>
              <a:gd name="connsiteY17" fmla="*/ 3616081 h 4804355"/>
              <a:gd name="connsiteX18" fmla="*/ 237661 w 7903344"/>
              <a:gd name="connsiteY18" fmla="*/ 3378420 h 4804355"/>
              <a:gd name="connsiteX19" fmla="*/ 1390208 w 7903344"/>
              <a:gd name="connsiteY19" fmla="*/ 3378420 h 4804355"/>
              <a:gd name="connsiteX20" fmla="*/ 1390208 w 7903344"/>
              <a:gd name="connsiteY20" fmla="*/ 2805391 h 4804355"/>
              <a:gd name="connsiteX21" fmla="*/ 1627869 w 7903344"/>
              <a:gd name="connsiteY21" fmla="*/ 2567730 h 4804355"/>
              <a:gd name="connsiteX22" fmla="*/ 2780416 w 7903344"/>
              <a:gd name="connsiteY22" fmla="*/ 2567730 h 4804355"/>
              <a:gd name="connsiteX23" fmla="*/ 2780416 w 7903344"/>
              <a:gd name="connsiteY23" fmla="*/ 1994701 h 4804355"/>
              <a:gd name="connsiteX24" fmla="*/ 3018077 w 7903344"/>
              <a:gd name="connsiteY24" fmla="*/ 1757040 h 4804355"/>
              <a:gd name="connsiteX25" fmla="*/ 4170624 w 7903344"/>
              <a:gd name="connsiteY25" fmla="*/ 1757040 h 4804355"/>
              <a:gd name="connsiteX26" fmla="*/ 4170624 w 7903344"/>
              <a:gd name="connsiteY26" fmla="*/ 1184011 h 4804355"/>
              <a:gd name="connsiteX27" fmla="*/ 4408285 w 7903344"/>
              <a:gd name="connsiteY27" fmla="*/ 946350 h 4804355"/>
              <a:gd name="connsiteX28" fmla="*/ 5560833 w 7903344"/>
              <a:gd name="connsiteY28" fmla="*/ 946350 h 4804355"/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4013 w 7903344"/>
              <a:gd name="connsiteY17" fmla="*/ 4244454 h 4804355"/>
              <a:gd name="connsiteX18" fmla="*/ 0 w 7903344"/>
              <a:gd name="connsiteY18" fmla="*/ 3616081 h 4804355"/>
              <a:gd name="connsiteX19" fmla="*/ 237661 w 7903344"/>
              <a:gd name="connsiteY19" fmla="*/ 3378420 h 4804355"/>
              <a:gd name="connsiteX20" fmla="*/ 1390208 w 7903344"/>
              <a:gd name="connsiteY20" fmla="*/ 3378420 h 4804355"/>
              <a:gd name="connsiteX21" fmla="*/ 1390208 w 7903344"/>
              <a:gd name="connsiteY21" fmla="*/ 2805391 h 4804355"/>
              <a:gd name="connsiteX22" fmla="*/ 1627869 w 7903344"/>
              <a:gd name="connsiteY22" fmla="*/ 2567730 h 4804355"/>
              <a:gd name="connsiteX23" fmla="*/ 2780416 w 7903344"/>
              <a:gd name="connsiteY23" fmla="*/ 2567730 h 4804355"/>
              <a:gd name="connsiteX24" fmla="*/ 2780416 w 7903344"/>
              <a:gd name="connsiteY24" fmla="*/ 1994701 h 4804355"/>
              <a:gd name="connsiteX25" fmla="*/ 3018077 w 7903344"/>
              <a:gd name="connsiteY25" fmla="*/ 1757040 h 4804355"/>
              <a:gd name="connsiteX26" fmla="*/ 4170624 w 7903344"/>
              <a:gd name="connsiteY26" fmla="*/ 1757040 h 4804355"/>
              <a:gd name="connsiteX27" fmla="*/ 4170624 w 7903344"/>
              <a:gd name="connsiteY27" fmla="*/ 1184011 h 4804355"/>
              <a:gd name="connsiteX28" fmla="*/ 4408285 w 7903344"/>
              <a:gd name="connsiteY28" fmla="*/ 946350 h 4804355"/>
              <a:gd name="connsiteX29" fmla="*/ 5560833 w 7903344"/>
              <a:gd name="connsiteY29" fmla="*/ 946350 h 4804355"/>
              <a:gd name="connsiteX30" fmla="*/ 5560833 w 7903344"/>
              <a:gd name="connsiteY30" fmla="*/ 0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30" fmla="*/ 95453 w 7903344"/>
              <a:gd name="connsiteY30" fmla="*/ 43358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3993665 h 4566694"/>
              <a:gd name="connsiteX26" fmla="*/ 2342511 w 7903344"/>
              <a:gd name="connsiteY26" fmla="*/ 4566694 h 4566694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4566694 h 456669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24" fmla="*/ 3495058 w 7903344"/>
              <a:gd name="connsiteY24" fmla="*/ 399366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0" fmla="*/ 4013 w 5560833"/>
              <a:gd name="connsiteY0" fmla="*/ 4244454 h 4244454"/>
              <a:gd name="connsiteX1" fmla="*/ 0 w 5560833"/>
              <a:gd name="connsiteY1" fmla="*/ 3616081 h 4244454"/>
              <a:gd name="connsiteX2" fmla="*/ 237661 w 5560833"/>
              <a:gd name="connsiteY2" fmla="*/ 3378420 h 4244454"/>
              <a:gd name="connsiteX3" fmla="*/ 1390208 w 5560833"/>
              <a:gd name="connsiteY3" fmla="*/ 3378420 h 4244454"/>
              <a:gd name="connsiteX4" fmla="*/ 1390208 w 5560833"/>
              <a:gd name="connsiteY4" fmla="*/ 2805391 h 4244454"/>
              <a:gd name="connsiteX5" fmla="*/ 1627869 w 5560833"/>
              <a:gd name="connsiteY5" fmla="*/ 2567730 h 4244454"/>
              <a:gd name="connsiteX6" fmla="*/ 2780416 w 5560833"/>
              <a:gd name="connsiteY6" fmla="*/ 2567730 h 4244454"/>
              <a:gd name="connsiteX7" fmla="*/ 2780416 w 5560833"/>
              <a:gd name="connsiteY7" fmla="*/ 1994701 h 4244454"/>
              <a:gd name="connsiteX8" fmla="*/ 3018077 w 5560833"/>
              <a:gd name="connsiteY8" fmla="*/ 1757040 h 4244454"/>
              <a:gd name="connsiteX9" fmla="*/ 4170624 w 5560833"/>
              <a:gd name="connsiteY9" fmla="*/ 1757040 h 4244454"/>
              <a:gd name="connsiteX10" fmla="*/ 4170624 w 5560833"/>
              <a:gd name="connsiteY10" fmla="*/ 1184011 h 4244454"/>
              <a:gd name="connsiteX11" fmla="*/ 4408285 w 5560833"/>
              <a:gd name="connsiteY11" fmla="*/ 946350 h 4244454"/>
              <a:gd name="connsiteX12" fmla="*/ 5560833 w 5560833"/>
              <a:gd name="connsiteY12" fmla="*/ 946350 h 4244454"/>
              <a:gd name="connsiteX13" fmla="*/ 5560833 w 5560833"/>
              <a:gd name="connsiteY13" fmla="*/ 0 h 424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60833" h="4244454">
                <a:moveTo>
                  <a:pt x="4013" y="4244454"/>
                </a:moveTo>
                <a:cubicBezTo>
                  <a:pt x="2675" y="4034996"/>
                  <a:pt x="1338" y="3825539"/>
                  <a:pt x="0" y="3616081"/>
                </a:cubicBezTo>
                <a:cubicBezTo>
                  <a:pt x="0" y="3484824"/>
                  <a:pt x="106404" y="3378420"/>
                  <a:pt x="237661" y="3378420"/>
                </a:cubicBezTo>
                <a:lnTo>
                  <a:pt x="1390208" y="3378420"/>
                </a:lnTo>
                <a:lnTo>
                  <a:pt x="1390208" y="2805391"/>
                </a:lnTo>
                <a:cubicBezTo>
                  <a:pt x="1390208" y="2674134"/>
                  <a:pt x="1496612" y="2567730"/>
                  <a:pt x="1627869" y="2567730"/>
                </a:cubicBezTo>
                <a:lnTo>
                  <a:pt x="2780416" y="2567730"/>
                </a:lnTo>
                <a:lnTo>
                  <a:pt x="2780416" y="1994701"/>
                </a:lnTo>
                <a:cubicBezTo>
                  <a:pt x="2780416" y="1863444"/>
                  <a:pt x="2886820" y="1757040"/>
                  <a:pt x="3018077" y="1757040"/>
                </a:cubicBezTo>
                <a:lnTo>
                  <a:pt x="4170624" y="1757040"/>
                </a:lnTo>
                <a:lnTo>
                  <a:pt x="4170624" y="1184011"/>
                </a:lnTo>
                <a:cubicBezTo>
                  <a:pt x="4170624" y="1052754"/>
                  <a:pt x="4277028" y="946350"/>
                  <a:pt x="4408285" y="946350"/>
                </a:cubicBezTo>
                <a:lnTo>
                  <a:pt x="5560833" y="946350"/>
                </a:lnTo>
                <a:lnTo>
                  <a:pt x="5560833" y="0"/>
                </a:lnTo>
              </a:path>
            </a:pathLst>
          </a:custGeom>
          <a:solidFill>
            <a:schemeClr val="accent1">
              <a:alpha val="0"/>
            </a:schemeClr>
          </a:solidFill>
          <a:ln w="50800"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9553" y="5216117"/>
            <a:ext cx="2575752" cy="862654"/>
            <a:chOff x="959553" y="5216117"/>
            <a:chExt cx="2575752" cy="862654"/>
          </a:xfrm>
        </p:grpSpPr>
        <p:sp>
          <p:nvSpPr>
            <p:cNvPr id="132" name="任意多边形 131"/>
            <p:cNvSpPr/>
            <p:nvPr/>
          </p:nvSpPr>
          <p:spPr>
            <a:xfrm>
              <a:off x="959553" y="521611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Rectangle 23"/>
            <p:cNvSpPr/>
            <p:nvPr/>
          </p:nvSpPr>
          <p:spPr>
            <a:xfrm>
              <a:off x="1091988" y="535580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合作探究方式一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9761" y="4405427"/>
            <a:ext cx="2575752" cy="862654"/>
            <a:chOff x="2349761" y="4405427"/>
            <a:chExt cx="2575752" cy="862654"/>
          </a:xfrm>
        </p:grpSpPr>
        <p:sp>
          <p:nvSpPr>
            <p:cNvPr id="136" name="任意多边形 135"/>
            <p:cNvSpPr/>
            <p:nvPr/>
          </p:nvSpPr>
          <p:spPr>
            <a:xfrm>
              <a:off x="2349761" y="440542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Rectangle 23"/>
            <p:cNvSpPr/>
            <p:nvPr/>
          </p:nvSpPr>
          <p:spPr>
            <a:xfrm>
              <a:off x="2482196" y="453241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合作探究方式二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9969" y="3594737"/>
            <a:ext cx="2575752" cy="862654"/>
            <a:chOff x="3739969" y="3594737"/>
            <a:chExt cx="2575752" cy="862654"/>
          </a:xfrm>
        </p:grpSpPr>
        <p:sp>
          <p:nvSpPr>
            <p:cNvPr id="140" name="任意多边形 139"/>
            <p:cNvSpPr/>
            <p:nvPr/>
          </p:nvSpPr>
          <p:spPr>
            <a:xfrm>
              <a:off x="3739969" y="359473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Rectangle 23"/>
            <p:cNvSpPr/>
            <p:nvPr/>
          </p:nvSpPr>
          <p:spPr>
            <a:xfrm>
              <a:off x="3872404" y="373442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合作探究方式三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30177" y="2784047"/>
            <a:ext cx="2575752" cy="862654"/>
            <a:chOff x="5130177" y="2784047"/>
            <a:chExt cx="2575752" cy="862654"/>
          </a:xfrm>
        </p:grpSpPr>
        <p:sp>
          <p:nvSpPr>
            <p:cNvPr id="144" name="任意多边形 143"/>
            <p:cNvSpPr/>
            <p:nvPr/>
          </p:nvSpPr>
          <p:spPr>
            <a:xfrm>
              <a:off x="5130177" y="278404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Rectangle 23"/>
            <p:cNvSpPr/>
            <p:nvPr/>
          </p:nvSpPr>
          <p:spPr>
            <a:xfrm>
              <a:off x="5262612" y="291103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合作探究方式四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20385" y="1973357"/>
            <a:ext cx="2575752" cy="862654"/>
            <a:chOff x="6520385" y="1973357"/>
            <a:chExt cx="2575752" cy="862654"/>
          </a:xfrm>
        </p:grpSpPr>
        <p:sp>
          <p:nvSpPr>
            <p:cNvPr id="149" name="任意多边形 148"/>
            <p:cNvSpPr/>
            <p:nvPr/>
          </p:nvSpPr>
          <p:spPr>
            <a:xfrm>
              <a:off x="6520385" y="197335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Rectangle 23"/>
            <p:cNvSpPr/>
            <p:nvPr/>
          </p:nvSpPr>
          <p:spPr>
            <a:xfrm>
              <a:off x="6652820" y="211304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合作探究方式五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44246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4" grpId="0"/>
      <p:bldP spid="138" grpId="0"/>
      <p:bldP spid="142" grpId="0"/>
      <p:bldP spid="146" grpId="0"/>
      <p:bldP spid="147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64"/>
          <p:cNvSpPr txBox="1"/>
          <p:nvPr/>
        </p:nvSpPr>
        <p:spPr>
          <a:xfrm>
            <a:off x="898358" y="1879083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矩形 51"/>
          <p:cNvSpPr>
            <a:spLocks noChangeArrowheads="1"/>
          </p:cNvSpPr>
          <p:nvPr/>
        </p:nvSpPr>
        <p:spPr bwMode="auto">
          <a:xfrm>
            <a:off x="898358" y="2217203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48" name="TextBox 64"/>
          <p:cNvSpPr txBox="1"/>
          <p:nvPr/>
        </p:nvSpPr>
        <p:spPr>
          <a:xfrm>
            <a:off x="9333881" y="1879083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矩形 51"/>
          <p:cNvSpPr>
            <a:spLocks noChangeArrowheads="1"/>
          </p:cNvSpPr>
          <p:nvPr/>
        </p:nvSpPr>
        <p:spPr bwMode="auto">
          <a:xfrm>
            <a:off x="9333881" y="2217203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0" name="TextBox 64"/>
          <p:cNvSpPr txBox="1"/>
          <p:nvPr/>
        </p:nvSpPr>
        <p:spPr>
          <a:xfrm>
            <a:off x="1394299" y="2842850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矩形 51"/>
          <p:cNvSpPr>
            <a:spLocks noChangeArrowheads="1"/>
          </p:cNvSpPr>
          <p:nvPr/>
        </p:nvSpPr>
        <p:spPr bwMode="auto">
          <a:xfrm>
            <a:off x="1394299" y="3180970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2" name="TextBox 64"/>
          <p:cNvSpPr txBox="1"/>
          <p:nvPr/>
        </p:nvSpPr>
        <p:spPr>
          <a:xfrm>
            <a:off x="8837941" y="2842850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矩形 51"/>
          <p:cNvSpPr>
            <a:spLocks noChangeArrowheads="1"/>
          </p:cNvSpPr>
          <p:nvPr/>
        </p:nvSpPr>
        <p:spPr bwMode="auto">
          <a:xfrm>
            <a:off x="8837941" y="3180970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4" name="TextBox 64"/>
          <p:cNvSpPr txBox="1"/>
          <p:nvPr/>
        </p:nvSpPr>
        <p:spPr>
          <a:xfrm>
            <a:off x="1890239" y="3806617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5" name="矩形 51"/>
          <p:cNvSpPr>
            <a:spLocks noChangeArrowheads="1"/>
          </p:cNvSpPr>
          <p:nvPr/>
        </p:nvSpPr>
        <p:spPr bwMode="auto">
          <a:xfrm>
            <a:off x="1890239" y="4144737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6" name="TextBox 64"/>
          <p:cNvSpPr txBox="1"/>
          <p:nvPr/>
        </p:nvSpPr>
        <p:spPr>
          <a:xfrm>
            <a:off x="8342001" y="3806617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342001" y="4144737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8" name="任意多边形 57"/>
          <p:cNvSpPr/>
          <p:nvPr/>
        </p:nvSpPr>
        <p:spPr>
          <a:xfrm>
            <a:off x="4322570" y="1773191"/>
            <a:ext cx="3546861" cy="3057639"/>
          </a:xfrm>
          <a:custGeom>
            <a:avLst/>
            <a:gdLst>
              <a:gd name="connsiteX0" fmla="*/ 0 w 3546861"/>
              <a:gd name="connsiteY0" fmla="*/ 0 h 3057639"/>
              <a:gd name="connsiteX1" fmla="*/ 3546861 w 3546861"/>
              <a:gd name="connsiteY1" fmla="*/ 0 h 3057639"/>
              <a:gd name="connsiteX2" fmla="*/ 1773431 w 3546861"/>
              <a:gd name="connsiteY2" fmla="*/ 3057639 h 3057639"/>
              <a:gd name="connsiteX3" fmla="*/ 0 w 3546861"/>
              <a:gd name="connsiteY3" fmla="*/ 0 h 305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861" h="3057639">
                <a:moveTo>
                  <a:pt x="0" y="0"/>
                </a:moveTo>
                <a:lnTo>
                  <a:pt x="3546861" y="0"/>
                </a:lnTo>
                <a:lnTo>
                  <a:pt x="1773431" y="30576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453" r="-29625"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564222" y="1927209"/>
            <a:ext cx="1654580" cy="737936"/>
            <a:chOff x="7564222" y="1927209"/>
            <a:chExt cx="1654580" cy="737936"/>
          </a:xfrm>
        </p:grpSpPr>
        <p:grpSp>
          <p:nvGrpSpPr>
            <p:cNvPr id="61" name="组合 60"/>
            <p:cNvGrpSpPr/>
            <p:nvPr/>
          </p:nvGrpSpPr>
          <p:grpSpPr>
            <a:xfrm>
              <a:off x="7564222" y="1927209"/>
              <a:ext cx="1654580" cy="737936"/>
              <a:chOff x="7564222" y="2213811"/>
              <a:chExt cx="1654580" cy="737936"/>
            </a:xfrm>
            <a:solidFill>
              <a:schemeClr val="accent4"/>
            </a:solidFill>
          </p:grpSpPr>
          <p:sp>
            <p:nvSpPr>
              <p:cNvPr id="68" name="任意多边形 67"/>
              <p:cNvSpPr/>
              <p:nvPr/>
            </p:nvSpPr>
            <p:spPr>
              <a:xfrm flipV="1">
                <a:off x="7564222" y="2213811"/>
                <a:ext cx="1654580" cy="737936"/>
              </a:xfrm>
              <a:custGeom>
                <a:avLst/>
                <a:gdLst>
                  <a:gd name="connsiteX0" fmla="*/ 428003 w 1654580"/>
                  <a:gd name="connsiteY0" fmla="*/ 737936 h 737936"/>
                  <a:gd name="connsiteX1" fmla="*/ 1285612 w 1654580"/>
                  <a:gd name="connsiteY1" fmla="*/ 737936 h 737936"/>
                  <a:gd name="connsiteX2" fmla="*/ 1654580 w 1654580"/>
                  <a:gd name="connsiteY2" fmla="*/ 368968 h 737936"/>
                  <a:gd name="connsiteX3" fmla="*/ 1285612 w 1654580"/>
                  <a:gd name="connsiteY3" fmla="*/ 0 h 737936"/>
                  <a:gd name="connsiteX4" fmla="*/ 0 w 1654580"/>
                  <a:gd name="connsiteY4" fmla="*/ 0 h 737936"/>
                  <a:gd name="connsiteX5" fmla="*/ 428003 w 1654580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428003" y="737936"/>
                    </a:moveTo>
                    <a:lnTo>
                      <a:pt x="1285612" y="737936"/>
                    </a:lnTo>
                    <a:cubicBezTo>
                      <a:pt x="1489387" y="737936"/>
                      <a:pt x="1654580" y="572743"/>
                      <a:pt x="1654580" y="368968"/>
                    </a:cubicBezTo>
                    <a:cubicBezTo>
                      <a:pt x="1654580" y="165193"/>
                      <a:pt x="1489387" y="0"/>
                      <a:pt x="1285612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8480866" y="2213811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8558484" y="2004827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8686917" y="2154878"/>
              <a:ext cx="329225" cy="291033"/>
              <a:chOff x="9265351" y="3995631"/>
              <a:chExt cx="302041" cy="267003"/>
            </a:xfrm>
            <a:solidFill>
              <a:schemeClr val="accent4"/>
            </a:solidFill>
          </p:grpSpPr>
          <p:sp>
            <p:nvSpPr>
              <p:cNvPr id="64" name="Freeform 213"/>
              <p:cNvSpPr>
                <a:spLocks noEditPoints="1"/>
              </p:cNvSpPr>
              <p:nvPr/>
            </p:nvSpPr>
            <p:spPr bwMode="auto">
              <a:xfrm>
                <a:off x="9265351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135 h 602"/>
                  <a:gd name="T6" fmla="*/ 0 w 156"/>
                  <a:gd name="T7" fmla="*/ 135 h 602"/>
                  <a:gd name="T8" fmla="*/ 0 w 156"/>
                  <a:gd name="T9" fmla="*/ 312 h 602"/>
                  <a:gd name="T10" fmla="*/ 45 w 156"/>
                  <a:gd name="T11" fmla="*/ 31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312 h 602"/>
                  <a:gd name="T18" fmla="*/ 156 w 156"/>
                  <a:gd name="T19" fmla="*/ 312 h 602"/>
                  <a:gd name="T20" fmla="*/ 156 w 156"/>
                  <a:gd name="T21" fmla="*/ 135 h 602"/>
                  <a:gd name="T22" fmla="*/ 114 w 156"/>
                  <a:gd name="T23" fmla="*/ 135 h 602"/>
                  <a:gd name="T24" fmla="*/ 114 w 156"/>
                  <a:gd name="T25" fmla="*/ 0 h 602"/>
                  <a:gd name="T26" fmla="*/ 133 w 156"/>
                  <a:gd name="T27" fmla="*/ 158 h 602"/>
                  <a:gd name="T28" fmla="*/ 133 w 156"/>
                  <a:gd name="T29" fmla="*/ 288 h 602"/>
                  <a:gd name="T30" fmla="*/ 24 w 156"/>
                  <a:gd name="T31" fmla="*/ 288 h 602"/>
                  <a:gd name="T32" fmla="*/ 24 w 156"/>
                  <a:gd name="T33" fmla="*/ 158 h 602"/>
                  <a:gd name="T34" fmla="*/ 133 w 156"/>
                  <a:gd name="T35" fmla="*/ 158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135"/>
                    </a:lnTo>
                    <a:lnTo>
                      <a:pt x="0" y="135"/>
                    </a:lnTo>
                    <a:lnTo>
                      <a:pt x="0" y="312"/>
                    </a:lnTo>
                    <a:lnTo>
                      <a:pt x="45" y="31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312"/>
                    </a:lnTo>
                    <a:lnTo>
                      <a:pt x="156" y="312"/>
                    </a:lnTo>
                    <a:lnTo>
                      <a:pt x="156" y="135"/>
                    </a:lnTo>
                    <a:lnTo>
                      <a:pt x="114" y="135"/>
                    </a:lnTo>
                    <a:lnTo>
                      <a:pt x="114" y="0"/>
                    </a:lnTo>
                    <a:close/>
                    <a:moveTo>
                      <a:pt x="133" y="158"/>
                    </a:moveTo>
                    <a:lnTo>
                      <a:pt x="133" y="288"/>
                    </a:lnTo>
                    <a:lnTo>
                      <a:pt x="24" y="288"/>
                    </a:lnTo>
                    <a:lnTo>
                      <a:pt x="24" y="158"/>
                    </a:lnTo>
                    <a:lnTo>
                      <a:pt x="133" y="1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214"/>
              <p:cNvSpPr>
                <a:spLocks noEditPoints="1"/>
              </p:cNvSpPr>
              <p:nvPr/>
            </p:nvSpPr>
            <p:spPr bwMode="auto">
              <a:xfrm>
                <a:off x="9342968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347 h 602"/>
                  <a:gd name="T6" fmla="*/ 0 w 156"/>
                  <a:gd name="T7" fmla="*/ 347 h 602"/>
                  <a:gd name="T8" fmla="*/ 0 w 156"/>
                  <a:gd name="T9" fmla="*/ 522 h 602"/>
                  <a:gd name="T10" fmla="*/ 45 w 156"/>
                  <a:gd name="T11" fmla="*/ 52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522 h 602"/>
                  <a:gd name="T18" fmla="*/ 156 w 156"/>
                  <a:gd name="T19" fmla="*/ 522 h 602"/>
                  <a:gd name="T20" fmla="*/ 156 w 156"/>
                  <a:gd name="T21" fmla="*/ 347 h 602"/>
                  <a:gd name="T22" fmla="*/ 114 w 156"/>
                  <a:gd name="T23" fmla="*/ 347 h 602"/>
                  <a:gd name="T24" fmla="*/ 114 w 156"/>
                  <a:gd name="T25" fmla="*/ 0 h 602"/>
                  <a:gd name="T26" fmla="*/ 133 w 156"/>
                  <a:gd name="T27" fmla="*/ 371 h 602"/>
                  <a:gd name="T28" fmla="*/ 133 w 156"/>
                  <a:gd name="T29" fmla="*/ 501 h 602"/>
                  <a:gd name="T30" fmla="*/ 24 w 156"/>
                  <a:gd name="T31" fmla="*/ 501 h 602"/>
                  <a:gd name="T32" fmla="*/ 24 w 156"/>
                  <a:gd name="T33" fmla="*/ 371 h 602"/>
                  <a:gd name="T34" fmla="*/ 133 w 156"/>
                  <a:gd name="T35" fmla="*/ 371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347"/>
                    </a:lnTo>
                    <a:lnTo>
                      <a:pt x="0" y="347"/>
                    </a:lnTo>
                    <a:lnTo>
                      <a:pt x="0" y="522"/>
                    </a:lnTo>
                    <a:lnTo>
                      <a:pt x="45" y="52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522"/>
                    </a:lnTo>
                    <a:lnTo>
                      <a:pt x="156" y="522"/>
                    </a:lnTo>
                    <a:lnTo>
                      <a:pt x="156" y="347"/>
                    </a:lnTo>
                    <a:lnTo>
                      <a:pt x="114" y="347"/>
                    </a:lnTo>
                    <a:lnTo>
                      <a:pt x="114" y="0"/>
                    </a:lnTo>
                    <a:close/>
                    <a:moveTo>
                      <a:pt x="133" y="371"/>
                    </a:moveTo>
                    <a:lnTo>
                      <a:pt x="133" y="501"/>
                    </a:lnTo>
                    <a:lnTo>
                      <a:pt x="24" y="501"/>
                    </a:lnTo>
                    <a:lnTo>
                      <a:pt x="24" y="371"/>
                    </a:lnTo>
                    <a:lnTo>
                      <a:pt x="133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215"/>
              <p:cNvSpPr>
                <a:spLocks noEditPoints="1"/>
              </p:cNvSpPr>
              <p:nvPr/>
            </p:nvSpPr>
            <p:spPr bwMode="auto">
              <a:xfrm>
                <a:off x="9421916" y="3995631"/>
                <a:ext cx="67860" cy="267003"/>
              </a:xfrm>
              <a:custGeom>
                <a:avLst/>
                <a:gdLst>
                  <a:gd name="T0" fmla="*/ 111 w 153"/>
                  <a:gd name="T1" fmla="*/ 0 h 602"/>
                  <a:gd name="T2" fmla="*/ 42 w 153"/>
                  <a:gd name="T3" fmla="*/ 0 h 602"/>
                  <a:gd name="T4" fmla="*/ 42 w 153"/>
                  <a:gd name="T5" fmla="*/ 71 h 602"/>
                  <a:gd name="T6" fmla="*/ 0 w 153"/>
                  <a:gd name="T7" fmla="*/ 71 h 602"/>
                  <a:gd name="T8" fmla="*/ 0 w 153"/>
                  <a:gd name="T9" fmla="*/ 246 h 602"/>
                  <a:gd name="T10" fmla="*/ 42 w 153"/>
                  <a:gd name="T11" fmla="*/ 246 h 602"/>
                  <a:gd name="T12" fmla="*/ 42 w 153"/>
                  <a:gd name="T13" fmla="*/ 602 h 602"/>
                  <a:gd name="T14" fmla="*/ 111 w 153"/>
                  <a:gd name="T15" fmla="*/ 602 h 602"/>
                  <a:gd name="T16" fmla="*/ 111 w 153"/>
                  <a:gd name="T17" fmla="*/ 246 h 602"/>
                  <a:gd name="T18" fmla="*/ 153 w 153"/>
                  <a:gd name="T19" fmla="*/ 246 h 602"/>
                  <a:gd name="T20" fmla="*/ 153 w 153"/>
                  <a:gd name="T21" fmla="*/ 71 h 602"/>
                  <a:gd name="T22" fmla="*/ 111 w 153"/>
                  <a:gd name="T23" fmla="*/ 71 h 602"/>
                  <a:gd name="T24" fmla="*/ 111 w 153"/>
                  <a:gd name="T25" fmla="*/ 0 h 602"/>
                  <a:gd name="T26" fmla="*/ 129 w 153"/>
                  <a:gd name="T27" fmla="*/ 94 h 602"/>
                  <a:gd name="T28" fmla="*/ 129 w 153"/>
                  <a:gd name="T29" fmla="*/ 224 h 602"/>
                  <a:gd name="T30" fmla="*/ 21 w 153"/>
                  <a:gd name="T31" fmla="*/ 224 h 602"/>
                  <a:gd name="T32" fmla="*/ 21 w 153"/>
                  <a:gd name="T33" fmla="*/ 94 h 602"/>
                  <a:gd name="T34" fmla="*/ 129 w 153"/>
                  <a:gd name="T35" fmla="*/ 9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3" h="602">
                    <a:moveTo>
                      <a:pt x="111" y="0"/>
                    </a:moveTo>
                    <a:lnTo>
                      <a:pt x="42" y="0"/>
                    </a:lnTo>
                    <a:lnTo>
                      <a:pt x="42" y="71"/>
                    </a:lnTo>
                    <a:lnTo>
                      <a:pt x="0" y="71"/>
                    </a:lnTo>
                    <a:lnTo>
                      <a:pt x="0" y="246"/>
                    </a:lnTo>
                    <a:lnTo>
                      <a:pt x="42" y="246"/>
                    </a:lnTo>
                    <a:lnTo>
                      <a:pt x="42" y="602"/>
                    </a:lnTo>
                    <a:lnTo>
                      <a:pt x="111" y="602"/>
                    </a:lnTo>
                    <a:lnTo>
                      <a:pt x="111" y="246"/>
                    </a:lnTo>
                    <a:lnTo>
                      <a:pt x="153" y="246"/>
                    </a:lnTo>
                    <a:lnTo>
                      <a:pt x="153" y="71"/>
                    </a:lnTo>
                    <a:lnTo>
                      <a:pt x="111" y="71"/>
                    </a:lnTo>
                    <a:lnTo>
                      <a:pt x="111" y="0"/>
                    </a:lnTo>
                    <a:close/>
                    <a:moveTo>
                      <a:pt x="129" y="94"/>
                    </a:moveTo>
                    <a:lnTo>
                      <a:pt x="129" y="224"/>
                    </a:lnTo>
                    <a:lnTo>
                      <a:pt x="21" y="224"/>
                    </a:lnTo>
                    <a:lnTo>
                      <a:pt x="21" y="94"/>
                    </a:lnTo>
                    <a:lnTo>
                      <a:pt x="129" y="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216"/>
              <p:cNvSpPr>
                <a:spLocks noEditPoints="1"/>
              </p:cNvSpPr>
              <p:nvPr/>
            </p:nvSpPr>
            <p:spPr bwMode="auto">
              <a:xfrm>
                <a:off x="9499089" y="3995631"/>
                <a:ext cx="68303" cy="267003"/>
              </a:xfrm>
              <a:custGeom>
                <a:avLst/>
                <a:gdLst>
                  <a:gd name="T0" fmla="*/ 111 w 154"/>
                  <a:gd name="T1" fmla="*/ 279 h 602"/>
                  <a:gd name="T2" fmla="*/ 111 w 154"/>
                  <a:gd name="T3" fmla="*/ 0 h 602"/>
                  <a:gd name="T4" fmla="*/ 43 w 154"/>
                  <a:gd name="T5" fmla="*/ 0 h 602"/>
                  <a:gd name="T6" fmla="*/ 43 w 154"/>
                  <a:gd name="T7" fmla="*/ 279 h 602"/>
                  <a:gd name="T8" fmla="*/ 0 w 154"/>
                  <a:gd name="T9" fmla="*/ 279 h 602"/>
                  <a:gd name="T10" fmla="*/ 0 w 154"/>
                  <a:gd name="T11" fmla="*/ 454 h 602"/>
                  <a:gd name="T12" fmla="*/ 43 w 154"/>
                  <a:gd name="T13" fmla="*/ 454 h 602"/>
                  <a:gd name="T14" fmla="*/ 43 w 154"/>
                  <a:gd name="T15" fmla="*/ 602 h 602"/>
                  <a:gd name="T16" fmla="*/ 111 w 154"/>
                  <a:gd name="T17" fmla="*/ 602 h 602"/>
                  <a:gd name="T18" fmla="*/ 111 w 154"/>
                  <a:gd name="T19" fmla="*/ 454 h 602"/>
                  <a:gd name="T20" fmla="*/ 154 w 154"/>
                  <a:gd name="T21" fmla="*/ 454 h 602"/>
                  <a:gd name="T22" fmla="*/ 154 w 154"/>
                  <a:gd name="T23" fmla="*/ 279 h 602"/>
                  <a:gd name="T24" fmla="*/ 111 w 154"/>
                  <a:gd name="T25" fmla="*/ 279 h 602"/>
                  <a:gd name="T26" fmla="*/ 133 w 154"/>
                  <a:gd name="T27" fmla="*/ 430 h 602"/>
                  <a:gd name="T28" fmla="*/ 24 w 154"/>
                  <a:gd name="T29" fmla="*/ 430 h 602"/>
                  <a:gd name="T30" fmla="*/ 24 w 154"/>
                  <a:gd name="T31" fmla="*/ 302 h 602"/>
                  <a:gd name="T32" fmla="*/ 133 w 154"/>
                  <a:gd name="T33" fmla="*/ 302 h 602"/>
                  <a:gd name="T34" fmla="*/ 133 w 154"/>
                  <a:gd name="T35" fmla="*/ 43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" h="602">
                    <a:moveTo>
                      <a:pt x="111" y="279"/>
                    </a:moveTo>
                    <a:lnTo>
                      <a:pt x="111" y="0"/>
                    </a:lnTo>
                    <a:lnTo>
                      <a:pt x="43" y="0"/>
                    </a:lnTo>
                    <a:lnTo>
                      <a:pt x="43" y="279"/>
                    </a:lnTo>
                    <a:lnTo>
                      <a:pt x="0" y="279"/>
                    </a:lnTo>
                    <a:lnTo>
                      <a:pt x="0" y="454"/>
                    </a:lnTo>
                    <a:lnTo>
                      <a:pt x="43" y="454"/>
                    </a:lnTo>
                    <a:lnTo>
                      <a:pt x="43" y="602"/>
                    </a:lnTo>
                    <a:lnTo>
                      <a:pt x="111" y="602"/>
                    </a:lnTo>
                    <a:lnTo>
                      <a:pt x="111" y="454"/>
                    </a:lnTo>
                    <a:lnTo>
                      <a:pt x="154" y="454"/>
                    </a:lnTo>
                    <a:lnTo>
                      <a:pt x="154" y="279"/>
                    </a:lnTo>
                    <a:lnTo>
                      <a:pt x="111" y="279"/>
                    </a:lnTo>
                    <a:close/>
                    <a:moveTo>
                      <a:pt x="133" y="430"/>
                    </a:moveTo>
                    <a:lnTo>
                      <a:pt x="24" y="430"/>
                    </a:lnTo>
                    <a:lnTo>
                      <a:pt x="24" y="302"/>
                    </a:lnTo>
                    <a:lnTo>
                      <a:pt x="133" y="302"/>
                    </a:lnTo>
                    <a:lnTo>
                      <a:pt x="133" y="4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7015730" y="2872885"/>
            <a:ext cx="1652876" cy="738642"/>
            <a:chOff x="7015730" y="2872885"/>
            <a:chExt cx="1652876" cy="738642"/>
          </a:xfrm>
        </p:grpSpPr>
        <p:grpSp>
          <p:nvGrpSpPr>
            <p:cNvPr id="76" name="组合 75"/>
            <p:cNvGrpSpPr/>
            <p:nvPr/>
          </p:nvGrpSpPr>
          <p:grpSpPr>
            <a:xfrm>
              <a:off x="7015730" y="2872885"/>
              <a:ext cx="1652876" cy="738642"/>
              <a:chOff x="7015730" y="3159487"/>
              <a:chExt cx="1652876" cy="738642"/>
            </a:xfrm>
            <a:solidFill>
              <a:schemeClr val="accent5"/>
            </a:solidFill>
          </p:grpSpPr>
          <p:sp>
            <p:nvSpPr>
              <p:cNvPr id="79" name="任意多边形 78"/>
              <p:cNvSpPr/>
              <p:nvPr/>
            </p:nvSpPr>
            <p:spPr>
              <a:xfrm flipV="1">
                <a:off x="7015730" y="3159487"/>
                <a:ext cx="1652876" cy="737936"/>
              </a:xfrm>
              <a:custGeom>
                <a:avLst/>
                <a:gdLst>
                  <a:gd name="connsiteX0" fmla="*/ 428003 w 1652876"/>
                  <a:gd name="connsiteY0" fmla="*/ 737936 h 737936"/>
                  <a:gd name="connsiteX1" fmla="*/ 1283908 w 1652876"/>
                  <a:gd name="connsiteY1" fmla="*/ 737936 h 737936"/>
                  <a:gd name="connsiteX2" fmla="*/ 1652876 w 1652876"/>
                  <a:gd name="connsiteY2" fmla="*/ 368968 h 737936"/>
                  <a:gd name="connsiteX3" fmla="*/ 1283908 w 1652876"/>
                  <a:gd name="connsiteY3" fmla="*/ 0 h 737936"/>
                  <a:gd name="connsiteX4" fmla="*/ 0 w 1652876"/>
                  <a:gd name="connsiteY4" fmla="*/ 0 h 737936"/>
                  <a:gd name="connsiteX5" fmla="*/ 428003 w 1652876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428003" y="737936"/>
                    </a:moveTo>
                    <a:lnTo>
                      <a:pt x="1283908" y="737936"/>
                    </a:lnTo>
                    <a:cubicBezTo>
                      <a:pt x="1487683" y="737936"/>
                      <a:pt x="1652876" y="572743"/>
                      <a:pt x="1652876" y="368968"/>
                    </a:cubicBezTo>
                    <a:cubicBezTo>
                      <a:pt x="1652876" y="165193"/>
                      <a:pt x="1487683" y="0"/>
                      <a:pt x="1283908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7930670" y="3160193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8008288" y="2951209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任意多边形 77"/>
            <p:cNvSpPr>
              <a:spLocks noChangeAspect="1"/>
            </p:cNvSpPr>
            <p:nvPr/>
          </p:nvSpPr>
          <p:spPr bwMode="auto">
            <a:xfrm>
              <a:off x="8138506" y="3076300"/>
              <a:ext cx="322265" cy="332518"/>
            </a:xfrm>
            <a:custGeom>
              <a:avLst/>
              <a:gdLst>
                <a:gd name="connsiteX0" fmla="*/ 215091 w 292728"/>
                <a:gd name="connsiteY0" fmla="*/ 129066 h 302042"/>
                <a:gd name="connsiteX1" fmla="*/ 232928 w 292728"/>
                <a:gd name="connsiteY1" fmla="*/ 138501 h 302042"/>
                <a:gd name="connsiteX2" fmla="*/ 225584 w 292728"/>
                <a:gd name="connsiteY2" fmla="*/ 165758 h 302042"/>
                <a:gd name="connsiteX3" fmla="*/ 159482 w 292728"/>
                <a:gd name="connsiteY3" fmla="*/ 201402 h 302042"/>
                <a:gd name="connsiteX4" fmla="*/ 161581 w 292728"/>
                <a:gd name="connsiteY4" fmla="*/ 218175 h 302042"/>
                <a:gd name="connsiteX5" fmla="*/ 162630 w 292728"/>
                <a:gd name="connsiteY5" fmla="*/ 221320 h 302042"/>
                <a:gd name="connsiteX6" fmla="*/ 80791 w 292728"/>
                <a:gd name="connsiteY6" fmla="*/ 302042 h 302042"/>
                <a:gd name="connsiteX7" fmla="*/ 0 w 292728"/>
                <a:gd name="connsiteY7" fmla="*/ 221320 h 302042"/>
                <a:gd name="connsiteX8" fmla="*/ 80791 w 292728"/>
                <a:gd name="connsiteY8" fmla="*/ 140598 h 302042"/>
                <a:gd name="connsiteX9" fmla="*/ 129055 w 292728"/>
                <a:gd name="connsiteY9" fmla="*/ 156323 h 302042"/>
                <a:gd name="connsiteX10" fmla="*/ 141646 w 292728"/>
                <a:gd name="connsiteY10" fmla="*/ 166806 h 302042"/>
                <a:gd name="connsiteX11" fmla="*/ 205648 w 292728"/>
                <a:gd name="connsiteY11" fmla="*/ 131163 h 302042"/>
                <a:gd name="connsiteX12" fmla="*/ 215091 w 292728"/>
                <a:gd name="connsiteY12" fmla="*/ 129066 h 302042"/>
                <a:gd name="connsiteX13" fmla="*/ 135589 w 292728"/>
                <a:gd name="connsiteY13" fmla="*/ 48344 h 302042"/>
                <a:gd name="connsiteX14" fmla="*/ 142922 w 292728"/>
                <a:gd name="connsiteY14" fmla="*/ 50440 h 302042"/>
                <a:gd name="connsiteX15" fmla="*/ 191112 w 292728"/>
                <a:gd name="connsiteY15" fmla="*/ 90277 h 302042"/>
                <a:gd name="connsiteX16" fmla="*/ 204730 w 292728"/>
                <a:gd name="connsiteY16" fmla="*/ 80842 h 302042"/>
                <a:gd name="connsiteX17" fmla="*/ 230920 w 292728"/>
                <a:gd name="connsiteY17" fmla="*/ 75600 h 302042"/>
                <a:gd name="connsiteX18" fmla="*/ 292728 w 292728"/>
                <a:gd name="connsiteY18" fmla="*/ 136404 h 302042"/>
                <a:gd name="connsiteX19" fmla="*/ 230920 w 292728"/>
                <a:gd name="connsiteY19" fmla="*/ 198256 h 302042"/>
                <a:gd name="connsiteX20" fmla="*/ 207873 w 292728"/>
                <a:gd name="connsiteY20" fmla="*/ 194063 h 302042"/>
                <a:gd name="connsiteX21" fmla="*/ 233015 w 292728"/>
                <a:gd name="connsiteY21" fmla="*/ 179386 h 302042"/>
                <a:gd name="connsiteX22" fmla="*/ 246634 w 292728"/>
                <a:gd name="connsiteY22" fmla="*/ 131163 h 302042"/>
                <a:gd name="connsiteX23" fmla="*/ 215206 w 292728"/>
                <a:gd name="connsiteY23" fmla="*/ 113341 h 302042"/>
                <a:gd name="connsiteX24" fmla="*/ 198445 w 292728"/>
                <a:gd name="connsiteY24" fmla="*/ 117534 h 302042"/>
                <a:gd name="connsiteX25" fmla="*/ 169112 w 292728"/>
                <a:gd name="connsiteY25" fmla="*/ 133259 h 302042"/>
                <a:gd name="connsiteX26" fmla="*/ 170160 w 292728"/>
                <a:gd name="connsiteY26" fmla="*/ 124872 h 302042"/>
                <a:gd name="connsiteX27" fmla="*/ 176445 w 292728"/>
                <a:gd name="connsiteY27" fmla="*/ 109147 h 302042"/>
                <a:gd name="connsiteX28" fmla="*/ 127208 w 292728"/>
                <a:gd name="connsiteY28" fmla="*/ 69310 h 302042"/>
                <a:gd name="connsiteX29" fmla="*/ 126161 w 292728"/>
                <a:gd name="connsiteY29" fmla="*/ 52537 h 302042"/>
                <a:gd name="connsiteX30" fmla="*/ 135589 w 292728"/>
                <a:gd name="connsiteY30" fmla="*/ 48344 h 302042"/>
                <a:gd name="connsiteX31" fmla="*/ 121668 w 292728"/>
                <a:gd name="connsiteY31" fmla="*/ 0 h 302042"/>
                <a:gd name="connsiteX32" fmla="*/ 169871 w 292728"/>
                <a:gd name="connsiteY32" fmla="*/ 48203 h 302042"/>
                <a:gd name="connsiteX33" fmla="*/ 169871 w 292728"/>
                <a:gd name="connsiteY33" fmla="*/ 52394 h 302042"/>
                <a:gd name="connsiteX34" fmla="*/ 152057 w 292728"/>
                <a:gd name="connsiteY34" fmla="*/ 38772 h 302042"/>
                <a:gd name="connsiteX35" fmla="*/ 135291 w 292728"/>
                <a:gd name="connsiteY35" fmla="*/ 32484 h 302042"/>
                <a:gd name="connsiteX36" fmla="*/ 113285 w 292728"/>
                <a:gd name="connsiteY36" fmla="*/ 41915 h 302042"/>
                <a:gd name="connsiteX37" fmla="*/ 106998 w 292728"/>
                <a:gd name="connsiteY37" fmla="*/ 62873 h 302042"/>
                <a:gd name="connsiteX38" fmla="*/ 117477 w 292728"/>
                <a:gd name="connsiteY38" fmla="*/ 80687 h 302042"/>
                <a:gd name="connsiteX39" fmla="*/ 133195 w 292728"/>
                <a:gd name="connsiteY39" fmla="*/ 94310 h 302042"/>
                <a:gd name="connsiteX40" fmla="*/ 121668 w 292728"/>
                <a:gd name="connsiteY40" fmla="*/ 95358 h 302042"/>
                <a:gd name="connsiteX41" fmla="*/ 74513 w 292728"/>
                <a:gd name="connsiteY41" fmla="*/ 48203 h 302042"/>
                <a:gd name="connsiteX42" fmla="*/ 121668 w 292728"/>
                <a:gd name="connsiteY42" fmla="*/ 0 h 30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92728" h="302042">
                  <a:moveTo>
                    <a:pt x="215091" y="129066"/>
                  </a:moveTo>
                  <a:cubicBezTo>
                    <a:pt x="222436" y="129066"/>
                    <a:pt x="229780" y="132211"/>
                    <a:pt x="232928" y="138501"/>
                  </a:cubicBezTo>
                  <a:cubicBezTo>
                    <a:pt x="238174" y="147936"/>
                    <a:pt x="235027" y="160516"/>
                    <a:pt x="225584" y="165758"/>
                  </a:cubicBezTo>
                  <a:cubicBezTo>
                    <a:pt x="225584" y="165758"/>
                    <a:pt x="225584" y="165758"/>
                    <a:pt x="159482" y="201402"/>
                  </a:cubicBezTo>
                  <a:cubicBezTo>
                    <a:pt x="161581" y="207692"/>
                    <a:pt x="161581" y="212933"/>
                    <a:pt x="161581" y="218175"/>
                  </a:cubicBezTo>
                  <a:cubicBezTo>
                    <a:pt x="162630" y="219223"/>
                    <a:pt x="162630" y="220272"/>
                    <a:pt x="162630" y="221320"/>
                  </a:cubicBezTo>
                  <a:cubicBezTo>
                    <a:pt x="162630" y="266399"/>
                    <a:pt x="125907" y="302042"/>
                    <a:pt x="80791" y="302042"/>
                  </a:cubicBezTo>
                  <a:cubicBezTo>
                    <a:pt x="36723" y="302042"/>
                    <a:pt x="0" y="266399"/>
                    <a:pt x="0" y="221320"/>
                  </a:cubicBezTo>
                  <a:cubicBezTo>
                    <a:pt x="0" y="176242"/>
                    <a:pt x="36723" y="140598"/>
                    <a:pt x="80791" y="140598"/>
                  </a:cubicBezTo>
                  <a:cubicBezTo>
                    <a:pt x="98627" y="140598"/>
                    <a:pt x="115415" y="145840"/>
                    <a:pt x="129055" y="156323"/>
                  </a:cubicBezTo>
                  <a:cubicBezTo>
                    <a:pt x="133252" y="159468"/>
                    <a:pt x="137449" y="162613"/>
                    <a:pt x="141646" y="166806"/>
                  </a:cubicBezTo>
                  <a:cubicBezTo>
                    <a:pt x="141646" y="166806"/>
                    <a:pt x="141646" y="166806"/>
                    <a:pt x="205648" y="131163"/>
                  </a:cubicBezTo>
                  <a:cubicBezTo>
                    <a:pt x="208796" y="129066"/>
                    <a:pt x="211944" y="129066"/>
                    <a:pt x="215091" y="129066"/>
                  </a:cubicBezTo>
                  <a:close/>
                  <a:moveTo>
                    <a:pt x="135589" y="48344"/>
                  </a:moveTo>
                  <a:cubicBezTo>
                    <a:pt x="137684" y="48344"/>
                    <a:pt x="140827" y="48344"/>
                    <a:pt x="142922" y="50440"/>
                  </a:cubicBezTo>
                  <a:cubicBezTo>
                    <a:pt x="142922" y="50440"/>
                    <a:pt x="142922" y="50440"/>
                    <a:pt x="191112" y="90277"/>
                  </a:cubicBezTo>
                  <a:cubicBezTo>
                    <a:pt x="195302" y="86084"/>
                    <a:pt x="199492" y="83987"/>
                    <a:pt x="204730" y="80842"/>
                  </a:cubicBezTo>
                  <a:cubicBezTo>
                    <a:pt x="212063" y="77697"/>
                    <a:pt x="221492" y="75600"/>
                    <a:pt x="230920" y="75600"/>
                  </a:cubicBezTo>
                  <a:cubicBezTo>
                    <a:pt x="264443" y="75600"/>
                    <a:pt x="292728" y="102857"/>
                    <a:pt x="292728" y="136404"/>
                  </a:cubicBezTo>
                  <a:cubicBezTo>
                    <a:pt x="292728" y="171000"/>
                    <a:pt x="264443" y="198256"/>
                    <a:pt x="230920" y="198256"/>
                  </a:cubicBezTo>
                  <a:cubicBezTo>
                    <a:pt x="222539" y="198256"/>
                    <a:pt x="214159" y="196160"/>
                    <a:pt x="207873" y="194063"/>
                  </a:cubicBezTo>
                  <a:cubicBezTo>
                    <a:pt x="207873" y="194063"/>
                    <a:pt x="207873" y="194063"/>
                    <a:pt x="233015" y="179386"/>
                  </a:cubicBezTo>
                  <a:cubicBezTo>
                    <a:pt x="249777" y="169951"/>
                    <a:pt x="256062" y="147936"/>
                    <a:pt x="246634" y="131163"/>
                  </a:cubicBezTo>
                  <a:cubicBezTo>
                    <a:pt x="240348" y="119631"/>
                    <a:pt x="228825" y="113341"/>
                    <a:pt x="215206" y="113341"/>
                  </a:cubicBezTo>
                  <a:cubicBezTo>
                    <a:pt x="209968" y="113341"/>
                    <a:pt x="203683" y="114389"/>
                    <a:pt x="198445" y="117534"/>
                  </a:cubicBezTo>
                  <a:cubicBezTo>
                    <a:pt x="198445" y="117534"/>
                    <a:pt x="198445" y="117534"/>
                    <a:pt x="169112" y="133259"/>
                  </a:cubicBezTo>
                  <a:cubicBezTo>
                    <a:pt x="169112" y="130114"/>
                    <a:pt x="170160" y="126969"/>
                    <a:pt x="170160" y="124872"/>
                  </a:cubicBezTo>
                  <a:cubicBezTo>
                    <a:pt x="171207" y="118582"/>
                    <a:pt x="173302" y="113341"/>
                    <a:pt x="176445" y="109147"/>
                  </a:cubicBezTo>
                  <a:cubicBezTo>
                    <a:pt x="176445" y="109147"/>
                    <a:pt x="176445" y="109147"/>
                    <a:pt x="127208" y="69310"/>
                  </a:cubicBezTo>
                  <a:cubicBezTo>
                    <a:pt x="123018" y="65117"/>
                    <a:pt x="121970" y="57779"/>
                    <a:pt x="126161" y="52537"/>
                  </a:cubicBezTo>
                  <a:cubicBezTo>
                    <a:pt x="128256" y="49392"/>
                    <a:pt x="131399" y="48344"/>
                    <a:pt x="135589" y="48344"/>
                  </a:cubicBezTo>
                  <a:close/>
                  <a:moveTo>
                    <a:pt x="121668" y="0"/>
                  </a:moveTo>
                  <a:cubicBezTo>
                    <a:pt x="148913" y="0"/>
                    <a:pt x="169871" y="22005"/>
                    <a:pt x="169871" y="48203"/>
                  </a:cubicBezTo>
                  <a:cubicBezTo>
                    <a:pt x="169871" y="49251"/>
                    <a:pt x="169871" y="51346"/>
                    <a:pt x="169871" y="52394"/>
                  </a:cubicBezTo>
                  <a:cubicBezTo>
                    <a:pt x="169871" y="52394"/>
                    <a:pt x="169871" y="52394"/>
                    <a:pt x="152057" y="38772"/>
                  </a:cubicBezTo>
                  <a:cubicBezTo>
                    <a:pt x="147866" y="34580"/>
                    <a:pt x="141578" y="32484"/>
                    <a:pt x="135291" y="32484"/>
                  </a:cubicBezTo>
                  <a:cubicBezTo>
                    <a:pt x="126908" y="32484"/>
                    <a:pt x="118525" y="35628"/>
                    <a:pt x="113285" y="41915"/>
                  </a:cubicBezTo>
                  <a:cubicBezTo>
                    <a:pt x="109094" y="48203"/>
                    <a:pt x="106998" y="55538"/>
                    <a:pt x="106998" y="62873"/>
                  </a:cubicBezTo>
                  <a:cubicBezTo>
                    <a:pt x="108046" y="70208"/>
                    <a:pt x="111189" y="76496"/>
                    <a:pt x="117477" y="80687"/>
                  </a:cubicBezTo>
                  <a:cubicBezTo>
                    <a:pt x="117477" y="80687"/>
                    <a:pt x="117477" y="80687"/>
                    <a:pt x="133195" y="94310"/>
                  </a:cubicBezTo>
                  <a:cubicBezTo>
                    <a:pt x="130051" y="95358"/>
                    <a:pt x="125860" y="95358"/>
                    <a:pt x="121668" y="95358"/>
                  </a:cubicBezTo>
                  <a:cubicBezTo>
                    <a:pt x="95471" y="95358"/>
                    <a:pt x="74513" y="74400"/>
                    <a:pt x="74513" y="48203"/>
                  </a:cubicBezTo>
                  <a:cubicBezTo>
                    <a:pt x="74513" y="22005"/>
                    <a:pt x="95471" y="0"/>
                    <a:pt x="1216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073590" y="3818561"/>
            <a:ext cx="1651172" cy="739348"/>
            <a:chOff x="4073590" y="3818561"/>
            <a:chExt cx="1651172" cy="739348"/>
          </a:xfrm>
        </p:grpSpPr>
        <p:grpSp>
          <p:nvGrpSpPr>
            <p:cNvPr id="82" name="组合 81"/>
            <p:cNvGrpSpPr/>
            <p:nvPr/>
          </p:nvGrpSpPr>
          <p:grpSpPr>
            <a:xfrm>
              <a:off x="4073590" y="3818561"/>
              <a:ext cx="1651172" cy="739348"/>
              <a:chOff x="4073590" y="4105163"/>
              <a:chExt cx="1651172" cy="739348"/>
            </a:xfrm>
            <a:solidFill>
              <a:schemeClr val="accent3"/>
            </a:solidFill>
          </p:grpSpPr>
          <p:sp>
            <p:nvSpPr>
              <p:cNvPr id="85" name="任意多边形 84"/>
              <p:cNvSpPr/>
              <p:nvPr/>
            </p:nvSpPr>
            <p:spPr>
              <a:xfrm>
                <a:off x="4073590" y="4105163"/>
                <a:ext cx="1651172" cy="737936"/>
              </a:xfrm>
              <a:custGeom>
                <a:avLst/>
                <a:gdLst>
                  <a:gd name="connsiteX0" fmla="*/ 368968 w 1651172"/>
                  <a:gd name="connsiteY0" fmla="*/ 0 h 737936"/>
                  <a:gd name="connsiteX1" fmla="*/ 1223169 w 1651172"/>
                  <a:gd name="connsiteY1" fmla="*/ 0 h 737936"/>
                  <a:gd name="connsiteX2" fmla="*/ 1651172 w 1651172"/>
                  <a:gd name="connsiteY2" fmla="*/ 737936 h 737936"/>
                  <a:gd name="connsiteX3" fmla="*/ 368968 w 1651172"/>
                  <a:gd name="connsiteY3" fmla="*/ 737936 h 737936"/>
                  <a:gd name="connsiteX4" fmla="*/ 0 w 1651172"/>
                  <a:gd name="connsiteY4" fmla="*/ 368968 h 737936"/>
                  <a:gd name="connsiteX5" fmla="*/ 368968 w 1651172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172" h="737936">
                    <a:moveTo>
                      <a:pt x="368968" y="0"/>
                    </a:moveTo>
                    <a:lnTo>
                      <a:pt x="1223169" y="0"/>
                    </a:lnTo>
                    <a:lnTo>
                      <a:pt x="1651172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073590" y="4106575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4151208" y="3897591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任意多边形 83"/>
            <p:cNvSpPr>
              <a:spLocks noChangeAspect="1"/>
            </p:cNvSpPr>
            <p:nvPr/>
          </p:nvSpPr>
          <p:spPr bwMode="auto">
            <a:xfrm>
              <a:off x="4306070" y="4020485"/>
              <a:ext cx="272977" cy="336913"/>
            </a:xfrm>
            <a:custGeom>
              <a:avLst/>
              <a:gdLst>
                <a:gd name="connsiteX0" fmla="*/ 149661 w 244006"/>
                <a:gd name="connsiteY0" fmla="*/ 11867 h 301155"/>
                <a:gd name="connsiteX1" fmla="*/ 168670 w 244006"/>
                <a:gd name="connsiteY1" fmla="*/ 19959 h 301155"/>
                <a:gd name="connsiteX2" fmla="*/ 172865 w 244006"/>
                <a:gd name="connsiteY2" fmla="*/ 49312 h 301155"/>
                <a:gd name="connsiteX3" fmla="*/ 241034 w 244006"/>
                <a:gd name="connsiteY3" fmla="*/ 45119 h 301155"/>
                <a:gd name="connsiteX4" fmla="*/ 239985 w 244006"/>
                <a:gd name="connsiteY4" fmla="*/ 91246 h 301155"/>
                <a:gd name="connsiteX5" fmla="*/ 237887 w 244006"/>
                <a:gd name="connsiteY5" fmla="*/ 173016 h 301155"/>
                <a:gd name="connsiteX6" fmla="*/ 149792 w 244006"/>
                <a:gd name="connsiteY6" fmla="*/ 168822 h 301155"/>
                <a:gd name="connsiteX7" fmla="*/ 69038 w 244006"/>
                <a:gd name="connsiteY7" fmla="*/ 169871 h 301155"/>
                <a:gd name="connsiteX8" fmla="*/ 47014 w 244006"/>
                <a:gd name="connsiteY8" fmla="*/ 169871 h 301155"/>
                <a:gd name="connsiteX9" fmla="*/ 47014 w 244006"/>
                <a:gd name="connsiteY9" fmla="*/ 30442 h 301155"/>
                <a:gd name="connsiteX10" fmla="*/ 149661 w 244006"/>
                <a:gd name="connsiteY10" fmla="*/ 11867 h 301155"/>
                <a:gd name="connsiteX11" fmla="*/ 14560 w 244006"/>
                <a:gd name="connsiteY11" fmla="*/ 0 h 301155"/>
                <a:gd name="connsiteX12" fmla="*/ 30160 w 244006"/>
                <a:gd name="connsiteY12" fmla="*/ 14691 h 301155"/>
                <a:gd name="connsiteX13" fmla="*/ 30160 w 244006"/>
                <a:gd name="connsiteY13" fmla="*/ 301155 h 301155"/>
                <a:gd name="connsiteX14" fmla="*/ 0 w 244006"/>
                <a:gd name="connsiteY14" fmla="*/ 301155 h 301155"/>
                <a:gd name="connsiteX15" fmla="*/ 0 w 244006"/>
                <a:gd name="connsiteY15" fmla="*/ 14691 h 301155"/>
                <a:gd name="connsiteX16" fmla="*/ 14560 w 244006"/>
                <a:gd name="connsiteY16" fmla="*/ 0 h 3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006" h="301155">
                  <a:moveTo>
                    <a:pt x="149661" y="11867"/>
                  </a:moveTo>
                  <a:cubicBezTo>
                    <a:pt x="161067" y="11965"/>
                    <a:pt x="168670" y="14193"/>
                    <a:pt x="168670" y="19959"/>
                  </a:cubicBezTo>
                  <a:cubicBezTo>
                    <a:pt x="168670" y="25200"/>
                    <a:pt x="160280" y="51409"/>
                    <a:pt x="172865" y="49312"/>
                  </a:cubicBezTo>
                  <a:cubicBezTo>
                    <a:pt x="196986" y="47215"/>
                    <a:pt x="241034" y="45119"/>
                    <a:pt x="241034" y="45119"/>
                  </a:cubicBezTo>
                  <a:cubicBezTo>
                    <a:pt x="241034" y="45119"/>
                    <a:pt x="248375" y="61892"/>
                    <a:pt x="239985" y="91246"/>
                  </a:cubicBezTo>
                  <a:cubicBezTo>
                    <a:pt x="231595" y="121647"/>
                    <a:pt x="237887" y="173016"/>
                    <a:pt x="237887" y="173016"/>
                  </a:cubicBezTo>
                  <a:cubicBezTo>
                    <a:pt x="237887" y="173016"/>
                    <a:pt x="141402" y="192934"/>
                    <a:pt x="149792" y="168822"/>
                  </a:cubicBezTo>
                  <a:cubicBezTo>
                    <a:pt x="158182" y="139469"/>
                    <a:pt x="101549" y="157291"/>
                    <a:pt x="69038" y="169871"/>
                  </a:cubicBezTo>
                  <a:cubicBezTo>
                    <a:pt x="56453" y="174064"/>
                    <a:pt x="47014" y="169871"/>
                    <a:pt x="47014" y="169871"/>
                  </a:cubicBezTo>
                  <a:cubicBezTo>
                    <a:pt x="47014" y="169871"/>
                    <a:pt x="47014" y="169871"/>
                    <a:pt x="47014" y="30442"/>
                  </a:cubicBezTo>
                  <a:cubicBezTo>
                    <a:pt x="47014" y="30442"/>
                    <a:pt x="115446" y="11572"/>
                    <a:pt x="149661" y="11867"/>
                  </a:cubicBezTo>
                  <a:close/>
                  <a:moveTo>
                    <a:pt x="14560" y="0"/>
                  </a:moveTo>
                  <a:cubicBezTo>
                    <a:pt x="22880" y="0"/>
                    <a:pt x="30160" y="7345"/>
                    <a:pt x="30160" y="14691"/>
                  </a:cubicBezTo>
                  <a:lnTo>
                    <a:pt x="30160" y="301155"/>
                  </a:lnTo>
                  <a:cubicBezTo>
                    <a:pt x="30160" y="301155"/>
                    <a:pt x="30160" y="301155"/>
                    <a:pt x="0" y="301155"/>
                  </a:cubicBezTo>
                  <a:cubicBezTo>
                    <a:pt x="0" y="301155"/>
                    <a:pt x="0" y="301155"/>
                    <a:pt x="0" y="14691"/>
                  </a:cubicBezTo>
                  <a:cubicBezTo>
                    <a:pt x="0" y="7345"/>
                    <a:pt x="7280" y="0"/>
                    <a:pt x="14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1339516" y="5149953"/>
            <a:ext cx="95129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23"/>
          <p:cNvSpPr txBox="1"/>
          <p:nvPr/>
        </p:nvSpPr>
        <p:spPr>
          <a:xfrm>
            <a:off x="1584558" y="5351424"/>
            <a:ext cx="9022884" cy="85811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针对本次教学中出现的知识，以及重点难点进行评测。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对客观存在差异的学生提出不同的要求，鼓励不同层次的学生在学习上获得成功，让学生体验到成功的喜悦。特别是学习有困难的学生基础差、进步慢，自卑感较强，教师应尽量地发掘他们的闪光点，帮助他们树立自信心，使他们时常能感受成功的喜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3198" y="1927209"/>
            <a:ext cx="1654580" cy="737936"/>
            <a:chOff x="2973198" y="1927209"/>
            <a:chExt cx="1654580" cy="737936"/>
          </a:xfrm>
        </p:grpSpPr>
        <p:grpSp>
          <p:nvGrpSpPr>
            <p:cNvPr id="2" name="组合 1"/>
            <p:cNvGrpSpPr/>
            <p:nvPr/>
          </p:nvGrpSpPr>
          <p:grpSpPr>
            <a:xfrm>
              <a:off x="2973198" y="1927209"/>
              <a:ext cx="1654580" cy="737936"/>
              <a:chOff x="2973198" y="1927209"/>
              <a:chExt cx="1654580" cy="737936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973198" y="1927209"/>
                <a:ext cx="1654580" cy="737936"/>
              </a:xfrm>
              <a:custGeom>
                <a:avLst/>
                <a:gdLst>
                  <a:gd name="connsiteX0" fmla="*/ 368968 w 1654580"/>
                  <a:gd name="connsiteY0" fmla="*/ 0 h 737936"/>
                  <a:gd name="connsiteX1" fmla="*/ 1226578 w 1654580"/>
                  <a:gd name="connsiteY1" fmla="*/ 0 h 737936"/>
                  <a:gd name="connsiteX2" fmla="*/ 1654580 w 1654580"/>
                  <a:gd name="connsiteY2" fmla="*/ 737936 h 737936"/>
                  <a:gd name="connsiteX3" fmla="*/ 368968 w 1654580"/>
                  <a:gd name="connsiteY3" fmla="*/ 737936 h 737936"/>
                  <a:gd name="connsiteX4" fmla="*/ 0 w 1654580"/>
                  <a:gd name="connsiteY4" fmla="*/ 368968 h 737936"/>
                  <a:gd name="connsiteX5" fmla="*/ 368968 w 1654580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368968" y="0"/>
                    </a:moveTo>
                    <a:lnTo>
                      <a:pt x="1226578" y="0"/>
                    </a:lnTo>
                    <a:lnTo>
                      <a:pt x="1654580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973198" y="1927209"/>
                <a:ext cx="737936" cy="737936"/>
              </a:xfrm>
              <a:prstGeom prst="ellipse">
                <a:avLst/>
              </a:prstGeom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3050816" y="2004827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Freeform 90"/>
            <p:cNvSpPr>
              <a:spLocks noEditPoints="1"/>
            </p:cNvSpPr>
            <p:nvPr/>
          </p:nvSpPr>
          <p:spPr bwMode="auto">
            <a:xfrm>
              <a:off x="3173929" y="2117525"/>
              <a:ext cx="336474" cy="35730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67238" y="3818561"/>
            <a:ext cx="1651172" cy="739348"/>
            <a:chOff x="6467238" y="3818561"/>
            <a:chExt cx="1651172" cy="739348"/>
          </a:xfrm>
        </p:grpSpPr>
        <p:grpSp>
          <p:nvGrpSpPr>
            <p:cNvPr id="3" name="组合 2"/>
            <p:cNvGrpSpPr/>
            <p:nvPr/>
          </p:nvGrpSpPr>
          <p:grpSpPr>
            <a:xfrm>
              <a:off x="6467238" y="3818561"/>
              <a:ext cx="1651172" cy="739348"/>
              <a:chOff x="6467238" y="3818561"/>
              <a:chExt cx="1651172" cy="739348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6467238" y="3818561"/>
                <a:ext cx="1651172" cy="739348"/>
                <a:chOff x="6467238" y="4105163"/>
                <a:chExt cx="1651172" cy="739348"/>
              </a:xfrm>
              <a:solidFill>
                <a:schemeClr val="accent6"/>
              </a:solidFill>
            </p:grpSpPr>
            <p:sp>
              <p:nvSpPr>
                <p:cNvPr id="98" name="任意多边形 97"/>
                <p:cNvSpPr/>
                <p:nvPr/>
              </p:nvSpPr>
              <p:spPr>
                <a:xfrm flipV="1">
                  <a:off x="6467238" y="4105163"/>
                  <a:ext cx="1651172" cy="737936"/>
                </a:xfrm>
                <a:custGeom>
                  <a:avLst/>
                  <a:gdLst>
                    <a:gd name="connsiteX0" fmla="*/ 428003 w 1651172"/>
                    <a:gd name="connsiteY0" fmla="*/ 737936 h 737936"/>
                    <a:gd name="connsiteX1" fmla="*/ 1282204 w 1651172"/>
                    <a:gd name="connsiteY1" fmla="*/ 737936 h 737936"/>
                    <a:gd name="connsiteX2" fmla="*/ 1651172 w 1651172"/>
                    <a:gd name="connsiteY2" fmla="*/ 368968 h 737936"/>
                    <a:gd name="connsiteX3" fmla="*/ 1282204 w 1651172"/>
                    <a:gd name="connsiteY3" fmla="*/ 0 h 737936"/>
                    <a:gd name="connsiteX4" fmla="*/ 0 w 1651172"/>
                    <a:gd name="connsiteY4" fmla="*/ 0 h 737936"/>
                    <a:gd name="connsiteX5" fmla="*/ 428003 w 1651172"/>
                    <a:gd name="connsiteY5" fmla="*/ 737936 h 73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1172" h="737936">
                      <a:moveTo>
                        <a:pt x="428003" y="737936"/>
                      </a:moveTo>
                      <a:lnTo>
                        <a:pt x="1282204" y="737936"/>
                      </a:lnTo>
                      <a:cubicBezTo>
                        <a:pt x="1485979" y="737936"/>
                        <a:pt x="1651172" y="572743"/>
                        <a:pt x="1651172" y="368968"/>
                      </a:cubicBezTo>
                      <a:cubicBezTo>
                        <a:pt x="1651172" y="165193"/>
                        <a:pt x="1485979" y="0"/>
                        <a:pt x="1282204" y="0"/>
                      </a:cubicBezTo>
                      <a:lnTo>
                        <a:pt x="0" y="0"/>
                      </a:lnTo>
                      <a:lnTo>
                        <a:pt x="428003" y="7379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7380474" y="4106575"/>
                  <a:ext cx="737936" cy="73793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4" name="Freeform 30"/>
              <p:cNvSpPr>
                <a:spLocks/>
              </p:cNvSpPr>
              <p:nvPr/>
            </p:nvSpPr>
            <p:spPr bwMode="auto">
              <a:xfrm>
                <a:off x="7458092" y="3897591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4" name="Freeform 39"/>
            <p:cNvSpPr>
              <a:spLocks noEditPoints="1"/>
            </p:cNvSpPr>
            <p:nvPr/>
          </p:nvSpPr>
          <p:spPr bwMode="auto">
            <a:xfrm>
              <a:off x="7551010" y="4020517"/>
              <a:ext cx="396864" cy="336849"/>
            </a:xfrm>
            <a:custGeom>
              <a:avLst/>
              <a:gdLst>
                <a:gd name="T0" fmla="*/ 116 w 155"/>
                <a:gd name="T1" fmla="*/ 12 h 131"/>
                <a:gd name="T2" fmla="*/ 116 w 155"/>
                <a:gd name="T3" fmla="*/ 101 h 131"/>
                <a:gd name="T4" fmla="*/ 155 w 155"/>
                <a:gd name="T5" fmla="*/ 34 h 131"/>
                <a:gd name="T6" fmla="*/ 116 w 155"/>
                <a:gd name="T7" fmla="*/ 12 h 131"/>
                <a:gd name="T8" fmla="*/ 9 w 155"/>
                <a:gd name="T9" fmla="*/ 8 h 131"/>
                <a:gd name="T10" fmla="*/ 0 w 155"/>
                <a:gd name="T11" fmla="*/ 8 h 131"/>
                <a:gd name="T12" fmla="*/ 0 w 155"/>
                <a:gd name="T13" fmla="*/ 16 h 131"/>
                <a:gd name="T14" fmla="*/ 17 w 155"/>
                <a:gd name="T15" fmla="*/ 16 h 131"/>
                <a:gd name="T16" fmla="*/ 17 w 155"/>
                <a:gd name="T17" fmla="*/ 8 h 131"/>
                <a:gd name="T18" fmla="*/ 23 w 155"/>
                <a:gd name="T19" fmla="*/ 14 h 131"/>
                <a:gd name="T20" fmla="*/ 17 w 155"/>
                <a:gd name="T21" fmla="*/ 20 h 131"/>
                <a:gd name="T22" fmla="*/ 9 w 155"/>
                <a:gd name="T23" fmla="*/ 20 h 131"/>
                <a:gd name="T24" fmla="*/ 9 w 155"/>
                <a:gd name="T25" fmla="*/ 28 h 131"/>
                <a:gd name="T26" fmla="*/ 0 w 155"/>
                <a:gd name="T27" fmla="*/ 28 h 131"/>
                <a:gd name="T28" fmla="*/ 0 w 155"/>
                <a:gd name="T29" fmla="*/ 37 h 131"/>
                <a:gd name="T30" fmla="*/ 17 w 155"/>
                <a:gd name="T31" fmla="*/ 37 h 131"/>
                <a:gd name="T32" fmla="*/ 17 w 155"/>
                <a:gd name="T33" fmla="*/ 28 h 131"/>
                <a:gd name="T34" fmla="*/ 23 w 155"/>
                <a:gd name="T35" fmla="*/ 35 h 131"/>
                <a:gd name="T36" fmla="*/ 17 w 155"/>
                <a:gd name="T37" fmla="*/ 41 h 131"/>
                <a:gd name="T38" fmla="*/ 9 w 155"/>
                <a:gd name="T39" fmla="*/ 41 h 131"/>
                <a:gd name="T40" fmla="*/ 9 w 155"/>
                <a:gd name="T41" fmla="*/ 49 h 131"/>
                <a:gd name="T42" fmla="*/ 0 w 155"/>
                <a:gd name="T43" fmla="*/ 49 h 131"/>
                <a:gd name="T44" fmla="*/ 0 w 155"/>
                <a:gd name="T45" fmla="*/ 57 h 131"/>
                <a:gd name="T46" fmla="*/ 17 w 155"/>
                <a:gd name="T47" fmla="*/ 57 h 131"/>
                <a:gd name="T48" fmla="*/ 17 w 155"/>
                <a:gd name="T49" fmla="*/ 49 h 131"/>
                <a:gd name="T50" fmla="*/ 23 w 155"/>
                <a:gd name="T51" fmla="*/ 55 h 131"/>
                <a:gd name="T52" fmla="*/ 17 w 155"/>
                <a:gd name="T53" fmla="*/ 61 h 131"/>
                <a:gd name="T54" fmla="*/ 9 w 155"/>
                <a:gd name="T55" fmla="*/ 61 h 131"/>
                <a:gd name="T56" fmla="*/ 9 w 155"/>
                <a:gd name="T57" fmla="*/ 70 h 131"/>
                <a:gd name="T58" fmla="*/ 0 w 155"/>
                <a:gd name="T59" fmla="*/ 70 h 131"/>
                <a:gd name="T60" fmla="*/ 0 w 155"/>
                <a:gd name="T61" fmla="*/ 78 h 131"/>
                <a:gd name="T62" fmla="*/ 17 w 155"/>
                <a:gd name="T63" fmla="*/ 78 h 131"/>
                <a:gd name="T64" fmla="*/ 17 w 155"/>
                <a:gd name="T65" fmla="*/ 70 h 131"/>
                <a:gd name="T66" fmla="*/ 23 w 155"/>
                <a:gd name="T67" fmla="*/ 76 h 131"/>
                <a:gd name="T68" fmla="*/ 17 w 155"/>
                <a:gd name="T69" fmla="*/ 82 h 131"/>
                <a:gd name="T70" fmla="*/ 9 w 155"/>
                <a:gd name="T71" fmla="*/ 82 h 131"/>
                <a:gd name="T72" fmla="*/ 9 w 155"/>
                <a:gd name="T73" fmla="*/ 90 h 131"/>
                <a:gd name="T74" fmla="*/ 0 w 155"/>
                <a:gd name="T75" fmla="*/ 90 h 131"/>
                <a:gd name="T76" fmla="*/ 0 w 155"/>
                <a:gd name="T77" fmla="*/ 98 h 131"/>
                <a:gd name="T78" fmla="*/ 17 w 155"/>
                <a:gd name="T79" fmla="*/ 98 h 131"/>
                <a:gd name="T80" fmla="*/ 17 w 155"/>
                <a:gd name="T81" fmla="*/ 90 h 131"/>
                <a:gd name="T82" fmla="*/ 23 w 155"/>
                <a:gd name="T83" fmla="*/ 96 h 131"/>
                <a:gd name="T84" fmla="*/ 17 w 155"/>
                <a:gd name="T85" fmla="*/ 102 h 131"/>
                <a:gd name="T86" fmla="*/ 9 w 155"/>
                <a:gd name="T87" fmla="*/ 102 h 131"/>
                <a:gd name="T88" fmla="*/ 9 w 155"/>
                <a:gd name="T89" fmla="*/ 111 h 131"/>
                <a:gd name="T90" fmla="*/ 0 w 155"/>
                <a:gd name="T91" fmla="*/ 111 h 131"/>
                <a:gd name="T92" fmla="*/ 0 w 155"/>
                <a:gd name="T93" fmla="*/ 119 h 131"/>
                <a:gd name="T94" fmla="*/ 17 w 155"/>
                <a:gd name="T95" fmla="*/ 119 h 131"/>
                <a:gd name="T96" fmla="*/ 17 w 155"/>
                <a:gd name="T97" fmla="*/ 111 h 131"/>
                <a:gd name="T98" fmla="*/ 23 w 155"/>
                <a:gd name="T99" fmla="*/ 117 h 131"/>
                <a:gd name="T100" fmla="*/ 17 w 155"/>
                <a:gd name="T101" fmla="*/ 123 h 131"/>
                <a:gd name="T102" fmla="*/ 9 w 155"/>
                <a:gd name="T103" fmla="*/ 123 h 131"/>
                <a:gd name="T104" fmla="*/ 9 w 155"/>
                <a:gd name="T105" fmla="*/ 131 h 131"/>
                <a:gd name="T106" fmla="*/ 107 w 155"/>
                <a:gd name="T107" fmla="*/ 131 h 131"/>
                <a:gd name="T108" fmla="*/ 107 w 155"/>
                <a:gd name="T109" fmla="*/ 0 h 131"/>
                <a:gd name="T110" fmla="*/ 9 w 155"/>
                <a:gd name="T111" fmla="*/ 0 h 131"/>
                <a:gd name="T112" fmla="*/ 9 w 155"/>
                <a:gd name="T113" fmla="*/ 8 h 131"/>
                <a:gd name="T114" fmla="*/ 33 w 155"/>
                <a:gd name="T115" fmla="*/ 20 h 131"/>
                <a:gd name="T116" fmla="*/ 83 w 155"/>
                <a:gd name="T117" fmla="*/ 20 h 131"/>
                <a:gd name="T118" fmla="*/ 83 w 155"/>
                <a:gd name="T119" fmla="*/ 45 h 131"/>
                <a:gd name="T120" fmla="*/ 33 w 155"/>
                <a:gd name="T121" fmla="*/ 45 h 131"/>
                <a:gd name="T122" fmla="*/ 33 w 155"/>
                <a:gd name="T123" fmla="*/ 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" h="131">
                  <a:moveTo>
                    <a:pt x="116" y="12"/>
                  </a:moveTo>
                  <a:cubicBezTo>
                    <a:pt x="116" y="101"/>
                    <a:pt x="116" y="101"/>
                    <a:pt x="116" y="101"/>
                  </a:cubicBezTo>
                  <a:cubicBezTo>
                    <a:pt x="155" y="34"/>
                    <a:pt x="155" y="34"/>
                    <a:pt x="155" y="34"/>
                  </a:cubicBezTo>
                  <a:lnTo>
                    <a:pt x="116" y="12"/>
                  </a:lnTo>
                  <a:close/>
                  <a:moveTo>
                    <a:pt x="9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8"/>
                    <a:pt x="23" y="11"/>
                    <a:pt x="23" y="14"/>
                  </a:cubicBezTo>
                  <a:cubicBezTo>
                    <a:pt x="23" y="17"/>
                    <a:pt x="20" y="20"/>
                    <a:pt x="17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28"/>
                    <a:pt x="23" y="31"/>
                    <a:pt x="23" y="35"/>
                  </a:cubicBezTo>
                  <a:cubicBezTo>
                    <a:pt x="23" y="38"/>
                    <a:pt x="20" y="41"/>
                    <a:pt x="17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0" y="49"/>
                    <a:pt x="23" y="52"/>
                    <a:pt x="23" y="55"/>
                  </a:cubicBezTo>
                  <a:cubicBezTo>
                    <a:pt x="23" y="59"/>
                    <a:pt x="20" y="61"/>
                    <a:pt x="1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0" y="70"/>
                    <a:pt x="23" y="72"/>
                    <a:pt x="23" y="76"/>
                  </a:cubicBezTo>
                  <a:cubicBezTo>
                    <a:pt x="23" y="79"/>
                    <a:pt x="20" y="82"/>
                    <a:pt x="17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0" y="90"/>
                    <a:pt x="23" y="93"/>
                    <a:pt x="23" y="96"/>
                  </a:cubicBezTo>
                  <a:cubicBezTo>
                    <a:pt x="23" y="100"/>
                    <a:pt x="20" y="102"/>
                    <a:pt x="17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1"/>
                    <a:pt x="23" y="113"/>
                    <a:pt x="23" y="117"/>
                  </a:cubicBezTo>
                  <a:cubicBezTo>
                    <a:pt x="23" y="120"/>
                    <a:pt x="20" y="123"/>
                    <a:pt x="17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8"/>
                  </a:lnTo>
                  <a:close/>
                  <a:moveTo>
                    <a:pt x="33" y="20"/>
                  </a:moveTo>
                  <a:cubicBezTo>
                    <a:pt x="83" y="20"/>
                    <a:pt x="83" y="20"/>
                    <a:pt x="83" y="2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33" y="45"/>
                    <a:pt x="33" y="45"/>
                    <a:pt x="33" y="45"/>
                  </a:cubicBezTo>
                  <a:lnTo>
                    <a:pt x="33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23394" y="2872885"/>
            <a:ext cx="1652876" cy="738642"/>
            <a:chOff x="3523394" y="2872885"/>
            <a:chExt cx="1652876" cy="738642"/>
          </a:xfrm>
        </p:grpSpPr>
        <p:grpSp>
          <p:nvGrpSpPr>
            <p:cNvPr id="7" name="组合 6"/>
            <p:cNvGrpSpPr/>
            <p:nvPr/>
          </p:nvGrpSpPr>
          <p:grpSpPr>
            <a:xfrm>
              <a:off x="3523394" y="2872885"/>
              <a:ext cx="1652876" cy="738642"/>
              <a:chOff x="3523394" y="2872885"/>
              <a:chExt cx="1652876" cy="738642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3523394" y="2872885"/>
                <a:ext cx="1652876" cy="737936"/>
              </a:xfrm>
              <a:custGeom>
                <a:avLst/>
                <a:gdLst>
                  <a:gd name="connsiteX0" fmla="*/ 368968 w 1652876"/>
                  <a:gd name="connsiteY0" fmla="*/ 0 h 737936"/>
                  <a:gd name="connsiteX1" fmla="*/ 1224873 w 1652876"/>
                  <a:gd name="connsiteY1" fmla="*/ 0 h 737936"/>
                  <a:gd name="connsiteX2" fmla="*/ 1652876 w 1652876"/>
                  <a:gd name="connsiteY2" fmla="*/ 737936 h 737936"/>
                  <a:gd name="connsiteX3" fmla="*/ 368968 w 1652876"/>
                  <a:gd name="connsiteY3" fmla="*/ 737936 h 737936"/>
                  <a:gd name="connsiteX4" fmla="*/ 0 w 1652876"/>
                  <a:gd name="connsiteY4" fmla="*/ 368968 h 737936"/>
                  <a:gd name="connsiteX5" fmla="*/ 368968 w 1652876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368968" y="0"/>
                    </a:moveTo>
                    <a:lnTo>
                      <a:pt x="1224873" y="0"/>
                    </a:lnTo>
                    <a:lnTo>
                      <a:pt x="1652876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523394" y="2873591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>
                <a:off x="3601012" y="2951209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AutoShape 112"/>
            <p:cNvSpPr>
              <a:spLocks/>
            </p:cNvSpPr>
            <p:nvPr/>
          </p:nvSpPr>
          <p:spPr bwMode="auto">
            <a:xfrm>
              <a:off x="3693188" y="3043044"/>
              <a:ext cx="398349" cy="39903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8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84"/>
                    <a:pt x="2737" y="2018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>
                <a:lnSpc>
                  <a:spcPct val="120000"/>
                </a:lnSpc>
              </a:pPr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知识测评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54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101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2815277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127501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5439725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751949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8064173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9376397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358874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671685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83844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295171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607835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919994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24800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087055" y="878311"/>
            <a:ext cx="57868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教学效果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27318" y="878311"/>
            <a:ext cx="67384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板书设计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5828" y="878311"/>
            <a:ext cx="73149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教学过程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30759" y="878311"/>
            <a:ext cx="618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学法分析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38746" y="878311"/>
            <a:ext cx="57868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教学分析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43215" y="878311"/>
            <a:ext cx="54412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教学背景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715663" y="5488366"/>
            <a:ext cx="2760674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说课流程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093129" y="5995658"/>
            <a:ext cx="2005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cs typeface="+mn-ea"/>
                <a:sym typeface="+mn-lt"/>
              </a:rPr>
              <a:t>Teaching Process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358548" y="3208908"/>
            <a:ext cx="913458" cy="913458"/>
            <a:chOff x="2358548" y="4507356"/>
            <a:chExt cx="913458" cy="913458"/>
          </a:xfrm>
        </p:grpSpPr>
        <p:sp>
          <p:nvSpPr>
            <p:cNvPr id="51" name="椭圆 50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543215" y="4604165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671359" y="3208908"/>
            <a:ext cx="913458" cy="913458"/>
            <a:chOff x="3671359" y="4507356"/>
            <a:chExt cx="913458" cy="913458"/>
          </a:xfrm>
        </p:grpSpPr>
        <p:sp>
          <p:nvSpPr>
            <p:cNvPr id="52" name="椭圆 51"/>
            <p:cNvSpPr/>
            <p:nvPr/>
          </p:nvSpPr>
          <p:spPr>
            <a:xfrm>
              <a:off x="3671359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856026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二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83518" y="3208908"/>
            <a:ext cx="913458" cy="913458"/>
            <a:chOff x="4983518" y="4507356"/>
            <a:chExt cx="913458" cy="913458"/>
          </a:xfrm>
        </p:grpSpPr>
        <p:sp>
          <p:nvSpPr>
            <p:cNvPr id="53" name="椭圆 52"/>
            <p:cNvSpPr/>
            <p:nvPr/>
          </p:nvSpPr>
          <p:spPr>
            <a:xfrm>
              <a:off x="498351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168185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三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94845" y="3208908"/>
            <a:ext cx="913458" cy="913458"/>
            <a:chOff x="6294845" y="4507356"/>
            <a:chExt cx="913458" cy="913458"/>
          </a:xfrm>
        </p:grpSpPr>
        <p:sp>
          <p:nvSpPr>
            <p:cNvPr id="54" name="椭圆 53"/>
            <p:cNvSpPr/>
            <p:nvPr/>
          </p:nvSpPr>
          <p:spPr>
            <a:xfrm>
              <a:off x="6294845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479512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四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07509" y="3208908"/>
            <a:ext cx="913458" cy="913458"/>
            <a:chOff x="7607509" y="4507356"/>
            <a:chExt cx="913458" cy="913458"/>
          </a:xfrm>
        </p:grpSpPr>
        <p:sp>
          <p:nvSpPr>
            <p:cNvPr id="55" name="椭圆 54"/>
            <p:cNvSpPr/>
            <p:nvPr/>
          </p:nvSpPr>
          <p:spPr>
            <a:xfrm>
              <a:off x="7607509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792176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五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919668" y="3208908"/>
            <a:ext cx="913458" cy="913458"/>
            <a:chOff x="8919668" y="4507356"/>
            <a:chExt cx="913458" cy="913458"/>
          </a:xfrm>
        </p:grpSpPr>
        <p:sp>
          <p:nvSpPr>
            <p:cNvPr id="56" name="椭圆 55"/>
            <p:cNvSpPr/>
            <p:nvPr/>
          </p:nvSpPr>
          <p:spPr>
            <a:xfrm>
              <a:off x="891966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9104335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六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15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1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4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9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393825" y="2312068"/>
            <a:ext cx="2797176" cy="3721100"/>
            <a:chOff x="1393825" y="2247900"/>
            <a:chExt cx="2797176" cy="3721100"/>
          </a:xfrm>
        </p:grpSpPr>
        <p:sp>
          <p:nvSpPr>
            <p:cNvPr id="38" name="圆角矩形 37"/>
            <p:cNvSpPr/>
            <p:nvPr/>
          </p:nvSpPr>
          <p:spPr>
            <a:xfrm>
              <a:off x="1393825" y="2247900"/>
              <a:ext cx="2797176" cy="3721100"/>
            </a:xfrm>
            <a:prstGeom prst="roundRect">
              <a:avLst>
                <a:gd name="adj" fmla="val 92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319152" y="5389268"/>
              <a:ext cx="1543980" cy="467261"/>
              <a:chOff x="2319152" y="5389268"/>
              <a:chExt cx="1543980" cy="46726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403540" y="5389268"/>
                <a:ext cx="459592" cy="426470"/>
                <a:chOff x="2154964" y="3607070"/>
                <a:chExt cx="238943" cy="221724"/>
              </a:xfrm>
              <a:solidFill>
                <a:schemeClr val="bg1"/>
              </a:solidFill>
            </p:grpSpPr>
            <p:sp>
              <p:nvSpPr>
                <p:cNvPr id="42" name="Freeform 1032"/>
                <p:cNvSpPr>
                  <a:spLocks/>
                </p:cNvSpPr>
                <p:nvPr/>
              </p:nvSpPr>
              <p:spPr bwMode="auto">
                <a:xfrm>
                  <a:off x="2154964" y="3607070"/>
                  <a:ext cx="238943" cy="137339"/>
                </a:xfrm>
                <a:custGeom>
                  <a:avLst/>
                  <a:gdLst>
                    <a:gd name="T0" fmla="*/ 212 w 235"/>
                    <a:gd name="T1" fmla="*/ 133 h 135"/>
                    <a:gd name="T2" fmla="*/ 198 w 235"/>
                    <a:gd name="T3" fmla="*/ 128 h 135"/>
                    <a:gd name="T4" fmla="*/ 118 w 235"/>
                    <a:gd name="T5" fmla="*/ 56 h 135"/>
                    <a:gd name="T6" fmla="*/ 37 w 235"/>
                    <a:gd name="T7" fmla="*/ 128 h 135"/>
                    <a:gd name="T8" fmla="*/ 8 w 235"/>
                    <a:gd name="T9" fmla="*/ 126 h 135"/>
                    <a:gd name="T10" fmla="*/ 10 w 235"/>
                    <a:gd name="T11" fmla="*/ 97 h 135"/>
                    <a:gd name="T12" fmla="*/ 118 w 235"/>
                    <a:gd name="T13" fmla="*/ 0 h 135"/>
                    <a:gd name="T14" fmla="*/ 226 w 235"/>
                    <a:gd name="T15" fmla="*/ 97 h 135"/>
                    <a:gd name="T16" fmla="*/ 227 w 235"/>
                    <a:gd name="T17" fmla="*/ 126 h 135"/>
                    <a:gd name="T18" fmla="*/ 212 w 235"/>
                    <a:gd name="T19" fmla="*/ 13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" h="135">
                      <a:moveTo>
                        <a:pt x="212" y="133"/>
                      </a:moveTo>
                      <a:cubicBezTo>
                        <a:pt x="207" y="133"/>
                        <a:pt x="202" y="131"/>
                        <a:pt x="198" y="128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37" y="128"/>
                        <a:pt x="37" y="128"/>
                        <a:pt x="37" y="128"/>
                      </a:cubicBezTo>
                      <a:cubicBezTo>
                        <a:pt x="29" y="135"/>
                        <a:pt x="16" y="135"/>
                        <a:pt x="8" y="126"/>
                      </a:cubicBezTo>
                      <a:cubicBezTo>
                        <a:pt x="0" y="118"/>
                        <a:pt x="1" y="104"/>
                        <a:pt x="10" y="97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226" y="97"/>
                        <a:pt x="226" y="97"/>
                        <a:pt x="226" y="97"/>
                      </a:cubicBezTo>
                      <a:cubicBezTo>
                        <a:pt x="234" y="104"/>
                        <a:pt x="235" y="118"/>
                        <a:pt x="227" y="126"/>
                      </a:cubicBezTo>
                      <a:cubicBezTo>
                        <a:pt x="223" y="131"/>
                        <a:pt x="218" y="133"/>
                        <a:pt x="212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033"/>
                <p:cNvSpPr>
                  <a:spLocks/>
                </p:cNvSpPr>
                <p:nvPr/>
              </p:nvSpPr>
              <p:spPr bwMode="auto">
                <a:xfrm>
                  <a:off x="2179506" y="3695330"/>
                  <a:ext cx="191156" cy="133464"/>
                </a:xfrm>
                <a:custGeom>
                  <a:avLst/>
                  <a:gdLst>
                    <a:gd name="T0" fmla="*/ 94 w 188"/>
                    <a:gd name="T1" fmla="*/ 0 h 131"/>
                    <a:gd name="T2" fmla="*/ 0 w 188"/>
                    <a:gd name="T3" fmla="*/ 86 h 131"/>
                    <a:gd name="T4" fmla="*/ 0 w 188"/>
                    <a:gd name="T5" fmla="*/ 117 h 131"/>
                    <a:gd name="T6" fmla="*/ 14 w 188"/>
                    <a:gd name="T7" fmla="*/ 131 h 131"/>
                    <a:gd name="T8" fmla="*/ 64 w 188"/>
                    <a:gd name="T9" fmla="*/ 131 h 131"/>
                    <a:gd name="T10" fmla="*/ 64 w 188"/>
                    <a:gd name="T11" fmla="*/ 85 h 131"/>
                    <a:gd name="T12" fmla="*/ 124 w 188"/>
                    <a:gd name="T13" fmla="*/ 85 h 131"/>
                    <a:gd name="T14" fmla="*/ 124 w 188"/>
                    <a:gd name="T15" fmla="*/ 131 h 131"/>
                    <a:gd name="T16" fmla="*/ 174 w 188"/>
                    <a:gd name="T17" fmla="*/ 131 h 131"/>
                    <a:gd name="T18" fmla="*/ 188 w 188"/>
                    <a:gd name="T19" fmla="*/ 117 h 131"/>
                    <a:gd name="T20" fmla="*/ 188 w 188"/>
                    <a:gd name="T21" fmla="*/ 86 h 131"/>
                    <a:gd name="T22" fmla="*/ 94 w 188"/>
                    <a:gd name="T2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8" h="131">
                      <a:moveTo>
                        <a:pt x="94" y="0"/>
                      </a:move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5"/>
                        <a:pt x="6" y="131"/>
                        <a:pt x="14" y="131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64" y="85"/>
                        <a:pt x="64" y="85"/>
                        <a:pt x="64" y="85"/>
                      </a:cubicBezTo>
                      <a:cubicBezTo>
                        <a:pt x="124" y="85"/>
                        <a:pt x="124" y="85"/>
                        <a:pt x="124" y="85"/>
                      </a:cubicBezTo>
                      <a:cubicBezTo>
                        <a:pt x="124" y="131"/>
                        <a:pt x="124" y="131"/>
                        <a:pt x="124" y="131"/>
                      </a:cubicBezTo>
                      <a:cubicBezTo>
                        <a:pt x="174" y="131"/>
                        <a:pt x="174" y="131"/>
                        <a:pt x="174" y="131"/>
                      </a:cubicBezTo>
                      <a:cubicBezTo>
                        <a:pt x="182" y="131"/>
                        <a:pt x="188" y="125"/>
                        <a:pt x="188" y="117"/>
                      </a:cubicBezTo>
                      <a:cubicBezTo>
                        <a:pt x="188" y="86"/>
                        <a:pt x="188" y="86"/>
                        <a:pt x="188" y="86"/>
                      </a:cubicBezTo>
                      <a:lnTo>
                        <a:pt x="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2319152" y="5425642"/>
                <a:ext cx="103105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结论一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905039" y="2312068"/>
            <a:ext cx="2797176" cy="3721100"/>
            <a:chOff x="4905039" y="2247900"/>
            <a:chExt cx="2797176" cy="3721100"/>
          </a:xfrm>
        </p:grpSpPr>
        <p:sp>
          <p:nvSpPr>
            <p:cNvPr id="45" name="圆角矩形 44"/>
            <p:cNvSpPr/>
            <p:nvPr/>
          </p:nvSpPr>
          <p:spPr>
            <a:xfrm>
              <a:off x="4905039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897028" y="5194668"/>
              <a:ext cx="1468580" cy="689788"/>
              <a:chOff x="5897028" y="5194668"/>
              <a:chExt cx="1468580" cy="689788"/>
            </a:xfrm>
          </p:grpSpPr>
          <p:sp>
            <p:nvSpPr>
              <p:cNvPr id="47" name="Freeform 1173"/>
              <p:cNvSpPr>
                <a:spLocks noEditPoints="1"/>
              </p:cNvSpPr>
              <p:nvPr/>
            </p:nvSpPr>
            <p:spPr bwMode="auto">
              <a:xfrm>
                <a:off x="7079914" y="5194668"/>
                <a:ext cx="285694" cy="653362"/>
              </a:xfrm>
              <a:custGeom>
                <a:avLst/>
                <a:gdLst>
                  <a:gd name="T0" fmla="*/ 194 w 345"/>
                  <a:gd name="T1" fmla="*/ 83 h 789"/>
                  <a:gd name="T2" fmla="*/ 165 w 345"/>
                  <a:gd name="T3" fmla="*/ 64 h 789"/>
                  <a:gd name="T4" fmla="*/ 64 w 345"/>
                  <a:gd name="T5" fmla="*/ 397 h 789"/>
                  <a:gd name="T6" fmla="*/ 345 w 345"/>
                  <a:gd name="T7" fmla="*/ 397 h 789"/>
                  <a:gd name="T8" fmla="*/ 40 w 345"/>
                  <a:gd name="T9" fmla="*/ 690 h 789"/>
                  <a:gd name="T10" fmla="*/ 40 w 345"/>
                  <a:gd name="T11" fmla="*/ 673 h 789"/>
                  <a:gd name="T12" fmla="*/ 78 w 345"/>
                  <a:gd name="T13" fmla="*/ 619 h 789"/>
                  <a:gd name="T14" fmla="*/ 78 w 345"/>
                  <a:gd name="T15" fmla="*/ 619 h 789"/>
                  <a:gd name="T16" fmla="*/ 78 w 345"/>
                  <a:gd name="T17" fmla="*/ 529 h 789"/>
                  <a:gd name="T18" fmla="*/ 40 w 345"/>
                  <a:gd name="T19" fmla="*/ 475 h 789"/>
                  <a:gd name="T20" fmla="*/ 40 w 345"/>
                  <a:gd name="T21" fmla="*/ 458 h 789"/>
                  <a:gd name="T22" fmla="*/ 134 w 345"/>
                  <a:gd name="T23" fmla="*/ 728 h 789"/>
                  <a:gd name="T24" fmla="*/ 134 w 345"/>
                  <a:gd name="T25" fmla="*/ 728 h 789"/>
                  <a:gd name="T26" fmla="*/ 134 w 345"/>
                  <a:gd name="T27" fmla="*/ 636 h 789"/>
                  <a:gd name="T28" fmla="*/ 97 w 345"/>
                  <a:gd name="T29" fmla="*/ 581 h 789"/>
                  <a:gd name="T30" fmla="*/ 97 w 345"/>
                  <a:gd name="T31" fmla="*/ 567 h 789"/>
                  <a:gd name="T32" fmla="*/ 134 w 345"/>
                  <a:gd name="T33" fmla="*/ 513 h 789"/>
                  <a:gd name="T34" fmla="*/ 134 w 345"/>
                  <a:gd name="T35" fmla="*/ 513 h 789"/>
                  <a:gd name="T36" fmla="*/ 134 w 345"/>
                  <a:gd name="T37" fmla="*/ 421 h 789"/>
                  <a:gd name="T38" fmla="*/ 97 w 345"/>
                  <a:gd name="T39" fmla="*/ 317 h 789"/>
                  <a:gd name="T40" fmla="*/ 97 w 345"/>
                  <a:gd name="T41" fmla="*/ 302 h 789"/>
                  <a:gd name="T42" fmla="*/ 134 w 345"/>
                  <a:gd name="T43" fmla="*/ 248 h 789"/>
                  <a:gd name="T44" fmla="*/ 134 w 345"/>
                  <a:gd name="T45" fmla="*/ 248 h 789"/>
                  <a:gd name="T46" fmla="*/ 191 w 345"/>
                  <a:gd name="T47" fmla="*/ 690 h 789"/>
                  <a:gd name="T48" fmla="*/ 153 w 345"/>
                  <a:gd name="T49" fmla="*/ 636 h 789"/>
                  <a:gd name="T50" fmla="*/ 153 w 345"/>
                  <a:gd name="T51" fmla="*/ 619 h 789"/>
                  <a:gd name="T52" fmla="*/ 191 w 345"/>
                  <a:gd name="T53" fmla="*/ 567 h 789"/>
                  <a:gd name="T54" fmla="*/ 191 w 345"/>
                  <a:gd name="T55" fmla="*/ 567 h 789"/>
                  <a:gd name="T56" fmla="*/ 191 w 345"/>
                  <a:gd name="T57" fmla="*/ 475 h 789"/>
                  <a:gd name="T58" fmla="*/ 153 w 345"/>
                  <a:gd name="T59" fmla="*/ 421 h 789"/>
                  <a:gd name="T60" fmla="*/ 153 w 345"/>
                  <a:gd name="T61" fmla="*/ 354 h 789"/>
                  <a:gd name="T62" fmla="*/ 191 w 345"/>
                  <a:gd name="T63" fmla="*/ 302 h 789"/>
                  <a:gd name="T64" fmla="*/ 191 w 345"/>
                  <a:gd name="T65" fmla="*/ 302 h 789"/>
                  <a:gd name="T66" fmla="*/ 191 w 345"/>
                  <a:gd name="T67" fmla="*/ 210 h 789"/>
                  <a:gd name="T68" fmla="*/ 212 w 345"/>
                  <a:gd name="T69" fmla="*/ 690 h 789"/>
                  <a:gd name="T70" fmla="*/ 212 w 345"/>
                  <a:gd name="T71" fmla="*/ 673 h 789"/>
                  <a:gd name="T72" fmla="*/ 248 w 345"/>
                  <a:gd name="T73" fmla="*/ 619 h 789"/>
                  <a:gd name="T74" fmla="*/ 248 w 345"/>
                  <a:gd name="T75" fmla="*/ 619 h 789"/>
                  <a:gd name="T76" fmla="*/ 248 w 345"/>
                  <a:gd name="T77" fmla="*/ 529 h 789"/>
                  <a:gd name="T78" fmla="*/ 212 w 345"/>
                  <a:gd name="T79" fmla="*/ 475 h 789"/>
                  <a:gd name="T80" fmla="*/ 212 w 345"/>
                  <a:gd name="T81" fmla="*/ 458 h 789"/>
                  <a:gd name="T82" fmla="*/ 248 w 345"/>
                  <a:gd name="T83" fmla="*/ 354 h 789"/>
                  <a:gd name="T84" fmla="*/ 248 w 345"/>
                  <a:gd name="T85" fmla="*/ 354 h 789"/>
                  <a:gd name="T86" fmla="*/ 248 w 345"/>
                  <a:gd name="T87" fmla="*/ 265 h 789"/>
                  <a:gd name="T88" fmla="*/ 212 w 345"/>
                  <a:gd name="T89" fmla="*/ 210 h 789"/>
                  <a:gd name="T90" fmla="*/ 269 w 345"/>
                  <a:gd name="T91" fmla="*/ 728 h 789"/>
                  <a:gd name="T92" fmla="*/ 307 w 345"/>
                  <a:gd name="T93" fmla="*/ 673 h 789"/>
                  <a:gd name="T94" fmla="*/ 307 w 345"/>
                  <a:gd name="T95" fmla="*/ 673 h 789"/>
                  <a:gd name="T96" fmla="*/ 307 w 345"/>
                  <a:gd name="T97" fmla="*/ 581 h 789"/>
                  <a:gd name="T98" fmla="*/ 269 w 345"/>
                  <a:gd name="T99" fmla="*/ 529 h 789"/>
                  <a:gd name="T100" fmla="*/ 269 w 345"/>
                  <a:gd name="T101" fmla="*/ 513 h 789"/>
                  <a:gd name="T102" fmla="*/ 307 w 345"/>
                  <a:gd name="T103" fmla="*/ 458 h 789"/>
                  <a:gd name="T104" fmla="*/ 307 w 345"/>
                  <a:gd name="T105" fmla="*/ 45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5" h="789">
                    <a:moveTo>
                      <a:pt x="281" y="397"/>
                    </a:moveTo>
                    <a:lnTo>
                      <a:pt x="281" y="191"/>
                    </a:lnTo>
                    <a:lnTo>
                      <a:pt x="194" y="113"/>
                    </a:lnTo>
                    <a:lnTo>
                      <a:pt x="194" y="83"/>
                    </a:lnTo>
                    <a:lnTo>
                      <a:pt x="182" y="64"/>
                    </a:lnTo>
                    <a:lnTo>
                      <a:pt x="182" y="0"/>
                    </a:lnTo>
                    <a:lnTo>
                      <a:pt x="165" y="0"/>
                    </a:lnTo>
                    <a:lnTo>
                      <a:pt x="165" y="64"/>
                    </a:lnTo>
                    <a:lnTo>
                      <a:pt x="153" y="83"/>
                    </a:lnTo>
                    <a:lnTo>
                      <a:pt x="153" y="113"/>
                    </a:lnTo>
                    <a:lnTo>
                      <a:pt x="64" y="191"/>
                    </a:lnTo>
                    <a:lnTo>
                      <a:pt x="64" y="397"/>
                    </a:lnTo>
                    <a:lnTo>
                      <a:pt x="0" y="397"/>
                    </a:lnTo>
                    <a:lnTo>
                      <a:pt x="0" y="789"/>
                    </a:lnTo>
                    <a:lnTo>
                      <a:pt x="345" y="789"/>
                    </a:lnTo>
                    <a:lnTo>
                      <a:pt x="345" y="397"/>
                    </a:lnTo>
                    <a:lnTo>
                      <a:pt x="281" y="397"/>
                    </a:lnTo>
                    <a:close/>
                    <a:moveTo>
                      <a:pt x="78" y="728"/>
                    </a:moveTo>
                    <a:lnTo>
                      <a:pt x="40" y="728"/>
                    </a:lnTo>
                    <a:lnTo>
                      <a:pt x="40" y="690"/>
                    </a:lnTo>
                    <a:lnTo>
                      <a:pt x="78" y="690"/>
                    </a:lnTo>
                    <a:lnTo>
                      <a:pt x="78" y="728"/>
                    </a:lnTo>
                    <a:close/>
                    <a:moveTo>
                      <a:pt x="78" y="673"/>
                    </a:moveTo>
                    <a:lnTo>
                      <a:pt x="40" y="673"/>
                    </a:lnTo>
                    <a:lnTo>
                      <a:pt x="40" y="636"/>
                    </a:lnTo>
                    <a:lnTo>
                      <a:pt x="78" y="636"/>
                    </a:lnTo>
                    <a:lnTo>
                      <a:pt x="78" y="673"/>
                    </a:lnTo>
                    <a:close/>
                    <a:moveTo>
                      <a:pt x="78" y="619"/>
                    </a:moveTo>
                    <a:lnTo>
                      <a:pt x="40" y="619"/>
                    </a:lnTo>
                    <a:lnTo>
                      <a:pt x="40" y="581"/>
                    </a:lnTo>
                    <a:lnTo>
                      <a:pt x="78" y="581"/>
                    </a:lnTo>
                    <a:lnTo>
                      <a:pt x="78" y="619"/>
                    </a:lnTo>
                    <a:close/>
                    <a:moveTo>
                      <a:pt x="78" y="567"/>
                    </a:moveTo>
                    <a:lnTo>
                      <a:pt x="40" y="567"/>
                    </a:lnTo>
                    <a:lnTo>
                      <a:pt x="40" y="529"/>
                    </a:lnTo>
                    <a:lnTo>
                      <a:pt x="78" y="529"/>
                    </a:lnTo>
                    <a:lnTo>
                      <a:pt x="78" y="567"/>
                    </a:lnTo>
                    <a:close/>
                    <a:moveTo>
                      <a:pt x="78" y="513"/>
                    </a:moveTo>
                    <a:lnTo>
                      <a:pt x="40" y="513"/>
                    </a:lnTo>
                    <a:lnTo>
                      <a:pt x="40" y="475"/>
                    </a:lnTo>
                    <a:lnTo>
                      <a:pt x="78" y="475"/>
                    </a:lnTo>
                    <a:lnTo>
                      <a:pt x="78" y="513"/>
                    </a:lnTo>
                    <a:close/>
                    <a:moveTo>
                      <a:pt x="78" y="458"/>
                    </a:moveTo>
                    <a:lnTo>
                      <a:pt x="40" y="458"/>
                    </a:lnTo>
                    <a:lnTo>
                      <a:pt x="40" y="421"/>
                    </a:lnTo>
                    <a:lnTo>
                      <a:pt x="78" y="421"/>
                    </a:lnTo>
                    <a:lnTo>
                      <a:pt x="78" y="458"/>
                    </a:lnTo>
                    <a:close/>
                    <a:moveTo>
                      <a:pt x="134" y="728"/>
                    </a:moveTo>
                    <a:lnTo>
                      <a:pt x="97" y="728"/>
                    </a:lnTo>
                    <a:lnTo>
                      <a:pt x="97" y="690"/>
                    </a:lnTo>
                    <a:lnTo>
                      <a:pt x="134" y="690"/>
                    </a:lnTo>
                    <a:lnTo>
                      <a:pt x="134" y="728"/>
                    </a:lnTo>
                    <a:close/>
                    <a:moveTo>
                      <a:pt x="134" y="673"/>
                    </a:moveTo>
                    <a:lnTo>
                      <a:pt x="97" y="673"/>
                    </a:lnTo>
                    <a:lnTo>
                      <a:pt x="97" y="636"/>
                    </a:lnTo>
                    <a:lnTo>
                      <a:pt x="134" y="636"/>
                    </a:lnTo>
                    <a:lnTo>
                      <a:pt x="134" y="673"/>
                    </a:lnTo>
                    <a:close/>
                    <a:moveTo>
                      <a:pt x="134" y="619"/>
                    </a:moveTo>
                    <a:lnTo>
                      <a:pt x="97" y="619"/>
                    </a:lnTo>
                    <a:lnTo>
                      <a:pt x="97" y="581"/>
                    </a:lnTo>
                    <a:lnTo>
                      <a:pt x="134" y="581"/>
                    </a:lnTo>
                    <a:lnTo>
                      <a:pt x="134" y="619"/>
                    </a:lnTo>
                    <a:close/>
                    <a:moveTo>
                      <a:pt x="134" y="567"/>
                    </a:moveTo>
                    <a:lnTo>
                      <a:pt x="97" y="567"/>
                    </a:lnTo>
                    <a:lnTo>
                      <a:pt x="97" y="529"/>
                    </a:lnTo>
                    <a:lnTo>
                      <a:pt x="134" y="529"/>
                    </a:lnTo>
                    <a:lnTo>
                      <a:pt x="134" y="567"/>
                    </a:lnTo>
                    <a:close/>
                    <a:moveTo>
                      <a:pt x="134" y="513"/>
                    </a:moveTo>
                    <a:lnTo>
                      <a:pt x="97" y="513"/>
                    </a:lnTo>
                    <a:lnTo>
                      <a:pt x="97" y="475"/>
                    </a:lnTo>
                    <a:lnTo>
                      <a:pt x="134" y="475"/>
                    </a:lnTo>
                    <a:lnTo>
                      <a:pt x="134" y="513"/>
                    </a:lnTo>
                    <a:close/>
                    <a:moveTo>
                      <a:pt x="134" y="458"/>
                    </a:moveTo>
                    <a:lnTo>
                      <a:pt x="97" y="458"/>
                    </a:lnTo>
                    <a:lnTo>
                      <a:pt x="97" y="421"/>
                    </a:lnTo>
                    <a:lnTo>
                      <a:pt x="134" y="421"/>
                    </a:lnTo>
                    <a:lnTo>
                      <a:pt x="134" y="458"/>
                    </a:lnTo>
                    <a:close/>
                    <a:moveTo>
                      <a:pt x="134" y="354"/>
                    </a:moveTo>
                    <a:lnTo>
                      <a:pt x="97" y="354"/>
                    </a:lnTo>
                    <a:lnTo>
                      <a:pt x="97" y="317"/>
                    </a:lnTo>
                    <a:lnTo>
                      <a:pt x="134" y="317"/>
                    </a:lnTo>
                    <a:lnTo>
                      <a:pt x="134" y="354"/>
                    </a:lnTo>
                    <a:close/>
                    <a:moveTo>
                      <a:pt x="134" y="302"/>
                    </a:moveTo>
                    <a:lnTo>
                      <a:pt x="97" y="302"/>
                    </a:lnTo>
                    <a:lnTo>
                      <a:pt x="97" y="265"/>
                    </a:lnTo>
                    <a:lnTo>
                      <a:pt x="134" y="265"/>
                    </a:lnTo>
                    <a:lnTo>
                      <a:pt x="134" y="302"/>
                    </a:lnTo>
                    <a:close/>
                    <a:moveTo>
                      <a:pt x="134" y="248"/>
                    </a:moveTo>
                    <a:lnTo>
                      <a:pt x="97" y="248"/>
                    </a:lnTo>
                    <a:lnTo>
                      <a:pt x="97" y="210"/>
                    </a:lnTo>
                    <a:lnTo>
                      <a:pt x="134" y="210"/>
                    </a:lnTo>
                    <a:lnTo>
                      <a:pt x="134" y="248"/>
                    </a:lnTo>
                    <a:close/>
                    <a:moveTo>
                      <a:pt x="191" y="728"/>
                    </a:moveTo>
                    <a:lnTo>
                      <a:pt x="153" y="728"/>
                    </a:lnTo>
                    <a:lnTo>
                      <a:pt x="153" y="690"/>
                    </a:lnTo>
                    <a:lnTo>
                      <a:pt x="191" y="690"/>
                    </a:lnTo>
                    <a:lnTo>
                      <a:pt x="191" y="728"/>
                    </a:lnTo>
                    <a:close/>
                    <a:moveTo>
                      <a:pt x="191" y="673"/>
                    </a:moveTo>
                    <a:lnTo>
                      <a:pt x="153" y="673"/>
                    </a:lnTo>
                    <a:lnTo>
                      <a:pt x="153" y="636"/>
                    </a:lnTo>
                    <a:lnTo>
                      <a:pt x="191" y="636"/>
                    </a:lnTo>
                    <a:lnTo>
                      <a:pt x="191" y="673"/>
                    </a:lnTo>
                    <a:close/>
                    <a:moveTo>
                      <a:pt x="191" y="619"/>
                    </a:moveTo>
                    <a:lnTo>
                      <a:pt x="153" y="619"/>
                    </a:lnTo>
                    <a:lnTo>
                      <a:pt x="153" y="581"/>
                    </a:lnTo>
                    <a:lnTo>
                      <a:pt x="191" y="581"/>
                    </a:lnTo>
                    <a:lnTo>
                      <a:pt x="191" y="619"/>
                    </a:lnTo>
                    <a:close/>
                    <a:moveTo>
                      <a:pt x="191" y="567"/>
                    </a:moveTo>
                    <a:lnTo>
                      <a:pt x="153" y="567"/>
                    </a:lnTo>
                    <a:lnTo>
                      <a:pt x="153" y="529"/>
                    </a:lnTo>
                    <a:lnTo>
                      <a:pt x="191" y="529"/>
                    </a:lnTo>
                    <a:lnTo>
                      <a:pt x="191" y="567"/>
                    </a:lnTo>
                    <a:close/>
                    <a:moveTo>
                      <a:pt x="191" y="513"/>
                    </a:moveTo>
                    <a:lnTo>
                      <a:pt x="153" y="513"/>
                    </a:lnTo>
                    <a:lnTo>
                      <a:pt x="153" y="475"/>
                    </a:lnTo>
                    <a:lnTo>
                      <a:pt x="191" y="475"/>
                    </a:lnTo>
                    <a:lnTo>
                      <a:pt x="191" y="513"/>
                    </a:lnTo>
                    <a:close/>
                    <a:moveTo>
                      <a:pt x="191" y="458"/>
                    </a:moveTo>
                    <a:lnTo>
                      <a:pt x="153" y="458"/>
                    </a:lnTo>
                    <a:lnTo>
                      <a:pt x="153" y="421"/>
                    </a:lnTo>
                    <a:lnTo>
                      <a:pt x="191" y="421"/>
                    </a:lnTo>
                    <a:lnTo>
                      <a:pt x="191" y="458"/>
                    </a:lnTo>
                    <a:close/>
                    <a:moveTo>
                      <a:pt x="191" y="354"/>
                    </a:moveTo>
                    <a:lnTo>
                      <a:pt x="153" y="354"/>
                    </a:lnTo>
                    <a:lnTo>
                      <a:pt x="153" y="317"/>
                    </a:lnTo>
                    <a:lnTo>
                      <a:pt x="191" y="317"/>
                    </a:lnTo>
                    <a:lnTo>
                      <a:pt x="191" y="354"/>
                    </a:lnTo>
                    <a:close/>
                    <a:moveTo>
                      <a:pt x="191" y="302"/>
                    </a:moveTo>
                    <a:lnTo>
                      <a:pt x="153" y="302"/>
                    </a:lnTo>
                    <a:lnTo>
                      <a:pt x="153" y="265"/>
                    </a:lnTo>
                    <a:lnTo>
                      <a:pt x="191" y="265"/>
                    </a:lnTo>
                    <a:lnTo>
                      <a:pt x="191" y="302"/>
                    </a:lnTo>
                    <a:close/>
                    <a:moveTo>
                      <a:pt x="191" y="248"/>
                    </a:moveTo>
                    <a:lnTo>
                      <a:pt x="153" y="248"/>
                    </a:lnTo>
                    <a:lnTo>
                      <a:pt x="153" y="210"/>
                    </a:lnTo>
                    <a:lnTo>
                      <a:pt x="191" y="210"/>
                    </a:lnTo>
                    <a:lnTo>
                      <a:pt x="191" y="248"/>
                    </a:lnTo>
                    <a:close/>
                    <a:moveTo>
                      <a:pt x="248" y="728"/>
                    </a:moveTo>
                    <a:lnTo>
                      <a:pt x="212" y="728"/>
                    </a:lnTo>
                    <a:lnTo>
                      <a:pt x="212" y="690"/>
                    </a:lnTo>
                    <a:lnTo>
                      <a:pt x="248" y="690"/>
                    </a:lnTo>
                    <a:lnTo>
                      <a:pt x="248" y="728"/>
                    </a:lnTo>
                    <a:close/>
                    <a:moveTo>
                      <a:pt x="248" y="673"/>
                    </a:moveTo>
                    <a:lnTo>
                      <a:pt x="212" y="673"/>
                    </a:lnTo>
                    <a:lnTo>
                      <a:pt x="212" y="636"/>
                    </a:lnTo>
                    <a:lnTo>
                      <a:pt x="248" y="636"/>
                    </a:lnTo>
                    <a:lnTo>
                      <a:pt x="248" y="673"/>
                    </a:lnTo>
                    <a:close/>
                    <a:moveTo>
                      <a:pt x="248" y="619"/>
                    </a:moveTo>
                    <a:lnTo>
                      <a:pt x="212" y="619"/>
                    </a:lnTo>
                    <a:lnTo>
                      <a:pt x="212" y="581"/>
                    </a:lnTo>
                    <a:lnTo>
                      <a:pt x="248" y="581"/>
                    </a:lnTo>
                    <a:lnTo>
                      <a:pt x="248" y="619"/>
                    </a:lnTo>
                    <a:close/>
                    <a:moveTo>
                      <a:pt x="248" y="567"/>
                    </a:moveTo>
                    <a:lnTo>
                      <a:pt x="212" y="567"/>
                    </a:lnTo>
                    <a:lnTo>
                      <a:pt x="212" y="529"/>
                    </a:lnTo>
                    <a:lnTo>
                      <a:pt x="248" y="529"/>
                    </a:lnTo>
                    <a:lnTo>
                      <a:pt x="248" y="567"/>
                    </a:lnTo>
                    <a:close/>
                    <a:moveTo>
                      <a:pt x="248" y="513"/>
                    </a:moveTo>
                    <a:lnTo>
                      <a:pt x="212" y="513"/>
                    </a:lnTo>
                    <a:lnTo>
                      <a:pt x="212" y="475"/>
                    </a:lnTo>
                    <a:lnTo>
                      <a:pt x="248" y="475"/>
                    </a:lnTo>
                    <a:lnTo>
                      <a:pt x="248" y="513"/>
                    </a:lnTo>
                    <a:close/>
                    <a:moveTo>
                      <a:pt x="248" y="458"/>
                    </a:moveTo>
                    <a:lnTo>
                      <a:pt x="212" y="458"/>
                    </a:lnTo>
                    <a:lnTo>
                      <a:pt x="212" y="421"/>
                    </a:lnTo>
                    <a:lnTo>
                      <a:pt x="248" y="421"/>
                    </a:lnTo>
                    <a:lnTo>
                      <a:pt x="248" y="458"/>
                    </a:lnTo>
                    <a:close/>
                    <a:moveTo>
                      <a:pt x="248" y="354"/>
                    </a:moveTo>
                    <a:lnTo>
                      <a:pt x="212" y="354"/>
                    </a:lnTo>
                    <a:lnTo>
                      <a:pt x="212" y="317"/>
                    </a:lnTo>
                    <a:lnTo>
                      <a:pt x="248" y="317"/>
                    </a:lnTo>
                    <a:lnTo>
                      <a:pt x="248" y="354"/>
                    </a:lnTo>
                    <a:close/>
                    <a:moveTo>
                      <a:pt x="248" y="302"/>
                    </a:moveTo>
                    <a:lnTo>
                      <a:pt x="212" y="302"/>
                    </a:lnTo>
                    <a:lnTo>
                      <a:pt x="212" y="265"/>
                    </a:lnTo>
                    <a:lnTo>
                      <a:pt x="248" y="265"/>
                    </a:lnTo>
                    <a:lnTo>
                      <a:pt x="248" y="302"/>
                    </a:lnTo>
                    <a:close/>
                    <a:moveTo>
                      <a:pt x="248" y="248"/>
                    </a:moveTo>
                    <a:lnTo>
                      <a:pt x="212" y="248"/>
                    </a:lnTo>
                    <a:lnTo>
                      <a:pt x="212" y="210"/>
                    </a:lnTo>
                    <a:lnTo>
                      <a:pt x="248" y="210"/>
                    </a:lnTo>
                    <a:lnTo>
                      <a:pt x="248" y="248"/>
                    </a:lnTo>
                    <a:close/>
                    <a:moveTo>
                      <a:pt x="307" y="728"/>
                    </a:moveTo>
                    <a:lnTo>
                      <a:pt x="269" y="728"/>
                    </a:lnTo>
                    <a:lnTo>
                      <a:pt x="269" y="690"/>
                    </a:lnTo>
                    <a:lnTo>
                      <a:pt x="307" y="690"/>
                    </a:lnTo>
                    <a:lnTo>
                      <a:pt x="307" y="728"/>
                    </a:lnTo>
                    <a:close/>
                    <a:moveTo>
                      <a:pt x="307" y="673"/>
                    </a:moveTo>
                    <a:lnTo>
                      <a:pt x="269" y="673"/>
                    </a:lnTo>
                    <a:lnTo>
                      <a:pt x="269" y="636"/>
                    </a:lnTo>
                    <a:lnTo>
                      <a:pt x="307" y="636"/>
                    </a:lnTo>
                    <a:lnTo>
                      <a:pt x="307" y="673"/>
                    </a:lnTo>
                    <a:close/>
                    <a:moveTo>
                      <a:pt x="307" y="619"/>
                    </a:moveTo>
                    <a:lnTo>
                      <a:pt x="269" y="619"/>
                    </a:lnTo>
                    <a:lnTo>
                      <a:pt x="269" y="581"/>
                    </a:lnTo>
                    <a:lnTo>
                      <a:pt x="307" y="581"/>
                    </a:lnTo>
                    <a:lnTo>
                      <a:pt x="307" y="619"/>
                    </a:lnTo>
                    <a:close/>
                    <a:moveTo>
                      <a:pt x="307" y="567"/>
                    </a:moveTo>
                    <a:lnTo>
                      <a:pt x="269" y="567"/>
                    </a:lnTo>
                    <a:lnTo>
                      <a:pt x="269" y="529"/>
                    </a:lnTo>
                    <a:lnTo>
                      <a:pt x="307" y="529"/>
                    </a:lnTo>
                    <a:lnTo>
                      <a:pt x="307" y="567"/>
                    </a:lnTo>
                    <a:close/>
                    <a:moveTo>
                      <a:pt x="307" y="513"/>
                    </a:moveTo>
                    <a:lnTo>
                      <a:pt x="269" y="513"/>
                    </a:lnTo>
                    <a:lnTo>
                      <a:pt x="269" y="475"/>
                    </a:lnTo>
                    <a:lnTo>
                      <a:pt x="307" y="475"/>
                    </a:lnTo>
                    <a:lnTo>
                      <a:pt x="307" y="513"/>
                    </a:lnTo>
                    <a:close/>
                    <a:moveTo>
                      <a:pt x="307" y="458"/>
                    </a:moveTo>
                    <a:lnTo>
                      <a:pt x="269" y="458"/>
                    </a:lnTo>
                    <a:lnTo>
                      <a:pt x="269" y="421"/>
                    </a:lnTo>
                    <a:lnTo>
                      <a:pt x="307" y="421"/>
                    </a:lnTo>
                    <a:lnTo>
                      <a:pt x="307" y="4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97028" y="5453569"/>
                <a:ext cx="1031051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结论二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313666" y="2312068"/>
            <a:ext cx="2797176" cy="3721100"/>
            <a:chOff x="8313666" y="2247900"/>
            <a:chExt cx="2797176" cy="3721100"/>
          </a:xfrm>
        </p:grpSpPr>
        <p:sp>
          <p:nvSpPr>
            <p:cNvPr id="50" name="圆角矩形 49"/>
            <p:cNvSpPr/>
            <p:nvPr/>
          </p:nvSpPr>
          <p:spPr>
            <a:xfrm>
              <a:off x="8313666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339782" y="5372435"/>
              <a:ext cx="1579439" cy="498574"/>
              <a:chOff x="9339782" y="5372435"/>
              <a:chExt cx="1579439" cy="49857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0457971" y="5372435"/>
                <a:ext cx="461250" cy="438062"/>
                <a:chOff x="3875793" y="1313639"/>
                <a:chExt cx="239806" cy="227751"/>
              </a:xfrm>
              <a:solidFill>
                <a:schemeClr val="bg1"/>
              </a:solidFill>
            </p:grpSpPr>
            <p:sp>
              <p:nvSpPr>
                <p:cNvPr id="54" name="Freeform 1208"/>
                <p:cNvSpPr>
                  <a:spLocks noEditPoints="1"/>
                </p:cNvSpPr>
                <p:nvPr/>
              </p:nvSpPr>
              <p:spPr bwMode="auto">
                <a:xfrm>
                  <a:off x="3875793" y="1318806"/>
                  <a:ext cx="239806" cy="84385"/>
                </a:xfrm>
                <a:custGeom>
                  <a:avLst/>
                  <a:gdLst>
                    <a:gd name="T0" fmla="*/ 193 w 236"/>
                    <a:gd name="T1" fmla="*/ 0 h 83"/>
                    <a:gd name="T2" fmla="*/ 150 w 236"/>
                    <a:gd name="T3" fmla="*/ 0 h 83"/>
                    <a:gd name="T4" fmla="*/ 118 w 236"/>
                    <a:gd name="T5" fmla="*/ 0 h 83"/>
                    <a:gd name="T6" fmla="*/ 85 w 236"/>
                    <a:gd name="T7" fmla="*/ 0 h 83"/>
                    <a:gd name="T8" fmla="*/ 43 w 236"/>
                    <a:gd name="T9" fmla="*/ 0 h 83"/>
                    <a:gd name="T10" fmla="*/ 0 w 236"/>
                    <a:gd name="T11" fmla="*/ 72 h 83"/>
                    <a:gd name="T12" fmla="*/ 22 w 236"/>
                    <a:gd name="T13" fmla="*/ 73 h 83"/>
                    <a:gd name="T14" fmla="*/ 43 w 236"/>
                    <a:gd name="T15" fmla="*/ 73 h 83"/>
                    <a:gd name="T16" fmla="*/ 54 w 236"/>
                    <a:gd name="T17" fmla="*/ 83 h 83"/>
                    <a:gd name="T18" fmla="*/ 64 w 236"/>
                    <a:gd name="T19" fmla="*/ 72 h 83"/>
                    <a:gd name="T20" fmla="*/ 96 w 236"/>
                    <a:gd name="T21" fmla="*/ 83 h 83"/>
                    <a:gd name="T22" fmla="*/ 107 w 236"/>
                    <a:gd name="T23" fmla="*/ 72 h 83"/>
                    <a:gd name="T24" fmla="*/ 118 w 236"/>
                    <a:gd name="T25" fmla="*/ 83 h 83"/>
                    <a:gd name="T26" fmla="*/ 129 w 236"/>
                    <a:gd name="T27" fmla="*/ 73 h 83"/>
                    <a:gd name="T28" fmla="*/ 161 w 236"/>
                    <a:gd name="T29" fmla="*/ 83 h 83"/>
                    <a:gd name="T30" fmla="*/ 172 w 236"/>
                    <a:gd name="T31" fmla="*/ 73 h 83"/>
                    <a:gd name="T32" fmla="*/ 193 w 236"/>
                    <a:gd name="T33" fmla="*/ 73 h 83"/>
                    <a:gd name="T34" fmla="*/ 214 w 236"/>
                    <a:gd name="T35" fmla="*/ 72 h 83"/>
                    <a:gd name="T36" fmla="*/ 225 w 236"/>
                    <a:gd name="T37" fmla="*/ 83 h 83"/>
                    <a:gd name="T38" fmla="*/ 22 w 236"/>
                    <a:gd name="T39" fmla="*/ 65 h 83"/>
                    <a:gd name="T40" fmla="*/ 22 w 236"/>
                    <a:gd name="T41" fmla="*/ 65 h 83"/>
                    <a:gd name="T42" fmla="*/ 18 w 236"/>
                    <a:gd name="T43" fmla="*/ 64 h 83"/>
                    <a:gd name="T44" fmla="*/ 11 w 236"/>
                    <a:gd name="T45" fmla="*/ 80 h 83"/>
                    <a:gd name="T46" fmla="*/ 4 w 236"/>
                    <a:gd name="T47" fmla="*/ 72 h 83"/>
                    <a:gd name="T48" fmla="*/ 45 w 236"/>
                    <a:gd name="T49" fmla="*/ 3 h 83"/>
                    <a:gd name="T50" fmla="*/ 61 w 236"/>
                    <a:gd name="T51" fmla="*/ 62 h 83"/>
                    <a:gd name="T52" fmla="*/ 61 w 236"/>
                    <a:gd name="T53" fmla="*/ 73 h 83"/>
                    <a:gd name="T54" fmla="*/ 46 w 236"/>
                    <a:gd name="T55" fmla="*/ 72 h 83"/>
                    <a:gd name="T56" fmla="*/ 72 w 236"/>
                    <a:gd name="T57" fmla="*/ 3 h 83"/>
                    <a:gd name="T58" fmla="*/ 104 w 236"/>
                    <a:gd name="T59" fmla="*/ 61 h 83"/>
                    <a:gd name="T60" fmla="*/ 104 w 236"/>
                    <a:gd name="T61" fmla="*/ 72 h 83"/>
                    <a:gd name="T62" fmla="*/ 89 w 236"/>
                    <a:gd name="T63" fmla="*/ 73 h 83"/>
                    <a:gd name="T64" fmla="*/ 89 w 236"/>
                    <a:gd name="T65" fmla="*/ 72 h 83"/>
                    <a:gd name="T66" fmla="*/ 109 w 236"/>
                    <a:gd name="T67" fmla="*/ 3 h 83"/>
                    <a:gd name="T68" fmla="*/ 132 w 236"/>
                    <a:gd name="T69" fmla="*/ 73 h 83"/>
                    <a:gd name="T70" fmla="*/ 132 w 236"/>
                    <a:gd name="T71" fmla="*/ 61 h 83"/>
                    <a:gd name="T72" fmla="*/ 134 w 236"/>
                    <a:gd name="T73" fmla="*/ 3 h 83"/>
                    <a:gd name="T74" fmla="*/ 147 w 236"/>
                    <a:gd name="T75" fmla="*/ 72 h 83"/>
                    <a:gd name="T76" fmla="*/ 139 w 236"/>
                    <a:gd name="T77" fmla="*/ 80 h 83"/>
                    <a:gd name="T78" fmla="*/ 175 w 236"/>
                    <a:gd name="T79" fmla="*/ 72 h 83"/>
                    <a:gd name="T80" fmla="*/ 155 w 236"/>
                    <a:gd name="T81" fmla="*/ 3 h 83"/>
                    <a:gd name="T82" fmla="*/ 189 w 236"/>
                    <a:gd name="T83" fmla="*/ 72 h 83"/>
                    <a:gd name="T84" fmla="*/ 182 w 236"/>
                    <a:gd name="T85" fmla="*/ 80 h 83"/>
                    <a:gd name="T86" fmla="*/ 214 w 236"/>
                    <a:gd name="T87" fmla="*/ 64 h 83"/>
                    <a:gd name="T88" fmla="*/ 218 w 236"/>
                    <a:gd name="T89" fmla="*/ 73 h 83"/>
                    <a:gd name="T90" fmla="*/ 218 w 236"/>
                    <a:gd name="T91" fmla="*/ 63 h 83"/>
                    <a:gd name="T92" fmla="*/ 191 w 236"/>
                    <a:gd name="T93" fmla="*/ 3 h 83"/>
                    <a:gd name="T94" fmla="*/ 232 w 236"/>
                    <a:gd name="T95" fmla="*/ 72 h 83"/>
                    <a:gd name="T96" fmla="*/ 225 w 236"/>
                    <a:gd name="T97" fmla="*/ 8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36" h="83">
                      <a:moveTo>
                        <a:pt x="236" y="72"/>
                      </a:moveTo>
                      <a:cubicBezTo>
                        <a:pt x="236" y="64"/>
                        <a:pt x="236" y="64"/>
                        <a:pt x="236" y="64"/>
                      </a:cubicBezTo>
                      <a:cubicBezTo>
                        <a:pt x="193" y="0"/>
                        <a:pt x="193" y="0"/>
                        <a:pt x="193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8"/>
                        <a:pt x="5" y="83"/>
                        <a:pt x="11" y="83"/>
                      </a:cubicBezTo>
                      <a:cubicBezTo>
                        <a:pt x="17" y="83"/>
                        <a:pt x="21" y="79"/>
                        <a:pt x="21" y="73"/>
                      </a:cubicBezTo>
                      <a:cubicBezTo>
                        <a:pt x="22" y="73"/>
                        <a:pt x="22" y="73"/>
                        <a:pt x="22" y="73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8"/>
                        <a:pt x="26" y="83"/>
                        <a:pt x="32" y="83"/>
                      </a:cubicBezTo>
                      <a:cubicBezTo>
                        <a:pt x="38" y="83"/>
                        <a:pt x="43" y="79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3" y="78"/>
                        <a:pt x="48" y="83"/>
                        <a:pt x="54" y="83"/>
                      </a:cubicBezTo>
                      <a:cubicBezTo>
                        <a:pt x="59" y="83"/>
                        <a:pt x="64" y="79"/>
                        <a:pt x="64" y="73"/>
                      </a:cubicBezTo>
                      <a:cubicBezTo>
                        <a:pt x="64" y="73"/>
                        <a:pt x="64" y="73"/>
                        <a:pt x="64" y="73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64" y="78"/>
                        <a:pt x="69" y="83"/>
                        <a:pt x="75" y="83"/>
                      </a:cubicBezTo>
                      <a:cubicBezTo>
                        <a:pt x="81" y="83"/>
                        <a:pt x="85" y="79"/>
                        <a:pt x="86" y="73"/>
                      </a:cubicBezTo>
                      <a:cubicBezTo>
                        <a:pt x="86" y="79"/>
                        <a:pt x="91" y="83"/>
                        <a:pt x="96" y="83"/>
                      </a:cubicBezTo>
                      <a:cubicBezTo>
                        <a:pt x="102" y="83"/>
                        <a:pt x="107" y="79"/>
                        <a:pt x="107" y="73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72"/>
                        <a:pt x="107" y="72"/>
                        <a:pt x="107" y="72"/>
                      </a:cubicBezTo>
                      <a:cubicBezTo>
                        <a:pt x="107" y="78"/>
                        <a:pt x="112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24" y="83"/>
                        <a:pt x="129" y="78"/>
                        <a:pt x="129" y="72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9"/>
                        <a:pt x="134" y="83"/>
                        <a:pt x="139" y="83"/>
                      </a:cubicBezTo>
                      <a:cubicBezTo>
                        <a:pt x="145" y="83"/>
                        <a:pt x="150" y="79"/>
                        <a:pt x="150" y="73"/>
                      </a:cubicBezTo>
                      <a:cubicBezTo>
                        <a:pt x="151" y="79"/>
                        <a:pt x="155" y="83"/>
                        <a:pt x="161" y="83"/>
                      </a:cubicBezTo>
                      <a:cubicBezTo>
                        <a:pt x="167" y="83"/>
                        <a:pt x="171" y="78"/>
                        <a:pt x="171" y="72"/>
                      </a:cubicBezTo>
                      <a:cubicBezTo>
                        <a:pt x="171" y="73"/>
                        <a:pt x="171" y="73"/>
                        <a:pt x="171" y="73"/>
                      </a:cubicBezTo>
                      <a:cubicBezTo>
                        <a:pt x="172" y="73"/>
                        <a:pt x="172" y="73"/>
                        <a:pt x="172" y="73"/>
                      </a:cubicBezTo>
                      <a:cubicBezTo>
                        <a:pt x="172" y="79"/>
                        <a:pt x="176" y="83"/>
                        <a:pt x="182" y="83"/>
                      </a:cubicBezTo>
                      <a:cubicBezTo>
                        <a:pt x="188" y="83"/>
                        <a:pt x="193" y="78"/>
                        <a:pt x="193" y="72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9"/>
                        <a:pt x="198" y="83"/>
                        <a:pt x="204" y="83"/>
                      </a:cubicBezTo>
                      <a:cubicBezTo>
                        <a:pt x="209" y="83"/>
                        <a:pt x="214" y="78"/>
                        <a:pt x="214" y="72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5" y="79"/>
                        <a:pt x="219" y="83"/>
                        <a:pt x="225" y="83"/>
                      </a:cubicBezTo>
                      <a:cubicBezTo>
                        <a:pt x="231" y="83"/>
                        <a:pt x="236" y="78"/>
                        <a:pt x="236" y="72"/>
                      </a:cubicBezTo>
                      <a:cubicBezTo>
                        <a:pt x="236" y="72"/>
                        <a:pt x="236" y="72"/>
                        <a:pt x="236" y="72"/>
                      </a:cubicBezTo>
                      <a:close/>
                      <a:moveTo>
                        <a:pt x="22" y="65"/>
                      </a:moveTo>
                      <a:cubicBezTo>
                        <a:pt x="22" y="64"/>
                        <a:pt x="22" y="64"/>
                        <a:pt x="22" y="64"/>
                      </a:cubicBezTo>
                      <a:cubicBezTo>
                        <a:pt x="22" y="64"/>
                        <a:pt x="22" y="64"/>
                        <a:pt x="22" y="64"/>
                      </a:cubicBezTo>
                      <a:lnTo>
                        <a:pt x="22" y="65"/>
                      </a:lnTo>
                      <a:close/>
                      <a:moveTo>
                        <a:pt x="19" y="63"/>
                      </a:move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8" y="73"/>
                        <a:pt x="18" y="73"/>
                        <a:pt x="18" y="73"/>
                      </a:cubicBezTo>
                      <a:cubicBezTo>
                        <a:pt x="18" y="77"/>
                        <a:pt x="15" y="80"/>
                        <a:pt x="11" y="80"/>
                      </a:cubicBezTo>
                      <a:cubicBezTo>
                        <a:pt x="7" y="80"/>
                        <a:pt x="4" y="77"/>
                        <a:pt x="4" y="73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lnTo>
                        <a:pt x="19" y="63"/>
                      </a:lnTo>
                      <a:close/>
                      <a:moveTo>
                        <a:pt x="61" y="62"/>
                      </a:moveTo>
                      <a:cubicBezTo>
                        <a:pt x="61" y="63"/>
                        <a:pt x="61" y="63"/>
                        <a:pt x="61" y="64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2"/>
                        <a:pt x="61" y="73"/>
                        <a:pt x="61" y="73"/>
                      </a:cubicBezTo>
                      <a:cubicBezTo>
                        <a:pt x="61" y="77"/>
                        <a:pt x="58" y="80"/>
                        <a:pt x="54" y="80"/>
                      </a:cubicBezTo>
                      <a:cubicBezTo>
                        <a:pt x="50" y="80"/>
                        <a:pt x="46" y="77"/>
                        <a:pt x="46" y="73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81" y="3"/>
                        <a:pt x="81" y="3"/>
                        <a:pt x="81" y="3"/>
                      </a:cubicBezTo>
                      <a:lnTo>
                        <a:pt x="61" y="62"/>
                      </a:lnTo>
                      <a:close/>
                      <a:moveTo>
                        <a:pt x="104" y="61"/>
                      </a:moveTo>
                      <a:cubicBezTo>
                        <a:pt x="104" y="61"/>
                        <a:pt x="104" y="61"/>
                        <a:pt x="104" y="61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4" y="73"/>
                        <a:pt x="104" y="73"/>
                        <a:pt x="104" y="73"/>
                      </a:cubicBezTo>
                      <a:cubicBezTo>
                        <a:pt x="104" y="77"/>
                        <a:pt x="100" y="80"/>
                        <a:pt x="96" y="80"/>
                      </a:cubicBezTo>
                      <a:cubicBezTo>
                        <a:pt x="92" y="80"/>
                        <a:pt x="89" y="77"/>
                        <a:pt x="89" y="73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64"/>
                        <a:pt x="89" y="64"/>
                        <a:pt x="89" y="64"/>
                      </a:cubicBezTo>
                      <a:cubicBezTo>
                        <a:pt x="102" y="3"/>
                        <a:pt x="102" y="3"/>
                        <a:pt x="102" y="3"/>
                      </a:cubicBezTo>
                      <a:cubicBezTo>
                        <a:pt x="109" y="3"/>
                        <a:pt x="109" y="3"/>
                        <a:pt x="109" y="3"/>
                      </a:cubicBezTo>
                      <a:lnTo>
                        <a:pt x="104" y="61"/>
                      </a:lnTo>
                      <a:close/>
                      <a:moveTo>
                        <a:pt x="139" y="80"/>
                      </a:moveTo>
                      <a:cubicBezTo>
                        <a:pt x="135" y="80"/>
                        <a:pt x="132" y="77"/>
                        <a:pt x="132" y="73"/>
                      </a:cubicBezTo>
                      <a:cubicBezTo>
                        <a:pt x="132" y="72"/>
                        <a:pt x="132" y="72"/>
                        <a:pt x="132" y="72"/>
                      </a:cubicBezTo>
                      <a:cubicBezTo>
                        <a:pt x="132" y="64"/>
                        <a:pt x="132" y="64"/>
                        <a:pt x="132" y="64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27" y="3"/>
                        <a:pt x="127" y="3"/>
                        <a:pt x="127" y="3"/>
                      </a:cubicBezTo>
                      <a:cubicBezTo>
                        <a:pt x="134" y="3"/>
                        <a:pt x="134" y="3"/>
                        <a:pt x="134" y="3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3"/>
                      </a:cubicBezTo>
                      <a:cubicBezTo>
                        <a:pt x="147" y="77"/>
                        <a:pt x="143" y="80"/>
                        <a:pt x="139" y="80"/>
                      </a:cubicBezTo>
                      <a:close/>
                      <a:moveTo>
                        <a:pt x="182" y="80"/>
                      </a:moveTo>
                      <a:cubicBezTo>
                        <a:pt x="178" y="80"/>
                        <a:pt x="175" y="77"/>
                        <a:pt x="175" y="73"/>
                      </a:cubicBezTo>
                      <a:cubicBezTo>
                        <a:pt x="175" y="73"/>
                        <a:pt x="175" y="72"/>
                        <a:pt x="175" y="72"/>
                      </a:cubicBezTo>
                      <a:cubicBezTo>
                        <a:pt x="175" y="64"/>
                        <a:pt x="175" y="64"/>
                        <a:pt x="175" y="64"/>
                      </a:cubicBezTo>
                      <a:cubicBezTo>
                        <a:pt x="175" y="63"/>
                        <a:pt x="175" y="63"/>
                        <a:pt x="174" y="62"/>
                      </a:cubicBezTo>
                      <a:cubicBezTo>
                        <a:pt x="155" y="3"/>
                        <a:pt x="155" y="3"/>
                        <a:pt x="155" y="3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3"/>
                      </a:cubicBezTo>
                      <a:cubicBezTo>
                        <a:pt x="189" y="77"/>
                        <a:pt x="186" y="80"/>
                        <a:pt x="182" y="80"/>
                      </a:cubicBezTo>
                      <a:close/>
                      <a:moveTo>
                        <a:pt x="214" y="65"/>
                      </a:moveTo>
                      <a:cubicBezTo>
                        <a:pt x="214" y="64"/>
                        <a:pt x="214" y="64"/>
                        <a:pt x="214" y="64"/>
                      </a:cubicBezTo>
                      <a:cubicBezTo>
                        <a:pt x="214" y="64"/>
                        <a:pt x="214" y="64"/>
                        <a:pt x="214" y="64"/>
                      </a:cubicBezTo>
                      <a:lnTo>
                        <a:pt x="214" y="65"/>
                      </a:lnTo>
                      <a:close/>
                      <a:moveTo>
                        <a:pt x="225" y="80"/>
                      </a:moveTo>
                      <a:cubicBezTo>
                        <a:pt x="221" y="80"/>
                        <a:pt x="218" y="77"/>
                        <a:pt x="218" y="73"/>
                      </a:cubicBezTo>
                      <a:cubicBezTo>
                        <a:pt x="218" y="72"/>
                        <a:pt x="218" y="72"/>
                        <a:pt x="218" y="72"/>
                      </a:cubicBezTo>
                      <a:cubicBezTo>
                        <a:pt x="218" y="64"/>
                        <a:pt x="218" y="64"/>
                        <a:pt x="218" y="64"/>
                      </a:cubicBezTo>
                      <a:cubicBezTo>
                        <a:pt x="218" y="63"/>
                        <a:pt x="218" y="63"/>
                        <a:pt x="218" y="63"/>
                      </a:cubicBezTo>
                      <a:cubicBezTo>
                        <a:pt x="217" y="63"/>
                        <a:pt x="217" y="63"/>
                        <a:pt x="217" y="63"/>
                      </a:cubicBezTo>
                      <a:cubicBezTo>
                        <a:pt x="187" y="3"/>
                        <a:pt x="187" y="3"/>
                        <a:pt x="187" y="3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232" y="65"/>
                        <a:pt x="232" y="65"/>
                        <a:pt x="232" y="65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3"/>
                      </a:cubicBezTo>
                      <a:cubicBezTo>
                        <a:pt x="232" y="77"/>
                        <a:pt x="229" y="80"/>
                        <a:pt x="225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Rectangle 1209"/>
                <p:cNvSpPr>
                  <a:spLocks noChangeArrowheads="1"/>
                </p:cNvSpPr>
                <p:nvPr/>
              </p:nvSpPr>
              <p:spPr bwMode="auto">
                <a:xfrm>
                  <a:off x="3919277" y="1313639"/>
                  <a:ext cx="151547" cy="5167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210"/>
                <p:cNvSpPr>
                  <a:spLocks/>
                </p:cNvSpPr>
                <p:nvPr/>
              </p:nvSpPr>
              <p:spPr bwMode="auto">
                <a:xfrm>
                  <a:off x="3893874" y="1392857"/>
                  <a:ext cx="203641" cy="131311"/>
                </a:xfrm>
                <a:custGeom>
                  <a:avLst/>
                  <a:gdLst>
                    <a:gd name="T0" fmla="*/ 473 w 473"/>
                    <a:gd name="T1" fmla="*/ 305 h 305"/>
                    <a:gd name="T2" fmla="*/ 0 w 473"/>
                    <a:gd name="T3" fmla="*/ 305 h 305"/>
                    <a:gd name="T4" fmla="*/ 0 w 473"/>
                    <a:gd name="T5" fmla="*/ 0 h 305"/>
                    <a:gd name="T6" fmla="*/ 17 w 473"/>
                    <a:gd name="T7" fmla="*/ 0 h 305"/>
                    <a:gd name="T8" fmla="*/ 17 w 473"/>
                    <a:gd name="T9" fmla="*/ 289 h 305"/>
                    <a:gd name="T10" fmla="*/ 456 w 473"/>
                    <a:gd name="T11" fmla="*/ 289 h 305"/>
                    <a:gd name="T12" fmla="*/ 456 w 473"/>
                    <a:gd name="T13" fmla="*/ 0 h 305"/>
                    <a:gd name="T14" fmla="*/ 473 w 473"/>
                    <a:gd name="T15" fmla="*/ 0 h 305"/>
                    <a:gd name="T16" fmla="*/ 473 w 473"/>
                    <a:gd name="T17" fmla="*/ 3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3" h="305">
                      <a:moveTo>
                        <a:pt x="473" y="305"/>
                      </a:moveTo>
                      <a:lnTo>
                        <a:pt x="0" y="305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289"/>
                      </a:lnTo>
                      <a:lnTo>
                        <a:pt x="456" y="289"/>
                      </a:lnTo>
                      <a:lnTo>
                        <a:pt x="456" y="0"/>
                      </a:lnTo>
                      <a:lnTo>
                        <a:pt x="473" y="0"/>
                      </a:lnTo>
                      <a:lnTo>
                        <a:pt x="473" y="3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1211"/>
                <p:cNvSpPr>
                  <a:spLocks noChangeArrowheads="1"/>
                </p:cNvSpPr>
                <p:nvPr/>
              </p:nvSpPr>
              <p:spPr bwMode="auto">
                <a:xfrm>
                  <a:off x="3885695" y="1521154"/>
                  <a:ext cx="220002" cy="20236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212"/>
                <p:cNvSpPr>
                  <a:spLocks noEditPoints="1"/>
                </p:cNvSpPr>
                <p:nvPr/>
              </p:nvSpPr>
              <p:spPr bwMode="auto">
                <a:xfrm>
                  <a:off x="4023034" y="1424285"/>
                  <a:ext cx="54247" cy="86538"/>
                </a:xfrm>
                <a:custGeom>
                  <a:avLst/>
                  <a:gdLst>
                    <a:gd name="T0" fmla="*/ 126 w 126"/>
                    <a:gd name="T1" fmla="*/ 201 h 201"/>
                    <a:gd name="T2" fmla="*/ 0 w 126"/>
                    <a:gd name="T3" fmla="*/ 201 h 201"/>
                    <a:gd name="T4" fmla="*/ 0 w 126"/>
                    <a:gd name="T5" fmla="*/ 0 h 201"/>
                    <a:gd name="T6" fmla="*/ 126 w 126"/>
                    <a:gd name="T7" fmla="*/ 0 h 201"/>
                    <a:gd name="T8" fmla="*/ 126 w 126"/>
                    <a:gd name="T9" fmla="*/ 201 h 201"/>
                    <a:gd name="T10" fmla="*/ 17 w 126"/>
                    <a:gd name="T11" fmla="*/ 185 h 201"/>
                    <a:gd name="T12" fmla="*/ 111 w 126"/>
                    <a:gd name="T13" fmla="*/ 185 h 201"/>
                    <a:gd name="T14" fmla="*/ 111 w 126"/>
                    <a:gd name="T15" fmla="*/ 17 h 201"/>
                    <a:gd name="T16" fmla="*/ 17 w 126"/>
                    <a:gd name="T17" fmla="*/ 17 h 201"/>
                    <a:gd name="T18" fmla="*/ 17 w 126"/>
                    <a:gd name="T19" fmla="*/ 185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201">
                      <a:moveTo>
                        <a:pt x="126" y="201"/>
                      </a:moveTo>
                      <a:lnTo>
                        <a:pt x="0" y="201"/>
                      </a:lnTo>
                      <a:lnTo>
                        <a:pt x="0" y="0"/>
                      </a:lnTo>
                      <a:lnTo>
                        <a:pt x="126" y="0"/>
                      </a:lnTo>
                      <a:lnTo>
                        <a:pt x="126" y="201"/>
                      </a:lnTo>
                      <a:close/>
                      <a:moveTo>
                        <a:pt x="17" y="185"/>
                      </a:moveTo>
                      <a:lnTo>
                        <a:pt x="111" y="185"/>
                      </a:lnTo>
                      <a:lnTo>
                        <a:pt x="111" y="17"/>
                      </a:lnTo>
                      <a:lnTo>
                        <a:pt x="17" y="17"/>
                      </a:lnTo>
                      <a:lnTo>
                        <a:pt x="17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213"/>
                <p:cNvSpPr>
                  <a:spLocks noEditPoints="1"/>
                </p:cNvSpPr>
                <p:nvPr/>
              </p:nvSpPr>
              <p:spPr bwMode="auto">
                <a:xfrm>
                  <a:off x="3922291" y="1424285"/>
                  <a:ext cx="72329" cy="59413"/>
                </a:xfrm>
                <a:custGeom>
                  <a:avLst/>
                  <a:gdLst>
                    <a:gd name="T0" fmla="*/ 168 w 168"/>
                    <a:gd name="T1" fmla="*/ 138 h 138"/>
                    <a:gd name="T2" fmla="*/ 0 w 168"/>
                    <a:gd name="T3" fmla="*/ 138 h 138"/>
                    <a:gd name="T4" fmla="*/ 0 w 168"/>
                    <a:gd name="T5" fmla="*/ 0 h 138"/>
                    <a:gd name="T6" fmla="*/ 168 w 168"/>
                    <a:gd name="T7" fmla="*/ 0 h 138"/>
                    <a:gd name="T8" fmla="*/ 168 w 168"/>
                    <a:gd name="T9" fmla="*/ 138 h 138"/>
                    <a:gd name="T10" fmla="*/ 14 w 168"/>
                    <a:gd name="T11" fmla="*/ 121 h 138"/>
                    <a:gd name="T12" fmla="*/ 152 w 168"/>
                    <a:gd name="T13" fmla="*/ 121 h 138"/>
                    <a:gd name="T14" fmla="*/ 152 w 168"/>
                    <a:gd name="T15" fmla="*/ 17 h 138"/>
                    <a:gd name="T16" fmla="*/ 14 w 168"/>
                    <a:gd name="T17" fmla="*/ 17 h 138"/>
                    <a:gd name="T18" fmla="*/ 14 w 168"/>
                    <a:gd name="T19" fmla="*/ 121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8" h="138">
                      <a:moveTo>
                        <a:pt x="168" y="138"/>
                      </a:moveTo>
                      <a:lnTo>
                        <a:pt x="0" y="138"/>
                      </a:lnTo>
                      <a:lnTo>
                        <a:pt x="0" y="0"/>
                      </a:lnTo>
                      <a:lnTo>
                        <a:pt x="168" y="0"/>
                      </a:lnTo>
                      <a:lnTo>
                        <a:pt x="168" y="138"/>
                      </a:lnTo>
                      <a:close/>
                      <a:moveTo>
                        <a:pt x="14" y="121"/>
                      </a:moveTo>
                      <a:lnTo>
                        <a:pt x="152" y="121"/>
                      </a:lnTo>
                      <a:lnTo>
                        <a:pt x="152" y="17"/>
                      </a:lnTo>
                      <a:lnTo>
                        <a:pt x="14" y="17"/>
                      </a:lnTo>
                      <a:lnTo>
                        <a:pt x="14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Rectangle 1214"/>
                <p:cNvSpPr>
                  <a:spLocks noChangeArrowheads="1"/>
                </p:cNvSpPr>
                <p:nvPr/>
              </p:nvSpPr>
              <p:spPr bwMode="auto">
                <a:xfrm>
                  <a:off x="3955011" y="1427730"/>
                  <a:ext cx="6888" cy="525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Rectangle 1215"/>
                <p:cNvSpPr>
                  <a:spLocks noChangeArrowheads="1"/>
                </p:cNvSpPr>
                <p:nvPr/>
              </p:nvSpPr>
              <p:spPr bwMode="auto">
                <a:xfrm>
                  <a:off x="4035519" y="1464325"/>
                  <a:ext cx="6888" cy="1593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9339782" y="5440122"/>
                <a:ext cx="1031052" cy="43088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结论三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496412" y="1483009"/>
            <a:ext cx="2592988" cy="3562597"/>
            <a:chOff x="1496412" y="1418841"/>
            <a:chExt cx="2592988" cy="3562597"/>
          </a:xfrm>
        </p:grpSpPr>
        <p:sp>
          <p:nvSpPr>
            <p:cNvPr id="63" name="圆角矩形标注 62"/>
            <p:cNvSpPr/>
            <p:nvPr/>
          </p:nvSpPr>
          <p:spPr>
            <a:xfrm>
              <a:off x="1496412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2269574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388418" y="1722409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722187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007626" y="1483009"/>
            <a:ext cx="2592988" cy="3562597"/>
            <a:chOff x="5007626" y="1418841"/>
            <a:chExt cx="2592988" cy="3562597"/>
          </a:xfrm>
        </p:grpSpPr>
        <p:sp>
          <p:nvSpPr>
            <p:cNvPr id="68" name="圆角矩形标注 67"/>
            <p:cNvSpPr/>
            <p:nvPr/>
          </p:nvSpPr>
          <p:spPr>
            <a:xfrm>
              <a:off x="5007626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851922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970766" y="1722409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33401" y="2656856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16253" y="1483009"/>
            <a:ext cx="2592988" cy="3562597"/>
            <a:chOff x="8416253" y="1418841"/>
            <a:chExt cx="2592988" cy="3562597"/>
          </a:xfrm>
        </p:grpSpPr>
        <p:sp>
          <p:nvSpPr>
            <p:cNvPr id="73" name="圆角矩形标注 72"/>
            <p:cNvSpPr/>
            <p:nvPr/>
          </p:nvSpPr>
          <p:spPr>
            <a:xfrm>
              <a:off x="8416253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315590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434434" y="1722409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642028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课题总结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4228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 p14:bounceEnd="62000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 p14:bounceEnd="62000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 p14:bounceEnd="62000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组合 33"/>
          <p:cNvGrpSpPr>
            <a:grpSpLocks/>
          </p:cNvGrpSpPr>
          <p:nvPr/>
        </p:nvGrpSpPr>
        <p:grpSpPr bwMode="auto">
          <a:xfrm>
            <a:off x="1242167" y="2355173"/>
            <a:ext cx="2955147" cy="2953276"/>
            <a:chOff x="1754168" y="3653262"/>
            <a:chExt cx="1857599" cy="1857597"/>
          </a:xfrm>
        </p:grpSpPr>
        <p:sp>
          <p:nvSpPr>
            <p:cNvPr id="282" name="椭圆 281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1911530" y="3807508"/>
              <a:ext cx="1542876" cy="15427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4" name="椭圆 283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0087C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5" name="Rectangle 46"/>
          <p:cNvSpPr>
            <a:spLocks noChangeArrowheads="1"/>
          </p:cNvSpPr>
          <p:nvPr/>
        </p:nvSpPr>
        <p:spPr bwMode="auto">
          <a:xfrm>
            <a:off x="1543483" y="3123826"/>
            <a:ext cx="2352516" cy="64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64" tIns="45732" rIns="91464" bIns="45732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课后作业</a:t>
            </a:r>
          </a:p>
        </p:txBody>
      </p:sp>
      <p:grpSp>
        <p:nvGrpSpPr>
          <p:cNvPr id="286" name="组合 285"/>
          <p:cNvGrpSpPr/>
          <p:nvPr/>
        </p:nvGrpSpPr>
        <p:grpSpPr>
          <a:xfrm>
            <a:off x="4184233" y="1721798"/>
            <a:ext cx="1478839" cy="1119486"/>
            <a:chOff x="4184233" y="1818050"/>
            <a:chExt cx="1478839" cy="1119486"/>
          </a:xfrm>
        </p:grpSpPr>
        <p:sp>
          <p:nvSpPr>
            <p:cNvPr id="287" name="任意多边形 15"/>
            <p:cNvSpPr>
              <a:spLocks/>
            </p:cNvSpPr>
            <p:nvPr/>
          </p:nvSpPr>
          <p:spPr bwMode="auto">
            <a:xfrm rot="16200000">
              <a:off x="4363910" y="163837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8" name="Oval 53"/>
            <p:cNvSpPr>
              <a:spLocks noChangeArrowheads="1"/>
            </p:cNvSpPr>
            <p:nvPr/>
          </p:nvSpPr>
          <p:spPr bwMode="auto">
            <a:xfrm>
              <a:off x="4257822" y="1898097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9" name="Rectangle 47"/>
            <p:cNvSpPr>
              <a:spLocks noChangeArrowheads="1"/>
            </p:cNvSpPr>
            <p:nvPr/>
          </p:nvSpPr>
          <p:spPr bwMode="auto">
            <a:xfrm>
              <a:off x="4517023" y="2054615"/>
              <a:ext cx="44119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728090" y="3274318"/>
            <a:ext cx="1478839" cy="1119486"/>
            <a:chOff x="4728090" y="3370570"/>
            <a:chExt cx="1478839" cy="1119486"/>
          </a:xfrm>
        </p:grpSpPr>
        <p:sp>
          <p:nvSpPr>
            <p:cNvPr id="291" name="任意多边形 15"/>
            <p:cNvSpPr>
              <a:spLocks/>
            </p:cNvSpPr>
            <p:nvPr/>
          </p:nvSpPr>
          <p:spPr bwMode="auto">
            <a:xfrm rot="16200000">
              <a:off x="4907767" y="319089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2" name="Oval 53"/>
            <p:cNvSpPr>
              <a:spLocks noChangeArrowheads="1"/>
            </p:cNvSpPr>
            <p:nvPr/>
          </p:nvSpPr>
          <p:spPr bwMode="auto">
            <a:xfrm>
              <a:off x="4801679" y="3449028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3" name="Rectangle 48"/>
            <p:cNvSpPr>
              <a:spLocks noChangeArrowheads="1"/>
            </p:cNvSpPr>
            <p:nvPr/>
          </p:nvSpPr>
          <p:spPr bwMode="auto">
            <a:xfrm>
              <a:off x="5060880" y="3605546"/>
              <a:ext cx="44119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4184233" y="4826837"/>
            <a:ext cx="1478839" cy="1119486"/>
            <a:chOff x="4184233" y="4923089"/>
            <a:chExt cx="1478839" cy="1119486"/>
          </a:xfrm>
        </p:grpSpPr>
        <p:sp>
          <p:nvSpPr>
            <p:cNvPr id="295" name="任意多边形 15"/>
            <p:cNvSpPr>
              <a:spLocks/>
            </p:cNvSpPr>
            <p:nvPr/>
          </p:nvSpPr>
          <p:spPr bwMode="auto">
            <a:xfrm rot="16200000">
              <a:off x="4363910" y="4743412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6" name="Oval 53"/>
            <p:cNvSpPr>
              <a:spLocks noChangeArrowheads="1"/>
            </p:cNvSpPr>
            <p:nvPr/>
          </p:nvSpPr>
          <p:spPr bwMode="auto">
            <a:xfrm>
              <a:off x="4257822" y="5003136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7" name="Rectangle 49"/>
            <p:cNvSpPr>
              <a:spLocks noChangeArrowheads="1"/>
            </p:cNvSpPr>
            <p:nvPr/>
          </p:nvSpPr>
          <p:spPr bwMode="auto">
            <a:xfrm>
              <a:off x="4517023" y="5159654"/>
              <a:ext cx="44119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298" name="TextBox 23"/>
          <p:cNvSpPr txBox="1"/>
          <p:nvPr/>
        </p:nvSpPr>
        <p:spPr>
          <a:xfrm>
            <a:off x="5974049" y="1825291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提升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学习趣味</a:t>
            </a:r>
          </a:p>
        </p:txBody>
      </p:sp>
      <p:sp>
        <p:nvSpPr>
          <p:cNvPr id="299" name="矩形 298"/>
          <p:cNvSpPr/>
          <p:nvPr/>
        </p:nvSpPr>
        <p:spPr>
          <a:xfrm>
            <a:off x="5974050" y="2224908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sp>
        <p:nvSpPr>
          <p:cNvPr id="300" name="TextBox 23"/>
          <p:cNvSpPr txBox="1"/>
          <p:nvPr/>
        </p:nvSpPr>
        <p:spPr>
          <a:xfrm>
            <a:off x="6520375" y="3375719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回顾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知识点滴</a:t>
            </a:r>
          </a:p>
        </p:txBody>
      </p:sp>
      <p:sp>
        <p:nvSpPr>
          <p:cNvPr id="301" name="矩形 300"/>
          <p:cNvSpPr/>
          <p:nvPr/>
        </p:nvSpPr>
        <p:spPr>
          <a:xfrm>
            <a:off x="6520376" y="3775336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sp>
        <p:nvSpPr>
          <p:cNvPr id="302" name="TextBox 23"/>
          <p:cNvSpPr txBox="1"/>
          <p:nvPr/>
        </p:nvSpPr>
        <p:spPr>
          <a:xfrm>
            <a:off x="5974049" y="4926148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检测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学习效果</a:t>
            </a:r>
          </a:p>
        </p:txBody>
      </p:sp>
      <p:sp>
        <p:nvSpPr>
          <p:cNvPr id="303" name="矩形 302"/>
          <p:cNvSpPr/>
          <p:nvPr/>
        </p:nvSpPr>
        <p:spPr>
          <a:xfrm>
            <a:off x="5974050" y="5325765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3483" y="3763692"/>
            <a:ext cx="2352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整理预习笔记，熟练记忆操作步骤，复习巩固所需知识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249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  <p:bldP spid="2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板书设计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五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14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669859" y="1896006"/>
            <a:ext cx="741135" cy="1938337"/>
            <a:chOff x="4669859" y="1896006"/>
            <a:chExt cx="741135" cy="1938337"/>
          </a:xfrm>
        </p:grpSpPr>
        <p:sp>
          <p:nvSpPr>
            <p:cNvPr id="37" name="MH_Other_2"/>
            <p:cNvSpPr/>
            <p:nvPr>
              <p:custDataLst>
                <p:tags r:id="rId7"/>
              </p:custDataLst>
            </p:nvPr>
          </p:nvSpPr>
          <p:spPr>
            <a:xfrm rot="18875958">
              <a:off x="4137025" y="2560375"/>
              <a:ext cx="1938337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669859" y="2412412"/>
              <a:ext cx="720000" cy="7200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7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MH_Other_4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857017" y="2649381"/>
              <a:ext cx="346075" cy="246062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36231" y="4488083"/>
            <a:ext cx="1938338" cy="773374"/>
            <a:chOff x="4136231" y="4488083"/>
            <a:chExt cx="1938338" cy="773374"/>
          </a:xfrm>
        </p:grpSpPr>
        <p:sp>
          <p:nvSpPr>
            <p:cNvPr id="49" name="MH_Other_11"/>
            <p:cNvSpPr/>
            <p:nvPr>
              <p:custDataLst>
                <p:tags r:id="rId5"/>
              </p:custDataLst>
            </p:nvPr>
          </p:nvSpPr>
          <p:spPr>
            <a:xfrm rot="13490653" flipH="1">
              <a:off x="4136231" y="4488083"/>
              <a:ext cx="1938338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685277" y="4541457"/>
              <a:ext cx="720000" cy="720000"/>
              <a:chOff x="4685277" y="4541457"/>
              <a:chExt cx="720000" cy="7200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685277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MH_Other_13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917483" y="4775251"/>
                <a:ext cx="255588" cy="252413"/>
              </a:xfrm>
              <a:custGeom>
                <a:avLst/>
                <a:gdLst/>
                <a:ahLst/>
                <a:cxnLst/>
                <a:rect l="0" t="0" r="r" b="b"/>
                <a:pathLst>
                  <a:path w="1622425" h="1601788">
                    <a:moveTo>
                      <a:pt x="1477962" y="927100"/>
                    </a:moveTo>
                    <a:lnTo>
                      <a:pt x="1622425" y="927100"/>
                    </a:lnTo>
                    <a:lnTo>
                      <a:pt x="1622425" y="1293813"/>
                    </a:lnTo>
                    <a:lnTo>
                      <a:pt x="1477962" y="1293813"/>
                    </a:lnTo>
                    <a:lnTo>
                      <a:pt x="1477962" y="927100"/>
                    </a:lnTo>
                    <a:close/>
                    <a:moveTo>
                      <a:pt x="1477962" y="463550"/>
                    </a:moveTo>
                    <a:lnTo>
                      <a:pt x="1622425" y="463550"/>
                    </a:lnTo>
                    <a:lnTo>
                      <a:pt x="1622425" y="830263"/>
                    </a:lnTo>
                    <a:lnTo>
                      <a:pt x="1477962" y="830263"/>
                    </a:lnTo>
                    <a:lnTo>
                      <a:pt x="1477962" y="463550"/>
                    </a:lnTo>
                    <a:close/>
                    <a:moveTo>
                      <a:pt x="871932" y="418865"/>
                    </a:moveTo>
                    <a:lnTo>
                      <a:pt x="866214" y="419183"/>
                    </a:lnTo>
                    <a:lnTo>
                      <a:pt x="859861" y="419183"/>
                    </a:lnTo>
                    <a:lnTo>
                      <a:pt x="848426" y="420453"/>
                    </a:lnTo>
                    <a:lnTo>
                      <a:pt x="837309" y="422359"/>
                    </a:lnTo>
                    <a:lnTo>
                      <a:pt x="826509" y="424582"/>
                    </a:lnTo>
                    <a:lnTo>
                      <a:pt x="815709" y="427440"/>
                    </a:lnTo>
                    <a:lnTo>
                      <a:pt x="805862" y="430298"/>
                    </a:lnTo>
                    <a:lnTo>
                      <a:pt x="796650" y="433473"/>
                    </a:lnTo>
                    <a:lnTo>
                      <a:pt x="787439" y="436649"/>
                    </a:lnTo>
                    <a:lnTo>
                      <a:pt x="771874" y="443000"/>
                    </a:lnTo>
                    <a:lnTo>
                      <a:pt x="766792" y="444906"/>
                    </a:lnTo>
                    <a:lnTo>
                      <a:pt x="762027" y="446811"/>
                    </a:lnTo>
                    <a:lnTo>
                      <a:pt x="757262" y="449034"/>
                    </a:lnTo>
                    <a:lnTo>
                      <a:pt x="752498" y="451257"/>
                    </a:lnTo>
                    <a:lnTo>
                      <a:pt x="748051" y="454115"/>
                    </a:lnTo>
                    <a:lnTo>
                      <a:pt x="743921" y="456655"/>
                    </a:lnTo>
                    <a:lnTo>
                      <a:pt x="739792" y="459831"/>
                    </a:lnTo>
                    <a:lnTo>
                      <a:pt x="735345" y="463324"/>
                    </a:lnTo>
                    <a:lnTo>
                      <a:pt x="731533" y="466817"/>
                    </a:lnTo>
                    <a:lnTo>
                      <a:pt x="728039" y="470628"/>
                    </a:lnTo>
                    <a:lnTo>
                      <a:pt x="724545" y="474757"/>
                    </a:lnTo>
                    <a:lnTo>
                      <a:pt x="721051" y="479202"/>
                    </a:lnTo>
                    <a:lnTo>
                      <a:pt x="718192" y="483966"/>
                    </a:lnTo>
                    <a:lnTo>
                      <a:pt x="715333" y="488729"/>
                    </a:lnTo>
                    <a:lnTo>
                      <a:pt x="712792" y="493810"/>
                    </a:lnTo>
                    <a:lnTo>
                      <a:pt x="710251" y="499526"/>
                    </a:lnTo>
                    <a:lnTo>
                      <a:pt x="708028" y="504925"/>
                    </a:lnTo>
                    <a:lnTo>
                      <a:pt x="706122" y="510959"/>
                    </a:lnTo>
                    <a:lnTo>
                      <a:pt x="704216" y="517310"/>
                    </a:lnTo>
                    <a:lnTo>
                      <a:pt x="702628" y="523979"/>
                    </a:lnTo>
                    <a:lnTo>
                      <a:pt x="701357" y="530648"/>
                    </a:lnTo>
                    <a:lnTo>
                      <a:pt x="700404" y="537952"/>
                    </a:lnTo>
                    <a:lnTo>
                      <a:pt x="699769" y="545256"/>
                    </a:lnTo>
                    <a:lnTo>
                      <a:pt x="699451" y="553512"/>
                    </a:lnTo>
                    <a:lnTo>
                      <a:pt x="699451" y="561451"/>
                    </a:lnTo>
                    <a:lnTo>
                      <a:pt x="699451" y="570025"/>
                    </a:lnTo>
                    <a:lnTo>
                      <a:pt x="700087" y="578600"/>
                    </a:lnTo>
                    <a:lnTo>
                      <a:pt x="700722" y="587809"/>
                    </a:lnTo>
                    <a:lnTo>
                      <a:pt x="701992" y="597018"/>
                    </a:lnTo>
                    <a:lnTo>
                      <a:pt x="703263" y="607180"/>
                    </a:lnTo>
                    <a:lnTo>
                      <a:pt x="705169" y="617025"/>
                    </a:lnTo>
                    <a:lnTo>
                      <a:pt x="707392" y="627504"/>
                    </a:lnTo>
                    <a:lnTo>
                      <a:pt x="708028" y="630998"/>
                    </a:lnTo>
                    <a:lnTo>
                      <a:pt x="708028" y="634173"/>
                    </a:lnTo>
                    <a:lnTo>
                      <a:pt x="707710" y="637666"/>
                    </a:lnTo>
                    <a:lnTo>
                      <a:pt x="707392" y="640524"/>
                    </a:lnTo>
                    <a:lnTo>
                      <a:pt x="706757" y="643065"/>
                    </a:lnTo>
                    <a:lnTo>
                      <a:pt x="705804" y="645605"/>
                    </a:lnTo>
                    <a:lnTo>
                      <a:pt x="703263" y="650051"/>
                    </a:lnTo>
                    <a:lnTo>
                      <a:pt x="701039" y="654815"/>
                    </a:lnTo>
                    <a:lnTo>
                      <a:pt x="699134" y="658626"/>
                    </a:lnTo>
                    <a:lnTo>
                      <a:pt x="698498" y="660531"/>
                    </a:lnTo>
                    <a:lnTo>
                      <a:pt x="697863" y="662436"/>
                    </a:lnTo>
                    <a:lnTo>
                      <a:pt x="697545" y="664342"/>
                    </a:lnTo>
                    <a:lnTo>
                      <a:pt x="697545" y="666247"/>
                    </a:lnTo>
                    <a:lnTo>
                      <a:pt x="699134" y="688794"/>
                    </a:lnTo>
                    <a:lnTo>
                      <a:pt x="700404" y="702132"/>
                    </a:lnTo>
                    <a:lnTo>
                      <a:pt x="701039" y="709436"/>
                    </a:lnTo>
                    <a:lnTo>
                      <a:pt x="702310" y="716104"/>
                    </a:lnTo>
                    <a:lnTo>
                      <a:pt x="703581" y="723408"/>
                    </a:lnTo>
                    <a:lnTo>
                      <a:pt x="705487" y="729760"/>
                    </a:lnTo>
                    <a:lnTo>
                      <a:pt x="707075" y="736111"/>
                    </a:lnTo>
                    <a:lnTo>
                      <a:pt x="709298" y="742145"/>
                    </a:lnTo>
                    <a:lnTo>
                      <a:pt x="711839" y="747226"/>
                    </a:lnTo>
                    <a:lnTo>
                      <a:pt x="714698" y="751989"/>
                    </a:lnTo>
                    <a:lnTo>
                      <a:pt x="716286" y="753894"/>
                    </a:lnTo>
                    <a:lnTo>
                      <a:pt x="718192" y="755800"/>
                    </a:lnTo>
                    <a:lnTo>
                      <a:pt x="719780" y="757705"/>
                    </a:lnTo>
                    <a:lnTo>
                      <a:pt x="722322" y="759293"/>
                    </a:lnTo>
                    <a:lnTo>
                      <a:pt x="725816" y="760563"/>
                    </a:lnTo>
                    <a:lnTo>
                      <a:pt x="731533" y="762151"/>
                    </a:lnTo>
                    <a:lnTo>
                      <a:pt x="736933" y="763104"/>
                    </a:lnTo>
                    <a:lnTo>
                      <a:pt x="738839" y="763421"/>
                    </a:lnTo>
                    <a:lnTo>
                      <a:pt x="739792" y="763104"/>
                    </a:lnTo>
                    <a:lnTo>
                      <a:pt x="745827" y="831062"/>
                    </a:lnTo>
                    <a:lnTo>
                      <a:pt x="747098" y="833603"/>
                    </a:lnTo>
                    <a:lnTo>
                      <a:pt x="748368" y="835826"/>
                    </a:lnTo>
                    <a:lnTo>
                      <a:pt x="749639" y="838049"/>
                    </a:lnTo>
                    <a:lnTo>
                      <a:pt x="751227" y="839954"/>
                    </a:lnTo>
                    <a:lnTo>
                      <a:pt x="754404" y="843765"/>
                    </a:lnTo>
                    <a:lnTo>
                      <a:pt x="757898" y="847576"/>
                    </a:lnTo>
                    <a:lnTo>
                      <a:pt x="761074" y="851386"/>
                    </a:lnTo>
                    <a:lnTo>
                      <a:pt x="762662" y="853609"/>
                    </a:lnTo>
                    <a:lnTo>
                      <a:pt x="763933" y="855832"/>
                    </a:lnTo>
                    <a:lnTo>
                      <a:pt x="765204" y="858373"/>
                    </a:lnTo>
                    <a:lnTo>
                      <a:pt x="766474" y="861548"/>
                    </a:lnTo>
                    <a:lnTo>
                      <a:pt x="767427" y="865042"/>
                    </a:lnTo>
                    <a:lnTo>
                      <a:pt x="768380" y="868852"/>
                    </a:lnTo>
                    <a:lnTo>
                      <a:pt x="751545" y="872663"/>
                    </a:lnTo>
                    <a:lnTo>
                      <a:pt x="744874" y="887271"/>
                    </a:lnTo>
                    <a:lnTo>
                      <a:pt x="740745" y="895528"/>
                    </a:lnTo>
                    <a:lnTo>
                      <a:pt x="736298" y="904102"/>
                    </a:lnTo>
                    <a:lnTo>
                      <a:pt x="731533" y="912358"/>
                    </a:lnTo>
                    <a:lnTo>
                      <a:pt x="726451" y="919980"/>
                    </a:lnTo>
                    <a:lnTo>
                      <a:pt x="723910" y="923156"/>
                    </a:lnTo>
                    <a:lnTo>
                      <a:pt x="721051" y="926014"/>
                    </a:lnTo>
                    <a:lnTo>
                      <a:pt x="718510" y="928555"/>
                    </a:lnTo>
                    <a:lnTo>
                      <a:pt x="715969" y="930778"/>
                    </a:lnTo>
                    <a:lnTo>
                      <a:pt x="680393" y="940622"/>
                    </a:lnTo>
                    <a:lnTo>
                      <a:pt x="648628" y="953960"/>
                    </a:lnTo>
                    <a:lnTo>
                      <a:pt x="615911" y="967932"/>
                    </a:lnTo>
                    <a:lnTo>
                      <a:pt x="551747" y="995243"/>
                    </a:lnTo>
                    <a:lnTo>
                      <a:pt x="544123" y="998101"/>
                    </a:lnTo>
                    <a:lnTo>
                      <a:pt x="537135" y="1000641"/>
                    </a:lnTo>
                    <a:lnTo>
                      <a:pt x="522524" y="1006040"/>
                    </a:lnTo>
                    <a:lnTo>
                      <a:pt x="507912" y="1011121"/>
                    </a:lnTo>
                    <a:lnTo>
                      <a:pt x="500924" y="1013979"/>
                    </a:lnTo>
                    <a:lnTo>
                      <a:pt x="493936" y="1016837"/>
                    </a:lnTo>
                    <a:lnTo>
                      <a:pt x="487583" y="1020648"/>
                    </a:lnTo>
                    <a:lnTo>
                      <a:pt x="481548" y="1024141"/>
                    </a:lnTo>
                    <a:lnTo>
                      <a:pt x="475512" y="1027952"/>
                    </a:lnTo>
                    <a:lnTo>
                      <a:pt x="470430" y="1032398"/>
                    </a:lnTo>
                    <a:lnTo>
                      <a:pt x="467889" y="1034938"/>
                    </a:lnTo>
                    <a:lnTo>
                      <a:pt x="465665" y="1037796"/>
                    </a:lnTo>
                    <a:lnTo>
                      <a:pt x="463442" y="1040337"/>
                    </a:lnTo>
                    <a:lnTo>
                      <a:pt x="461218" y="1043195"/>
                    </a:lnTo>
                    <a:lnTo>
                      <a:pt x="459313" y="1046370"/>
                    </a:lnTo>
                    <a:lnTo>
                      <a:pt x="457407" y="1049546"/>
                    </a:lnTo>
                    <a:lnTo>
                      <a:pt x="456136" y="1052722"/>
                    </a:lnTo>
                    <a:lnTo>
                      <a:pt x="454548" y="1056850"/>
                    </a:lnTo>
                    <a:lnTo>
                      <a:pt x="454230" y="1082573"/>
                    </a:lnTo>
                    <a:lnTo>
                      <a:pt x="453595" y="1116234"/>
                    </a:lnTo>
                    <a:lnTo>
                      <a:pt x="452960" y="1151484"/>
                    </a:lnTo>
                    <a:lnTo>
                      <a:pt x="452642" y="1167997"/>
                    </a:lnTo>
                    <a:lnTo>
                      <a:pt x="452960" y="1182605"/>
                    </a:lnTo>
                    <a:lnTo>
                      <a:pt x="1276928" y="1182605"/>
                    </a:lnTo>
                    <a:lnTo>
                      <a:pt x="1277245" y="1167997"/>
                    </a:lnTo>
                    <a:lnTo>
                      <a:pt x="1276928" y="1151484"/>
                    </a:lnTo>
                    <a:lnTo>
                      <a:pt x="1276292" y="1116234"/>
                    </a:lnTo>
                    <a:lnTo>
                      <a:pt x="1275339" y="1082573"/>
                    </a:lnTo>
                    <a:lnTo>
                      <a:pt x="1275022" y="1056850"/>
                    </a:lnTo>
                    <a:lnTo>
                      <a:pt x="1273751" y="1052722"/>
                    </a:lnTo>
                    <a:lnTo>
                      <a:pt x="1272163" y="1049546"/>
                    </a:lnTo>
                    <a:lnTo>
                      <a:pt x="1270257" y="1046370"/>
                    </a:lnTo>
                    <a:lnTo>
                      <a:pt x="1268669" y="1043195"/>
                    </a:lnTo>
                    <a:lnTo>
                      <a:pt x="1266445" y="1040337"/>
                    </a:lnTo>
                    <a:lnTo>
                      <a:pt x="1264222" y="1037796"/>
                    </a:lnTo>
                    <a:lnTo>
                      <a:pt x="1261998" y="1034938"/>
                    </a:lnTo>
                    <a:lnTo>
                      <a:pt x="1259775" y="1032398"/>
                    </a:lnTo>
                    <a:lnTo>
                      <a:pt x="1254057" y="1027952"/>
                    </a:lnTo>
                    <a:lnTo>
                      <a:pt x="1248340" y="1024141"/>
                    </a:lnTo>
                    <a:lnTo>
                      <a:pt x="1242304" y="1020648"/>
                    </a:lnTo>
                    <a:lnTo>
                      <a:pt x="1235634" y="1016837"/>
                    </a:lnTo>
                    <a:lnTo>
                      <a:pt x="1228963" y="1013979"/>
                    </a:lnTo>
                    <a:lnTo>
                      <a:pt x="1221658" y="1011121"/>
                    </a:lnTo>
                    <a:lnTo>
                      <a:pt x="1207681" y="1006040"/>
                    </a:lnTo>
                    <a:lnTo>
                      <a:pt x="1192752" y="1000641"/>
                    </a:lnTo>
                    <a:lnTo>
                      <a:pt x="1185446" y="998101"/>
                    </a:lnTo>
                    <a:lnTo>
                      <a:pt x="1178458" y="995243"/>
                    </a:lnTo>
                    <a:lnTo>
                      <a:pt x="1113659" y="967932"/>
                    </a:lnTo>
                    <a:lnTo>
                      <a:pt x="1080941" y="953960"/>
                    </a:lnTo>
                    <a:lnTo>
                      <a:pt x="1049177" y="940622"/>
                    </a:lnTo>
                    <a:lnTo>
                      <a:pt x="1013601" y="930778"/>
                    </a:lnTo>
                    <a:lnTo>
                      <a:pt x="1011060" y="928555"/>
                    </a:lnTo>
                    <a:lnTo>
                      <a:pt x="1008519" y="926014"/>
                    </a:lnTo>
                    <a:lnTo>
                      <a:pt x="1005977" y="923156"/>
                    </a:lnTo>
                    <a:lnTo>
                      <a:pt x="1003436" y="919980"/>
                    </a:lnTo>
                    <a:lnTo>
                      <a:pt x="998036" y="912358"/>
                    </a:lnTo>
                    <a:lnTo>
                      <a:pt x="993589" y="904102"/>
                    </a:lnTo>
                    <a:lnTo>
                      <a:pt x="989142" y="895528"/>
                    </a:lnTo>
                    <a:lnTo>
                      <a:pt x="985013" y="887271"/>
                    </a:lnTo>
                    <a:lnTo>
                      <a:pt x="978025" y="872663"/>
                    </a:lnTo>
                    <a:lnTo>
                      <a:pt x="955790" y="869487"/>
                    </a:lnTo>
                    <a:lnTo>
                      <a:pt x="956107" y="865359"/>
                    </a:lnTo>
                    <a:lnTo>
                      <a:pt x="956743" y="861231"/>
                    </a:lnTo>
                    <a:lnTo>
                      <a:pt x="957696" y="857738"/>
                    </a:lnTo>
                    <a:lnTo>
                      <a:pt x="958649" y="854562"/>
                    </a:lnTo>
                    <a:lnTo>
                      <a:pt x="960237" y="852021"/>
                    </a:lnTo>
                    <a:lnTo>
                      <a:pt x="961507" y="849481"/>
                    </a:lnTo>
                    <a:lnTo>
                      <a:pt x="965319" y="845035"/>
                    </a:lnTo>
                    <a:lnTo>
                      <a:pt x="968813" y="840272"/>
                    </a:lnTo>
                    <a:lnTo>
                      <a:pt x="972307" y="835826"/>
                    </a:lnTo>
                    <a:lnTo>
                      <a:pt x="973895" y="833603"/>
                    </a:lnTo>
                    <a:lnTo>
                      <a:pt x="975484" y="830745"/>
                    </a:lnTo>
                    <a:lnTo>
                      <a:pt x="977072" y="827887"/>
                    </a:lnTo>
                    <a:lnTo>
                      <a:pt x="978025" y="824393"/>
                    </a:lnTo>
                    <a:lnTo>
                      <a:pt x="978978" y="821218"/>
                    </a:lnTo>
                    <a:lnTo>
                      <a:pt x="979613" y="818042"/>
                    </a:lnTo>
                    <a:lnTo>
                      <a:pt x="980566" y="811373"/>
                    </a:lnTo>
                    <a:lnTo>
                      <a:pt x="981201" y="804069"/>
                    </a:lnTo>
                    <a:lnTo>
                      <a:pt x="981837" y="797083"/>
                    </a:lnTo>
                    <a:lnTo>
                      <a:pt x="982154" y="789779"/>
                    </a:lnTo>
                    <a:lnTo>
                      <a:pt x="983107" y="783110"/>
                    </a:lnTo>
                    <a:lnTo>
                      <a:pt x="983742" y="779935"/>
                    </a:lnTo>
                    <a:lnTo>
                      <a:pt x="984695" y="776759"/>
                    </a:lnTo>
                    <a:lnTo>
                      <a:pt x="985966" y="773266"/>
                    </a:lnTo>
                    <a:lnTo>
                      <a:pt x="987236" y="770408"/>
                    </a:lnTo>
                    <a:lnTo>
                      <a:pt x="988507" y="768502"/>
                    </a:lnTo>
                    <a:lnTo>
                      <a:pt x="989778" y="766915"/>
                    </a:lnTo>
                    <a:lnTo>
                      <a:pt x="991366" y="765327"/>
                    </a:lnTo>
                    <a:lnTo>
                      <a:pt x="992636" y="764056"/>
                    </a:lnTo>
                    <a:lnTo>
                      <a:pt x="996131" y="761834"/>
                    </a:lnTo>
                    <a:lnTo>
                      <a:pt x="999942" y="759928"/>
                    </a:lnTo>
                    <a:lnTo>
                      <a:pt x="1003436" y="758023"/>
                    </a:lnTo>
                    <a:lnTo>
                      <a:pt x="1006930" y="755800"/>
                    </a:lnTo>
                    <a:lnTo>
                      <a:pt x="1010107" y="753259"/>
                    </a:lnTo>
                    <a:lnTo>
                      <a:pt x="1011695" y="751989"/>
                    </a:lnTo>
                    <a:lnTo>
                      <a:pt x="1012966" y="750401"/>
                    </a:lnTo>
                    <a:lnTo>
                      <a:pt x="1014871" y="746908"/>
                    </a:lnTo>
                    <a:lnTo>
                      <a:pt x="1017095" y="743097"/>
                    </a:lnTo>
                    <a:lnTo>
                      <a:pt x="1019001" y="738651"/>
                    </a:lnTo>
                    <a:lnTo>
                      <a:pt x="1020589" y="734523"/>
                    </a:lnTo>
                    <a:lnTo>
                      <a:pt x="1023130" y="725631"/>
                    </a:lnTo>
                    <a:lnTo>
                      <a:pt x="1024718" y="717057"/>
                    </a:lnTo>
                    <a:lnTo>
                      <a:pt x="1025989" y="709753"/>
                    </a:lnTo>
                    <a:lnTo>
                      <a:pt x="1026942" y="701814"/>
                    </a:lnTo>
                    <a:lnTo>
                      <a:pt x="1027895" y="693875"/>
                    </a:lnTo>
                    <a:lnTo>
                      <a:pt x="1028213" y="685618"/>
                    </a:lnTo>
                    <a:lnTo>
                      <a:pt x="1027895" y="677362"/>
                    </a:lnTo>
                    <a:lnTo>
                      <a:pt x="1027577" y="673233"/>
                    </a:lnTo>
                    <a:lnTo>
                      <a:pt x="1026942" y="669105"/>
                    </a:lnTo>
                    <a:lnTo>
                      <a:pt x="1025989" y="665294"/>
                    </a:lnTo>
                    <a:lnTo>
                      <a:pt x="1025036" y="661484"/>
                    </a:lnTo>
                    <a:lnTo>
                      <a:pt x="1023766" y="657673"/>
                    </a:lnTo>
                    <a:lnTo>
                      <a:pt x="1022177" y="654180"/>
                    </a:lnTo>
                    <a:lnTo>
                      <a:pt x="1019001" y="647511"/>
                    </a:lnTo>
                    <a:lnTo>
                      <a:pt x="1015824" y="642747"/>
                    </a:lnTo>
                    <a:lnTo>
                      <a:pt x="1014871" y="640207"/>
                    </a:lnTo>
                    <a:lnTo>
                      <a:pt x="1013919" y="637349"/>
                    </a:lnTo>
                    <a:lnTo>
                      <a:pt x="1012966" y="633856"/>
                    </a:lnTo>
                    <a:lnTo>
                      <a:pt x="1012330" y="629410"/>
                    </a:lnTo>
                    <a:lnTo>
                      <a:pt x="1012013" y="626234"/>
                    </a:lnTo>
                    <a:lnTo>
                      <a:pt x="1012013" y="622106"/>
                    </a:lnTo>
                    <a:lnTo>
                      <a:pt x="1012330" y="612261"/>
                    </a:lnTo>
                    <a:lnTo>
                      <a:pt x="1012966" y="601147"/>
                    </a:lnTo>
                    <a:lnTo>
                      <a:pt x="1013919" y="588762"/>
                    </a:lnTo>
                    <a:lnTo>
                      <a:pt x="1016460" y="566215"/>
                    </a:lnTo>
                    <a:lnTo>
                      <a:pt x="1017095" y="557323"/>
                    </a:lnTo>
                    <a:lnTo>
                      <a:pt x="1017413" y="551607"/>
                    </a:lnTo>
                    <a:lnTo>
                      <a:pt x="1017730" y="534141"/>
                    </a:lnTo>
                    <a:lnTo>
                      <a:pt x="1017413" y="527472"/>
                    </a:lnTo>
                    <a:lnTo>
                      <a:pt x="1016777" y="521756"/>
                    </a:lnTo>
                    <a:lnTo>
                      <a:pt x="1015824" y="516040"/>
                    </a:lnTo>
                    <a:lnTo>
                      <a:pt x="1014236" y="509371"/>
                    </a:lnTo>
                    <a:lnTo>
                      <a:pt x="1010424" y="492222"/>
                    </a:lnTo>
                    <a:lnTo>
                      <a:pt x="1008836" y="488412"/>
                    </a:lnTo>
                    <a:lnTo>
                      <a:pt x="1006930" y="483966"/>
                    </a:lnTo>
                    <a:lnTo>
                      <a:pt x="1004707" y="478567"/>
                    </a:lnTo>
                    <a:lnTo>
                      <a:pt x="1001530" y="473169"/>
                    </a:lnTo>
                    <a:lnTo>
                      <a:pt x="997401" y="467770"/>
                    </a:lnTo>
                    <a:lnTo>
                      <a:pt x="995495" y="465547"/>
                    </a:lnTo>
                    <a:lnTo>
                      <a:pt x="993272" y="463324"/>
                    </a:lnTo>
                    <a:lnTo>
                      <a:pt x="991048" y="460784"/>
                    </a:lnTo>
                    <a:lnTo>
                      <a:pt x="988825" y="459196"/>
                    </a:lnTo>
                    <a:lnTo>
                      <a:pt x="962143" y="454750"/>
                    </a:lnTo>
                    <a:lnTo>
                      <a:pt x="945943" y="439825"/>
                    </a:lnTo>
                    <a:lnTo>
                      <a:pt x="939908" y="436331"/>
                    </a:lnTo>
                    <a:lnTo>
                      <a:pt x="933555" y="433156"/>
                    </a:lnTo>
                    <a:lnTo>
                      <a:pt x="927202" y="430298"/>
                    </a:lnTo>
                    <a:lnTo>
                      <a:pt x="921167" y="427757"/>
                    </a:lnTo>
                    <a:lnTo>
                      <a:pt x="915131" y="425534"/>
                    </a:lnTo>
                    <a:lnTo>
                      <a:pt x="908778" y="423629"/>
                    </a:lnTo>
                    <a:lnTo>
                      <a:pt x="902426" y="422041"/>
                    </a:lnTo>
                    <a:lnTo>
                      <a:pt x="896390" y="421088"/>
                    </a:lnTo>
                    <a:lnTo>
                      <a:pt x="890038" y="420136"/>
                    </a:lnTo>
                    <a:lnTo>
                      <a:pt x="884002" y="419501"/>
                    </a:lnTo>
                    <a:lnTo>
                      <a:pt x="878285" y="419183"/>
                    </a:lnTo>
                    <a:lnTo>
                      <a:pt x="871932" y="418865"/>
                    </a:lnTo>
                    <a:close/>
                    <a:moveTo>
                      <a:pt x="1477962" y="0"/>
                    </a:moveTo>
                    <a:lnTo>
                      <a:pt x="1622425" y="0"/>
                    </a:lnTo>
                    <a:lnTo>
                      <a:pt x="1622425" y="366713"/>
                    </a:lnTo>
                    <a:lnTo>
                      <a:pt x="1477962" y="366713"/>
                    </a:lnTo>
                    <a:lnTo>
                      <a:pt x="1477962" y="0"/>
                    </a:lnTo>
                    <a:close/>
                    <a:moveTo>
                      <a:pt x="326855" y="0"/>
                    </a:moveTo>
                    <a:lnTo>
                      <a:pt x="1403350" y="0"/>
                    </a:lnTo>
                    <a:lnTo>
                      <a:pt x="1403350" y="1601788"/>
                    </a:lnTo>
                    <a:lnTo>
                      <a:pt x="326855" y="1601788"/>
                    </a:lnTo>
                    <a:lnTo>
                      <a:pt x="326855" y="0"/>
                    </a:lnTo>
                    <a:close/>
                    <a:moveTo>
                      <a:pt x="90211" y="0"/>
                    </a:moveTo>
                    <a:lnTo>
                      <a:pt x="94975" y="0"/>
                    </a:lnTo>
                    <a:lnTo>
                      <a:pt x="212503" y="0"/>
                    </a:lnTo>
                    <a:lnTo>
                      <a:pt x="212503" y="1601788"/>
                    </a:lnTo>
                    <a:lnTo>
                      <a:pt x="94975" y="1601788"/>
                    </a:lnTo>
                    <a:lnTo>
                      <a:pt x="90211" y="1601788"/>
                    </a:lnTo>
                    <a:lnTo>
                      <a:pt x="85446" y="1601471"/>
                    </a:lnTo>
                    <a:lnTo>
                      <a:pt x="80681" y="1600835"/>
                    </a:lnTo>
                    <a:lnTo>
                      <a:pt x="75917" y="1599883"/>
                    </a:lnTo>
                    <a:lnTo>
                      <a:pt x="71470" y="1598930"/>
                    </a:lnTo>
                    <a:lnTo>
                      <a:pt x="67023" y="1597660"/>
                    </a:lnTo>
                    <a:lnTo>
                      <a:pt x="62258" y="1596072"/>
                    </a:lnTo>
                    <a:lnTo>
                      <a:pt x="58129" y="1594484"/>
                    </a:lnTo>
                    <a:lnTo>
                      <a:pt x="53999" y="1592261"/>
                    </a:lnTo>
                    <a:lnTo>
                      <a:pt x="49870" y="1590356"/>
                    </a:lnTo>
                    <a:lnTo>
                      <a:pt x="45740" y="1587815"/>
                    </a:lnTo>
                    <a:lnTo>
                      <a:pt x="41929" y="1585592"/>
                    </a:lnTo>
                    <a:lnTo>
                      <a:pt x="38117" y="1583052"/>
                    </a:lnTo>
                    <a:lnTo>
                      <a:pt x="34623" y="1580194"/>
                    </a:lnTo>
                    <a:lnTo>
                      <a:pt x="31446" y="1577336"/>
                    </a:lnTo>
                    <a:lnTo>
                      <a:pt x="27635" y="1573843"/>
                    </a:lnTo>
                    <a:lnTo>
                      <a:pt x="24776" y="1570667"/>
                    </a:lnTo>
                    <a:lnTo>
                      <a:pt x="21917" y="1567174"/>
                    </a:lnTo>
                    <a:lnTo>
                      <a:pt x="19058" y="1563681"/>
                    </a:lnTo>
                    <a:lnTo>
                      <a:pt x="16517" y="1559870"/>
                    </a:lnTo>
                    <a:lnTo>
                      <a:pt x="13976" y="1556059"/>
                    </a:lnTo>
                    <a:lnTo>
                      <a:pt x="11435" y="1551931"/>
                    </a:lnTo>
                    <a:lnTo>
                      <a:pt x="9211" y="1548120"/>
                    </a:lnTo>
                    <a:lnTo>
                      <a:pt x="7306" y="1543992"/>
                    </a:lnTo>
                    <a:lnTo>
                      <a:pt x="5717" y="1539228"/>
                    </a:lnTo>
                    <a:lnTo>
                      <a:pt x="4447" y="1535100"/>
                    </a:lnTo>
                    <a:lnTo>
                      <a:pt x="3176" y="1530654"/>
                    </a:lnTo>
                    <a:lnTo>
                      <a:pt x="1906" y="1525891"/>
                    </a:lnTo>
                    <a:lnTo>
                      <a:pt x="1270" y="1521127"/>
                    </a:lnTo>
                    <a:lnTo>
                      <a:pt x="635" y="1516364"/>
                    </a:lnTo>
                    <a:lnTo>
                      <a:pt x="317" y="1511600"/>
                    </a:lnTo>
                    <a:lnTo>
                      <a:pt x="0" y="1506837"/>
                    </a:lnTo>
                    <a:lnTo>
                      <a:pt x="0" y="94951"/>
                    </a:lnTo>
                    <a:lnTo>
                      <a:pt x="317" y="90188"/>
                    </a:lnTo>
                    <a:lnTo>
                      <a:pt x="635" y="85424"/>
                    </a:lnTo>
                    <a:lnTo>
                      <a:pt x="1270" y="80661"/>
                    </a:lnTo>
                    <a:lnTo>
                      <a:pt x="1906" y="75580"/>
                    </a:lnTo>
                    <a:lnTo>
                      <a:pt x="3176" y="71134"/>
                    </a:lnTo>
                    <a:lnTo>
                      <a:pt x="4447" y="66688"/>
                    </a:lnTo>
                    <a:lnTo>
                      <a:pt x="5717" y="62560"/>
                    </a:lnTo>
                    <a:lnTo>
                      <a:pt x="7306" y="57796"/>
                    </a:lnTo>
                    <a:lnTo>
                      <a:pt x="9211" y="53668"/>
                    </a:lnTo>
                    <a:lnTo>
                      <a:pt x="11435" y="49857"/>
                    </a:lnTo>
                    <a:lnTo>
                      <a:pt x="13976" y="45729"/>
                    </a:lnTo>
                    <a:lnTo>
                      <a:pt x="16517" y="41601"/>
                    </a:lnTo>
                    <a:lnTo>
                      <a:pt x="19058" y="38107"/>
                    </a:lnTo>
                    <a:lnTo>
                      <a:pt x="21917" y="34614"/>
                    </a:lnTo>
                    <a:lnTo>
                      <a:pt x="24776" y="31121"/>
                    </a:lnTo>
                    <a:lnTo>
                      <a:pt x="27635" y="27945"/>
                    </a:lnTo>
                    <a:lnTo>
                      <a:pt x="31446" y="24452"/>
                    </a:lnTo>
                    <a:lnTo>
                      <a:pt x="34623" y="21594"/>
                    </a:lnTo>
                    <a:lnTo>
                      <a:pt x="38117" y="18736"/>
                    </a:lnTo>
                    <a:lnTo>
                      <a:pt x="41929" y="16195"/>
                    </a:lnTo>
                    <a:lnTo>
                      <a:pt x="45740" y="13655"/>
                    </a:lnTo>
                    <a:lnTo>
                      <a:pt x="49870" y="11432"/>
                    </a:lnTo>
                    <a:lnTo>
                      <a:pt x="53999" y="9527"/>
                    </a:lnTo>
                    <a:lnTo>
                      <a:pt x="58129" y="7304"/>
                    </a:lnTo>
                    <a:lnTo>
                      <a:pt x="62258" y="5716"/>
                    </a:lnTo>
                    <a:lnTo>
                      <a:pt x="67023" y="4128"/>
                    </a:lnTo>
                    <a:lnTo>
                      <a:pt x="71470" y="2858"/>
                    </a:lnTo>
                    <a:lnTo>
                      <a:pt x="75917" y="1905"/>
                    </a:lnTo>
                    <a:lnTo>
                      <a:pt x="80681" y="952"/>
                    </a:lnTo>
                    <a:lnTo>
                      <a:pt x="85446" y="317"/>
                    </a:lnTo>
                    <a:lnTo>
                      <a:pt x="9021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698207" y="2417983"/>
            <a:ext cx="2795587" cy="2795588"/>
            <a:chOff x="4696620" y="2417983"/>
            <a:chExt cx="2795587" cy="2795588"/>
          </a:xfrm>
        </p:grpSpPr>
        <p:sp>
          <p:nvSpPr>
            <p:cNvPr id="54" name="MH_Other_1"/>
            <p:cNvSpPr/>
            <p:nvPr>
              <p:custDataLst>
                <p:tags r:id="rId3"/>
              </p:custDataLst>
            </p:nvPr>
          </p:nvSpPr>
          <p:spPr>
            <a:xfrm>
              <a:off x="4696620" y="2417983"/>
              <a:ext cx="2795587" cy="2795588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MH_Title_1"/>
            <p:cNvSpPr/>
            <p:nvPr>
              <p:custDataLst>
                <p:tags r:id="rId4"/>
              </p:custDataLst>
            </p:nvPr>
          </p:nvSpPr>
          <p:spPr>
            <a:xfrm>
              <a:off x="5353845" y="3040284"/>
              <a:ext cx="1531937" cy="153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innerShdw blurRad="63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2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56" name="文本框 101"/>
          <p:cNvSpPr txBox="1"/>
          <p:nvPr/>
        </p:nvSpPr>
        <p:spPr>
          <a:xfrm>
            <a:off x="7722436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重点清晰</a:t>
            </a:r>
          </a:p>
        </p:txBody>
      </p:sp>
      <p:sp>
        <p:nvSpPr>
          <p:cNvPr id="57" name="文本框 102"/>
          <p:cNvSpPr txBox="1"/>
          <p:nvPr/>
        </p:nvSpPr>
        <p:spPr>
          <a:xfrm>
            <a:off x="7722437" y="2425129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8" name="文本框 105"/>
          <p:cNvSpPr txBox="1"/>
          <p:nvPr/>
        </p:nvSpPr>
        <p:spPr>
          <a:xfrm>
            <a:off x="3061885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布局合理</a:t>
            </a:r>
          </a:p>
        </p:txBody>
      </p:sp>
      <p:sp>
        <p:nvSpPr>
          <p:cNvPr id="59" name="文本框 106"/>
          <p:cNvSpPr txBox="1"/>
          <p:nvPr/>
        </p:nvSpPr>
        <p:spPr>
          <a:xfrm>
            <a:off x="1863461" y="2425129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60" name="文本框 101"/>
          <p:cNvSpPr txBox="1"/>
          <p:nvPr/>
        </p:nvSpPr>
        <p:spPr>
          <a:xfrm>
            <a:off x="7722436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简明精炼</a:t>
            </a:r>
          </a:p>
        </p:txBody>
      </p:sp>
      <p:sp>
        <p:nvSpPr>
          <p:cNvPr id="61" name="文本框 102"/>
          <p:cNvSpPr txBox="1"/>
          <p:nvPr/>
        </p:nvSpPr>
        <p:spPr>
          <a:xfrm>
            <a:off x="7722437" y="4849207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62" name="文本框 105"/>
          <p:cNvSpPr txBox="1"/>
          <p:nvPr/>
        </p:nvSpPr>
        <p:spPr>
          <a:xfrm>
            <a:off x="3061885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主次分明</a:t>
            </a:r>
          </a:p>
        </p:txBody>
      </p:sp>
      <p:sp>
        <p:nvSpPr>
          <p:cNvPr id="63" name="文本框 106"/>
          <p:cNvSpPr txBox="1"/>
          <p:nvPr/>
        </p:nvSpPr>
        <p:spPr>
          <a:xfrm>
            <a:off x="1863461" y="4849207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764339" y="1857596"/>
            <a:ext cx="759876" cy="1939925"/>
            <a:chOff x="6764339" y="1857596"/>
            <a:chExt cx="759876" cy="1939925"/>
          </a:xfrm>
        </p:grpSpPr>
        <p:grpSp>
          <p:nvGrpSpPr>
            <p:cNvPr id="40" name="组合 39"/>
            <p:cNvGrpSpPr/>
            <p:nvPr/>
          </p:nvGrpSpPr>
          <p:grpSpPr>
            <a:xfrm>
              <a:off x="6764339" y="1857596"/>
              <a:ext cx="759876" cy="1939925"/>
              <a:chOff x="6764339" y="1857596"/>
              <a:chExt cx="759876" cy="1939925"/>
            </a:xfrm>
          </p:grpSpPr>
          <p:sp>
            <p:nvSpPr>
              <p:cNvPr id="41" name="MH_Other_5"/>
              <p:cNvSpPr/>
              <p:nvPr>
                <p:custDataLst>
                  <p:tags r:id="rId2"/>
                </p:custDataLst>
              </p:nvPr>
            </p:nvSpPr>
            <p:spPr>
              <a:xfrm rot="2709347">
                <a:off x="6099176" y="2522759"/>
                <a:ext cx="1939925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804215" y="2412412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6952685" y="2652217"/>
              <a:ext cx="423060" cy="2403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7431" y="4492846"/>
            <a:ext cx="1938338" cy="768611"/>
            <a:chOff x="6117431" y="4492846"/>
            <a:chExt cx="1938338" cy="768611"/>
          </a:xfrm>
        </p:grpSpPr>
        <p:grpSp>
          <p:nvGrpSpPr>
            <p:cNvPr id="44" name="组合 43"/>
            <p:cNvGrpSpPr/>
            <p:nvPr/>
          </p:nvGrpSpPr>
          <p:grpSpPr>
            <a:xfrm>
              <a:off x="6117431" y="4492846"/>
              <a:ext cx="1938338" cy="768611"/>
              <a:chOff x="6117431" y="4492846"/>
              <a:chExt cx="1938338" cy="768611"/>
            </a:xfrm>
          </p:grpSpPr>
          <p:sp>
            <p:nvSpPr>
              <p:cNvPr id="45" name="MH_Other_8"/>
              <p:cNvSpPr/>
              <p:nvPr>
                <p:custDataLst>
                  <p:tags r:id="rId1"/>
                </p:custDataLst>
              </p:nvPr>
            </p:nvSpPr>
            <p:spPr>
              <a:xfrm rot="8125751" flipH="1">
                <a:off x="6117431" y="4492846"/>
                <a:ext cx="1938338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784002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966379" y="4741428"/>
              <a:ext cx="355246" cy="320059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板书设计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27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7671526" y="2389746"/>
            <a:ext cx="3782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6867170" y="1833212"/>
            <a:ext cx="1113070" cy="1113070"/>
            <a:chOff x="4369395" y="1412776"/>
            <a:chExt cx="1135936" cy="113593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69395" y="1412776"/>
              <a:ext cx="1135936" cy="1135936"/>
              <a:chOff x="1677608" y="2996952"/>
              <a:chExt cx="1395643" cy="1395643"/>
            </a:xfrm>
          </p:grpSpPr>
          <p:sp>
            <p:nvSpPr>
              <p:cNvPr id="41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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5788" y="1789558"/>
              <a:ext cx="423150" cy="390158"/>
              <a:chOff x="7339246" y="1487600"/>
              <a:chExt cx="423150" cy="390158"/>
            </a:xfrm>
          </p:grpSpPr>
          <p:sp>
            <p:nvSpPr>
              <p:cNvPr id="38" name="Freeform 364"/>
              <p:cNvSpPr>
                <a:spLocks/>
              </p:cNvSpPr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65"/>
              <p:cNvSpPr>
                <a:spLocks/>
              </p:cNvSpPr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66"/>
              <p:cNvSpPr>
                <a:spLocks/>
              </p:cNvSpPr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7984623" y="1918688"/>
            <a:ext cx="2728641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对称型板书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984623" y="2492522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655334" y="4838440"/>
            <a:ext cx="37987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867170" y="4230477"/>
            <a:ext cx="1113070" cy="1113070"/>
            <a:chOff x="4385587" y="4725144"/>
            <a:chExt cx="1135936" cy="1135936"/>
          </a:xfrm>
        </p:grpSpPr>
        <p:grpSp>
          <p:nvGrpSpPr>
            <p:cNvPr id="56" name="组合 55"/>
            <p:cNvGrpSpPr/>
            <p:nvPr/>
          </p:nvGrpSpPr>
          <p:grpSpPr>
            <a:xfrm>
              <a:off x="4385587" y="4725144"/>
              <a:ext cx="1135936" cy="1135936"/>
              <a:chOff x="1677608" y="2996952"/>
              <a:chExt cx="1395643" cy="1395643"/>
            </a:xfrm>
          </p:grpSpPr>
          <p:sp>
            <p:nvSpPr>
              <p:cNvPr id="58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29"/>
              <p:cNvSpPr>
                <a:spLocks noChangeAspect="1"/>
              </p:cNvSpPr>
              <p:nvPr/>
            </p:nvSpPr>
            <p:spPr>
              <a:xfrm>
                <a:off x="1850112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</a:t>
                </a:r>
              </a:p>
            </p:txBody>
          </p:sp>
        </p:grpSp>
        <p:sp>
          <p:nvSpPr>
            <p:cNvPr id="57" name="Freeform 133"/>
            <p:cNvSpPr>
              <a:spLocks/>
            </p:cNvSpPr>
            <p:nvPr/>
          </p:nvSpPr>
          <p:spPr bwMode="auto">
            <a:xfrm>
              <a:off x="4683344" y="5046860"/>
              <a:ext cx="546648" cy="492503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7968431" y="4367382"/>
            <a:ext cx="2164096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偏正型板书</a:t>
            </a: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68431" y="4941216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21978" y="1676401"/>
            <a:ext cx="5498723" cy="4324350"/>
            <a:chOff x="920883" y="1562100"/>
            <a:chExt cx="5805288" cy="4565441"/>
          </a:xfrm>
        </p:grpSpPr>
        <p:sp>
          <p:nvSpPr>
            <p:cNvPr id="27" name="矩形 26"/>
            <p:cNvSpPr/>
            <p:nvPr/>
          </p:nvSpPr>
          <p:spPr>
            <a:xfrm>
              <a:off x="920883" y="1562100"/>
              <a:ext cx="5805288" cy="4565441"/>
            </a:xfrm>
            <a:prstGeom prst="rect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algn="ctr" rotWithShape="0">
                <a:schemeClr val="tx1">
                  <a:alpha val="6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60981" y="1798726"/>
              <a:ext cx="5325092" cy="4092189"/>
            </a:xfrm>
            <a:prstGeom prst="rect">
              <a:avLst/>
            </a:prstGeom>
            <a:blipFill>
              <a:blip r:embed="rId2"/>
              <a:srcRect/>
              <a:stretch>
                <a:fillRect l="-11330" t="-1408" r="-15763" b="-8458"/>
              </a:stretch>
            </a:blipFill>
            <a:ln>
              <a:noFill/>
            </a:ln>
            <a:effectLst>
              <a:innerShdw blurRad="203200" dist="25400" dir="135000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板书形式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011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教学效果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六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10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us 20"/>
          <p:cNvSpPr/>
          <p:nvPr/>
        </p:nvSpPr>
        <p:spPr>
          <a:xfrm>
            <a:off x="2906886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Equal 27"/>
          <p:cNvSpPr/>
          <p:nvPr/>
        </p:nvSpPr>
        <p:spPr>
          <a:xfrm>
            <a:off x="7831790" y="2657076"/>
            <a:ext cx="577966" cy="577966"/>
          </a:xfrm>
          <a:prstGeom prst="mathEqual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Plus 36"/>
          <p:cNvSpPr/>
          <p:nvPr/>
        </p:nvSpPr>
        <p:spPr>
          <a:xfrm>
            <a:off x="5328945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72423" y="2147134"/>
            <a:ext cx="1601085" cy="1597851"/>
            <a:chOff x="1172423" y="2147134"/>
            <a:chExt cx="1601085" cy="1597851"/>
          </a:xfrm>
        </p:grpSpPr>
        <p:sp>
          <p:nvSpPr>
            <p:cNvPr id="52" name="任意多边形 83"/>
            <p:cNvSpPr/>
            <p:nvPr/>
          </p:nvSpPr>
          <p:spPr bwMode="auto">
            <a:xfrm>
              <a:off x="1172423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80"/>
            <p:cNvSpPr/>
            <p:nvPr/>
          </p:nvSpPr>
          <p:spPr bwMode="auto">
            <a:xfrm>
              <a:off x="1379643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732855" y="2599272"/>
              <a:ext cx="465150" cy="693574"/>
              <a:chOff x="1730180" y="2662308"/>
              <a:chExt cx="485572" cy="724026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Freeform 141"/>
              <p:cNvSpPr>
                <a:spLocks noEditPoints="1"/>
              </p:cNvSpPr>
              <p:nvPr/>
            </p:nvSpPr>
            <p:spPr bwMode="auto">
              <a:xfrm>
                <a:off x="1730180" y="2662308"/>
                <a:ext cx="485572" cy="550606"/>
              </a:xfrm>
              <a:custGeom>
                <a:avLst/>
                <a:gdLst>
                  <a:gd name="T0" fmla="*/ 84 w 84"/>
                  <a:gd name="T1" fmla="*/ 42 h 95"/>
                  <a:gd name="T2" fmla="*/ 42 w 84"/>
                  <a:gd name="T3" fmla="*/ 0 h 95"/>
                  <a:gd name="T4" fmla="*/ 0 w 84"/>
                  <a:gd name="T5" fmla="*/ 42 h 95"/>
                  <a:gd name="T6" fmla="*/ 28 w 84"/>
                  <a:gd name="T7" fmla="*/ 81 h 95"/>
                  <a:gd name="T8" fmla="*/ 25 w 84"/>
                  <a:gd name="T9" fmla="*/ 81 h 95"/>
                  <a:gd name="T10" fmla="*/ 25 w 84"/>
                  <a:gd name="T11" fmla="*/ 95 h 95"/>
                  <a:gd name="T12" fmla="*/ 60 w 84"/>
                  <a:gd name="T13" fmla="*/ 95 h 95"/>
                  <a:gd name="T14" fmla="*/ 60 w 84"/>
                  <a:gd name="T15" fmla="*/ 81 h 95"/>
                  <a:gd name="T16" fmla="*/ 57 w 84"/>
                  <a:gd name="T17" fmla="*/ 81 h 95"/>
                  <a:gd name="T18" fmla="*/ 84 w 84"/>
                  <a:gd name="T19" fmla="*/ 42 h 95"/>
                  <a:gd name="T20" fmla="*/ 42 w 84"/>
                  <a:gd name="T21" fmla="*/ 77 h 95"/>
                  <a:gd name="T22" fmla="*/ 7 w 84"/>
                  <a:gd name="T23" fmla="*/ 42 h 95"/>
                  <a:gd name="T24" fmla="*/ 42 w 84"/>
                  <a:gd name="T25" fmla="*/ 7 h 95"/>
                  <a:gd name="T26" fmla="*/ 77 w 84"/>
                  <a:gd name="T27" fmla="*/ 42 h 95"/>
                  <a:gd name="T28" fmla="*/ 42 w 84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9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0"/>
                      <a:pt x="12" y="75"/>
                      <a:pt x="28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73" y="75"/>
                      <a:pt x="84" y="60"/>
                      <a:pt x="84" y="42"/>
                    </a:cubicBezTo>
                    <a:close/>
                    <a:moveTo>
                      <a:pt x="42" y="77"/>
                    </a:moveTo>
                    <a:cubicBezTo>
                      <a:pt x="23" y="77"/>
                      <a:pt x="7" y="61"/>
                      <a:pt x="7" y="42"/>
                    </a:cubicBezTo>
                    <a:cubicBezTo>
                      <a:pt x="7" y="23"/>
                      <a:pt x="23" y="7"/>
                      <a:pt x="42" y="7"/>
                    </a:cubicBezTo>
                    <a:cubicBezTo>
                      <a:pt x="62" y="7"/>
                      <a:pt x="77" y="23"/>
                      <a:pt x="77" y="42"/>
                    </a:cubicBezTo>
                    <a:cubicBezTo>
                      <a:pt x="77" y="61"/>
                      <a:pt x="62" y="77"/>
                      <a:pt x="42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42"/>
              <p:cNvSpPr>
                <a:spLocks noChangeArrowheads="1"/>
              </p:cNvSpPr>
              <p:nvPr/>
            </p:nvSpPr>
            <p:spPr bwMode="auto">
              <a:xfrm>
                <a:off x="1873249" y="3230252"/>
                <a:ext cx="203768" cy="73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43"/>
              <p:cNvSpPr>
                <a:spLocks/>
              </p:cNvSpPr>
              <p:nvPr/>
            </p:nvSpPr>
            <p:spPr bwMode="auto">
              <a:xfrm>
                <a:off x="1873249" y="3321300"/>
                <a:ext cx="203768" cy="65034"/>
              </a:xfrm>
              <a:custGeom>
                <a:avLst/>
                <a:gdLst>
                  <a:gd name="T0" fmla="*/ 0 w 47"/>
                  <a:gd name="T1" fmla="*/ 9 h 15"/>
                  <a:gd name="T2" fmla="*/ 16 w 47"/>
                  <a:gd name="T3" fmla="*/ 9 h 15"/>
                  <a:gd name="T4" fmla="*/ 16 w 47"/>
                  <a:gd name="T5" fmla="*/ 15 h 15"/>
                  <a:gd name="T6" fmla="*/ 31 w 47"/>
                  <a:gd name="T7" fmla="*/ 15 h 15"/>
                  <a:gd name="T8" fmla="*/ 31 w 47"/>
                  <a:gd name="T9" fmla="*/ 9 h 15"/>
                  <a:gd name="T10" fmla="*/ 47 w 47"/>
                  <a:gd name="T11" fmla="*/ 9 h 15"/>
                  <a:gd name="T12" fmla="*/ 47 w 47"/>
                  <a:gd name="T13" fmla="*/ 0 h 15"/>
                  <a:gd name="T14" fmla="*/ 0 w 47"/>
                  <a:gd name="T15" fmla="*/ 0 h 15"/>
                  <a:gd name="T16" fmla="*/ 0 w 4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0" y="9"/>
                    </a:moveTo>
                    <a:lnTo>
                      <a:pt x="16" y="9"/>
                    </a:lnTo>
                    <a:lnTo>
                      <a:pt x="16" y="15"/>
                    </a:lnTo>
                    <a:lnTo>
                      <a:pt x="31" y="15"/>
                    </a:lnTo>
                    <a:lnTo>
                      <a:pt x="31" y="9"/>
                    </a:lnTo>
                    <a:lnTo>
                      <a:pt x="47" y="9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44"/>
              <p:cNvSpPr>
                <a:spLocks noEditPoints="1"/>
              </p:cNvSpPr>
              <p:nvPr/>
            </p:nvSpPr>
            <p:spPr bwMode="auto">
              <a:xfrm>
                <a:off x="1903598" y="2818385"/>
                <a:ext cx="143073" cy="281808"/>
              </a:xfrm>
              <a:custGeom>
                <a:avLst/>
                <a:gdLst>
                  <a:gd name="T0" fmla="*/ 32 w 33"/>
                  <a:gd name="T1" fmla="*/ 3 h 65"/>
                  <a:gd name="T2" fmla="*/ 28 w 33"/>
                  <a:gd name="T3" fmla="*/ 0 h 65"/>
                  <a:gd name="T4" fmla="*/ 16 w 33"/>
                  <a:gd name="T5" fmla="*/ 5 h 65"/>
                  <a:gd name="T6" fmla="*/ 4 w 33"/>
                  <a:gd name="T7" fmla="*/ 0 h 65"/>
                  <a:gd name="T8" fmla="*/ 0 w 33"/>
                  <a:gd name="T9" fmla="*/ 3 h 65"/>
                  <a:gd name="T10" fmla="*/ 0 w 33"/>
                  <a:gd name="T11" fmla="*/ 3 h 65"/>
                  <a:gd name="T12" fmla="*/ 0 w 33"/>
                  <a:gd name="T13" fmla="*/ 3 h 65"/>
                  <a:gd name="T14" fmla="*/ 15 w 33"/>
                  <a:gd name="T15" fmla="*/ 65 h 65"/>
                  <a:gd name="T16" fmla="*/ 19 w 33"/>
                  <a:gd name="T17" fmla="*/ 65 h 65"/>
                  <a:gd name="T18" fmla="*/ 33 w 33"/>
                  <a:gd name="T19" fmla="*/ 3 h 65"/>
                  <a:gd name="T20" fmla="*/ 33 w 33"/>
                  <a:gd name="T21" fmla="*/ 3 h 65"/>
                  <a:gd name="T22" fmla="*/ 33 w 33"/>
                  <a:gd name="T23" fmla="*/ 3 h 65"/>
                  <a:gd name="T24" fmla="*/ 33 w 33"/>
                  <a:gd name="T25" fmla="*/ 3 h 65"/>
                  <a:gd name="T26" fmla="*/ 32 w 33"/>
                  <a:gd name="T27" fmla="*/ 3 h 65"/>
                  <a:gd name="T28" fmla="*/ 16 w 33"/>
                  <a:gd name="T29" fmla="*/ 57 h 65"/>
                  <a:gd name="T30" fmla="*/ 4 w 33"/>
                  <a:gd name="T31" fmla="*/ 4 h 65"/>
                  <a:gd name="T32" fmla="*/ 16 w 33"/>
                  <a:gd name="T33" fmla="*/ 8 h 65"/>
                  <a:gd name="T34" fmla="*/ 29 w 33"/>
                  <a:gd name="T35" fmla="*/ 4 h 65"/>
                  <a:gd name="T36" fmla="*/ 16 w 33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65">
                    <a:moveTo>
                      <a:pt x="32" y="3"/>
                    </a:moveTo>
                    <a:lnTo>
                      <a:pt x="28" y="0"/>
                    </a:lnTo>
                    <a:lnTo>
                      <a:pt x="16" y="5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5" y="65"/>
                    </a:lnTo>
                    <a:lnTo>
                      <a:pt x="19" y="6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2" y="3"/>
                    </a:lnTo>
                    <a:close/>
                    <a:moveTo>
                      <a:pt x="16" y="57"/>
                    </a:moveTo>
                    <a:lnTo>
                      <a:pt x="4" y="4"/>
                    </a:lnTo>
                    <a:lnTo>
                      <a:pt x="16" y="8"/>
                    </a:lnTo>
                    <a:lnTo>
                      <a:pt x="29" y="4"/>
                    </a:lnTo>
                    <a:lnTo>
                      <a:pt x="1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Rectangle 13"/>
          <p:cNvSpPr/>
          <p:nvPr/>
        </p:nvSpPr>
        <p:spPr>
          <a:xfrm>
            <a:off x="1026490" y="4409112"/>
            <a:ext cx="1892952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1409446" y="4009388"/>
            <a:ext cx="112704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-1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589346" y="2147133"/>
            <a:ext cx="1601085" cy="1597852"/>
            <a:chOff x="3589346" y="2147133"/>
            <a:chExt cx="1601085" cy="1597852"/>
          </a:xfrm>
        </p:grpSpPr>
        <p:sp>
          <p:nvSpPr>
            <p:cNvPr id="62" name="任意多边形 83"/>
            <p:cNvSpPr/>
            <p:nvPr/>
          </p:nvSpPr>
          <p:spPr bwMode="auto">
            <a:xfrm>
              <a:off x="3589346" y="2147133"/>
              <a:ext cx="1601085" cy="1597852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80"/>
            <p:cNvSpPr/>
            <p:nvPr/>
          </p:nvSpPr>
          <p:spPr bwMode="auto">
            <a:xfrm>
              <a:off x="3804101" y="2359086"/>
              <a:ext cx="1171574" cy="117394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03"/>
            <p:cNvSpPr>
              <a:spLocks noChangeAspect="1" noEditPoints="1"/>
            </p:cNvSpPr>
            <p:nvPr/>
          </p:nvSpPr>
          <p:spPr bwMode="auto">
            <a:xfrm>
              <a:off x="4099123" y="2659146"/>
              <a:ext cx="581530" cy="573827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Rectangle 13"/>
          <p:cNvSpPr/>
          <p:nvPr/>
        </p:nvSpPr>
        <p:spPr>
          <a:xfrm>
            <a:off x="3443413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3756115" y="4009388"/>
            <a:ext cx="126754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-2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006269" y="2147134"/>
            <a:ext cx="1601085" cy="1597851"/>
            <a:chOff x="6006269" y="2147134"/>
            <a:chExt cx="1601085" cy="1597851"/>
          </a:xfrm>
        </p:grpSpPr>
        <p:sp>
          <p:nvSpPr>
            <p:cNvPr id="68" name="任意多边形 83"/>
            <p:cNvSpPr/>
            <p:nvPr/>
          </p:nvSpPr>
          <p:spPr bwMode="auto">
            <a:xfrm>
              <a:off x="6006269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80"/>
            <p:cNvSpPr/>
            <p:nvPr/>
          </p:nvSpPr>
          <p:spPr bwMode="auto">
            <a:xfrm>
              <a:off x="6213489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469189" y="2596555"/>
              <a:ext cx="660174" cy="699008"/>
              <a:chOff x="6430760" y="2631094"/>
              <a:chExt cx="737030" cy="780385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6430760" y="2921570"/>
                <a:ext cx="346837" cy="489909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6621520" y="2631094"/>
                <a:ext cx="472568" cy="550606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7029053" y="2735146"/>
                <a:ext cx="78038" cy="99718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7063738" y="2956253"/>
                <a:ext cx="104052" cy="65034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7063738" y="2852201"/>
                <a:ext cx="104052" cy="47691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Rectangle 13"/>
          <p:cNvSpPr/>
          <p:nvPr/>
        </p:nvSpPr>
        <p:spPr>
          <a:xfrm>
            <a:off x="5860336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77" name="Text Box 10"/>
          <p:cNvSpPr txBox="1">
            <a:spLocks noChangeArrowheads="1"/>
          </p:cNvSpPr>
          <p:nvPr/>
        </p:nvSpPr>
        <p:spPr bwMode="auto">
          <a:xfrm>
            <a:off x="6162903" y="4009388"/>
            <a:ext cx="128781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-3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8575438" y="1667749"/>
            <a:ext cx="2561792" cy="2556620"/>
            <a:chOff x="8575438" y="1667749"/>
            <a:chExt cx="2561792" cy="2556620"/>
          </a:xfrm>
        </p:grpSpPr>
        <p:sp>
          <p:nvSpPr>
            <p:cNvPr id="79" name="任意多边形 83"/>
            <p:cNvSpPr/>
            <p:nvPr/>
          </p:nvSpPr>
          <p:spPr bwMode="auto">
            <a:xfrm>
              <a:off x="8575438" y="1667749"/>
              <a:ext cx="2561792" cy="255662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椭圆 80"/>
            <p:cNvSpPr/>
            <p:nvPr/>
          </p:nvSpPr>
          <p:spPr bwMode="auto">
            <a:xfrm>
              <a:off x="8906997" y="2006881"/>
              <a:ext cx="1874561" cy="187835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1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482" y="2261252"/>
              <a:ext cx="1369616" cy="1369615"/>
            </a:xfrm>
            <a:prstGeom prst="rect">
              <a:avLst/>
            </a:prstGeo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2" name="Rectangle 13"/>
          <p:cNvSpPr/>
          <p:nvPr/>
        </p:nvSpPr>
        <p:spPr>
          <a:xfrm>
            <a:off x="8575439" y="4928645"/>
            <a:ext cx="2561792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8909775" y="4477659"/>
            <a:ext cx="189311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预期效果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教学效果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4417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  <p:bldP spid="3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1610755" y="1975870"/>
            <a:ext cx="9004934" cy="1511228"/>
          </a:xfrm>
          <a:custGeom>
            <a:avLst/>
            <a:gdLst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8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206908 w 7954944"/>
              <a:gd name="connsiteY48" fmla="*/ 1057817 h 1335016"/>
              <a:gd name="connsiteX49" fmla="*/ 1139508 w 7954944"/>
              <a:gd name="connsiteY49" fmla="*/ 1139507 h 1335016"/>
              <a:gd name="connsiteX50" fmla="*/ 667508 w 7954944"/>
              <a:gd name="connsiteY50" fmla="*/ 1335016 h 1335016"/>
              <a:gd name="connsiteX51" fmla="*/ 0 w 7954944"/>
              <a:gd name="connsiteY51" fmla="*/ 667508 h 1335016"/>
              <a:gd name="connsiteX52" fmla="*/ 667508 w 7954944"/>
              <a:gd name="connsiteY5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8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139508 w 7954944"/>
              <a:gd name="connsiteY48" fmla="*/ 1139507 h 1335016"/>
              <a:gd name="connsiteX49" fmla="*/ 667508 w 7954944"/>
              <a:gd name="connsiteY49" fmla="*/ 1335016 h 1335016"/>
              <a:gd name="connsiteX50" fmla="*/ 0 w 7954944"/>
              <a:gd name="connsiteY50" fmla="*/ 667508 h 1335016"/>
              <a:gd name="connsiteX51" fmla="*/ 667508 w 7954944"/>
              <a:gd name="connsiteY5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335775 w 7954944"/>
              <a:gd name="connsiteY5" fmla="*/ 275300 h 1335016"/>
              <a:gd name="connsiteX6" fmla="*/ 2401722 w 7954944"/>
              <a:gd name="connsiteY6" fmla="*/ 195509 h 1335016"/>
              <a:gd name="connsiteX7" fmla="*/ 2874534 w 7954944"/>
              <a:gd name="connsiteY7" fmla="*/ 0 h 1335016"/>
              <a:gd name="connsiteX8" fmla="*/ 3347346 w 7954944"/>
              <a:gd name="connsiteY8" fmla="*/ 195509 h 1335016"/>
              <a:gd name="connsiteX9" fmla="*/ 3413292 w 7954944"/>
              <a:gd name="connsiteY9" fmla="*/ 275300 h 1335016"/>
              <a:gd name="connsiteX10" fmla="*/ 3514851 w 7954944"/>
              <a:gd name="connsiteY10" fmla="*/ 353784 h 1335016"/>
              <a:gd name="connsiteX11" fmla="*/ 3977473 w 7954944"/>
              <a:gd name="connsiteY11" fmla="*/ 473402 h 1335016"/>
              <a:gd name="connsiteX12" fmla="*/ 4440095 w 7954944"/>
              <a:gd name="connsiteY12" fmla="*/ 353784 h 1335016"/>
              <a:gd name="connsiteX13" fmla="*/ 4541653 w 7954944"/>
              <a:gd name="connsiteY13" fmla="*/ 275300 h 1335016"/>
              <a:gd name="connsiteX14" fmla="*/ 4607600 w 7954944"/>
              <a:gd name="connsiteY14" fmla="*/ 195509 h 1335016"/>
              <a:gd name="connsiteX15" fmla="*/ 5080412 w 7954944"/>
              <a:gd name="connsiteY15" fmla="*/ 0 h 1335016"/>
              <a:gd name="connsiteX16" fmla="*/ 5553224 w 7954944"/>
              <a:gd name="connsiteY16" fmla="*/ 195509 h 1335016"/>
              <a:gd name="connsiteX17" fmla="*/ 5619172 w 7954944"/>
              <a:gd name="connsiteY17" fmla="*/ 275302 h 1335016"/>
              <a:gd name="connsiteX18" fmla="*/ 5720728 w 7954944"/>
              <a:gd name="connsiteY18" fmla="*/ 353784 h 1335016"/>
              <a:gd name="connsiteX19" fmla="*/ 6183350 w 7954944"/>
              <a:gd name="connsiteY19" fmla="*/ 473402 h 1335016"/>
              <a:gd name="connsiteX20" fmla="*/ 6645972 w 7954944"/>
              <a:gd name="connsiteY20" fmla="*/ 353784 h 1335016"/>
              <a:gd name="connsiteX21" fmla="*/ 6753251 w 7954944"/>
              <a:gd name="connsiteY21" fmla="*/ 270879 h 1335016"/>
              <a:gd name="connsiteX22" fmla="*/ 6815437 w 7954944"/>
              <a:gd name="connsiteY22" fmla="*/ 195509 h 1335016"/>
              <a:gd name="connsiteX23" fmla="*/ 7287436 w 7954944"/>
              <a:gd name="connsiteY23" fmla="*/ 0 h 1335016"/>
              <a:gd name="connsiteX24" fmla="*/ 7954944 w 7954944"/>
              <a:gd name="connsiteY24" fmla="*/ 667508 h 1335016"/>
              <a:gd name="connsiteX25" fmla="*/ 7287436 w 7954944"/>
              <a:gd name="connsiteY25" fmla="*/ 1335016 h 1335016"/>
              <a:gd name="connsiteX26" fmla="*/ 6815437 w 7954944"/>
              <a:gd name="connsiteY26" fmla="*/ 1139507 h 1335016"/>
              <a:gd name="connsiteX27" fmla="*/ 6748035 w 7954944"/>
              <a:gd name="connsiteY27" fmla="*/ 1057815 h 1335016"/>
              <a:gd name="connsiteX28" fmla="*/ 6645972 w 7954944"/>
              <a:gd name="connsiteY28" fmla="*/ 978943 h 1335016"/>
              <a:gd name="connsiteX29" fmla="*/ 6183350 w 7954944"/>
              <a:gd name="connsiteY29" fmla="*/ 859324 h 1335016"/>
              <a:gd name="connsiteX30" fmla="*/ 5720728 w 7954944"/>
              <a:gd name="connsiteY30" fmla="*/ 978943 h 1335016"/>
              <a:gd name="connsiteX31" fmla="*/ 5624413 w 7954944"/>
              <a:gd name="connsiteY31" fmla="*/ 1053374 h 1335016"/>
              <a:gd name="connsiteX32" fmla="*/ 5553224 w 7954944"/>
              <a:gd name="connsiteY32" fmla="*/ 1139507 h 1335016"/>
              <a:gd name="connsiteX33" fmla="*/ 5080412 w 7954944"/>
              <a:gd name="connsiteY33" fmla="*/ 1335016 h 1335016"/>
              <a:gd name="connsiteX34" fmla="*/ 4607600 w 7954944"/>
              <a:gd name="connsiteY34" fmla="*/ 1139507 h 1335016"/>
              <a:gd name="connsiteX35" fmla="*/ 4536412 w 7954944"/>
              <a:gd name="connsiteY35" fmla="*/ 1053376 h 1335016"/>
              <a:gd name="connsiteX36" fmla="*/ 4440095 w 7954944"/>
              <a:gd name="connsiteY36" fmla="*/ 978943 h 1335016"/>
              <a:gd name="connsiteX37" fmla="*/ 3977473 w 7954944"/>
              <a:gd name="connsiteY37" fmla="*/ 859324 h 1335016"/>
              <a:gd name="connsiteX38" fmla="*/ 3514851 w 7954944"/>
              <a:gd name="connsiteY38" fmla="*/ 978943 h 1335016"/>
              <a:gd name="connsiteX39" fmla="*/ 3418533 w 7954944"/>
              <a:gd name="connsiteY39" fmla="*/ 1053376 h 1335016"/>
              <a:gd name="connsiteX40" fmla="*/ 3347346 w 7954944"/>
              <a:gd name="connsiteY40" fmla="*/ 1139507 h 1335016"/>
              <a:gd name="connsiteX41" fmla="*/ 2874534 w 7954944"/>
              <a:gd name="connsiteY41" fmla="*/ 1335016 h 1335016"/>
              <a:gd name="connsiteX42" fmla="*/ 2401722 w 7954944"/>
              <a:gd name="connsiteY42" fmla="*/ 1139507 h 1335016"/>
              <a:gd name="connsiteX43" fmla="*/ 2330534 w 7954944"/>
              <a:gd name="connsiteY43" fmla="*/ 1053376 h 1335016"/>
              <a:gd name="connsiteX44" fmla="*/ 2234217 w 7954944"/>
              <a:gd name="connsiteY44" fmla="*/ 978943 h 1335016"/>
              <a:gd name="connsiteX45" fmla="*/ 1771595 w 7954944"/>
              <a:gd name="connsiteY45" fmla="*/ 859324 h 1335016"/>
              <a:gd name="connsiteX46" fmla="*/ 1308973 w 7954944"/>
              <a:gd name="connsiteY46" fmla="*/ 978943 h 1335016"/>
              <a:gd name="connsiteX47" fmla="*/ 1139508 w 7954944"/>
              <a:gd name="connsiteY47" fmla="*/ 1139507 h 1335016"/>
              <a:gd name="connsiteX48" fmla="*/ 667508 w 7954944"/>
              <a:gd name="connsiteY48" fmla="*/ 1335016 h 1335016"/>
              <a:gd name="connsiteX49" fmla="*/ 0 w 7954944"/>
              <a:gd name="connsiteY49" fmla="*/ 667508 h 1335016"/>
              <a:gd name="connsiteX50" fmla="*/ 667508 w 7954944"/>
              <a:gd name="connsiteY5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330534 w 7954944"/>
              <a:gd name="connsiteY42" fmla="*/ 1053376 h 1335016"/>
              <a:gd name="connsiteX43" fmla="*/ 2234217 w 7954944"/>
              <a:gd name="connsiteY43" fmla="*/ 978943 h 1335016"/>
              <a:gd name="connsiteX44" fmla="*/ 1771595 w 7954944"/>
              <a:gd name="connsiteY44" fmla="*/ 859324 h 1335016"/>
              <a:gd name="connsiteX45" fmla="*/ 1308973 w 7954944"/>
              <a:gd name="connsiteY45" fmla="*/ 978943 h 1335016"/>
              <a:gd name="connsiteX46" fmla="*/ 1139508 w 7954944"/>
              <a:gd name="connsiteY46" fmla="*/ 1139507 h 1335016"/>
              <a:gd name="connsiteX47" fmla="*/ 667508 w 7954944"/>
              <a:gd name="connsiteY47" fmla="*/ 1335016 h 1335016"/>
              <a:gd name="connsiteX48" fmla="*/ 0 w 7954944"/>
              <a:gd name="connsiteY48" fmla="*/ 667508 h 1335016"/>
              <a:gd name="connsiteX49" fmla="*/ 667508 w 7954944"/>
              <a:gd name="connsiteY49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234217 w 7954944"/>
              <a:gd name="connsiteY42" fmla="*/ 978943 h 1335016"/>
              <a:gd name="connsiteX43" fmla="*/ 1771595 w 7954944"/>
              <a:gd name="connsiteY43" fmla="*/ 859324 h 1335016"/>
              <a:gd name="connsiteX44" fmla="*/ 1308973 w 7954944"/>
              <a:gd name="connsiteY44" fmla="*/ 978943 h 1335016"/>
              <a:gd name="connsiteX45" fmla="*/ 1139508 w 7954944"/>
              <a:gd name="connsiteY45" fmla="*/ 1139507 h 1335016"/>
              <a:gd name="connsiteX46" fmla="*/ 667508 w 7954944"/>
              <a:gd name="connsiteY46" fmla="*/ 1335016 h 1335016"/>
              <a:gd name="connsiteX47" fmla="*/ 0 w 7954944"/>
              <a:gd name="connsiteY47" fmla="*/ 667508 h 1335016"/>
              <a:gd name="connsiteX48" fmla="*/ 667508 w 7954944"/>
              <a:gd name="connsiteY48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347346 w 7954944"/>
              <a:gd name="connsiteY38" fmla="*/ 1139507 h 1335016"/>
              <a:gd name="connsiteX39" fmla="*/ 2874534 w 7954944"/>
              <a:gd name="connsiteY39" fmla="*/ 1335016 h 1335016"/>
              <a:gd name="connsiteX40" fmla="*/ 2401722 w 7954944"/>
              <a:gd name="connsiteY40" fmla="*/ 1139507 h 1335016"/>
              <a:gd name="connsiteX41" fmla="*/ 2234217 w 7954944"/>
              <a:gd name="connsiteY41" fmla="*/ 978943 h 1335016"/>
              <a:gd name="connsiteX42" fmla="*/ 1771595 w 7954944"/>
              <a:gd name="connsiteY42" fmla="*/ 859324 h 1335016"/>
              <a:gd name="connsiteX43" fmla="*/ 1308973 w 7954944"/>
              <a:gd name="connsiteY43" fmla="*/ 978943 h 1335016"/>
              <a:gd name="connsiteX44" fmla="*/ 1139508 w 7954944"/>
              <a:gd name="connsiteY44" fmla="*/ 1139507 h 1335016"/>
              <a:gd name="connsiteX45" fmla="*/ 667508 w 7954944"/>
              <a:gd name="connsiteY45" fmla="*/ 1335016 h 1335016"/>
              <a:gd name="connsiteX46" fmla="*/ 0 w 7954944"/>
              <a:gd name="connsiteY46" fmla="*/ 667508 h 1335016"/>
              <a:gd name="connsiteX47" fmla="*/ 667508 w 7954944"/>
              <a:gd name="connsiteY47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541653 w 7954944"/>
              <a:gd name="connsiteY11" fmla="*/ 275300 h 1335016"/>
              <a:gd name="connsiteX12" fmla="*/ 4607600 w 7954944"/>
              <a:gd name="connsiteY12" fmla="*/ 195509 h 1335016"/>
              <a:gd name="connsiteX13" fmla="*/ 5080412 w 7954944"/>
              <a:gd name="connsiteY13" fmla="*/ 0 h 1335016"/>
              <a:gd name="connsiteX14" fmla="*/ 5553224 w 7954944"/>
              <a:gd name="connsiteY14" fmla="*/ 195509 h 1335016"/>
              <a:gd name="connsiteX15" fmla="*/ 5619172 w 7954944"/>
              <a:gd name="connsiteY15" fmla="*/ 275302 h 1335016"/>
              <a:gd name="connsiteX16" fmla="*/ 5720728 w 7954944"/>
              <a:gd name="connsiteY16" fmla="*/ 353784 h 1335016"/>
              <a:gd name="connsiteX17" fmla="*/ 6183350 w 7954944"/>
              <a:gd name="connsiteY17" fmla="*/ 473402 h 1335016"/>
              <a:gd name="connsiteX18" fmla="*/ 6645972 w 7954944"/>
              <a:gd name="connsiteY18" fmla="*/ 353784 h 1335016"/>
              <a:gd name="connsiteX19" fmla="*/ 6753251 w 7954944"/>
              <a:gd name="connsiteY19" fmla="*/ 270879 h 1335016"/>
              <a:gd name="connsiteX20" fmla="*/ 6815437 w 7954944"/>
              <a:gd name="connsiteY20" fmla="*/ 195509 h 1335016"/>
              <a:gd name="connsiteX21" fmla="*/ 7287436 w 7954944"/>
              <a:gd name="connsiteY21" fmla="*/ 0 h 1335016"/>
              <a:gd name="connsiteX22" fmla="*/ 7954944 w 7954944"/>
              <a:gd name="connsiteY22" fmla="*/ 667508 h 1335016"/>
              <a:gd name="connsiteX23" fmla="*/ 7287436 w 7954944"/>
              <a:gd name="connsiteY23" fmla="*/ 1335016 h 1335016"/>
              <a:gd name="connsiteX24" fmla="*/ 6815437 w 7954944"/>
              <a:gd name="connsiteY24" fmla="*/ 1139507 h 1335016"/>
              <a:gd name="connsiteX25" fmla="*/ 6748035 w 7954944"/>
              <a:gd name="connsiteY25" fmla="*/ 1057815 h 1335016"/>
              <a:gd name="connsiteX26" fmla="*/ 6645972 w 7954944"/>
              <a:gd name="connsiteY26" fmla="*/ 978943 h 1335016"/>
              <a:gd name="connsiteX27" fmla="*/ 6183350 w 7954944"/>
              <a:gd name="connsiteY27" fmla="*/ 859324 h 1335016"/>
              <a:gd name="connsiteX28" fmla="*/ 5720728 w 7954944"/>
              <a:gd name="connsiteY28" fmla="*/ 978943 h 1335016"/>
              <a:gd name="connsiteX29" fmla="*/ 5624413 w 7954944"/>
              <a:gd name="connsiteY29" fmla="*/ 1053374 h 1335016"/>
              <a:gd name="connsiteX30" fmla="*/ 5553224 w 7954944"/>
              <a:gd name="connsiteY30" fmla="*/ 1139507 h 1335016"/>
              <a:gd name="connsiteX31" fmla="*/ 5080412 w 7954944"/>
              <a:gd name="connsiteY31" fmla="*/ 1335016 h 1335016"/>
              <a:gd name="connsiteX32" fmla="*/ 4607600 w 7954944"/>
              <a:gd name="connsiteY32" fmla="*/ 1139507 h 1335016"/>
              <a:gd name="connsiteX33" fmla="*/ 4536412 w 7954944"/>
              <a:gd name="connsiteY33" fmla="*/ 1053376 h 1335016"/>
              <a:gd name="connsiteX34" fmla="*/ 4440095 w 7954944"/>
              <a:gd name="connsiteY34" fmla="*/ 978943 h 1335016"/>
              <a:gd name="connsiteX35" fmla="*/ 3977473 w 7954944"/>
              <a:gd name="connsiteY35" fmla="*/ 859324 h 1335016"/>
              <a:gd name="connsiteX36" fmla="*/ 3514851 w 7954944"/>
              <a:gd name="connsiteY36" fmla="*/ 978943 h 1335016"/>
              <a:gd name="connsiteX37" fmla="*/ 3347346 w 7954944"/>
              <a:gd name="connsiteY37" fmla="*/ 1139507 h 1335016"/>
              <a:gd name="connsiteX38" fmla="*/ 2874534 w 7954944"/>
              <a:gd name="connsiteY38" fmla="*/ 1335016 h 1335016"/>
              <a:gd name="connsiteX39" fmla="*/ 2401722 w 7954944"/>
              <a:gd name="connsiteY39" fmla="*/ 1139507 h 1335016"/>
              <a:gd name="connsiteX40" fmla="*/ 2234217 w 7954944"/>
              <a:gd name="connsiteY40" fmla="*/ 978943 h 1335016"/>
              <a:gd name="connsiteX41" fmla="*/ 1771595 w 7954944"/>
              <a:gd name="connsiteY41" fmla="*/ 859324 h 1335016"/>
              <a:gd name="connsiteX42" fmla="*/ 1308973 w 7954944"/>
              <a:gd name="connsiteY42" fmla="*/ 978943 h 1335016"/>
              <a:gd name="connsiteX43" fmla="*/ 1139508 w 7954944"/>
              <a:gd name="connsiteY43" fmla="*/ 1139507 h 1335016"/>
              <a:gd name="connsiteX44" fmla="*/ 667508 w 7954944"/>
              <a:gd name="connsiteY44" fmla="*/ 1335016 h 1335016"/>
              <a:gd name="connsiteX45" fmla="*/ 0 w 7954944"/>
              <a:gd name="connsiteY45" fmla="*/ 667508 h 1335016"/>
              <a:gd name="connsiteX46" fmla="*/ 667508 w 7954944"/>
              <a:gd name="connsiteY46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536412 w 7954944"/>
              <a:gd name="connsiteY32" fmla="*/ 1053376 h 1335016"/>
              <a:gd name="connsiteX33" fmla="*/ 4440095 w 7954944"/>
              <a:gd name="connsiteY33" fmla="*/ 978943 h 1335016"/>
              <a:gd name="connsiteX34" fmla="*/ 3977473 w 7954944"/>
              <a:gd name="connsiteY34" fmla="*/ 859324 h 1335016"/>
              <a:gd name="connsiteX35" fmla="*/ 3514851 w 7954944"/>
              <a:gd name="connsiteY35" fmla="*/ 978943 h 1335016"/>
              <a:gd name="connsiteX36" fmla="*/ 3347346 w 7954944"/>
              <a:gd name="connsiteY36" fmla="*/ 1139507 h 1335016"/>
              <a:gd name="connsiteX37" fmla="*/ 2874534 w 7954944"/>
              <a:gd name="connsiteY37" fmla="*/ 1335016 h 1335016"/>
              <a:gd name="connsiteX38" fmla="*/ 2401722 w 7954944"/>
              <a:gd name="connsiteY38" fmla="*/ 1139507 h 1335016"/>
              <a:gd name="connsiteX39" fmla="*/ 2234217 w 7954944"/>
              <a:gd name="connsiteY39" fmla="*/ 978943 h 1335016"/>
              <a:gd name="connsiteX40" fmla="*/ 1771595 w 7954944"/>
              <a:gd name="connsiteY40" fmla="*/ 859324 h 1335016"/>
              <a:gd name="connsiteX41" fmla="*/ 1308973 w 7954944"/>
              <a:gd name="connsiteY41" fmla="*/ 978943 h 1335016"/>
              <a:gd name="connsiteX42" fmla="*/ 1139508 w 7954944"/>
              <a:gd name="connsiteY42" fmla="*/ 1139507 h 1335016"/>
              <a:gd name="connsiteX43" fmla="*/ 667508 w 7954944"/>
              <a:gd name="connsiteY43" fmla="*/ 1335016 h 1335016"/>
              <a:gd name="connsiteX44" fmla="*/ 0 w 7954944"/>
              <a:gd name="connsiteY44" fmla="*/ 667508 h 1335016"/>
              <a:gd name="connsiteX45" fmla="*/ 667508 w 7954944"/>
              <a:gd name="connsiteY45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440095 w 7954944"/>
              <a:gd name="connsiteY32" fmla="*/ 978943 h 1335016"/>
              <a:gd name="connsiteX33" fmla="*/ 3977473 w 7954944"/>
              <a:gd name="connsiteY33" fmla="*/ 859324 h 1335016"/>
              <a:gd name="connsiteX34" fmla="*/ 3514851 w 7954944"/>
              <a:gd name="connsiteY34" fmla="*/ 978943 h 1335016"/>
              <a:gd name="connsiteX35" fmla="*/ 3347346 w 7954944"/>
              <a:gd name="connsiteY35" fmla="*/ 1139507 h 1335016"/>
              <a:gd name="connsiteX36" fmla="*/ 2874534 w 7954944"/>
              <a:gd name="connsiteY36" fmla="*/ 1335016 h 1335016"/>
              <a:gd name="connsiteX37" fmla="*/ 2401722 w 7954944"/>
              <a:gd name="connsiteY37" fmla="*/ 1139507 h 1335016"/>
              <a:gd name="connsiteX38" fmla="*/ 2234217 w 7954944"/>
              <a:gd name="connsiteY38" fmla="*/ 978943 h 1335016"/>
              <a:gd name="connsiteX39" fmla="*/ 1771595 w 7954944"/>
              <a:gd name="connsiteY39" fmla="*/ 859324 h 1335016"/>
              <a:gd name="connsiteX40" fmla="*/ 1308973 w 7954944"/>
              <a:gd name="connsiteY40" fmla="*/ 978943 h 1335016"/>
              <a:gd name="connsiteX41" fmla="*/ 1139508 w 7954944"/>
              <a:gd name="connsiteY41" fmla="*/ 1139507 h 1335016"/>
              <a:gd name="connsiteX42" fmla="*/ 667508 w 7954944"/>
              <a:gd name="connsiteY42" fmla="*/ 1335016 h 1335016"/>
              <a:gd name="connsiteX43" fmla="*/ 0 w 7954944"/>
              <a:gd name="connsiteY43" fmla="*/ 667508 h 1335016"/>
              <a:gd name="connsiteX44" fmla="*/ 667508 w 7954944"/>
              <a:gd name="connsiteY44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553224 w 7954944"/>
              <a:gd name="connsiteY28" fmla="*/ 1139507 h 1335016"/>
              <a:gd name="connsiteX29" fmla="*/ 5080412 w 7954944"/>
              <a:gd name="connsiteY29" fmla="*/ 1335016 h 1335016"/>
              <a:gd name="connsiteX30" fmla="*/ 4607600 w 7954944"/>
              <a:gd name="connsiteY30" fmla="*/ 1139507 h 1335016"/>
              <a:gd name="connsiteX31" fmla="*/ 4440095 w 7954944"/>
              <a:gd name="connsiteY31" fmla="*/ 978943 h 1335016"/>
              <a:gd name="connsiteX32" fmla="*/ 3977473 w 7954944"/>
              <a:gd name="connsiteY32" fmla="*/ 859324 h 1335016"/>
              <a:gd name="connsiteX33" fmla="*/ 3514851 w 7954944"/>
              <a:gd name="connsiteY33" fmla="*/ 978943 h 1335016"/>
              <a:gd name="connsiteX34" fmla="*/ 3347346 w 7954944"/>
              <a:gd name="connsiteY34" fmla="*/ 1139507 h 1335016"/>
              <a:gd name="connsiteX35" fmla="*/ 2874534 w 7954944"/>
              <a:gd name="connsiteY35" fmla="*/ 1335016 h 1335016"/>
              <a:gd name="connsiteX36" fmla="*/ 2401722 w 7954944"/>
              <a:gd name="connsiteY36" fmla="*/ 1139507 h 1335016"/>
              <a:gd name="connsiteX37" fmla="*/ 2234217 w 7954944"/>
              <a:gd name="connsiteY37" fmla="*/ 978943 h 1335016"/>
              <a:gd name="connsiteX38" fmla="*/ 1771595 w 7954944"/>
              <a:gd name="connsiteY38" fmla="*/ 859324 h 1335016"/>
              <a:gd name="connsiteX39" fmla="*/ 1308973 w 7954944"/>
              <a:gd name="connsiteY39" fmla="*/ 978943 h 1335016"/>
              <a:gd name="connsiteX40" fmla="*/ 1139508 w 7954944"/>
              <a:gd name="connsiteY40" fmla="*/ 1139507 h 1335016"/>
              <a:gd name="connsiteX41" fmla="*/ 667508 w 7954944"/>
              <a:gd name="connsiteY41" fmla="*/ 1335016 h 1335016"/>
              <a:gd name="connsiteX42" fmla="*/ 0 w 7954944"/>
              <a:gd name="connsiteY42" fmla="*/ 667508 h 1335016"/>
              <a:gd name="connsiteX43" fmla="*/ 667508 w 7954944"/>
              <a:gd name="connsiteY43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753251 w 7954944"/>
              <a:gd name="connsiteY17" fmla="*/ 270879 h 1335016"/>
              <a:gd name="connsiteX18" fmla="*/ 6815437 w 7954944"/>
              <a:gd name="connsiteY18" fmla="*/ 195509 h 1335016"/>
              <a:gd name="connsiteX19" fmla="*/ 7287436 w 7954944"/>
              <a:gd name="connsiteY19" fmla="*/ 0 h 1335016"/>
              <a:gd name="connsiteX20" fmla="*/ 7954944 w 7954944"/>
              <a:gd name="connsiteY20" fmla="*/ 667508 h 1335016"/>
              <a:gd name="connsiteX21" fmla="*/ 7287436 w 7954944"/>
              <a:gd name="connsiteY21" fmla="*/ 1335016 h 1335016"/>
              <a:gd name="connsiteX22" fmla="*/ 6815437 w 7954944"/>
              <a:gd name="connsiteY22" fmla="*/ 1139507 h 1335016"/>
              <a:gd name="connsiteX23" fmla="*/ 6748035 w 7954944"/>
              <a:gd name="connsiteY23" fmla="*/ 1057815 h 1335016"/>
              <a:gd name="connsiteX24" fmla="*/ 6645972 w 7954944"/>
              <a:gd name="connsiteY24" fmla="*/ 978943 h 1335016"/>
              <a:gd name="connsiteX25" fmla="*/ 6183350 w 7954944"/>
              <a:gd name="connsiteY25" fmla="*/ 859324 h 1335016"/>
              <a:gd name="connsiteX26" fmla="*/ 5720728 w 7954944"/>
              <a:gd name="connsiteY26" fmla="*/ 978943 h 1335016"/>
              <a:gd name="connsiteX27" fmla="*/ 5553224 w 7954944"/>
              <a:gd name="connsiteY27" fmla="*/ 1139507 h 1335016"/>
              <a:gd name="connsiteX28" fmla="*/ 5080412 w 7954944"/>
              <a:gd name="connsiteY28" fmla="*/ 1335016 h 1335016"/>
              <a:gd name="connsiteX29" fmla="*/ 4607600 w 7954944"/>
              <a:gd name="connsiteY29" fmla="*/ 1139507 h 1335016"/>
              <a:gd name="connsiteX30" fmla="*/ 4440095 w 7954944"/>
              <a:gd name="connsiteY30" fmla="*/ 978943 h 1335016"/>
              <a:gd name="connsiteX31" fmla="*/ 3977473 w 7954944"/>
              <a:gd name="connsiteY31" fmla="*/ 859324 h 1335016"/>
              <a:gd name="connsiteX32" fmla="*/ 3514851 w 7954944"/>
              <a:gd name="connsiteY32" fmla="*/ 978943 h 1335016"/>
              <a:gd name="connsiteX33" fmla="*/ 3347346 w 7954944"/>
              <a:gd name="connsiteY33" fmla="*/ 1139507 h 1335016"/>
              <a:gd name="connsiteX34" fmla="*/ 2874534 w 7954944"/>
              <a:gd name="connsiteY34" fmla="*/ 1335016 h 1335016"/>
              <a:gd name="connsiteX35" fmla="*/ 2401722 w 7954944"/>
              <a:gd name="connsiteY35" fmla="*/ 1139507 h 1335016"/>
              <a:gd name="connsiteX36" fmla="*/ 2234217 w 7954944"/>
              <a:gd name="connsiteY36" fmla="*/ 978943 h 1335016"/>
              <a:gd name="connsiteX37" fmla="*/ 1771595 w 7954944"/>
              <a:gd name="connsiteY37" fmla="*/ 859324 h 1335016"/>
              <a:gd name="connsiteX38" fmla="*/ 1308973 w 7954944"/>
              <a:gd name="connsiteY38" fmla="*/ 978943 h 1335016"/>
              <a:gd name="connsiteX39" fmla="*/ 1139508 w 7954944"/>
              <a:gd name="connsiteY39" fmla="*/ 1139507 h 1335016"/>
              <a:gd name="connsiteX40" fmla="*/ 667508 w 7954944"/>
              <a:gd name="connsiteY40" fmla="*/ 1335016 h 1335016"/>
              <a:gd name="connsiteX41" fmla="*/ 0 w 7954944"/>
              <a:gd name="connsiteY41" fmla="*/ 667508 h 1335016"/>
              <a:gd name="connsiteX42" fmla="*/ 667508 w 7954944"/>
              <a:gd name="connsiteY4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748035 w 7954944"/>
              <a:gd name="connsiteY22" fmla="*/ 1057815 h 1335016"/>
              <a:gd name="connsiteX23" fmla="*/ 6645972 w 7954944"/>
              <a:gd name="connsiteY23" fmla="*/ 978943 h 1335016"/>
              <a:gd name="connsiteX24" fmla="*/ 6183350 w 7954944"/>
              <a:gd name="connsiteY24" fmla="*/ 859324 h 1335016"/>
              <a:gd name="connsiteX25" fmla="*/ 5720728 w 7954944"/>
              <a:gd name="connsiteY25" fmla="*/ 978943 h 1335016"/>
              <a:gd name="connsiteX26" fmla="*/ 5553224 w 7954944"/>
              <a:gd name="connsiteY26" fmla="*/ 1139507 h 1335016"/>
              <a:gd name="connsiteX27" fmla="*/ 5080412 w 7954944"/>
              <a:gd name="connsiteY27" fmla="*/ 1335016 h 1335016"/>
              <a:gd name="connsiteX28" fmla="*/ 4607600 w 7954944"/>
              <a:gd name="connsiteY28" fmla="*/ 1139507 h 1335016"/>
              <a:gd name="connsiteX29" fmla="*/ 4440095 w 7954944"/>
              <a:gd name="connsiteY29" fmla="*/ 978943 h 1335016"/>
              <a:gd name="connsiteX30" fmla="*/ 3977473 w 7954944"/>
              <a:gd name="connsiteY30" fmla="*/ 859324 h 1335016"/>
              <a:gd name="connsiteX31" fmla="*/ 3514851 w 7954944"/>
              <a:gd name="connsiteY31" fmla="*/ 978943 h 1335016"/>
              <a:gd name="connsiteX32" fmla="*/ 3347346 w 7954944"/>
              <a:gd name="connsiteY32" fmla="*/ 1139507 h 1335016"/>
              <a:gd name="connsiteX33" fmla="*/ 2874534 w 7954944"/>
              <a:gd name="connsiteY33" fmla="*/ 1335016 h 1335016"/>
              <a:gd name="connsiteX34" fmla="*/ 2401722 w 7954944"/>
              <a:gd name="connsiteY34" fmla="*/ 1139507 h 1335016"/>
              <a:gd name="connsiteX35" fmla="*/ 2234217 w 7954944"/>
              <a:gd name="connsiteY35" fmla="*/ 978943 h 1335016"/>
              <a:gd name="connsiteX36" fmla="*/ 1771595 w 7954944"/>
              <a:gd name="connsiteY36" fmla="*/ 859324 h 1335016"/>
              <a:gd name="connsiteX37" fmla="*/ 1308973 w 7954944"/>
              <a:gd name="connsiteY37" fmla="*/ 978943 h 1335016"/>
              <a:gd name="connsiteX38" fmla="*/ 1139508 w 7954944"/>
              <a:gd name="connsiteY38" fmla="*/ 1139507 h 1335016"/>
              <a:gd name="connsiteX39" fmla="*/ 667508 w 7954944"/>
              <a:gd name="connsiteY39" fmla="*/ 1335016 h 1335016"/>
              <a:gd name="connsiteX40" fmla="*/ 0 w 7954944"/>
              <a:gd name="connsiteY40" fmla="*/ 667508 h 1335016"/>
              <a:gd name="connsiteX41" fmla="*/ 667508 w 7954944"/>
              <a:gd name="connsiteY4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954944" h="1335016">
                <a:moveTo>
                  <a:pt x="667508" y="0"/>
                </a:moveTo>
                <a:cubicBezTo>
                  <a:pt x="851835" y="0"/>
                  <a:pt x="1018712" y="74714"/>
                  <a:pt x="1139508" y="195509"/>
                </a:cubicBezTo>
                <a:cubicBezTo>
                  <a:pt x="1195996" y="248267"/>
                  <a:pt x="1248998" y="305027"/>
                  <a:pt x="1308973" y="353784"/>
                </a:cubicBezTo>
                <a:cubicBezTo>
                  <a:pt x="1412110" y="437630"/>
                  <a:pt x="1593473" y="473402"/>
                  <a:pt x="1771595" y="473402"/>
                </a:cubicBezTo>
                <a:cubicBezTo>
                  <a:pt x="1949717" y="473402"/>
                  <a:pt x="2112030" y="428105"/>
                  <a:pt x="2234217" y="353784"/>
                </a:cubicBezTo>
                <a:lnTo>
                  <a:pt x="2401722" y="195509"/>
                </a:lnTo>
                <a:cubicBezTo>
                  <a:pt x="2522725" y="74714"/>
                  <a:pt x="2689889" y="0"/>
                  <a:pt x="2874534" y="0"/>
                </a:cubicBezTo>
                <a:cubicBezTo>
                  <a:pt x="3059178" y="0"/>
                  <a:pt x="3226343" y="74714"/>
                  <a:pt x="3347346" y="195509"/>
                </a:cubicBezTo>
                <a:cubicBezTo>
                  <a:pt x="3403181" y="248267"/>
                  <a:pt x="3446316" y="297851"/>
                  <a:pt x="3514851" y="353784"/>
                </a:cubicBezTo>
                <a:cubicBezTo>
                  <a:pt x="3583386" y="409717"/>
                  <a:pt x="3823266" y="473402"/>
                  <a:pt x="3977473" y="473402"/>
                </a:cubicBezTo>
                <a:cubicBezTo>
                  <a:pt x="4155595" y="473402"/>
                  <a:pt x="4384260" y="406542"/>
                  <a:pt x="4440095" y="353784"/>
                </a:cubicBezTo>
                <a:lnTo>
                  <a:pt x="4607600" y="195509"/>
                </a:lnTo>
                <a:cubicBezTo>
                  <a:pt x="4728603" y="74714"/>
                  <a:pt x="4895767" y="0"/>
                  <a:pt x="5080412" y="0"/>
                </a:cubicBezTo>
                <a:cubicBezTo>
                  <a:pt x="5265056" y="0"/>
                  <a:pt x="5432221" y="74714"/>
                  <a:pt x="5553224" y="195509"/>
                </a:cubicBezTo>
                <a:cubicBezTo>
                  <a:pt x="5609059" y="248267"/>
                  <a:pt x="5617268" y="281976"/>
                  <a:pt x="5720728" y="353784"/>
                </a:cubicBezTo>
                <a:cubicBezTo>
                  <a:pt x="5824188" y="425592"/>
                  <a:pt x="6029143" y="473402"/>
                  <a:pt x="6183350" y="473402"/>
                </a:cubicBezTo>
                <a:cubicBezTo>
                  <a:pt x="6361472" y="473402"/>
                  <a:pt x="6589484" y="406542"/>
                  <a:pt x="6645972" y="353784"/>
                </a:cubicBezTo>
                <a:lnTo>
                  <a:pt x="6815437" y="195509"/>
                </a:lnTo>
                <a:cubicBezTo>
                  <a:pt x="6936232" y="74714"/>
                  <a:pt x="7103109" y="0"/>
                  <a:pt x="7287436" y="0"/>
                </a:cubicBezTo>
                <a:cubicBezTo>
                  <a:pt x="7656090" y="0"/>
                  <a:pt x="7954944" y="298854"/>
                  <a:pt x="7954944" y="667508"/>
                </a:cubicBezTo>
                <a:cubicBezTo>
                  <a:pt x="7954944" y="1036162"/>
                  <a:pt x="7656090" y="1335016"/>
                  <a:pt x="7287436" y="1335016"/>
                </a:cubicBezTo>
                <a:cubicBezTo>
                  <a:pt x="7103109" y="1335016"/>
                  <a:pt x="6936232" y="1260303"/>
                  <a:pt x="6815437" y="1139507"/>
                </a:cubicBezTo>
                <a:lnTo>
                  <a:pt x="6645972" y="978943"/>
                </a:lnTo>
                <a:cubicBezTo>
                  <a:pt x="6589484" y="925422"/>
                  <a:pt x="6337557" y="859324"/>
                  <a:pt x="6183350" y="859324"/>
                </a:cubicBezTo>
                <a:cubicBezTo>
                  <a:pt x="6005228" y="859324"/>
                  <a:pt x="5828950" y="901609"/>
                  <a:pt x="5720728" y="978943"/>
                </a:cubicBezTo>
                <a:cubicBezTo>
                  <a:pt x="5612506" y="1056277"/>
                  <a:pt x="5609059" y="1085986"/>
                  <a:pt x="5553224" y="1139507"/>
                </a:cubicBezTo>
                <a:cubicBezTo>
                  <a:pt x="5432221" y="1260303"/>
                  <a:pt x="5265056" y="1335016"/>
                  <a:pt x="5080412" y="1335016"/>
                </a:cubicBezTo>
                <a:cubicBezTo>
                  <a:pt x="4895767" y="1335016"/>
                  <a:pt x="4728603" y="1260303"/>
                  <a:pt x="4607600" y="1139507"/>
                </a:cubicBezTo>
                <a:lnTo>
                  <a:pt x="4440095" y="978943"/>
                </a:lnTo>
                <a:cubicBezTo>
                  <a:pt x="4384260" y="925422"/>
                  <a:pt x="4131680" y="859324"/>
                  <a:pt x="3977473" y="859324"/>
                </a:cubicBezTo>
                <a:cubicBezTo>
                  <a:pt x="3799351" y="859324"/>
                  <a:pt x="3610050" y="918909"/>
                  <a:pt x="3514851" y="978943"/>
                </a:cubicBezTo>
                <a:cubicBezTo>
                  <a:pt x="3419652" y="1038977"/>
                  <a:pt x="3403181" y="1085986"/>
                  <a:pt x="3347346" y="1139507"/>
                </a:cubicBezTo>
                <a:cubicBezTo>
                  <a:pt x="3226343" y="1260303"/>
                  <a:pt x="3059178" y="1335016"/>
                  <a:pt x="2874534" y="1335016"/>
                </a:cubicBezTo>
                <a:cubicBezTo>
                  <a:pt x="2689889" y="1335016"/>
                  <a:pt x="2522725" y="1260303"/>
                  <a:pt x="2401722" y="1139507"/>
                </a:cubicBezTo>
                <a:lnTo>
                  <a:pt x="2234217" y="978943"/>
                </a:lnTo>
                <a:cubicBezTo>
                  <a:pt x="2112030" y="904622"/>
                  <a:pt x="1949717" y="859324"/>
                  <a:pt x="1771595" y="859324"/>
                </a:cubicBezTo>
                <a:cubicBezTo>
                  <a:pt x="1593473" y="859324"/>
                  <a:pt x="1397822" y="923672"/>
                  <a:pt x="1308973" y="978943"/>
                </a:cubicBezTo>
                <a:cubicBezTo>
                  <a:pt x="1220124" y="1034214"/>
                  <a:pt x="1195996" y="1085986"/>
                  <a:pt x="1139508" y="1139507"/>
                </a:cubicBezTo>
                <a:cubicBezTo>
                  <a:pt x="1018712" y="1260303"/>
                  <a:pt x="851835" y="1335016"/>
                  <a:pt x="667508" y="1335016"/>
                </a:cubicBezTo>
                <a:cubicBezTo>
                  <a:pt x="298854" y="1335016"/>
                  <a:pt x="0" y="1036162"/>
                  <a:pt x="0" y="667508"/>
                </a:cubicBezTo>
                <a:cubicBezTo>
                  <a:pt x="0" y="298854"/>
                  <a:pt x="298854" y="0"/>
                  <a:pt x="6675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innerShdw blurRad="63500" dist="508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430948" y="3754984"/>
            <a:ext cx="1887230" cy="2079954"/>
            <a:chOff x="1834688" y="3742071"/>
            <a:chExt cx="1887230" cy="2079954"/>
          </a:xfrm>
        </p:grpSpPr>
        <p:sp>
          <p:nvSpPr>
            <p:cNvPr id="41" name="Rectangle 5"/>
            <p:cNvSpPr/>
            <p:nvPr/>
          </p:nvSpPr>
          <p:spPr bwMode="auto">
            <a:xfrm>
              <a:off x="1834688" y="420688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37710" y="374207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单击添加标题</a:t>
              </a:r>
              <a:endParaRPr lang="en-US" altLang="zh-CN" sz="2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88917" y="3761121"/>
            <a:ext cx="1922589" cy="2079954"/>
            <a:chOff x="4050776" y="3761121"/>
            <a:chExt cx="1922589" cy="2079954"/>
          </a:xfrm>
        </p:grpSpPr>
        <p:sp>
          <p:nvSpPr>
            <p:cNvPr id="44" name="文本框 43"/>
            <p:cNvSpPr txBox="1"/>
            <p:nvPr/>
          </p:nvSpPr>
          <p:spPr>
            <a:xfrm>
              <a:off x="4050776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Rectangle 5"/>
            <p:cNvSpPr/>
            <p:nvPr/>
          </p:nvSpPr>
          <p:spPr bwMode="auto">
            <a:xfrm>
              <a:off x="408613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82244" y="3761121"/>
            <a:ext cx="1922590" cy="2079954"/>
            <a:chOff x="6271195" y="3761121"/>
            <a:chExt cx="1922590" cy="2079954"/>
          </a:xfrm>
        </p:grpSpPr>
        <p:sp>
          <p:nvSpPr>
            <p:cNvPr id="84" name="文本框 83"/>
            <p:cNvSpPr txBox="1"/>
            <p:nvPr/>
          </p:nvSpPr>
          <p:spPr>
            <a:xfrm>
              <a:off x="627119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latin typeface="+mn-lt"/>
                  <a:cs typeface="+mn-ea"/>
                  <a:sym typeface="+mn-lt"/>
                </a:rPr>
                <a:t>单击添加标题</a:t>
              </a:r>
              <a:endParaRPr lang="en-US" altLang="zh-CN" sz="22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5" name="Rectangle 5"/>
            <p:cNvSpPr/>
            <p:nvPr/>
          </p:nvSpPr>
          <p:spPr bwMode="auto">
            <a:xfrm>
              <a:off x="630655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875571" y="3754984"/>
            <a:ext cx="1922590" cy="2079954"/>
            <a:chOff x="8367145" y="3761121"/>
            <a:chExt cx="1922590" cy="2079954"/>
          </a:xfrm>
        </p:grpSpPr>
        <p:sp>
          <p:nvSpPr>
            <p:cNvPr id="87" name="文本框 86"/>
            <p:cNvSpPr txBox="1"/>
            <p:nvPr/>
          </p:nvSpPr>
          <p:spPr>
            <a:xfrm>
              <a:off x="836714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8" name="Rectangle 5"/>
            <p:cNvSpPr/>
            <p:nvPr/>
          </p:nvSpPr>
          <p:spPr bwMode="auto">
            <a:xfrm>
              <a:off x="840250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756228" y="2113148"/>
            <a:ext cx="1236672" cy="1236672"/>
            <a:chOff x="2249242" y="2185247"/>
            <a:chExt cx="1092474" cy="1092474"/>
          </a:xfrm>
        </p:grpSpPr>
        <p:sp>
          <p:nvSpPr>
            <p:cNvPr id="90" name="MH_Other_5"/>
            <p:cNvSpPr/>
            <p:nvPr>
              <p:custDataLst>
                <p:tags r:id="rId5"/>
              </p:custDataLst>
            </p:nvPr>
          </p:nvSpPr>
          <p:spPr>
            <a:xfrm>
              <a:off x="2249242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1" name="KSO_Shape"/>
            <p:cNvSpPr>
              <a:spLocks/>
            </p:cNvSpPr>
            <p:nvPr/>
          </p:nvSpPr>
          <p:spPr bwMode="auto">
            <a:xfrm>
              <a:off x="2478585" y="2508409"/>
              <a:ext cx="633788" cy="424638"/>
            </a:xfrm>
            <a:custGeom>
              <a:avLst/>
              <a:gdLst>
                <a:gd name="T0" fmla="*/ 885340 w 6524"/>
                <a:gd name="T1" fmla="*/ 839496 h 4376"/>
                <a:gd name="T2" fmla="*/ 828693 w 6524"/>
                <a:gd name="T3" fmla="*/ 733209 h 4376"/>
                <a:gd name="T4" fmla="*/ 858184 w 6524"/>
                <a:gd name="T5" fmla="*/ 652033 h 4376"/>
                <a:gd name="T6" fmla="*/ 887676 w 6524"/>
                <a:gd name="T7" fmla="*/ 591881 h 4376"/>
                <a:gd name="T8" fmla="*/ 927096 w 6524"/>
                <a:gd name="T9" fmla="*/ 529102 h 4376"/>
                <a:gd name="T10" fmla="*/ 924176 w 6524"/>
                <a:gd name="T11" fmla="*/ 420186 h 4376"/>
                <a:gd name="T12" fmla="*/ 909576 w 6524"/>
                <a:gd name="T13" fmla="*/ 333754 h 4376"/>
                <a:gd name="T14" fmla="*/ 906948 w 6524"/>
                <a:gd name="T15" fmla="*/ 127603 h 4376"/>
                <a:gd name="T16" fmla="*/ 800661 w 6524"/>
                <a:gd name="T17" fmla="*/ 33872 h 4376"/>
                <a:gd name="T18" fmla="*/ 661085 w 6524"/>
                <a:gd name="T19" fmla="*/ 584 h 4376"/>
                <a:gd name="T20" fmla="*/ 510122 w 6524"/>
                <a:gd name="T21" fmla="*/ 41756 h 4376"/>
                <a:gd name="T22" fmla="*/ 417850 w 6524"/>
                <a:gd name="T23" fmla="*/ 149503 h 4376"/>
                <a:gd name="T24" fmla="*/ 409674 w 6524"/>
                <a:gd name="T25" fmla="*/ 359742 h 4376"/>
                <a:gd name="T26" fmla="*/ 397118 w 6524"/>
                <a:gd name="T27" fmla="*/ 436830 h 4376"/>
                <a:gd name="T28" fmla="*/ 420186 w 6524"/>
                <a:gd name="T29" fmla="*/ 571441 h 4376"/>
                <a:gd name="T30" fmla="*/ 465446 w 6524"/>
                <a:gd name="T31" fmla="*/ 597137 h 4376"/>
                <a:gd name="T32" fmla="*/ 510998 w 6524"/>
                <a:gd name="T33" fmla="*/ 762408 h 4376"/>
                <a:gd name="T34" fmla="*/ 427486 w 6524"/>
                <a:gd name="T35" fmla="*/ 869280 h 4376"/>
                <a:gd name="T36" fmla="*/ 56648 w 6524"/>
                <a:gd name="T37" fmla="*/ 1014695 h 4376"/>
                <a:gd name="T38" fmla="*/ 3212 w 6524"/>
                <a:gd name="T39" fmla="*/ 1073679 h 4376"/>
                <a:gd name="T40" fmla="*/ 1334726 w 6524"/>
                <a:gd name="T41" fmla="*/ 1073679 h 4376"/>
                <a:gd name="T42" fmla="*/ 1270779 w 6524"/>
                <a:gd name="T43" fmla="*/ 1009439 h 4376"/>
                <a:gd name="T44" fmla="*/ 1406850 w 6524"/>
                <a:gd name="T45" fmla="*/ 904612 h 4376"/>
                <a:gd name="T46" fmla="*/ 1298227 w 6524"/>
                <a:gd name="T47" fmla="*/ 822560 h 4376"/>
                <a:gd name="T48" fmla="*/ 1324506 w 6524"/>
                <a:gd name="T49" fmla="*/ 770292 h 4376"/>
                <a:gd name="T50" fmla="*/ 1336186 w 6524"/>
                <a:gd name="T51" fmla="*/ 705761 h 4376"/>
                <a:gd name="T52" fmla="*/ 1371518 w 6524"/>
                <a:gd name="T53" fmla="*/ 671305 h 4376"/>
                <a:gd name="T54" fmla="*/ 1378526 w 6524"/>
                <a:gd name="T55" fmla="*/ 581661 h 4376"/>
                <a:gd name="T56" fmla="*/ 1365094 w 6524"/>
                <a:gd name="T57" fmla="*/ 511582 h 4376"/>
                <a:gd name="T58" fmla="*/ 1359838 w 6524"/>
                <a:gd name="T59" fmla="*/ 353902 h 4376"/>
                <a:gd name="T60" fmla="*/ 1265815 w 6524"/>
                <a:gd name="T61" fmla="*/ 286743 h 4376"/>
                <a:gd name="T62" fmla="*/ 1161571 w 6524"/>
                <a:gd name="T63" fmla="*/ 277399 h 4376"/>
                <a:gd name="T64" fmla="*/ 1043896 w 6524"/>
                <a:gd name="T65" fmla="*/ 329374 h 4376"/>
                <a:gd name="T66" fmla="*/ 1002724 w 6524"/>
                <a:gd name="T67" fmla="*/ 442086 h 4376"/>
                <a:gd name="T68" fmla="*/ 1010316 w 6524"/>
                <a:gd name="T69" fmla="*/ 560345 h 4376"/>
                <a:gd name="T70" fmla="*/ 1008564 w 6524"/>
                <a:gd name="T71" fmla="*/ 660793 h 4376"/>
                <a:gd name="T72" fmla="*/ 1045648 w 6524"/>
                <a:gd name="T73" fmla="*/ 699337 h 4376"/>
                <a:gd name="T74" fmla="*/ 1076599 w 6524"/>
                <a:gd name="T75" fmla="*/ 806792 h 4376"/>
                <a:gd name="T76" fmla="*/ 1107551 w 6524"/>
                <a:gd name="T77" fmla="*/ 909284 h 4376"/>
                <a:gd name="T78" fmla="*/ 1318082 w 6524"/>
                <a:gd name="T79" fmla="*/ 999803 h 4376"/>
                <a:gd name="T80" fmla="*/ 1366846 w 6524"/>
                <a:gd name="T81" fmla="*/ 1068131 h 4376"/>
                <a:gd name="T82" fmla="*/ 1666145 w 6524"/>
                <a:gd name="T83" fmla="*/ 1034843 h 4376"/>
                <a:gd name="T84" fmla="*/ 1606285 w 6524"/>
                <a:gd name="T85" fmla="*/ 986663 h 4376"/>
                <a:gd name="T86" fmla="*/ 1881932 w 6524"/>
                <a:gd name="T87" fmla="*/ 971187 h 4376"/>
                <a:gd name="T88" fmla="*/ 1692425 w 6524"/>
                <a:gd name="T89" fmla="*/ 895852 h 4376"/>
                <a:gd name="T90" fmla="*/ 1646873 w 6524"/>
                <a:gd name="T91" fmla="*/ 837160 h 4376"/>
                <a:gd name="T92" fmla="*/ 1666145 w 6524"/>
                <a:gd name="T93" fmla="*/ 787812 h 4376"/>
                <a:gd name="T94" fmla="*/ 1689213 w 6524"/>
                <a:gd name="T95" fmla="*/ 752772 h 4376"/>
                <a:gd name="T96" fmla="*/ 1703813 w 6524"/>
                <a:gd name="T97" fmla="*/ 691161 h 4376"/>
                <a:gd name="T98" fmla="*/ 1691549 w 6524"/>
                <a:gd name="T99" fmla="*/ 638893 h 4376"/>
                <a:gd name="T100" fmla="*/ 1686877 w 6524"/>
                <a:gd name="T101" fmla="*/ 515962 h 4376"/>
                <a:gd name="T102" fmla="*/ 1612709 w 6524"/>
                <a:gd name="T103" fmla="*/ 468950 h 4376"/>
                <a:gd name="T104" fmla="*/ 1509926 w 6524"/>
                <a:gd name="T105" fmla="*/ 478002 h 4376"/>
                <a:gd name="T106" fmla="*/ 1453862 w 6524"/>
                <a:gd name="T107" fmla="*/ 522678 h 4376"/>
                <a:gd name="T108" fmla="*/ 1439554 w 6524"/>
                <a:gd name="T109" fmla="*/ 618161 h 4376"/>
                <a:gd name="T110" fmla="*/ 1437218 w 6524"/>
                <a:gd name="T111" fmla="*/ 679481 h 4376"/>
                <a:gd name="T112" fmla="*/ 1455322 w 6524"/>
                <a:gd name="T113" fmla="*/ 756276 h 4376"/>
                <a:gd name="T114" fmla="*/ 1485398 w 6524"/>
                <a:gd name="T115" fmla="*/ 828692 h 4376"/>
                <a:gd name="T116" fmla="*/ 1457074 w 6524"/>
                <a:gd name="T117" fmla="*/ 891180 h 4376"/>
                <a:gd name="T118" fmla="*/ 1654757 w 6524"/>
                <a:gd name="T119" fmla="*/ 974691 h 4376"/>
                <a:gd name="T120" fmla="*/ 1699725 w 6524"/>
                <a:gd name="T121" fmla="*/ 1038931 h 43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524" h="4376">
                  <a:moveTo>
                    <a:pt x="4032" y="3336"/>
                  </a:moveTo>
                  <a:lnTo>
                    <a:pt x="4032" y="3336"/>
                  </a:lnTo>
                  <a:lnTo>
                    <a:pt x="3856" y="3260"/>
                  </a:lnTo>
                  <a:lnTo>
                    <a:pt x="3674" y="3182"/>
                  </a:lnTo>
                  <a:lnTo>
                    <a:pt x="3492" y="3105"/>
                  </a:lnTo>
                  <a:lnTo>
                    <a:pt x="3315" y="3031"/>
                  </a:lnTo>
                  <a:lnTo>
                    <a:pt x="3118" y="2977"/>
                  </a:lnTo>
                  <a:lnTo>
                    <a:pt x="3103" y="2966"/>
                  </a:lnTo>
                  <a:lnTo>
                    <a:pt x="3089" y="2952"/>
                  </a:lnTo>
                  <a:lnTo>
                    <a:pt x="3075" y="2934"/>
                  </a:lnTo>
                  <a:lnTo>
                    <a:pt x="3060" y="2916"/>
                  </a:lnTo>
                  <a:lnTo>
                    <a:pt x="3046" y="2896"/>
                  </a:lnTo>
                  <a:lnTo>
                    <a:pt x="3032" y="2875"/>
                  </a:lnTo>
                  <a:lnTo>
                    <a:pt x="3019" y="2852"/>
                  </a:lnTo>
                  <a:lnTo>
                    <a:pt x="3006" y="2829"/>
                  </a:lnTo>
                  <a:lnTo>
                    <a:pt x="2981" y="2781"/>
                  </a:lnTo>
                  <a:lnTo>
                    <a:pt x="2958" y="2735"/>
                  </a:lnTo>
                  <a:lnTo>
                    <a:pt x="2921" y="2655"/>
                  </a:lnTo>
                  <a:lnTo>
                    <a:pt x="2795" y="2636"/>
                  </a:lnTo>
                  <a:lnTo>
                    <a:pt x="2797" y="2612"/>
                  </a:lnTo>
                  <a:lnTo>
                    <a:pt x="2801" y="2591"/>
                  </a:lnTo>
                  <a:lnTo>
                    <a:pt x="2806" y="2571"/>
                  </a:lnTo>
                  <a:lnTo>
                    <a:pt x="2813" y="2554"/>
                  </a:lnTo>
                  <a:lnTo>
                    <a:pt x="2820" y="2538"/>
                  </a:lnTo>
                  <a:lnTo>
                    <a:pt x="2829" y="2525"/>
                  </a:lnTo>
                  <a:lnTo>
                    <a:pt x="2838" y="2511"/>
                  </a:lnTo>
                  <a:lnTo>
                    <a:pt x="2847" y="2498"/>
                  </a:lnTo>
                  <a:lnTo>
                    <a:pt x="2868" y="2475"/>
                  </a:lnTo>
                  <a:lnTo>
                    <a:pt x="2878" y="2463"/>
                  </a:lnTo>
                  <a:lnTo>
                    <a:pt x="2888" y="2450"/>
                  </a:lnTo>
                  <a:lnTo>
                    <a:pt x="2897" y="2436"/>
                  </a:lnTo>
                  <a:lnTo>
                    <a:pt x="2906" y="2421"/>
                  </a:lnTo>
                  <a:lnTo>
                    <a:pt x="2913" y="2404"/>
                  </a:lnTo>
                  <a:lnTo>
                    <a:pt x="2921" y="2386"/>
                  </a:lnTo>
                  <a:lnTo>
                    <a:pt x="2926" y="2367"/>
                  </a:lnTo>
                  <a:lnTo>
                    <a:pt x="2930" y="2349"/>
                  </a:lnTo>
                  <a:lnTo>
                    <a:pt x="2933" y="2331"/>
                  </a:lnTo>
                  <a:lnTo>
                    <a:pt x="2935" y="2312"/>
                  </a:lnTo>
                  <a:lnTo>
                    <a:pt x="2937" y="2272"/>
                  </a:lnTo>
                  <a:lnTo>
                    <a:pt x="2939" y="2233"/>
                  </a:lnTo>
                  <a:lnTo>
                    <a:pt x="2942" y="2194"/>
                  </a:lnTo>
                  <a:lnTo>
                    <a:pt x="2944" y="2175"/>
                  </a:lnTo>
                  <a:lnTo>
                    <a:pt x="2947" y="2155"/>
                  </a:lnTo>
                  <a:lnTo>
                    <a:pt x="2951" y="2137"/>
                  </a:lnTo>
                  <a:lnTo>
                    <a:pt x="2956" y="2119"/>
                  </a:lnTo>
                  <a:lnTo>
                    <a:pt x="2963" y="2102"/>
                  </a:lnTo>
                  <a:lnTo>
                    <a:pt x="2971" y="2085"/>
                  </a:lnTo>
                  <a:lnTo>
                    <a:pt x="2977" y="2074"/>
                  </a:lnTo>
                  <a:lnTo>
                    <a:pt x="2984" y="2065"/>
                  </a:lnTo>
                  <a:lnTo>
                    <a:pt x="2993" y="2057"/>
                  </a:lnTo>
                  <a:lnTo>
                    <a:pt x="3002" y="2050"/>
                  </a:lnTo>
                  <a:lnTo>
                    <a:pt x="3011" y="2043"/>
                  </a:lnTo>
                  <a:lnTo>
                    <a:pt x="3021" y="2038"/>
                  </a:lnTo>
                  <a:lnTo>
                    <a:pt x="3040" y="2027"/>
                  </a:lnTo>
                  <a:lnTo>
                    <a:pt x="3061" y="2018"/>
                  </a:lnTo>
                  <a:lnTo>
                    <a:pt x="3081" y="2004"/>
                  </a:lnTo>
                  <a:lnTo>
                    <a:pt x="3090" y="1998"/>
                  </a:lnTo>
                  <a:lnTo>
                    <a:pt x="3098" y="1991"/>
                  </a:lnTo>
                  <a:lnTo>
                    <a:pt x="3106" y="1983"/>
                  </a:lnTo>
                  <a:lnTo>
                    <a:pt x="3113" y="1974"/>
                  </a:lnTo>
                  <a:lnTo>
                    <a:pt x="3119" y="1965"/>
                  </a:lnTo>
                  <a:lnTo>
                    <a:pt x="3125" y="1955"/>
                  </a:lnTo>
                  <a:lnTo>
                    <a:pt x="3137" y="1933"/>
                  </a:lnTo>
                  <a:lnTo>
                    <a:pt x="3147" y="1910"/>
                  </a:lnTo>
                  <a:lnTo>
                    <a:pt x="3155" y="1886"/>
                  </a:lnTo>
                  <a:lnTo>
                    <a:pt x="3163" y="1860"/>
                  </a:lnTo>
                  <a:lnTo>
                    <a:pt x="3169" y="1836"/>
                  </a:lnTo>
                  <a:lnTo>
                    <a:pt x="3175" y="1812"/>
                  </a:lnTo>
                  <a:lnTo>
                    <a:pt x="3179" y="1789"/>
                  </a:lnTo>
                  <a:lnTo>
                    <a:pt x="3186" y="1749"/>
                  </a:lnTo>
                  <a:lnTo>
                    <a:pt x="3192" y="1705"/>
                  </a:lnTo>
                  <a:lnTo>
                    <a:pt x="3196" y="1659"/>
                  </a:lnTo>
                  <a:lnTo>
                    <a:pt x="3197" y="1637"/>
                  </a:lnTo>
                  <a:lnTo>
                    <a:pt x="3198" y="1614"/>
                  </a:lnTo>
                  <a:lnTo>
                    <a:pt x="3197" y="1590"/>
                  </a:lnTo>
                  <a:lnTo>
                    <a:pt x="3196" y="1568"/>
                  </a:lnTo>
                  <a:lnTo>
                    <a:pt x="3194" y="1545"/>
                  </a:lnTo>
                  <a:lnTo>
                    <a:pt x="3191" y="1522"/>
                  </a:lnTo>
                  <a:lnTo>
                    <a:pt x="3186" y="1501"/>
                  </a:lnTo>
                  <a:lnTo>
                    <a:pt x="3181" y="1480"/>
                  </a:lnTo>
                  <a:lnTo>
                    <a:pt x="3174" y="1459"/>
                  </a:lnTo>
                  <a:lnTo>
                    <a:pt x="3165" y="1439"/>
                  </a:lnTo>
                  <a:lnTo>
                    <a:pt x="3155" y="1419"/>
                  </a:lnTo>
                  <a:lnTo>
                    <a:pt x="3146" y="1403"/>
                  </a:lnTo>
                  <a:lnTo>
                    <a:pt x="3138" y="1389"/>
                  </a:lnTo>
                  <a:lnTo>
                    <a:pt x="3131" y="1375"/>
                  </a:lnTo>
                  <a:lnTo>
                    <a:pt x="3124" y="1361"/>
                  </a:lnTo>
                  <a:lnTo>
                    <a:pt x="3119" y="1345"/>
                  </a:lnTo>
                  <a:lnTo>
                    <a:pt x="3114" y="1326"/>
                  </a:lnTo>
                  <a:lnTo>
                    <a:pt x="3111" y="1302"/>
                  </a:lnTo>
                  <a:lnTo>
                    <a:pt x="3110" y="1283"/>
                  </a:lnTo>
                  <a:lnTo>
                    <a:pt x="3109" y="1261"/>
                  </a:lnTo>
                  <a:lnTo>
                    <a:pt x="3110" y="1234"/>
                  </a:lnTo>
                  <a:lnTo>
                    <a:pt x="3111" y="1206"/>
                  </a:lnTo>
                  <a:lnTo>
                    <a:pt x="3115" y="1143"/>
                  </a:lnTo>
                  <a:lnTo>
                    <a:pt x="3120" y="1075"/>
                  </a:lnTo>
                  <a:lnTo>
                    <a:pt x="3133" y="949"/>
                  </a:lnTo>
                  <a:lnTo>
                    <a:pt x="3137" y="901"/>
                  </a:lnTo>
                  <a:lnTo>
                    <a:pt x="3139" y="868"/>
                  </a:lnTo>
                  <a:lnTo>
                    <a:pt x="3140" y="809"/>
                  </a:lnTo>
                  <a:lnTo>
                    <a:pt x="3140" y="751"/>
                  </a:lnTo>
                  <a:lnTo>
                    <a:pt x="3138" y="694"/>
                  </a:lnTo>
                  <a:lnTo>
                    <a:pt x="3135" y="637"/>
                  </a:lnTo>
                  <a:lnTo>
                    <a:pt x="3130" y="580"/>
                  </a:lnTo>
                  <a:lnTo>
                    <a:pt x="3126" y="552"/>
                  </a:lnTo>
                  <a:lnTo>
                    <a:pt x="3122" y="523"/>
                  </a:lnTo>
                  <a:lnTo>
                    <a:pt x="3117" y="495"/>
                  </a:lnTo>
                  <a:lnTo>
                    <a:pt x="3112" y="465"/>
                  </a:lnTo>
                  <a:lnTo>
                    <a:pt x="3106" y="437"/>
                  </a:lnTo>
                  <a:lnTo>
                    <a:pt x="3099" y="408"/>
                  </a:lnTo>
                  <a:lnTo>
                    <a:pt x="3091" y="385"/>
                  </a:lnTo>
                  <a:lnTo>
                    <a:pt x="3081" y="361"/>
                  </a:lnTo>
                  <a:lnTo>
                    <a:pt x="3067" y="333"/>
                  </a:lnTo>
                  <a:lnTo>
                    <a:pt x="3058" y="317"/>
                  </a:lnTo>
                  <a:lnTo>
                    <a:pt x="3049" y="301"/>
                  </a:lnTo>
                  <a:lnTo>
                    <a:pt x="3039" y="286"/>
                  </a:lnTo>
                  <a:lnTo>
                    <a:pt x="3029" y="272"/>
                  </a:lnTo>
                  <a:lnTo>
                    <a:pt x="3017" y="258"/>
                  </a:lnTo>
                  <a:lnTo>
                    <a:pt x="3005" y="244"/>
                  </a:lnTo>
                  <a:lnTo>
                    <a:pt x="2993" y="234"/>
                  </a:lnTo>
                  <a:lnTo>
                    <a:pt x="2979" y="225"/>
                  </a:lnTo>
                  <a:lnTo>
                    <a:pt x="2832" y="200"/>
                  </a:lnTo>
                  <a:lnTo>
                    <a:pt x="2742" y="116"/>
                  </a:lnTo>
                  <a:lnTo>
                    <a:pt x="2707" y="95"/>
                  </a:lnTo>
                  <a:lnTo>
                    <a:pt x="2673" y="78"/>
                  </a:lnTo>
                  <a:lnTo>
                    <a:pt x="2638" y="62"/>
                  </a:lnTo>
                  <a:lnTo>
                    <a:pt x="2604" y="48"/>
                  </a:lnTo>
                  <a:lnTo>
                    <a:pt x="2568" y="36"/>
                  </a:lnTo>
                  <a:lnTo>
                    <a:pt x="2534" y="26"/>
                  </a:lnTo>
                  <a:lnTo>
                    <a:pt x="2500" y="18"/>
                  </a:lnTo>
                  <a:lnTo>
                    <a:pt x="2466" y="11"/>
                  </a:lnTo>
                  <a:lnTo>
                    <a:pt x="2432" y="6"/>
                  </a:lnTo>
                  <a:lnTo>
                    <a:pt x="2397" y="3"/>
                  </a:lnTo>
                  <a:lnTo>
                    <a:pt x="2364" y="1"/>
                  </a:lnTo>
                  <a:lnTo>
                    <a:pt x="2330" y="0"/>
                  </a:lnTo>
                  <a:lnTo>
                    <a:pt x="2297" y="0"/>
                  </a:lnTo>
                  <a:lnTo>
                    <a:pt x="2264" y="2"/>
                  </a:lnTo>
                  <a:lnTo>
                    <a:pt x="2232" y="4"/>
                  </a:lnTo>
                  <a:lnTo>
                    <a:pt x="2199" y="8"/>
                  </a:lnTo>
                  <a:lnTo>
                    <a:pt x="2168" y="13"/>
                  </a:lnTo>
                  <a:lnTo>
                    <a:pt x="2136" y="18"/>
                  </a:lnTo>
                  <a:lnTo>
                    <a:pt x="2106" y="24"/>
                  </a:lnTo>
                  <a:lnTo>
                    <a:pt x="2076" y="31"/>
                  </a:lnTo>
                  <a:lnTo>
                    <a:pt x="2047" y="38"/>
                  </a:lnTo>
                  <a:lnTo>
                    <a:pt x="2018" y="47"/>
                  </a:lnTo>
                  <a:lnTo>
                    <a:pt x="1963" y="63"/>
                  </a:lnTo>
                  <a:lnTo>
                    <a:pt x="1910" y="81"/>
                  </a:lnTo>
                  <a:lnTo>
                    <a:pt x="1861" y="98"/>
                  </a:lnTo>
                  <a:lnTo>
                    <a:pt x="1816" y="117"/>
                  </a:lnTo>
                  <a:lnTo>
                    <a:pt x="1774" y="133"/>
                  </a:lnTo>
                  <a:lnTo>
                    <a:pt x="1747" y="143"/>
                  </a:lnTo>
                  <a:lnTo>
                    <a:pt x="1719" y="155"/>
                  </a:lnTo>
                  <a:lnTo>
                    <a:pt x="1692" y="169"/>
                  </a:lnTo>
                  <a:lnTo>
                    <a:pt x="1667" y="186"/>
                  </a:lnTo>
                  <a:lnTo>
                    <a:pt x="1641" y="203"/>
                  </a:lnTo>
                  <a:lnTo>
                    <a:pt x="1618" y="222"/>
                  </a:lnTo>
                  <a:lnTo>
                    <a:pt x="1595" y="243"/>
                  </a:lnTo>
                  <a:lnTo>
                    <a:pt x="1572" y="267"/>
                  </a:lnTo>
                  <a:lnTo>
                    <a:pt x="1550" y="291"/>
                  </a:lnTo>
                  <a:lnTo>
                    <a:pt x="1530" y="318"/>
                  </a:lnTo>
                  <a:lnTo>
                    <a:pt x="1510" y="346"/>
                  </a:lnTo>
                  <a:lnTo>
                    <a:pt x="1492" y="376"/>
                  </a:lnTo>
                  <a:lnTo>
                    <a:pt x="1475" y="408"/>
                  </a:lnTo>
                  <a:lnTo>
                    <a:pt x="1460" y="441"/>
                  </a:lnTo>
                  <a:lnTo>
                    <a:pt x="1444" y="476"/>
                  </a:lnTo>
                  <a:lnTo>
                    <a:pt x="1431" y="512"/>
                  </a:lnTo>
                  <a:lnTo>
                    <a:pt x="1419" y="550"/>
                  </a:lnTo>
                  <a:lnTo>
                    <a:pt x="1408" y="589"/>
                  </a:lnTo>
                  <a:lnTo>
                    <a:pt x="1398" y="631"/>
                  </a:lnTo>
                  <a:lnTo>
                    <a:pt x="1390" y="673"/>
                  </a:lnTo>
                  <a:lnTo>
                    <a:pt x="1383" y="717"/>
                  </a:lnTo>
                  <a:lnTo>
                    <a:pt x="1377" y="763"/>
                  </a:lnTo>
                  <a:lnTo>
                    <a:pt x="1373" y="809"/>
                  </a:lnTo>
                  <a:lnTo>
                    <a:pt x="1371" y="857"/>
                  </a:lnTo>
                  <a:lnTo>
                    <a:pt x="1371" y="907"/>
                  </a:lnTo>
                  <a:lnTo>
                    <a:pt x="1372" y="958"/>
                  </a:lnTo>
                  <a:lnTo>
                    <a:pt x="1374" y="1010"/>
                  </a:lnTo>
                  <a:lnTo>
                    <a:pt x="1378" y="1064"/>
                  </a:lnTo>
                  <a:lnTo>
                    <a:pt x="1385" y="1119"/>
                  </a:lnTo>
                  <a:lnTo>
                    <a:pt x="1393" y="1176"/>
                  </a:lnTo>
                  <a:lnTo>
                    <a:pt x="1403" y="1232"/>
                  </a:lnTo>
                  <a:lnTo>
                    <a:pt x="1414" y="1291"/>
                  </a:lnTo>
                  <a:lnTo>
                    <a:pt x="1417" y="1311"/>
                  </a:lnTo>
                  <a:lnTo>
                    <a:pt x="1418" y="1330"/>
                  </a:lnTo>
                  <a:lnTo>
                    <a:pt x="1417" y="1346"/>
                  </a:lnTo>
                  <a:lnTo>
                    <a:pt x="1415" y="1362"/>
                  </a:lnTo>
                  <a:lnTo>
                    <a:pt x="1411" y="1377"/>
                  </a:lnTo>
                  <a:lnTo>
                    <a:pt x="1406" y="1392"/>
                  </a:lnTo>
                  <a:lnTo>
                    <a:pt x="1400" y="1405"/>
                  </a:lnTo>
                  <a:lnTo>
                    <a:pt x="1394" y="1418"/>
                  </a:lnTo>
                  <a:lnTo>
                    <a:pt x="1382" y="1441"/>
                  </a:lnTo>
                  <a:lnTo>
                    <a:pt x="1369" y="1464"/>
                  </a:lnTo>
                  <a:lnTo>
                    <a:pt x="1365" y="1474"/>
                  </a:lnTo>
                  <a:lnTo>
                    <a:pt x="1362" y="1485"/>
                  </a:lnTo>
                  <a:lnTo>
                    <a:pt x="1360" y="1496"/>
                  </a:lnTo>
                  <a:lnTo>
                    <a:pt x="1360" y="1507"/>
                  </a:lnTo>
                  <a:lnTo>
                    <a:pt x="1364" y="1563"/>
                  </a:lnTo>
                  <a:lnTo>
                    <a:pt x="1369" y="1631"/>
                  </a:lnTo>
                  <a:lnTo>
                    <a:pt x="1372" y="1668"/>
                  </a:lnTo>
                  <a:lnTo>
                    <a:pt x="1376" y="1706"/>
                  </a:lnTo>
                  <a:lnTo>
                    <a:pt x="1382" y="1746"/>
                  </a:lnTo>
                  <a:lnTo>
                    <a:pt x="1387" y="1784"/>
                  </a:lnTo>
                  <a:lnTo>
                    <a:pt x="1395" y="1823"/>
                  </a:lnTo>
                  <a:lnTo>
                    <a:pt x="1403" y="1859"/>
                  </a:lnTo>
                  <a:lnTo>
                    <a:pt x="1413" y="1895"/>
                  </a:lnTo>
                  <a:lnTo>
                    <a:pt x="1419" y="1911"/>
                  </a:lnTo>
                  <a:lnTo>
                    <a:pt x="1425" y="1927"/>
                  </a:lnTo>
                  <a:lnTo>
                    <a:pt x="1432" y="1942"/>
                  </a:lnTo>
                  <a:lnTo>
                    <a:pt x="1439" y="1957"/>
                  </a:lnTo>
                  <a:lnTo>
                    <a:pt x="1447" y="1971"/>
                  </a:lnTo>
                  <a:lnTo>
                    <a:pt x="1456" y="1983"/>
                  </a:lnTo>
                  <a:lnTo>
                    <a:pt x="1465" y="1994"/>
                  </a:lnTo>
                  <a:lnTo>
                    <a:pt x="1475" y="2005"/>
                  </a:lnTo>
                  <a:lnTo>
                    <a:pt x="1485" y="2014"/>
                  </a:lnTo>
                  <a:lnTo>
                    <a:pt x="1496" y="2022"/>
                  </a:lnTo>
                  <a:lnTo>
                    <a:pt x="1504" y="2026"/>
                  </a:lnTo>
                  <a:lnTo>
                    <a:pt x="1516" y="2030"/>
                  </a:lnTo>
                  <a:lnTo>
                    <a:pt x="1550" y="2038"/>
                  </a:lnTo>
                  <a:lnTo>
                    <a:pt x="1580" y="2045"/>
                  </a:lnTo>
                  <a:lnTo>
                    <a:pt x="1591" y="2046"/>
                  </a:lnTo>
                  <a:lnTo>
                    <a:pt x="1593" y="2046"/>
                  </a:lnTo>
                  <a:lnTo>
                    <a:pt x="1594" y="2045"/>
                  </a:lnTo>
                  <a:lnTo>
                    <a:pt x="1629" y="2421"/>
                  </a:lnTo>
                  <a:lnTo>
                    <a:pt x="1635" y="2436"/>
                  </a:lnTo>
                  <a:lnTo>
                    <a:pt x="1642" y="2450"/>
                  </a:lnTo>
                  <a:lnTo>
                    <a:pt x="1650" y="2462"/>
                  </a:lnTo>
                  <a:lnTo>
                    <a:pt x="1658" y="2473"/>
                  </a:lnTo>
                  <a:lnTo>
                    <a:pt x="1677" y="2493"/>
                  </a:lnTo>
                  <a:lnTo>
                    <a:pt x="1695" y="2514"/>
                  </a:lnTo>
                  <a:lnTo>
                    <a:pt x="1704" y="2524"/>
                  </a:lnTo>
                  <a:lnTo>
                    <a:pt x="1713" y="2536"/>
                  </a:lnTo>
                  <a:lnTo>
                    <a:pt x="1721" y="2548"/>
                  </a:lnTo>
                  <a:lnTo>
                    <a:pt x="1730" y="2561"/>
                  </a:lnTo>
                  <a:lnTo>
                    <a:pt x="1738" y="2575"/>
                  </a:lnTo>
                  <a:lnTo>
                    <a:pt x="1744" y="2593"/>
                  </a:lnTo>
                  <a:lnTo>
                    <a:pt x="1750" y="2611"/>
                  </a:lnTo>
                  <a:lnTo>
                    <a:pt x="1754" y="2631"/>
                  </a:lnTo>
                  <a:lnTo>
                    <a:pt x="1661" y="2655"/>
                  </a:lnTo>
                  <a:lnTo>
                    <a:pt x="1623" y="2735"/>
                  </a:lnTo>
                  <a:lnTo>
                    <a:pt x="1601" y="2781"/>
                  </a:lnTo>
                  <a:lnTo>
                    <a:pt x="1575" y="2829"/>
                  </a:lnTo>
                  <a:lnTo>
                    <a:pt x="1563" y="2852"/>
                  </a:lnTo>
                  <a:lnTo>
                    <a:pt x="1549" y="2875"/>
                  </a:lnTo>
                  <a:lnTo>
                    <a:pt x="1536" y="2896"/>
                  </a:lnTo>
                  <a:lnTo>
                    <a:pt x="1522" y="2916"/>
                  </a:lnTo>
                  <a:lnTo>
                    <a:pt x="1507" y="2934"/>
                  </a:lnTo>
                  <a:lnTo>
                    <a:pt x="1493" y="2952"/>
                  </a:lnTo>
                  <a:lnTo>
                    <a:pt x="1478" y="2966"/>
                  </a:lnTo>
                  <a:lnTo>
                    <a:pt x="1464" y="2977"/>
                  </a:lnTo>
                  <a:lnTo>
                    <a:pt x="1266" y="3031"/>
                  </a:lnTo>
                  <a:lnTo>
                    <a:pt x="1089" y="3105"/>
                  </a:lnTo>
                  <a:lnTo>
                    <a:pt x="908" y="3182"/>
                  </a:lnTo>
                  <a:lnTo>
                    <a:pt x="726" y="3260"/>
                  </a:lnTo>
                  <a:lnTo>
                    <a:pt x="549" y="3336"/>
                  </a:lnTo>
                  <a:lnTo>
                    <a:pt x="509" y="3352"/>
                  </a:lnTo>
                  <a:lnTo>
                    <a:pt x="469" y="3367"/>
                  </a:lnTo>
                  <a:lnTo>
                    <a:pt x="386" y="3396"/>
                  </a:lnTo>
                  <a:lnTo>
                    <a:pt x="346" y="3410"/>
                  </a:lnTo>
                  <a:lnTo>
                    <a:pt x="306" y="3424"/>
                  </a:lnTo>
                  <a:lnTo>
                    <a:pt x="267" y="3440"/>
                  </a:lnTo>
                  <a:lnTo>
                    <a:pt x="229" y="3457"/>
                  </a:lnTo>
                  <a:lnTo>
                    <a:pt x="194" y="3475"/>
                  </a:lnTo>
                  <a:lnTo>
                    <a:pt x="175" y="3485"/>
                  </a:lnTo>
                  <a:lnTo>
                    <a:pt x="159" y="3495"/>
                  </a:lnTo>
                  <a:lnTo>
                    <a:pt x="143" y="3507"/>
                  </a:lnTo>
                  <a:lnTo>
                    <a:pt x="127" y="3518"/>
                  </a:lnTo>
                  <a:lnTo>
                    <a:pt x="111" y="3530"/>
                  </a:lnTo>
                  <a:lnTo>
                    <a:pt x="97" y="3543"/>
                  </a:lnTo>
                  <a:lnTo>
                    <a:pt x="83" y="3556"/>
                  </a:lnTo>
                  <a:lnTo>
                    <a:pt x="71" y="3571"/>
                  </a:lnTo>
                  <a:lnTo>
                    <a:pt x="59" y="3586"/>
                  </a:lnTo>
                  <a:lnTo>
                    <a:pt x="46" y="3602"/>
                  </a:lnTo>
                  <a:lnTo>
                    <a:pt x="36" y="3619"/>
                  </a:lnTo>
                  <a:lnTo>
                    <a:pt x="27" y="3637"/>
                  </a:lnTo>
                  <a:lnTo>
                    <a:pt x="18" y="3657"/>
                  </a:lnTo>
                  <a:lnTo>
                    <a:pt x="11" y="3677"/>
                  </a:lnTo>
                  <a:lnTo>
                    <a:pt x="10" y="3742"/>
                  </a:lnTo>
                  <a:lnTo>
                    <a:pt x="9" y="3821"/>
                  </a:lnTo>
                  <a:lnTo>
                    <a:pt x="4" y="4009"/>
                  </a:lnTo>
                  <a:lnTo>
                    <a:pt x="1" y="4204"/>
                  </a:lnTo>
                  <a:lnTo>
                    <a:pt x="0" y="4296"/>
                  </a:lnTo>
                  <a:lnTo>
                    <a:pt x="1" y="4376"/>
                  </a:lnTo>
                  <a:lnTo>
                    <a:pt x="4581" y="4376"/>
                  </a:lnTo>
                  <a:lnTo>
                    <a:pt x="4581" y="4296"/>
                  </a:lnTo>
                  <a:lnTo>
                    <a:pt x="4581" y="4204"/>
                  </a:lnTo>
                  <a:lnTo>
                    <a:pt x="4577" y="4009"/>
                  </a:lnTo>
                  <a:lnTo>
                    <a:pt x="4573" y="3821"/>
                  </a:lnTo>
                  <a:lnTo>
                    <a:pt x="4571" y="3742"/>
                  </a:lnTo>
                  <a:lnTo>
                    <a:pt x="4571" y="3677"/>
                  </a:lnTo>
                  <a:lnTo>
                    <a:pt x="4563" y="3657"/>
                  </a:lnTo>
                  <a:lnTo>
                    <a:pt x="4555" y="3637"/>
                  </a:lnTo>
                  <a:lnTo>
                    <a:pt x="4545" y="3619"/>
                  </a:lnTo>
                  <a:lnTo>
                    <a:pt x="4535" y="3602"/>
                  </a:lnTo>
                  <a:lnTo>
                    <a:pt x="4523" y="3586"/>
                  </a:lnTo>
                  <a:lnTo>
                    <a:pt x="4511" y="3571"/>
                  </a:lnTo>
                  <a:lnTo>
                    <a:pt x="4498" y="3556"/>
                  </a:lnTo>
                  <a:lnTo>
                    <a:pt x="4484" y="3543"/>
                  </a:lnTo>
                  <a:lnTo>
                    <a:pt x="4470" y="3530"/>
                  </a:lnTo>
                  <a:lnTo>
                    <a:pt x="4454" y="3518"/>
                  </a:lnTo>
                  <a:lnTo>
                    <a:pt x="4439" y="3507"/>
                  </a:lnTo>
                  <a:lnTo>
                    <a:pt x="4423" y="3495"/>
                  </a:lnTo>
                  <a:lnTo>
                    <a:pt x="4406" y="3485"/>
                  </a:lnTo>
                  <a:lnTo>
                    <a:pt x="4388" y="3475"/>
                  </a:lnTo>
                  <a:lnTo>
                    <a:pt x="4352" y="3457"/>
                  </a:lnTo>
                  <a:lnTo>
                    <a:pt x="4314" y="3440"/>
                  </a:lnTo>
                  <a:lnTo>
                    <a:pt x="4275" y="3424"/>
                  </a:lnTo>
                  <a:lnTo>
                    <a:pt x="4235" y="3410"/>
                  </a:lnTo>
                  <a:lnTo>
                    <a:pt x="4195" y="3396"/>
                  </a:lnTo>
                  <a:lnTo>
                    <a:pt x="4113" y="3367"/>
                  </a:lnTo>
                  <a:lnTo>
                    <a:pt x="4073" y="3352"/>
                  </a:lnTo>
                  <a:lnTo>
                    <a:pt x="4032" y="3336"/>
                  </a:lnTo>
                  <a:close/>
                  <a:moveTo>
                    <a:pt x="5329" y="3316"/>
                  </a:moveTo>
                  <a:lnTo>
                    <a:pt x="5329" y="3316"/>
                  </a:lnTo>
                  <a:lnTo>
                    <a:pt x="5202" y="3262"/>
                  </a:lnTo>
                  <a:lnTo>
                    <a:pt x="5073" y="3206"/>
                  </a:lnTo>
                  <a:lnTo>
                    <a:pt x="4943" y="3151"/>
                  </a:lnTo>
                  <a:lnTo>
                    <a:pt x="4818" y="3098"/>
                  </a:lnTo>
                  <a:lnTo>
                    <a:pt x="4677" y="3060"/>
                  </a:lnTo>
                  <a:lnTo>
                    <a:pt x="4666" y="3052"/>
                  </a:lnTo>
                  <a:lnTo>
                    <a:pt x="4656" y="3042"/>
                  </a:lnTo>
                  <a:lnTo>
                    <a:pt x="4645" y="3030"/>
                  </a:lnTo>
                  <a:lnTo>
                    <a:pt x="4635" y="3017"/>
                  </a:lnTo>
                  <a:lnTo>
                    <a:pt x="4625" y="3002"/>
                  </a:lnTo>
                  <a:lnTo>
                    <a:pt x="4616" y="2987"/>
                  </a:lnTo>
                  <a:lnTo>
                    <a:pt x="4596" y="2955"/>
                  </a:lnTo>
                  <a:lnTo>
                    <a:pt x="4579" y="2920"/>
                  </a:lnTo>
                  <a:lnTo>
                    <a:pt x="4563" y="2887"/>
                  </a:lnTo>
                  <a:lnTo>
                    <a:pt x="4536" y="2830"/>
                  </a:lnTo>
                  <a:lnTo>
                    <a:pt x="4446" y="2817"/>
                  </a:lnTo>
                  <a:lnTo>
                    <a:pt x="4448" y="2800"/>
                  </a:lnTo>
                  <a:lnTo>
                    <a:pt x="4450" y="2784"/>
                  </a:lnTo>
                  <a:lnTo>
                    <a:pt x="4454" y="2770"/>
                  </a:lnTo>
                  <a:lnTo>
                    <a:pt x="4459" y="2758"/>
                  </a:lnTo>
                  <a:lnTo>
                    <a:pt x="4465" y="2747"/>
                  </a:lnTo>
                  <a:lnTo>
                    <a:pt x="4471" y="2737"/>
                  </a:lnTo>
                  <a:lnTo>
                    <a:pt x="4477" y="2728"/>
                  </a:lnTo>
                  <a:lnTo>
                    <a:pt x="4484" y="2718"/>
                  </a:lnTo>
                  <a:lnTo>
                    <a:pt x="4498" y="2702"/>
                  </a:lnTo>
                  <a:lnTo>
                    <a:pt x="4512" y="2684"/>
                  </a:lnTo>
                  <a:lnTo>
                    <a:pt x="4519" y="2674"/>
                  </a:lnTo>
                  <a:lnTo>
                    <a:pt x="4525" y="2664"/>
                  </a:lnTo>
                  <a:lnTo>
                    <a:pt x="4532" y="2651"/>
                  </a:lnTo>
                  <a:lnTo>
                    <a:pt x="4536" y="2638"/>
                  </a:lnTo>
                  <a:lnTo>
                    <a:pt x="4540" y="2625"/>
                  </a:lnTo>
                  <a:lnTo>
                    <a:pt x="4543" y="2612"/>
                  </a:lnTo>
                  <a:lnTo>
                    <a:pt x="4545" y="2599"/>
                  </a:lnTo>
                  <a:lnTo>
                    <a:pt x="4546" y="2586"/>
                  </a:lnTo>
                  <a:lnTo>
                    <a:pt x="4548" y="2557"/>
                  </a:lnTo>
                  <a:lnTo>
                    <a:pt x="4549" y="2530"/>
                  </a:lnTo>
                  <a:lnTo>
                    <a:pt x="4551" y="2501"/>
                  </a:lnTo>
                  <a:lnTo>
                    <a:pt x="4553" y="2488"/>
                  </a:lnTo>
                  <a:lnTo>
                    <a:pt x="4555" y="2474"/>
                  </a:lnTo>
                  <a:lnTo>
                    <a:pt x="4558" y="2461"/>
                  </a:lnTo>
                  <a:lnTo>
                    <a:pt x="4562" y="2449"/>
                  </a:lnTo>
                  <a:lnTo>
                    <a:pt x="4566" y="2436"/>
                  </a:lnTo>
                  <a:lnTo>
                    <a:pt x="4572" y="2424"/>
                  </a:lnTo>
                  <a:lnTo>
                    <a:pt x="4576" y="2417"/>
                  </a:lnTo>
                  <a:lnTo>
                    <a:pt x="4581" y="2410"/>
                  </a:lnTo>
                  <a:lnTo>
                    <a:pt x="4587" y="2404"/>
                  </a:lnTo>
                  <a:lnTo>
                    <a:pt x="4593" y="2399"/>
                  </a:lnTo>
                  <a:lnTo>
                    <a:pt x="4608" y="2390"/>
                  </a:lnTo>
                  <a:lnTo>
                    <a:pt x="4622" y="2383"/>
                  </a:lnTo>
                  <a:lnTo>
                    <a:pt x="4636" y="2375"/>
                  </a:lnTo>
                  <a:lnTo>
                    <a:pt x="4650" y="2366"/>
                  </a:lnTo>
                  <a:lnTo>
                    <a:pt x="4656" y="2362"/>
                  </a:lnTo>
                  <a:lnTo>
                    <a:pt x="4662" y="2357"/>
                  </a:lnTo>
                  <a:lnTo>
                    <a:pt x="4668" y="2351"/>
                  </a:lnTo>
                  <a:lnTo>
                    <a:pt x="4674" y="2345"/>
                  </a:lnTo>
                  <a:lnTo>
                    <a:pt x="4682" y="2331"/>
                  </a:lnTo>
                  <a:lnTo>
                    <a:pt x="4690" y="2316"/>
                  </a:lnTo>
                  <a:lnTo>
                    <a:pt x="4697" y="2299"/>
                  </a:lnTo>
                  <a:lnTo>
                    <a:pt x="4703" y="2281"/>
                  </a:lnTo>
                  <a:lnTo>
                    <a:pt x="4709" y="2264"/>
                  </a:lnTo>
                  <a:lnTo>
                    <a:pt x="4713" y="2246"/>
                  </a:lnTo>
                  <a:lnTo>
                    <a:pt x="4720" y="2213"/>
                  </a:lnTo>
                  <a:lnTo>
                    <a:pt x="4725" y="2184"/>
                  </a:lnTo>
                  <a:lnTo>
                    <a:pt x="4729" y="2153"/>
                  </a:lnTo>
                  <a:lnTo>
                    <a:pt x="4732" y="2121"/>
                  </a:lnTo>
                  <a:lnTo>
                    <a:pt x="4733" y="2088"/>
                  </a:lnTo>
                  <a:lnTo>
                    <a:pt x="4733" y="2071"/>
                  </a:lnTo>
                  <a:lnTo>
                    <a:pt x="4732" y="2055"/>
                  </a:lnTo>
                  <a:lnTo>
                    <a:pt x="4731" y="2039"/>
                  </a:lnTo>
                  <a:lnTo>
                    <a:pt x="4728" y="2024"/>
                  </a:lnTo>
                  <a:lnTo>
                    <a:pt x="4725" y="2007"/>
                  </a:lnTo>
                  <a:lnTo>
                    <a:pt x="4721" y="1992"/>
                  </a:lnTo>
                  <a:lnTo>
                    <a:pt x="4716" y="1978"/>
                  </a:lnTo>
                  <a:lnTo>
                    <a:pt x="4710" y="1964"/>
                  </a:lnTo>
                  <a:lnTo>
                    <a:pt x="4703" y="1950"/>
                  </a:lnTo>
                  <a:lnTo>
                    <a:pt x="4697" y="1937"/>
                  </a:lnTo>
                  <a:lnTo>
                    <a:pt x="4686" y="1918"/>
                  </a:lnTo>
                  <a:lnTo>
                    <a:pt x="4682" y="1908"/>
                  </a:lnTo>
                  <a:lnTo>
                    <a:pt x="4678" y="1897"/>
                  </a:lnTo>
                  <a:lnTo>
                    <a:pt x="4675" y="1883"/>
                  </a:lnTo>
                  <a:lnTo>
                    <a:pt x="4672" y="1865"/>
                  </a:lnTo>
                  <a:lnTo>
                    <a:pt x="4671" y="1852"/>
                  </a:lnTo>
                  <a:lnTo>
                    <a:pt x="4671" y="1836"/>
                  </a:lnTo>
                  <a:lnTo>
                    <a:pt x="4672" y="1797"/>
                  </a:lnTo>
                  <a:lnTo>
                    <a:pt x="4675" y="1752"/>
                  </a:lnTo>
                  <a:lnTo>
                    <a:pt x="4679" y="1704"/>
                  </a:lnTo>
                  <a:lnTo>
                    <a:pt x="4687" y="1615"/>
                  </a:lnTo>
                  <a:lnTo>
                    <a:pt x="4690" y="1580"/>
                  </a:lnTo>
                  <a:lnTo>
                    <a:pt x="4691" y="1557"/>
                  </a:lnTo>
                  <a:lnTo>
                    <a:pt x="4692" y="1514"/>
                  </a:lnTo>
                  <a:lnTo>
                    <a:pt x="4692" y="1473"/>
                  </a:lnTo>
                  <a:lnTo>
                    <a:pt x="4691" y="1432"/>
                  </a:lnTo>
                  <a:lnTo>
                    <a:pt x="4689" y="1392"/>
                  </a:lnTo>
                  <a:lnTo>
                    <a:pt x="4685" y="1351"/>
                  </a:lnTo>
                  <a:lnTo>
                    <a:pt x="4680" y="1310"/>
                  </a:lnTo>
                  <a:lnTo>
                    <a:pt x="4673" y="1270"/>
                  </a:lnTo>
                  <a:lnTo>
                    <a:pt x="4663" y="1228"/>
                  </a:lnTo>
                  <a:lnTo>
                    <a:pt x="4657" y="1212"/>
                  </a:lnTo>
                  <a:lnTo>
                    <a:pt x="4650" y="1195"/>
                  </a:lnTo>
                  <a:lnTo>
                    <a:pt x="4640" y="1175"/>
                  </a:lnTo>
                  <a:lnTo>
                    <a:pt x="4628" y="1152"/>
                  </a:lnTo>
                  <a:lnTo>
                    <a:pt x="4621" y="1142"/>
                  </a:lnTo>
                  <a:lnTo>
                    <a:pt x="4613" y="1131"/>
                  </a:lnTo>
                  <a:lnTo>
                    <a:pt x="4605" y="1121"/>
                  </a:lnTo>
                  <a:lnTo>
                    <a:pt x="4596" y="1112"/>
                  </a:lnTo>
                  <a:lnTo>
                    <a:pt x="4587" y="1105"/>
                  </a:lnTo>
                  <a:lnTo>
                    <a:pt x="4577" y="1097"/>
                  </a:lnTo>
                  <a:lnTo>
                    <a:pt x="4473" y="1080"/>
                  </a:lnTo>
                  <a:lnTo>
                    <a:pt x="4408" y="1020"/>
                  </a:lnTo>
                  <a:lnTo>
                    <a:pt x="4383" y="1006"/>
                  </a:lnTo>
                  <a:lnTo>
                    <a:pt x="4359" y="993"/>
                  </a:lnTo>
                  <a:lnTo>
                    <a:pt x="4335" y="982"/>
                  </a:lnTo>
                  <a:lnTo>
                    <a:pt x="4310" y="972"/>
                  </a:lnTo>
                  <a:lnTo>
                    <a:pt x="4285" y="964"/>
                  </a:lnTo>
                  <a:lnTo>
                    <a:pt x="4261" y="956"/>
                  </a:lnTo>
                  <a:lnTo>
                    <a:pt x="4236" y="950"/>
                  </a:lnTo>
                  <a:lnTo>
                    <a:pt x="4212" y="946"/>
                  </a:lnTo>
                  <a:lnTo>
                    <a:pt x="4188" y="942"/>
                  </a:lnTo>
                  <a:lnTo>
                    <a:pt x="4163" y="940"/>
                  </a:lnTo>
                  <a:lnTo>
                    <a:pt x="4139" y="938"/>
                  </a:lnTo>
                  <a:lnTo>
                    <a:pt x="4115" y="937"/>
                  </a:lnTo>
                  <a:lnTo>
                    <a:pt x="4091" y="938"/>
                  </a:lnTo>
                  <a:lnTo>
                    <a:pt x="4068" y="939"/>
                  </a:lnTo>
                  <a:lnTo>
                    <a:pt x="4045" y="941"/>
                  </a:lnTo>
                  <a:lnTo>
                    <a:pt x="4022" y="943"/>
                  </a:lnTo>
                  <a:lnTo>
                    <a:pt x="3999" y="946"/>
                  </a:lnTo>
                  <a:lnTo>
                    <a:pt x="3978" y="950"/>
                  </a:lnTo>
                  <a:lnTo>
                    <a:pt x="3934" y="959"/>
                  </a:lnTo>
                  <a:lnTo>
                    <a:pt x="3892" y="971"/>
                  </a:lnTo>
                  <a:lnTo>
                    <a:pt x="3853" y="983"/>
                  </a:lnTo>
                  <a:lnTo>
                    <a:pt x="3815" y="995"/>
                  </a:lnTo>
                  <a:lnTo>
                    <a:pt x="3781" y="1008"/>
                  </a:lnTo>
                  <a:lnTo>
                    <a:pt x="3719" y="1033"/>
                  </a:lnTo>
                  <a:lnTo>
                    <a:pt x="3699" y="1040"/>
                  </a:lnTo>
                  <a:lnTo>
                    <a:pt x="3679" y="1049"/>
                  </a:lnTo>
                  <a:lnTo>
                    <a:pt x="3661" y="1059"/>
                  </a:lnTo>
                  <a:lnTo>
                    <a:pt x="3642" y="1070"/>
                  </a:lnTo>
                  <a:lnTo>
                    <a:pt x="3625" y="1082"/>
                  </a:lnTo>
                  <a:lnTo>
                    <a:pt x="3607" y="1096"/>
                  </a:lnTo>
                  <a:lnTo>
                    <a:pt x="3590" y="1112"/>
                  </a:lnTo>
                  <a:lnTo>
                    <a:pt x="3575" y="1128"/>
                  </a:lnTo>
                  <a:lnTo>
                    <a:pt x="3560" y="1145"/>
                  </a:lnTo>
                  <a:lnTo>
                    <a:pt x="3544" y="1164"/>
                  </a:lnTo>
                  <a:lnTo>
                    <a:pt x="3531" y="1185"/>
                  </a:lnTo>
                  <a:lnTo>
                    <a:pt x="3518" y="1206"/>
                  </a:lnTo>
                  <a:lnTo>
                    <a:pt x="3506" y="1228"/>
                  </a:lnTo>
                  <a:lnTo>
                    <a:pt x="3495" y="1252"/>
                  </a:lnTo>
                  <a:lnTo>
                    <a:pt x="3484" y="1277"/>
                  </a:lnTo>
                  <a:lnTo>
                    <a:pt x="3474" y="1302"/>
                  </a:lnTo>
                  <a:lnTo>
                    <a:pt x="3465" y="1330"/>
                  </a:lnTo>
                  <a:lnTo>
                    <a:pt x="3457" y="1358"/>
                  </a:lnTo>
                  <a:lnTo>
                    <a:pt x="3451" y="1388"/>
                  </a:lnTo>
                  <a:lnTo>
                    <a:pt x="3445" y="1417"/>
                  </a:lnTo>
                  <a:lnTo>
                    <a:pt x="3440" y="1448"/>
                  </a:lnTo>
                  <a:lnTo>
                    <a:pt x="3436" y="1481"/>
                  </a:lnTo>
                  <a:lnTo>
                    <a:pt x="3434" y="1514"/>
                  </a:lnTo>
                  <a:lnTo>
                    <a:pt x="3432" y="1549"/>
                  </a:lnTo>
                  <a:lnTo>
                    <a:pt x="3432" y="1584"/>
                  </a:lnTo>
                  <a:lnTo>
                    <a:pt x="3432" y="1621"/>
                  </a:lnTo>
                  <a:lnTo>
                    <a:pt x="3434" y="1658"/>
                  </a:lnTo>
                  <a:lnTo>
                    <a:pt x="3437" y="1696"/>
                  </a:lnTo>
                  <a:lnTo>
                    <a:pt x="3442" y="1735"/>
                  </a:lnTo>
                  <a:lnTo>
                    <a:pt x="3447" y="1775"/>
                  </a:lnTo>
                  <a:lnTo>
                    <a:pt x="3454" y="1817"/>
                  </a:lnTo>
                  <a:lnTo>
                    <a:pt x="3462" y="1858"/>
                  </a:lnTo>
                  <a:lnTo>
                    <a:pt x="3464" y="1872"/>
                  </a:lnTo>
                  <a:lnTo>
                    <a:pt x="3465" y="1886"/>
                  </a:lnTo>
                  <a:lnTo>
                    <a:pt x="3464" y="1898"/>
                  </a:lnTo>
                  <a:lnTo>
                    <a:pt x="3462" y="1909"/>
                  </a:lnTo>
                  <a:lnTo>
                    <a:pt x="3460" y="1919"/>
                  </a:lnTo>
                  <a:lnTo>
                    <a:pt x="3456" y="1929"/>
                  </a:lnTo>
                  <a:lnTo>
                    <a:pt x="3448" y="1949"/>
                  </a:lnTo>
                  <a:lnTo>
                    <a:pt x="3439" y="1965"/>
                  </a:lnTo>
                  <a:lnTo>
                    <a:pt x="3431" y="1981"/>
                  </a:lnTo>
                  <a:lnTo>
                    <a:pt x="3428" y="1988"/>
                  </a:lnTo>
                  <a:lnTo>
                    <a:pt x="3425" y="1996"/>
                  </a:lnTo>
                  <a:lnTo>
                    <a:pt x="3424" y="2004"/>
                  </a:lnTo>
                  <a:lnTo>
                    <a:pt x="3424" y="2011"/>
                  </a:lnTo>
                  <a:lnTo>
                    <a:pt x="3431" y="2101"/>
                  </a:lnTo>
                  <a:lnTo>
                    <a:pt x="3435" y="2153"/>
                  </a:lnTo>
                  <a:lnTo>
                    <a:pt x="3439" y="2182"/>
                  </a:lnTo>
                  <a:lnTo>
                    <a:pt x="3443" y="2209"/>
                  </a:lnTo>
                  <a:lnTo>
                    <a:pt x="3448" y="2237"/>
                  </a:lnTo>
                  <a:lnTo>
                    <a:pt x="3454" y="2263"/>
                  </a:lnTo>
                  <a:lnTo>
                    <a:pt x="3461" y="2288"/>
                  </a:lnTo>
                  <a:lnTo>
                    <a:pt x="3470" y="2312"/>
                  </a:lnTo>
                  <a:lnTo>
                    <a:pt x="3475" y="2323"/>
                  </a:lnTo>
                  <a:lnTo>
                    <a:pt x="3481" y="2333"/>
                  </a:lnTo>
                  <a:lnTo>
                    <a:pt x="3486" y="2342"/>
                  </a:lnTo>
                  <a:lnTo>
                    <a:pt x="3492" y="2351"/>
                  </a:lnTo>
                  <a:lnTo>
                    <a:pt x="3499" y="2359"/>
                  </a:lnTo>
                  <a:lnTo>
                    <a:pt x="3506" y="2366"/>
                  </a:lnTo>
                  <a:lnTo>
                    <a:pt x="3513" y="2374"/>
                  </a:lnTo>
                  <a:lnTo>
                    <a:pt x="3521" y="2379"/>
                  </a:lnTo>
                  <a:lnTo>
                    <a:pt x="3526" y="2382"/>
                  </a:lnTo>
                  <a:lnTo>
                    <a:pt x="3535" y="2384"/>
                  </a:lnTo>
                  <a:lnTo>
                    <a:pt x="3559" y="2391"/>
                  </a:lnTo>
                  <a:lnTo>
                    <a:pt x="3581" y="2395"/>
                  </a:lnTo>
                  <a:lnTo>
                    <a:pt x="3588" y="2396"/>
                  </a:lnTo>
                  <a:lnTo>
                    <a:pt x="3589" y="2396"/>
                  </a:lnTo>
                  <a:lnTo>
                    <a:pt x="3590" y="2395"/>
                  </a:lnTo>
                  <a:lnTo>
                    <a:pt x="3615" y="2664"/>
                  </a:lnTo>
                  <a:lnTo>
                    <a:pt x="3621" y="2674"/>
                  </a:lnTo>
                  <a:lnTo>
                    <a:pt x="3625" y="2684"/>
                  </a:lnTo>
                  <a:lnTo>
                    <a:pt x="3631" y="2692"/>
                  </a:lnTo>
                  <a:lnTo>
                    <a:pt x="3637" y="2700"/>
                  </a:lnTo>
                  <a:lnTo>
                    <a:pt x="3649" y="2715"/>
                  </a:lnTo>
                  <a:lnTo>
                    <a:pt x="3662" y="2730"/>
                  </a:lnTo>
                  <a:lnTo>
                    <a:pt x="3675" y="2745"/>
                  </a:lnTo>
                  <a:lnTo>
                    <a:pt x="3681" y="2754"/>
                  </a:lnTo>
                  <a:lnTo>
                    <a:pt x="3687" y="2763"/>
                  </a:lnTo>
                  <a:lnTo>
                    <a:pt x="3693" y="2773"/>
                  </a:lnTo>
                  <a:lnTo>
                    <a:pt x="3698" y="2785"/>
                  </a:lnTo>
                  <a:lnTo>
                    <a:pt x="3702" y="2799"/>
                  </a:lnTo>
                  <a:lnTo>
                    <a:pt x="3705" y="2814"/>
                  </a:lnTo>
                  <a:lnTo>
                    <a:pt x="3638" y="2830"/>
                  </a:lnTo>
                  <a:lnTo>
                    <a:pt x="3619" y="2869"/>
                  </a:lnTo>
                  <a:lnTo>
                    <a:pt x="3597" y="2915"/>
                  </a:lnTo>
                  <a:lnTo>
                    <a:pt x="3585" y="2940"/>
                  </a:lnTo>
                  <a:lnTo>
                    <a:pt x="3572" y="2963"/>
                  </a:lnTo>
                  <a:lnTo>
                    <a:pt x="3559" y="2986"/>
                  </a:lnTo>
                  <a:lnTo>
                    <a:pt x="3544" y="3008"/>
                  </a:lnTo>
                  <a:lnTo>
                    <a:pt x="3793" y="3114"/>
                  </a:lnTo>
                  <a:lnTo>
                    <a:pt x="3936" y="3176"/>
                  </a:lnTo>
                  <a:lnTo>
                    <a:pt x="4076" y="3235"/>
                  </a:lnTo>
                  <a:lnTo>
                    <a:pt x="4109" y="3248"/>
                  </a:lnTo>
                  <a:lnTo>
                    <a:pt x="4143" y="3261"/>
                  </a:lnTo>
                  <a:lnTo>
                    <a:pt x="4214" y="3285"/>
                  </a:lnTo>
                  <a:lnTo>
                    <a:pt x="4282" y="3310"/>
                  </a:lnTo>
                  <a:lnTo>
                    <a:pt x="4316" y="3323"/>
                  </a:lnTo>
                  <a:lnTo>
                    <a:pt x="4351" y="3336"/>
                  </a:lnTo>
                  <a:lnTo>
                    <a:pt x="4385" y="3351"/>
                  </a:lnTo>
                  <a:lnTo>
                    <a:pt x="4419" y="3368"/>
                  </a:lnTo>
                  <a:lnTo>
                    <a:pt x="4451" y="3385"/>
                  </a:lnTo>
                  <a:lnTo>
                    <a:pt x="4483" y="3404"/>
                  </a:lnTo>
                  <a:lnTo>
                    <a:pt x="4514" y="3424"/>
                  </a:lnTo>
                  <a:lnTo>
                    <a:pt x="4528" y="3436"/>
                  </a:lnTo>
                  <a:lnTo>
                    <a:pt x="4543" y="3448"/>
                  </a:lnTo>
                  <a:lnTo>
                    <a:pt x="4557" y="3460"/>
                  </a:lnTo>
                  <a:lnTo>
                    <a:pt x="4570" y="3473"/>
                  </a:lnTo>
                  <a:lnTo>
                    <a:pt x="4583" y="3486"/>
                  </a:lnTo>
                  <a:lnTo>
                    <a:pt x="4596" y="3501"/>
                  </a:lnTo>
                  <a:lnTo>
                    <a:pt x="4609" y="3516"/>
                  </a:lnTo>
                  <a:lnTo>
                    <a:pt x="4620" y="3531"/>
                  </a:lnTo>
                  <a:lnTo>
                    <a:pt x="4631" y="3547"/>
                  </a:lnTo>
                  <a:lnTo>
                    <a:pt x="4641" y="3564"/>
                  </a:lnTo>
                  <a:lnTo>
                    <a:pt x="4650" y="3583"/>
                  </a:lnTo>
                  <a:lnTo>
                    <a:pt x="4659" y="3601"/>
                  </a:lnTo>
                  <a:lnTo>
                    <a:pt x="4667" y="3620"/>
                  </a:lnTo>
                  <a:lnTo>
                    <a:pt x="4676" y="3640"/>
                  </a:lnTo>
                  <a:lnTo>
                    <a:pt x="4681" y="3658"/>
                  </a:lnTo>
                  <a:lnTo>
                    <a:pt x="4681" y="3677"/>
                  </a:lnTo>
                  <a:lnTo>
                    <a:pt x="4683" y="3786"/>
                  </a:lnTo>
                  <a:lnTo>
                    <a:pt x="4686" y="3924"/>
                  </a:lnTo>
                  <a:lnTo>
                    <a:pt x="4689" y="4056"/>
                  </a:lnTo>
                  <a:lnTo>
                    <a:pt x="5719" y="4056"/>
                  </a:lnTo>
                  <a:lnTo>
                    <a:pt x="5719" y="4000"/>
                  </a:lnTo>
                  <a:lnTo>
                    <a:pt x="5719" y="3935"/>
                  </a:lnTo>
                  <a:lnTo>
                    <a:pt x="5716" y="3796"/>
                  </a:lnTo>
                  <a:lnTo>
                    <a:pt x="5713" y="3662"/>
                  </a:lnTo>
                  <a:lnTo>
                    <a:pt x="5712" y="3558"/>
                  </a:lnTo>
                  <a:lnTo>
                    <a:pt x="5706" y="3544"/>
                  </a:lnTo>
                  <a:lnTo>
                    <a:pt x="5700" y="3531"/>
                  </a:lnTo>
                  <a:lnTo>
                    <a:pt x="5694" y="3518"/>
                  </a:lnTo>
                  <a:lnTo>
                    <a:pt x="5686" y="3506"/>
                  </a:lnTo>
                  <a:lnTo>
                    <a:pt x="5678" y="3494"/>
                  </a:lnTo>
                  <a:lnTo>
                    <a:pt x="5670" y="3483"/>
                  </a:lnTo>
                  <a:lnTo>
                    <a:pt x="5661" y="3473"/>
                  </a:lnTo>
                  <a:lnTo>
                    <a:pt x="5650" y="3463"/>
                  </a:lnTo>
                  <a:lnTo>
                    <a:pt x="5640" y="3454"/>
                  </a:lnTo>
                  <a:lnTo>
                    <a:pt x="5629" y="3445"/>
                  </a:lnTo>
                  <a:lnTo>
                    <a:pt x="5618" y="3437"/>
                  </a:lnTo>
                  <a:lnTo>
                    <a:pt x="5607" y="3430"/>
                  </a:lnTo>
                  <a:lnTo>
                    <a:pt x="5583" y="3414"/>
                  </a:lnTo>
                  <a:lnTo>
                    <a:pt x="5556" y="3402"/>
                  </a:lnTo>
                  <a:lnTo>
                    <a:pt x="5530" y="3390"/>
                  </a:lnTo>
                  <a:lnTo>
                    <a:pt x="5501" y="3379"/>
                  </a:lnTo>
                  <a:lnTo>
                    <a:pt x="5445" y="3358"/>
                  </a:lnTo>
                  <a:lnTo>
                    <a:pt x="5386" y="3337"/>
                  </a:lnTo>
                  <a:lnTo>
                    <a:pt x="5357" y="3327"/>
                  </a:lnTo>
                  <a:lnTo>
                    <a:pt x="5329" y="3316"/>
                  </a:lnTo>
                  <a:close/>
                  <a:moveTo>
                    <a:pt x="6518" y="3416"/>
                  </a:moveTo>
                  <a:lnTo>
                    <a:pt x="6518" y="3416"/>
                  </a:lnTo>
                  <a:lnTo>
                    <a:pt x="6515" y="3406"/>
                  </a:lnTo>
                  <a:lnTo>
                    <a:pt x="6510" y="3397"/>
                  </a:lnTo>
                  <a:lnTo>
                    <a:pt x="6506" y="3388"/>
                  </a:lnTo>
                  <a:lnTo>
                    <a:pt x="6501" y="3380"/>
                  </a:lnTo>
                  <a:lnTo>
                    <a:pt x="6488" y="3364"/>
                  </a:lnTo>
                  <a:lnTo>
                    <a:pt x="6475" y="3350"/>
                  </a:lnTo>
                  <a:lnTo>
                    <a:pt x="6460" y="3337"/>
                  </a:lnTo>
                  <a:lnTo>
                    <a:pt x="6445" y="3326"/>
                  </a:lnTo>
                  <a:lnTo>
                    <a:pt x="6428" y="3316"/>
                  </a:lnTo>
                  <a:lnTo>
                    <a:pt x="6409" y="3307"/>
                  </a:lnTo>
                  <a:lnTo>
                    <a:pt x="6391" y="3299"/>
                  </a:lnTo>
                  <a:lnTo>
                    <a:pt x="6372" y="3292"/>
                  </a:lnTo>
                  <a:lnTo>
                    <a:pt x="6331" y="3276"/>
                  </a:lnTo>
                  <a:lnTo>
                    <a:pt x="6291" y="3262"/>
                  </a:lnTo>
                  <a:lnTo>
                    <a:pt x="6270" y="3255"/>
                  </a:lnTo>
                  <a:lnTo>
                    <a:pt x="6251" y="3247"/>
                  </a:lnTo>
                  <a:lnTo>
                    <a:pt x="6073" y="3171"/>
                  </a:lnTo>
                  <a:lnTo>
                    <a:pt x="5982" y="3132"/>
                  </a:lnTo>
                  <a:lnTo>
                    <a:pt x="5894" y="3096"/>
                  </a:lnTo>
                  <a:lnTo>
                    <a:pt x="5796" y="3068"/>
                  </a:lnTo>
                  <a:lnTo>
                    <a:pt x="5788" y="3063"/>
                  </a:lnTo>
                  <a:lnTo>
                    <a:pt x="5781" y="3056"/>
                  </a:lnTo>
                  <a:lnTo>
                    <a:pt x="5774" y="3048"/>
                  </a:lnTo>
                  <a:lnTo>
                    <a:pt x="5767" y="3039"/>
                  </a:lnTo>
                  <a:lnTo>
                    <a:pt x="5753" y="3018"/>
                  </a:lnTo>
                  <a:lnTo>
                    <a:pt x="5740" y="2995"/>
                  </a:lnTo>
                  <a:lnTo>
                    <a:pt x="5728" y="2971"/>
                  </a:lnTo>
                  <a:lnTo>
                    <a:pt x="5716" y="2948"/>
                  </a:lnTo>
                  <a:lnTo>
                    <a:pt x="5697" y="2908"/>
                  </a:lnTo>
                  <a:lnTo>
                    <a:pt x="5635" y="2899"/>
                  </a:lnTo>
                  <a:lnTo>
                    <a:pt x="5636" y="2887"/>
                  </a:lnTo>
                  <a:lnTo>
                    <a:pt x="5638" y="2877"/>
                  </a:lnTo>
                  <a:lnTo>
                    <a:pt x="5640" y="2867"/>
                  </a:lnTo>
                  <a:lnTo>
                    <a:pt x="5643" y="2858"/>
                  </a:lnTo>
                  <a:lnTo>
                    <a:pt x="5647" y="2850"/>
                  </a:lnTo>
                  <a:lnTo>
                    <a:pt x="5652" y="2843"/>
                  </a:lnTo>
                  <a:lnTo>
                    <a:pt x="5662" y="2831"/>
                  </a:lnTo>
                  <a:lnTo>
                    <a:pt x="5671" y="2819"/>
                  </a:lnTo>
                  <a:lnTo>
                    <a:pt x="5681" y="2807"/>
                  </a:lnTo>
                  <a:lnTo>
                    <a:pt x="5686" y="2800"/>
                  </a:lnTo>
                  <a:lnTo>
                    <a:pt x="5690" y="2792"/>
                  </a:lnTo>
                  <a:lnTo>
                    <a:pt x="5694" y="2783"/>
                  </a:lnTo>
                  <a:lnTo>
                    <a:pt x="5697" y="2774"/>
                  </a:lnTo>
                  <a:lnTo>
                    <a:pt x="5700" y="2765"/>
                  </a:lnTo>
                  <a:lnTo>
                    <a:pt x="5702" y="2756"/>
                  </a:lnTo>
                  <a:lnTo>
                    <a:pt x="5704" y="2738"/>
                  </a:lnTo>
                  <a:lnTo>
                    <a:pt x="5706" y="2698"/>
                  </a:lnTo>
                  <a:lnTo>
                    <a:pt x="5708" y="2679"/>
                  </a:lnTo>
                  <a:lnTo>
                    <a:pt x="5710" y="2660"/>
                  </a:lnTo>
                  <a:lnTo>
                    <a:pt x="5712" y="2650"/>
                  </a:lnTo>
                  <a:lnTo>
                    <a:pt x="5715" y="2642"/>
                  </a:lnTo>
                  <a:lnTo>
                    <a:pt x="5718" y="2633"/>
                  </a:lnTo>
                  <a:lnTo>
                    <a:pt x="5723" y="2625"/>
                  </a:lnTo>
                  <a:lnTo>
                    <a:pt x="5726" y="2620"/>
                  </a:lnTo>
                  <a:lnTo>
                    <a:pt x="5730" y="2615"/>
                  </a:lnTo>
                  <a:lnTo>
                    <a:pt x="5738" y="2608"/>
                  </a:lnTo>
                  <a:lnTo>
                    <a:pt x="5747" y="2601"/>
                  </a:lnTo>
                  <a:lnTo>
                    <a:pt x="5757" y="2596"/>
                  </a:lnTo>
                  <a:lnTo>
                    <a:pt x="5767" y="2591"/>
                  </a:lnTo>
                  <a:lnTo>
                    <a:pt x="5777" y="2585"/>
                  </a:lnTo>
                  <a:lnTo>
                    <a:pt x="5785" y="2578"/>
                  </a:lnTo>
                  <a:lnTo>
                    <a:pt x="5789" y="2574"/>
                  </a:lnTo>
                  <a:lnTo>
                    <a:pt x="5794" y="2569"/>
                  </a:lnTo>
                  <a:lnTo>
                    <a:pt x="5800" y="2560"/>
                  </a:lnTo>
                  <a:lnTo>
                    <a:pt x="5805" y="2549"/>
                  </a:lnTo>
                  <a:lnTo>
                    <a:pt x="5810" y="2538"/>
                  </a:lnTo>
                  <a:lnTo>
                    <a:pt x="5814" y="2526"/>
                  </a:lnTo>
                  <a:lnTo>
                    <a:pt x="5821" y="2500"/>
                  </a:lnTo>
                  <a:lnTo>
                    <a:pt x="5826" y="2478"/>
                  </a:lnTo>
                  <a:lnTo>
                    <a:pt x="5830" y="2458"/>
                  </a:lnTo>
                  <a:lnTo>
                    <a:pt x="5832" y="2435"/>
                  </a:lnTo>
                  <a:lnTo>
                    <a:pt x="5835" y="2413"/>
                  </a:lnTo>
                  <a:lnTo>
                    <a:pt x="5835" y="2391"/>
                  </a:lnTo>
                  <a:lnTo>
                    <a:pt x="5835" y="2367"/>
                  </a:lnTo>
                  <a:lnTo>
                    <a:pt x="5832" y="2345"/>
                  </a:lnTo>
                  <a:lnTo>
                    <a:pt x="5830" y="2334"/>
                  </a:lnTo>
                  <a:lnTo>
                    <a:pt x="5827" y="2324"/>
                  </a:lnTo>
                  <a:lnTo>
                    <a:pt x="5823" y="2314"/>
                  </a:lnTo>
                  <a:lnTo>
                    <a:pt x="5819" y="2304"/>
                  </a:lnTo>
                  <a:lnTo>
                    <a:pt x="5810" y="2285"/>
                  </a:lnTo>
                  <a:lnTo>
                    <a:pt x="5802" y="2272"/>
                  </a:lnTo>
                  <a:lnTo>
                    <a:pt x="5799" y="2265"/>
                  </a:lnTo>
                  <a:lnTo>
                    <a:pt x="5797" y="2257"/>
                  </a:lnTo>
                  <a:lnTo>
                    <a:pt x="5794" y="2248"/>
                  </a:lnTo>
                  <a:lnTo>
                    <a:pt x="5793" y="2236"/>
                  </a:lnTo>
                  <a:lnTo>
                    <a:pt x="5792" y="2215"/>
                  </a:lnTo>
                  <a:lnTo>
                    <a:pt x="5793" y="2188"/>
                  </a:lnTo>
                  <a:lnTo>
                    <a:pt x="5795" y="2156"/>
                  </a:lnTo>
                  <a:lnTo>
                    <a:pt x="5797" y="2123"/>
                  </a:lnTo>
                  <a:lnTo>
                    <a:pt x="5803" y="2060"/>
                  </a:lnTo>
                  <a:lnTo>
                    <a:pt x="5806" y="2020"/>
                  </a:lnTo>
                  <a:lnTo>
                    <a:pt x="5807" y="1961"/>
                  </a:lnTo>
                  <a:lnTo>
                    <a:pt x="5806" y="1932"/>
                  </a:lnTo>
                  <a:lnTo>
                    <a:pt x="5804" y="1904"/>
                  </a:lnTo>
                  <a:lnTo>
                    <a:pt x="5802" y="1876"/>
                  </a:lnTo>
                  <a:lnTo>
                    <a:pt x="5798" y="1848"/>
                  </a:lnTo>
                  <a:lnTo>
                    <a:pt x="5793" y="1820"/>
                  </a:lnTo>
                  <a:lnTo>
                    <a:pt x="5786" y="1790"/>
                  </a:lnTo>
                  <a:lnTo>
                    <a:pt x="5782" y="1779"/>
                  </a:lnTo>
                  <a:lnTo>
                    <a:pt x="5777" y="1767"/>
                  </a:lnTo>
                  <a:lnTo>
                    <a:pt x="5770" y="1753"/>
                  </a:lnTo>
                  <a:lnTo>
                    <a:pt x="5761" y="1738"/>
                  </a:lnTo>
                  <a:lnTo>
                    <a:pt x="5751" y="1722"/>
                  </a:lnTo>
                  <a:lnTo>
                    <a:pt x="5746" y="1716"/>
                  </a:lnTo>
                  <a:lnTo>
                    <a:pt x="5740" y="1709"/>
                  </a:lnTo>
                  <a:lnTo>
                    <a:pt x="5733" y="1704"/>
                  </a:lnTo>
                  <a:lnTo>
                    <a:pt x="5727" y="1700"/>
                  </a:lnTo>
                  <a:lnTo>
                    <a:pt x="5654" y="1687"/>
                  </a:lnTo>
                  <a:lnTo>
                    <a:pt x="5609" y="1645"/>
                  </a:lnTo>
                  <a:lnTo>
                    <a:pt x="5592" y="1635"/>
                  </a:lnTo>
                  <a:lnTo>
                    <a:pt x="5574" y="1626"/>
                  </a:lnTo>
                  <a:lnTo>
                    <a:pt x="5557" y="1619"/>
                  </a:lnTo>
                  <a:lnTo>
                    <a:pt x="5540" y="1612"/>
                  </a:lnTo>
                  <a:lnTo>
                    <a:pt x="5523" y="1606"/>
                  </a:lnTo>
                  <a:lnTo>
                    <a:pt x="5505" y="1601"/>
                  </a:lnTo>
                  <a:lnTo>
                    <a:pt x="5488" y="1597"/>
                  </a:lnTo>
                  <a:lnTo>
                    <a:pt x="5471" y="1593"/>
                  </a:lnTo>
                  <a:lnTo>
                    <a:pt x="5454" y="1590"/>
                  </a:lnTo>
                  <a:lnTo>
                    <a:pt x="5437" y="1589"/>
                  </a:lnTo>
                  <a:lnTo>
                    <a:pt x="5420" y="1588"/>
                  </a:lnTo>
                  <a:lnTo>
                    <a:pt x="5404" y="1587"/>
                  </a:lnTo>
                  <a:lnTo>
                    <a:pt x="5371" y="1588"/>
                  </a:lnTo>
                  <a:lnTo>
                    <a:pt x="5339" y="1591"/>
                  </a:lnTo>
                  <a:lnTo>
                    <a:pt x="5308" y="1597"/>
                  </a:lnTo>
                  <a:lnTo>
                    <a:pt x="5277" y="1603"/>
                  </a:lnTo>
                  <a:lnTo>
                    <a:pt x="5249" y="1611"/>
                  </a:lnTo>
                  <a:lnTo>
                    <a:pt x="5221" y="1619"/>
                  </a:lnTo>
                  <a:lnTo>
                    <a:pt x="5195" y="1628"/>
                  </a:lnTo>
                  <a:lnTo>
                    <a:pt x="5171" y="1637"/>
                  </a:lnTo>
                  <a:lnTo>
                    <a:pt x="5127" y="1654"/>
                  </a:lnTo>
                  <a:lnTo>
                    <a:pt x="5114" y="1659"/>
                  </a:lnTo>
                  <a:lnTo>
                    <a:pt x="5100" y="1665"/>
                  </a:lnTo>
                  <a:lnTo>
                    <a:pt x="5086" y="1672"/>
                  </a:lnTo>
                  <a:lnTo>
                    <a:pt x="5073" y="1680"/>
                  </a:lnTo>
                  <a:lnTo>
                    <a:pt x="5061" y="1689"/>
                  </a:lnTo>
                  <a:lnTo>
                    <a:pt x="5049" y="1698"/>
                  </a:lnTo>
                  <a:lnTo>
                    <a:pt x="5038" y="1709"/>
                  </a:lnTo>
                  <a:lnTo>
                    <a:pt x="5027" y="1720"/>
                  </a:lnTo>
                  <a:lnTo>
                    <a:pt x="5015" y="1732"/>
                  </a:lnTo>
                  <a:lnTo>
                    <a:pt x="5005" y="1746"/>
                  </a:lnTo>
                  <a:lnTo>
                    <a:pt x="4996" y="1760"/>
                  </a:lnTo>
                  <a:lnTo>
                    <a:pt x="4987" y="1775"/>
                  </a:lnTo>
                  <a:lnTo>
                    <a:pt x="4979" y="1790"/>
                  </a:lnTo>
                  <a:lnTo>
                    <a:pt x="4971" y="1806"/>
                  </a:lnTo>
                  <a:lnTo>
                    <a:pt x="4963" y="1825"/>
                  </a:lnTo>
                  <a:lnTo>
                    <a:pt x="4957" y="1842"/>
                  </a:lnTo>
                  <a:lnTo>
                    <a:pt x="4951" y="1861"/>
                  </a:lnTo>
                  <a:lnTo>
                    <a:pt x="4944" y="1881"/>
                  </a:lnTo>
                  <a:lnTo>
                    <a:pt x="4940" y="1901"/>
                  </a:lnTo>
                  <a:lnTo>
                    <a:pt x="4936" y="1922"/>
                  </a:lnTo>
                  <a:lnTo>
                    <a:pt x="4932" y="1944"/>
                  </a:lnTo>
                  <a:lnTo>
                    <a:pt x="4930" y="1967"/>
                  </a:lnTo>
                  <a:lnTo>
                    <a:pt x="4928" y="1990"/>
                  </a:lnTo>
                  <a:lnTo>
                    <a:pt x="4927" y="2014"/>
                  </a:lnTo>
                  <a:lnTo>
                    <a:pt x="4927" y="2039"/>
                  </a:lnTo>
                  <a:lnTo>
                    <a:pt x="4927" y="2064"/>
                  </a:lnTo>
                  <a:lnTo>
                    <a:pt x="4928" y="2091"/>
                  </a:lnTo>
                  <a:lnTo>
                    <a:pt x="4930" y="2117"/>
                  </a:lnTo>
                  <a:lnTo>
                    <a:pt x="4933" y="2144"/>
                  </a:lnTo>
                  <a:lnTo>
                    <a:pt x="4937" y="2173"/>
                  </a:lnTo>
                  <a:lnTo>
                    <a:pt x="4942" y="2201"/>
                  </a:lnTo>
                  <a:lnTo>
                    <a:pt x="4948" y="2231"/>
                  </a:lnTo>
                  <a:lnTo>
                    <a:pt x="4949" y="2240"/>
                  </a:lnTo>
                  <a:lnTo>
                    <a:pt x="4951" y="2249"/>
                  </a:lnTo>
                  <a:lnTo>
                    <a:pt x="4949" y="2258"/>
                  </a:lnTo>
                  <a:lnTo>
                    <a:pt x="4948" y="2265"/>
                  </a:lnTo>
                  <a:lnTo>
                    <a:pt x="4946" y="2273"/>
                  </a:lnTo>
                  <a:lnTo>
                    <a:pt x="4944" y="2280"/>
                  </a:lnTo>
                  <a:lnTo>
                    <a:pt x="4938" y="2292"/>
                  </a:lnTo>
                  <a:lnTo>
                    <a:pt x="4931" y="2305"/>
                  </a:lnTo>
                  <a:lnTo>
                    <a:pt x="4926" y="2316"/>
                  </a:lnTo>
                  <a:lnTo>
                    <a:pt x="4922" y="2327"/>
                  </a:lnTo>
                  <a:lnTo>
                    <a:pt x="4921" y="2332"/>
                  </a:lnTo>
                  <a:lnTo>
                    <a:pt x="4921" y="2337"/>
                  </a:lnTo>
                  <a:lnTo>
                    <a:pt x="4926" y="2399"/>
                  </a:lnTo>
                  <a:lnTo>
                    <a:pt x="4929" y="2436"/>
                  </a:lnTo>
                  <a:lnTo>
                    <a:pt x="4934" y="2475"/>
                  </a:lnTo>
                  <a:lnTo>
                    <a:pt x="4938" y="2494"/>
                  </a:lnTo>
                  <a:lnTo>
                    <a:pt x="4942" y="2513"/>
                  </a:lnTo>
                  <a:lnTo>
                    <a:pt x="4947" y="2530"/>
                  </a:lnTo>
                  <a:lnTo>
                    <a:pt x="4954" y="2546"/>
                  </a:lnTo>
                  <a:lnTo>
                    <a:pt x="4961" y="2561"/>
                  </a:lnTo>
                  <a:lnTo>
                    <a:pt x="4969" y="2574"/>
                  </a:lnTo>
                  <a:lnTo>
                    <a:pt x="4974" y="2579"/>
                  </a:lnTo>
                  <a:lnTo>
                    <a:pt x="4978" y="2585"/>
                  </a:lnTo>
                  <a:lnTo>
                    <a:pt x="4984" y="2590"/>
                  </a:lnTo>
                  <a:lnTo>
                    <a:pt x="4989" y="2594"/>
                  </a:lnTo>
                  <a:lnTo>
                    <a:pt x="4999" y="2597"/>
                  </a:lnTo>
                  <a:lnTo>
                    <a:pt x="5015" y="2602"/>
                  </a:lnTo>
                  <a:lnTo>
                    <a:pt x="5031" y="2605"/>
                  </a:lnTo>
                  <a:lnTo>
                    <a:pt x="5036" y="2606"/>
                  </a:lnTo>
                  <a:lnTo>
                    <a:pt x="5038" y="2605"/>
                  </a:lnTo>
                  <a:lnTo>
                    <a:pt x="5055" y="2792"/>
                  </a:lnTo>
                  <a:lnTo>
                    <a:pt x="5058" y="2800"/>
                  </a:lnTo>
                  <a:lnTo>
                    <a:pt x="5062" y="2806"/>
                  </a:lnTo>
                  <a:lnTo>
                    <a:pt x="5070" y="2818"/>
                  </a:lnTo>
                  <a:lnTo>
                    <a:pt x="5078" y="2828"/>
                  </a:lnTo>
                  <a:lnTo>
                    <a:pt x="5087" y="2838"/>
                  </a:lnTo>
                  <a:lnTo>
                    <a:pt x="5097" y="2849"/>
                  </a:lnTo>
                  <a:lnTo>
                    <a:pt x="5105" y="2861"/>
                  </a:lnTo>
                  <a:lnTo>
                    <a:pt x="5109" y="2869"/>
                  </a:lnTo>
                  <a:lnTo>
                    <a:pt x="5112" y="2877"/>
                  </a:lnTo>
                  <a:lnTo>
                    <a:pt x="5115" y="2887"/>
                  </a:lnTo>
                  <a:lnTo>
                    <a:pt x="5117" y="2897"/>
                  </a:lnTo>
                  <a:lnTo>
                    <a:pt x="5071" y="2908"/>
                  </a:lnTo>
                  <a:lnTo>
                    <a:pt x="5055" y="2942"/>
                  </a:lnTo>
                  <a:lnTo>
                    <a:pt x="5036" y="2980"/>
                  </a:lnTo>
                  <a:lnTo>
                    <a:pt x="5026" y="3000"/>
                  </a:lnTo>
                  <a:lnTo>
                    <a:pt x="5014" y="3020"/>
                  </a:lnTo>
                  <a:lnTo>
                    <a:pt x="5002" y="3037"/>
                  </a:lnTo>
                  <a:lnTo>
                    <a:pt x="4990" y="3052"/>
                  </a:lnTo>
                  <a:lnTo>
                    <a:pt x="5169" y="3128"/>
                  </a:lnTo>
                  <a:lnTo>
                    <a:pt x="5371" y="3214"/>
                  </a:lnTo>
                  <a:lnTo>
                    <a:pt x="5394" y="3224"/>
                  </a:lnTo>
                  <a:lnTo>
                    <a:pt x="5417" y="3233"/>
                  </a:lnTo>
                  <a:lnTo>
                    <a:pt x="5467" y="3250"/>
                  </a:lnTo>
                  <a:lnTo>
                    <a:pt x="5517" y="3267"/>
                  </a:lnTo>
                  <a:lnTo>
                    <a:pt x="5542" y="3277"/>
                  </a:lnTo>
                  <a:lnTo>
                    <a:pt x="5567" y="3287"/>
                  </a:lnTo>
                  <a:lnTo>
                    <a:pt x="5593" y="3299"/>
                  </a:lnTo>
                  <a:lnTo>
                    <a:pt x="5618" y="3311"/>
                  </a:lnTo>
                  <a:lnTo>
                    <a:pt x="5642" y="3324"/>
                  </a:lnTo>
                  <a:lnTo>
                    <a:pt x="5667" y="3338"/>
                  </a:lnTo>
                  <a:lnTo>
                    <a:pt x="5690" y="3354"/>
                  </a:lnTo>
                  <a:lnTo>
                    <a:pt x="5712" y="3373"/>
                  </a:lnTo>
                  <a:lnTo>
                    <a:pt x="5734" y="3392"/>
                  </a:lnTo>
                  <a:lnTo>
                    <a:pt x="5744" y="3402"/>
                  </a:lnTo>
                  <a:lnTo>
                    <a:pt x="5754" y="3413"/>
                  </a:lnTo>
                  <a:lnTo>
                    <a:pt x="5763" y="3425"/>
                  </a:lnTo>
                  <a:lnTo>
                    <a:pt x="5772" y="3438"/>
                  </a:lnTo>
                  <a:lnTo>
                    <a:pt x="5780" y="3450"/>
                  </a:lnTo>
                  <a:lnTo>
                    <a:pt x="5788" y="3463"/>
                  </a:lnTo>
                  <a:lnTo>
                    <a:pt x="5796" y="3477"/>
                  </a:lnTo>
                  <a:lnTo>
                    <a:pt x="5803" y="3491"/>
                  </a:lnTo>
                  <a:lnTo>
                    <a:pt x="5810" y="3507"/>
                  </a:lnTo>
                  <a:lnTo>
                    <a:pt x="5815" y="3523"/>
                  </a:lnTo>
                  <a:lnTo>
                    <a:pt x="5821" y="3540"/>
                  </a:lnTo>
                  <a:lnTo>
                    <a:pt x="5821" y="3558"/>
                  </a:lnTo>
                  <a:lnTo>
                    <a:pt x="5822" y="3635"/>
                  </a:lnTo>
                  <a:lnTo>
                    <a:pt x="5824" y="3733"/>
                  </a:lnTo>
                  <a:lnTo>
                    <a:pt x="5825" y="3764"/>
                  </a:lnTo>
                  <a:lnTo>
                    <a:pt x="6523" y="3764"/>
                  </a:lnTo>
                  <a:lnTo>
                    <a:pt x="6524" y="3725"/>
                  </a:lnTo>
                  <a:lnTo>
                    <a:pt x="6524" y="3679"/>
                  </a:lnTo>
                  <a:lnTo>
                    <a:pt x="6522" y="3582"/>
                  </a:lnTo>
                  <a:lnTo>
                    <a:pt x="6519" y="3488"/>
                  </a:lnTo>
                  <a:lnTo>
                    <a:pt x="6518" y="3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249556" y="2113148"/>
            <a:ext cx="1236672" cy="1236672"/>
            <a:chOff x="4443257" y="2185247"/>
            <a:chExt cx="1092474" cy="1092474"/>
          </a:xfrm>
        </p:grpSpPr>
        <p:sp>
          <p:nvSpPr>
            <p:cNvPr id="93" name="MH_Other_5"/>
            <p:cNvSpPr/>
            <p:nvPr>
              <p:custDataLst>
                <p:tags r:id="rId4"/>
              </p:custDataLst>
            </p:nvPr>
          </p:nvSpPr>
          <p:spPr>
            <a:xfrm>
              <a:off x="4443257" y="2185247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750049" y="2523032"/>
              <a:ext cx="540264" cy="416904"/>
            </a:xfrm>
            <a:custGeom>
              <a:avLst/>
              <a:gdLst>
                <a:gd name="T0" fmla="*/ 1520824 w 2208213"/>
                <a:gd name="T1" fmla="*/ 728847 h 1703388"/>
                <a:gd name="T2" fmla="*/ 1025879 w 2208213"/>
                <a:gd name="T3" fmla="*/ 645694 h 1703388"/>
                <a:gd name="T4" fmla="*/ 1218086 w 2208213"/>
                <a:gd name="T5" fmla="*/ 563300 h 1703388"/>
                <a:gd name="T6" fmla="*/ 801911 w 2208213"/>
                <a:gd name="T7" fmla="*/ 1069980 h 1703388"/>
                <a:gd name="T8" fmla="*/ 694582 w 2208213"/>
                <a:gd name="T9" fmla="*/ 561110 h 1703388"/>
                <a:gd name="T10" fmla="*/ 1422382 w 2208213"/>
                <a:gd name="T11" fmla="*/ 406346 h 1703388"/>
                <a:gd name="T12" fmla="*/ 1621509 w 2208213"/>
                <a:gd name="T13" fmla="*/ 359491 h 1703388"/>
                <a:gd name="T14" fmla="*/ 1796260 w 2208213"/>
                <a:gd name="T15" fmla="*/ 436486 h 1703388"/>
                <a:gd name="T16" fmla="*/ 1386227 w 2208213"/>
                <a:gd name="T17" fmla="*/ 504439 h 1703388"/>
                <a:gd name="T18" fmla="*/ 1262696 w 2208213"/>
                <a:gd name="T19" fmla="*/ 409086 h 1703388"/>
                <a:gd name="T20" fmla="*/ 290435 w 2208213"/>
                <a:gd name="T21" fmla="*/ 377285 h 1703388"/>
                <a:gd name="T22" fmla="*/ 495960 w 2208213"/>
                <a:gd name="T23" fmla="*/ 378106 h 1703388"/>
                <a:gd name="T24" fmla="*/ 654077 w 2208213"/>
                <a:gd name="T25" fmla="*/ 420816 h 1703388"/>
                <a:gd name="T26" fmla="*/ 511032 w 2208213"/>
                <a:gd name="T27" fmla="*/ 511163 h 1703388"/>
                <a:gd name="T28" fmla="*/ 87377 w 2208213"/>
                <a:gd name="T29" fmla="*/ 443814 h 1703388"/>
                <a:gd name="T30" fmla="*/ 260018 w 2208213"/>
                <a:gd name="T31" fmla="*/ 363322 h 1703388"/>
                <a:gd name="T32" fmla="*/ 1016916 w 2208213"/>
                <a:gd name="T33" fmla="*/ 106047 h 1703388"/>
                <a:gd name="T34" fmla="*/ 1083924 w 2208213"/>
                <a:gd name="T35" fmla="*/ 169383 h 1703388"/>
                <a:gd name="T36" fmla="*/ 1108814 w 2208213"/>
                <a:gd name="T37" fmla="*/ 274119 h 1703388"/>
                <a:gd name="T38" fmla="*/ 1137531 w 2208213"/>
                <a:gd name="T39" fmla="*/ 298521 h 1703388"/>
                <a:gd name="T40" fmla="*/ 1132061 w 2208213"/>
                <a:gd name="T41" fmla="*/ 350616 h 1703388"/>
                <a:gd name="T42" fmla="*/ 1085565 w 2208213"/>
                <a:gd name="T43" fmla="*/ 385436 h 1703388"/>
                <a:gd name="T44" fmla="*/ 1007343 w 2208213"/>
                <a:gd name="T45" fmla="*/ 497302 h 1703388"/>
                <a:gd name="T46" fmla="*/ 937874 w 2208213"/>
                <a:gd name="T47" fmla="*/ 515671 h 1703388"/>
                <a:gd name="T48" fmla="*/ 878797 w 2208213"/>
                <a:gd name="T49" fmla="*/ 478109 h 1703388"/>
                <a:gd name="T50" fmla="*/ 804951 w 2208213"/>
                <a:gd name="T51" fmla="*/ 366793 h 1703388"/>
                <a:gd name="T52" fmla="*/ 769943 w 2208213"/>
                <a:gd name="T53" fmla="*/ 328682 h 1703388"/>
                <a:gd name="T54" fmla="*/ 784985 w 2208213"/>
                <a:gd name="T55" fmla="*/ 285910 h 1703388"/>
                <a:gd name="T56" fmla="*/ 806592 w 2208213"/>
                <a:gd name="T57" fmla="*/ 210236 h 1703388"/>
                <a:gd name="T58" fmla="*/ 859105 w 2208213"/>
                <a:gd name="T59" fmla="*/ 126611 h 1703388"/>
                <a:gd name="T60" fmla="*/ 939514 w 2208213"/>
                <a:gd name="T61" fmla="*/ 92613 h 1703388"/>
                <a:gd name="T62" fmla="*/ 1557690 w 2208213"/>
                <a:gd name="T63" fmla="*/ 12302 h 1703388"/>
                <a:gd name="T64" fmla="*/ 1614662 w 2208213"/>
                <a:gd name="T65" fmla="*/ 65884 h 1703388"/>
                <a:gd name="T66" fmla="*/ 1635479 w 2208213"/>
                <a:gd name="T67" fmla="*/ 157739 h 1703388"/>
                <a:gd name="T68" fmla="*/ 1662047 w 2208213"/>
                <a:gd name="T69" fmla="*/ 177970 h 1703388"/>
                <a:gd name="T70" fmla="*/ 1652734 w 2208213"/>
                <a:gd name="T71" fmla="*/ 221984 h 1703388"/>
                <a:gd name="T72" fmla="*/ 1611101 w 2208213"/>
                <a:gd name="T73" fmla="*/ 261077 h 1703388"/>
                <a:gd name="T74" fmla="*/ 1538790 w 2208213"/>
                <a:gd name="T75" fmla="*/ 350472 h 1703388"/>
                <a:gd name="T76" fmla="*/ 1486749 w 2208213"/>
                <a:gd name="T77" fmla="*/ 357580 h 1703388"/>
                <a:gd name="T78" fmla="*/ 1429777 w 2208213"/>
                <a:gd name="T79" fmla="*/ 314933 h 1703388"/>
                <a:gd name="T80" fmla="*/ 1370888 w 2208213"/>
                <a:gd name="T81" fmla="*/ 229365 h 1703388"/>
                <a:gd name="T82" fmla="*/ 1347606 w 2208213"/>
                <a:gd name="T83" fmla="*/ 193279 h 1703388"/>
                <a:gd name="T84" fmla="*/ 1365136 w 2208213"/>
                <a:gd name="T85" fmla="*/ 161020 h 1703388"/>
                <a:gd name="T86" fmla="*/ 1383761 w 2208213"/>
                <a:gd name="T87" fmla="*/ 85567 h 1703388"/>
                <a:gd name="T88" fmla="*/ 1434159 w 2208213"/>
                <a:gd name="T89" fmla="*/ 21870 h 1703388"/>
                <a:gd name="T90" fmla="*/ 1504005 w 2208213"/>
                <a:gd name="T91" fmla="*/ 0 h 1703388"/>
                <a:gd name="T92" fmla="*/ 454049 w 2208213"/>
                <a:gd name="T93" fmla="*/ 18316 h 1703388"/>
                <a:gd name="T94" fmla="*/ 506684 w 2208213"/>
                <a:gd name="T95" fmla="*/ 78733 h 1703388"/>
                <a:gd name="T96" fmla="*/ 527245 w 2208213"/>
                <a:gd name="T97" fmla="*/ 158286 h 1703388"/>
                <a:gd name="T98" fmla="*/ 549998 w 2208213"/>
                <a:gd name="T99" fmla="*/ 188905 h 1703388"/>
                <a:gd name="T100" fmla="*/ 527519 w 2208213"/>
                <a:gd name="T101" fmla="*/ 229365 h 1703388"/>
                <a:gd name="T102" fmla="*/ 477899 w 2208213"/>
                <a:gd name="T103" fmla="*/ 295250 h 1703388"/>
                <a:gd name="T104" fmla="*/ 411009 w 2208213"/>
                <a:gd name="T105" fmla="*/ 356213 h 1703388"/>
                <a:gd name="T106" fmla="*/ 359197 w 2208213"/>
                <a:gd name="T107" fmla="*/ 352659 h 1703388"/>
                <a:gd name="T108" fmla="*/ 287921 w 2208213"/>
                <a:gd name="T109" fmla="*/ 272559 h 1703388"/>
                <a:gd name="T110" fmla="*/ 243784 w 2208213"/>
                <a:gd name="T111" fmla="*/ 220070 h 1703388"/>
                <a:gd name="T112" fmla="*/ 235834 w 2208213"/>
                <a:gd name="T113" fmla="*/ 179610 h 1703388"/>
                <a:gd name="T114" fmla="*/ 257765 w 2208213"/>
                <a:gd name="T115" fmla="*/ 150905 h 1703388"/>
                <a:gd name="T116" fmla="*/ 282164 w 2208213"/>
                <a:gd name="T117" fmla="*/ 59596 h 1703388"/>
                <a:gd name="T118" fmla="*/ 341651 w 2208213"/>
                <a:gd name="T119" fmla="*/ 9842 h 1703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208213" h="1703388">
                  <a:moveTo>
                    <a:pt x="1762889" y="844550"/>
                  </a:moveTo>
                  <a:lnTo>
                    <a:pt x="2208213" y="965111"/>
                  </a:lnTo>
                  <a:lnTo>
                    <a:pt x="1990788" y="1371846"/>
                  </a:lnTo>
                  <a:lnTo>
                    <a:pt x="1929846" y="1230662"/>
                  </a:lnTo>
                  <a:lnTo>
                    <a:pt x="867796" y="1703388"/>
                  </a:lnTo>
                  <a:lnTo>
                    <a:pt x="548483" y="1444499"/>
                  </a:lnTo>
                  <a:lnTo>
                    <a:pt x="97445" y="1618044"/>
                  </a:lnTo>
                  <a:lnTo>
                    <a:pt x="0" y="1371211"/>
                  </a:lnTo>
                  <a:lnTo>
                    <a:pt x="594824" y="1140876"/>
                  </a:lnTo>
                  <a:lnTo>
                    <a:pt x="908107" y="1394689"/>
                  </a:lnTo>
                  <a:lnTo>
                    <a:pt x="1824148" y="987003"/>
                  </a:lnTo>
                  <a:lnTo>
                    <a:pt x="1762889" y="844550"/>
                  </a:lnTo>
                  <a:close/>
                  <a:moveTo>
                    <a:pt x="958430" y="595312"/>
                  </a:moveTo>
                  <a:lnTo>
                    <a:pt x="972077" y="621956"/>
                  </a:lnTo>
                  <a:lnTo>
                    <a:pt x="992390" y="661604"/>
                  </a:lnTo>
                  <a:lnTo>
                    <a:pt x="1042853" y="760249"/>
                  </a:lnTo>
                  <a:lnTo>
                    <a:pt x="1108868" y="888076"/>
                  </a:lnTo>
                  <a:lnTo>
                    <a:pt x="1115533" y="879195"/>
                  </a:lnTo>
                  <a:lnTo>
                    <a:pt x="1123467" y="866825"/>
                  </a:lnTo>
                  <a:lnTo>
                    <a:pt x="1132354" y="851917"/>
                  </a:lnTo>
                  <a:lnTo>
                    <a:pt x="1142827" y="834154"/>
                  </a:lnTo>
                  <a:lnTo>
                    <a:pt x="1153618" y="814488"/>
                  </a:lnTo>
                  <a:lnTo>
                    <a:pt x="1165044" y="793554"/>
                  </a:lnTo>
                  <a:lnTo>
                    <a:pt x="1189165" y="748196"/>
                  </a:lnTo>
                  <a:lnTo>
                    <a:pt x="1212651" y="702204"/>
                  </a:lnTo>
                  <a:lnTo>
                    <a:pt x="1234233" y="659701"/>
                  </a:lnTo>
                  <a:lnTo>
                    <a:pt x="1252323" y="623541"/>
                  </a:lnTo>
                  <a:lnTo>
                    <a:pt x="1264701" y="597849"/>
                  </a:lnTo>
                  <a:lnTo>
                    <a:pt x="1278983" y="601973"/>
                  </a:lnTo>
                  <a:lnTo>
                    <a:pt x="1292313" y="605779"/>
                  </a:lnTo>
                  <a:lnTo>
                    <a:pt x="1305643" y="610220"/>
                  </a:lnTo>
                  <a:lnTo>
                    <a:pt x="1318973" y="614343"/>
                  </a:lnTo>
                  <a:lnTo>
                    <a:pt x="1344046" y="623541"/>
                  </a:lnTo>
                  <a:lnTo>
                    <a:pt x="1368167" y="633057"/>
                  </a:lnTo>
                  <a:lnTo>
                    <a:pt x="1391018" y="642890"/>
                  </a:lnTo>
                  <a:lnTo>
                    <a:pt x="1411965" y="652723"/>
                  </a:lnTo>
                  <a:lnTo>
                    <a:pt x="1431643" y="662556"/>
                  </a:lnTo>
                  <a:lnTo>
                    <a:pt x="1449733" y="671754"/>
                  </a:lnTo>
                  <a:lnTo>
                    <a:pt x="1465602" y="680952"/>
                  </a:lnTo>
                  <a:lnTo>
                    <a:pt x="1480202" y="689199"/>
                  </a:lnTo>
                  <a:lnTo>
                    <a:pt x="1492897" y="696812"/>
                  </a:lnTo>
                  <a:lnTo>
                    <a:pt x="1503053" y="703473"/>
                  </a:lnTo>
                  <a:lnTo>
                    <a:pt x="1517335" y="712671"/>
                  </a:lnTo>
                  <a:lnTo>
                    <a:pt x="1522413" y="716477"/>
                  </a:lnTo>
                  <a:lnTo>
                    <a:pt x="1522413" y="764373"/>
                  </a:lnTo>
                  <a:lnTo>
                    <a:pt x="1522413" y="948342"/>
                  </a:lnTo>
                  <a:lnTo>
                    <a:pt x="1522413" y="975937"/>
                  </a:lnTo>
                  <a:lnTo>
                    <a:pt x="929549" y="1239837"/>
                  </a:lnTo>
                  <a:lnTo>
                    <a:pt x="688975" y="1045084"/>
                  </a:lnTo>
                  <a:lnTo>
                    <a:pt x="688975" y="948342"/>
                  </a:lnTo>
                  <a:lnTo>
                    <a:pt x="688975" y="764373"/>
                  </a:lnTo>
                  <a:lnTo>
                    <a:pt x="688975" y="716477"/>
                  </a:lnTo>
                  <a:lnTo>
                    <a:pt x="694053" y="712671"/>
                  </a:lnTo>
                  <a:lnTo>
                    <a:pt x="709605" y="702521"/>
                  </a:lnTo>
                  <a:lnTo>
                    <a:pt x="720396" y="695860"/>
                  </a:lnTo>
                  <a:lnTo>
                    <a:pt x="733408" y="687931"/>
                  </a:lnTo>
                  <a:lnTo>
                    <a:pt x="748325" y="679366"/>
                  </a:lnTo>
                  <a:lnTo>
                    <a:pt x="765781" y="669851"/>
                  </a:lnTo>
                  <a:lnTo>
                    <a:pt x="784506" y="660018"/>
                  </a:lnTo>
                  <a:lnTo>
                    <a:pt x="805136" y="650185"/>
                  </a:lnTo>
                  <a:lnTo>
                    <a:pt x="827035" y="640035"/>
                  </a:lnTo>
                  <a:lnTo>
                    <a:pt x="851156" y="630202"/>
                  </a:lnTo>
                  <a:lnTo>
                    <a:pt x="875912" y="620370"/>
                  </a:lnTo>
                  <a:lnTo>
                    <a:pt x="889241" y="615612"/>
                  </a:lnTo>
                  <a:lnTo>
                    <a:pt x="902571" y="611488"/>
                  </a:lnTo>
                  <a:lnTo>
                    <a:pt x="916219" y="607048"/>
                  </a:lnTo>
                  <a:lnTo>
                    <a:pt x="930183" y="602607"/>
                  </a:lnTo>
                  <a:lnTo>
                    <a:pt x="944465" y="598801"/>
                  </a:lnTo>
                  <a:lnTo>
                    <a:pt x="958430" y="595312"/>
                  </a:lnTo>
                  <a:close/>
                  <a:moveTo>
                    <a:pt x="1619885" y="414337"/>
                  </a:moveTo>
                  <a:lnTo>
                    <a:pt x="1631315" y="437197"/>
                  </a:lnTo>
                  <a:lnTo>
                    <a:pt x="1648778" y="470852"/>
                  </a:lnTo>
                  <a:lnTo>
                    <a:pt x="1691640" y="554354"/>
                  </a:lnTo>
                  <a:lnTo>
                    <a:pt x="1747520" y="662940"/>
                  </a:lnTo>
                  <a:lnTo>
                    <a:pt x="1752918" y="655637"/>
                  </a:lnTo>
                  <a:lnTo>
                    <a:pt x="1759585" y="645160"/>
                  </a:lnTo>
                  <a:lnTo>
                    <a:pt x="1767523" y="632142"/>
                  </a:lnTo>
                  <a:lnTo>
                    <a:pt x="1776095" y="617220"/>
                  </a:lnTo>
                  <a:lnTo>
                    <a:pt x="1795463" y="582612"/>
                  </a:lnTo>
                  <a:lnTo>
                    <a:pt x="1815465" y="544194"/>
                  </a:lnTo>
                  <a:lnTo>
                    <a:pt x="1835785" y="505142"/>
                  </a:lnTo>
                  <a:lnTo>
                    <a:pt x="1854200" y="468947"/>
                  </a:lnTo>
                  <a:lnTo>
                    <a:pt x="1869440" y="438149"/>
                  </a:lnTo>
                  <a:lnTo>
                    <a:pt x="1879600" y="416559"/>
                  </a:lnTo>
                  <a:lnTo>
                    <a:pt x="1891665" y="419734"/>
                  </a:lnTo>
                  <a:lnTo>
                    <a:pt x="1903413" y="423227"/>
                  </a:lnTo>
                  <a:lnTo>
                    <a:pt x="1925638" y="430212"/>
                  </a:lnTo>
                  <a:lnTo>
                    <a:pt x="1946910" y="438149"/>
                  </a:lnTo>
                  <a:lnTo>
                    <a:pt x="1967548" y="446404"/>
                  </a:lnTo>
                  <a:lnTo>
                    <a:pt x="1986915" y="454659"/>
                  </a:lnTo>
                  <a:lnTo>
                    <a:pt x="2005013" y="462914"/>
                  </a:lnTo>
                  <a:lnTo>
                    <a:pt x="2021523" y="471169"/>
                  </a:lnTo>
                  <a:lnTo>
                    <a:pt x="2036763" y="479424"/>
                  </a:lnTo>
                  <a:lnTo>
                    <a:pt x="2050415" y="487044"/>
                  </a:lnTo>
                  <a:lnTo>
                    <a:pt x="2062798" y="494029"/>
                  </a:lnTo>
                  <a:lnTo>
                    <a:pt x="2082165" y="505777"/>
                  </a:lnTo>
                  <a:lnTo>
                    <a:pt x="2094230" y="514349"/>
                  </a:lnTo>
                  <a:lnTo>
                    <a:pt x="2098675" y="516889"/>
                  </a:lnTo>
                  <a:lnTo>
                    <a:pt x="2098675" y="557847"/>
                  </a:lnTo>
                  <a:lnTo>
                    <a:pt x="2098675" y="714057"/>
                  </a:lnTo>
                  <a:lnTo>
                    <a:pt x="2098675" y="796925"/>
                  </a:lnTo>
                  <a:lnTo>
                    <a:pt x="1798638" y="715645"/>
                  </a:lnTo>
                  <a:lnTo>
                    <a:pt x="1660843" y="678180"/>
                  </a:lnTo>
                  <a:lnTo>
                    <a:pt x="1660843" y="669925"/>
                  </a:lnTo>
                  <a:lnTo>
                    <a:pt x="1660843" y="623252"/>
                  </a:lnTo>
                  <a:lnTo>
                    <a:pt x="1623060" y="595629"/>
                  </a:lnTo>
                  <a:lnTo>
                    <a:pt x="1618298" y="592137"/>
                  </a:lnTo>
                  <a:lnTo>
                    <a:pt x="1606868" y="584517"/>
                  </a:lnTo>
                  <a:lnTo>
                    <a:pt x="1590040" y="573722"/>
                  </a:lnTo>
                  <a:lnTo>
                    <a:pt x="1567180" y="559752"/>
                  </a:lnTo>
                  <a:lnTo>
                    <a:pt x="1553845" y="552449"/>
                  </a:lnTo>
                  <a:lnTo>
                    <a:pt x="1539240" y="544512"/>
                  </a:lnTo>
                  <a:lnTo>
                    <a:pt x="1523365" y="535939"/>
                  </a:lnTo>
                  <a:lnTo>
                    <a:pt x="1506538" y="527684"/>
                  </a:lnTo>
                  <a:lnTo>
                    <a:pt x="1488440" y="518794"/>
                  </a:lnTo>
                  <a:lnTo>
                    <a:pt x="1469708" y="510222"/>
                  </a:lnTo>
                  <a:lnTo>
                    <a:pt x="1449388" y="501649"/>
                  </a:lnTo>
                  <a:lnTo>
                    <a:pt x="1428750" y="493394"/>
                  </a:lnTo>
                  <a:lnTo>
                    <a:pt x="1444625" y="483869"/>
                  </a:lnTo>
                  <a:lnTo>
                    <a:pt x="1463675" y="474027"/>
                  </a:lnTo>
                  <a:lnTo>
                    <a:pt x="1484948" y="463549"/>
                  </a:lnTo>
                  <a:lnTo>
                    <a:pt x="1508125" y="452437"/>
                  </a:lnTo>
                  <a:lnTo>
                    <a:pt x="1520825" y="447357"/>
                  </a:lnTo>
                  <a:lnTo>
                    <a:pt x="1533843" y="441642"/>
                  </a:lnTo>
                  <a:lnTo>
                    <a:pt x="1547178" y="436562"/>
                  </a:lnTo>
                  <a:lnTo>
                    <a:pt x="1560830" y="431799"/>
                  </a:lnTo>
                  <a:lnTo>
                    <a:pt x="1575118" y="427354"/>
                  </a:lnTo>
                  <a:lnTo>
                    <a:pt x="1589723" y="422592"/>
                  </a:lnTo>
                  <a:lnTo>
                    <a:pt x="1604645" y="418147"/>
                  </a:lnTo>
                  <a:lnTo>
                    <a:pt x="1619885" y="414337"/>
                  </a:lnTo>
                  <a:close/>
                  <a:moveTo>
                    <a:pt x="325863" y="414337"/>
                  </a:moveTo>
                  <a:lnTo>
                    <a:pt x="336663" y="437178"/>
                  </a:lnTo>
                  <a:lnTo>
                    <a:pt x="354134" y="470806"/>
                  </a:lnTo>
                  <a:lnTo>
                    <a:pt x="397017" y="554240"/>
                  </a:lnTo>
                  <a:lnTo>
                    <a:pt x="452923" y="662737"/>
                  </a:lnTo>
                  <a:lnTo>
                    <a:pt x="458323" y="655440"/>
                  </a:lnTo>
                  <a:lnTo>
                    <a:pt x="465629" y="644972"/>
                  </a:lnTo>
                  <a:lnTo>
                    <a:pt x="472935" y="631965"/>
                  </a:lnTo>
                  <a:lnTo>
                    <a:pt x="481829" y="617054"/>
                  </a:lnTo>
                  <a:lnTo>
                    <a:pt x="500888" y="582475"/>
                  </a:lnTo>
                  <a:lnTo>
                    <a:pt x="521217" y="544089"/>
                  </a:lnTo>
                  <a:lnTo>
                    <a:pt x="541229" y="505068"/>
                  </a:lnTo>
                  <a:lnTo>
                    <a:pt x="559653" y="468902"/>
                  </a:lnTo>
                  <a:lnTo>
                    <a:pt x="574900" y="438130"/>
                  </a:lnTo>
                  <a:lnTo>
                    <a:pt x="585700" y="416557"/>
                  </a:lnTo>
                  <a:lnTo>
                    <a:pt x="600947" y="420999"/>
                  </a:lnTo>
                  <a:lnTo>
                    <a:pt x="615877" y="425757"/>
                  </a:lnTo>
                  <a:lnTo>
                    <a:pt x="630489" y="430199"/>
                  </a:lnTo>
                  <a:lnTo>
                    <a:pt x="644783" y="434957"/>
                  </a:lnTo>
                  <a:lnTo>
                    <a:pt x="658442" y="440668"/>
                  </a:lnTo>
                  <a:lnTo>
                    <a:pt x="671783" y="445744"/>
                  </a:lnTo>
                  <a:lnTo>
                    <a:pt x="684489" y="451137"/>
                  </a:lnTo>
                  <a:lnTo>
                    <a:pt x="696877" y="456847"/>
                  </a:lnTo>
                  <a:lnTo>
                    <a:pt x="719431" y="467316"/>
                  </a:lnTo>
                  <a:lnTo>
                    <a:pt x="740078" y="477785"/>
                  </a:lnTo>
                  <a:lnTo>
                    <a:pt x="758184" y="487620"/>
                  </a:lnTo>
                  <a:lnTo>
                    <a:pt x="773113" y="496820"/>
                  </a:lnTo>
                  <a:lnTo>
                    <a:pt x="753419" y="505068"/>
                  </a:lnTo>
                  <a:lnTo>
                    <a:pt x="734042" y="513633"/>
                  </a:lnTo>
                  <a:lnTo>
                    <a:pt x="715936" y="521882"/>
                  </a:lnTo>
                  <a:lnTo>
                    <a:pt x="698783" y="530130"/>
                  </a:lnTo>
                  <a:lnTo>
                    <a:pt x="682901" y="538378"/>
                  </a:lnTo>
                  <a:lnTo>
                    <a:pt x="667654" y="546309"/>
                  </a:lnTo>
                  <a:lnTo>
                    <a:pt x="653677" y="554240"/>
                  </a:lnTo>
                  <a:lnTo>
                    <a:pt x="641289" y="561220"/>
                  </a:lnTo>
                  <a:lnTo>
                    <a:pt x="619689" y="574544"/>
                  </a:lnTo>
                  <a:lnTo>
                    <a:pt x="602853" y="585013"/>
                  </a:lnTo>
                  <a:lnTo>
                    <a:pt x="592371" y="592309"/>
                  </a:lnTo>
                  <a:lnTo>
                    <a:pt x="587924" y="595482"/>
                  </a:lnTo>
                  <a:lnTo>
                    <a:pt x="549806" y="623082"/>
                  </a:lnTo>
                  <a:lnTo>
                    <a:pt x="549806" y="669716"/>
                  </a:lnTo>
                  <a:lnTo>
                    <a:pt x="549806" y="717937"/>
                  </a:lnTo>
                  <a:lnTo>
                    <a:pt x="549806" y="901938"/>
                  </a:lnTo>
                  <a:lnTo>
                    <a:pt x="549806" y="1014876"/>
                  </a:lnTo>
                  <a:lnTo>
                    <a:pt x="546312" y="1016462"/>
                  </a:lnTo>
                  <a:lnTo>
                    <a:pt x="96838" y="1193800"/>
                  </a:lnTo>
                  <a:lnTo>
                    <a:pt x="96838" y="713813"/>
                  </a:lnTo>
                  <a:lnTo>
                    <a:pt x="96838" y="557730"/>
                  </a:lnTo>
                  <a:lnTo>
                    <a:pt x="96838" y="516806"/>
                  </a:lnTo>
                  <a:lnTo>
                    <a:pt x="101285" y="514268"/>
                  </a:lnTo>
                  <a:lnTo>
                    <a:pt x="113991" y="505385"/>
                  </a:lnTo>
                  <a:lnTo>
                    <a:pt x="123521" y="499675"/>
                  </a:lnTo>
                  <a:lnTo>
                    <a:pt x="134321" y="493013"/>
                  </a:lnTo>
                  <a:lnTo>
                    <a:pt x="147344" y="485716"/>
                  </a:lnTo>
                  <a:lnTo>
                    <a:pt x="161639" y="477468"/>
                  </a:lnTo>
                  <a:lnTo>
                    <a:pt x="177839" y="469220"/>
                  </a:lnTo>
                  <a:lnTo>
                    <a:pt x="194992" y="460971"/>
                  </a:lnTo>
                  <a:lnTo>
                    <a:pt x="214051" y="452406"/>
                  </a:lnTo>
                  <a:lnTo>
                    <a:pt x="234063" y="444157"/>
                  </a:lnTo>
                  <a:lnTo>
                    <a:pt x="255345" y="435909"/>
                  </a:lnTo>
                  <a:lnTo>
                    <a:pt x="277581" y="427978"/>
                  </a:lnTo>
                  <a:lnTo>
                    <a:pt x="301404" y="420999"/>
                  </a:lnTo>
                  <a:lnTo>
                    <a:pt x="313157" y="417509"/>
                  </a:lnTo>
                  <a:lnTo>
                    <a:pt x="325863" y="414337"/>
                  </a:lnTo>
                  <a:close/>
                  <a:moveTo>
                    <a:pt x="1105540" y="106362"/>
                  </a:moveTo>
                  <a:lnTo>
                    <a:pt x="1113783" y="106679"/>
                  </a:lnTo>
                  <a:lnTo>
                    <a:pt x="1122026" y="107315"/>
                  </a:lnTo>
                  <a:lnTo>
                    <a:pt x="1130269" y="108268"/>
                  </a:lnTo>
                  <a:lnTo>
                    <a:pt x="1138512" y="109857"/>
                  </a:lnTo>
                  <a:lnTo>
                    <a:pt x="1146755" y="111445"/>
                  </a:lnTo>
                  <a:lnTo>
                    <a:pt x="1154998" y="113987"/>
                  </a:lnTo>
                  <a:lnTo>
                    <a:pt x="1162924" y="116528"/>
                  </a:lnTo>
                  <a:lnTo>
                    <a:pt x="1170850" y="119705"/>
                  </a:lnTo>
                  <a:lnTo>
                    <a:pt x="1178775" y="122882"/>
                  </a:lnTo>
                  <a:lnTo>
                    <a:pt x="1186067" y="127013"/>
                  </a:lnTo>
                  <a:lnTo>
                    <a:pt x="1193993" y="131143"/>
                  </a:lnTo>
                  <a:lnTo>
                    <a:pt x="1200968" y="135908"/>
                  </a:lnTo>
                  <a:lnTo>
                    <a:pt x="1208260" y="140992"/>
                  </a:lnTo>
                  <a:lnTo>
                    <a:pt x="1215235" y="146710"/>
                  </a:lnTo>
                  <a:lnTo>
                    <a:pt x="1221892" y="152429"/>
                  </a:lnTo>
                  <a:lnTo>
                    <a:pt x="1228550" y="158783"/>
                  </a:lnTo>
                  <a:lnTo>
                    <a:pt x="1234574" y="165455"/>
                  </a:lnTo>
                  <a:lnTo>
                    <a:pt x="1240915" y="172444"/>
                  </a:lnTo>
                  <a:lnTo>
                    <a:pt x="1246304" y="180069"/>
                  </a:lnTo>
                  <a:lnTo>
                    <a:pt x="1251694" y="188012"/>
                  </a:lnTo>
                  <a:lnTo>
                    <a:pt x="1256449" y="196272"/>
                  </a:lnTo>
                  <a:lnTo>
                    <a:pt x="1261205" y="204850"/>
                  </a:lnTo>
                  <a:lnTo>
                    <a:pt x="1265643" y="214064"/>
                  </a:lnTo>
                  <a:lnTo>
                    <a:pt x="1269448" y="223277"/>
                  </a:lnTo>
                  <a:lnTo>
                    <a:pt x="1272935" y="233126"/>
                  </a:lnTo>
                  <a:lnTo>
                    <a:pt x="1276105" y="243610"/>
                  </a:lnTo>
                  <a:lnTo>
                    <a:pt x="1278959" y="254094"/>
                  </a:lnTo>
                  <a:lnTo>
                    <a:pt x="1281178" y="265214"/>
                  </a:lnTo>
                  <a:lnTo>
                    <a:pt x="1282763" y="276651"/>
                  </a:lnTo>
                  <a:lnTo>
                    <a:pt x="1284031" y="288407"/>
                  </a:lnTo>
                  <a:lnTo>
                    <a:pt x="1284665" y="300479"/>
                  </a:lnTo>
                  <a:lnTo>
                    <a:pt x="1285300" y="313187"/>
                  </a:lnTo>
                  <a:lnTo>
                    <a:pt x="1285300" y="317635"/>
                  </a:lnTo>
                  <a:lnTo>
                    <a:pt x="1284665" y="321765"/>
                  </a:lnTo>
                  <a:lnTo>
                    <a:pt x="1285300" y="321765"/>
                  </a:lnTo>
                  <a:lnTo>
                    <a:pt x="1289421" y="322401"/>
                  </a:lnTo>
                  <a:lnTo>
                    <a:pt x="1293542" y="323036"/>
                  </a:lnTo>
                  <a:lnTo>
                    <a:pt x="1297347" y="324307"/>
                  </a:lnTo>
                  <a:lnTo>
                    <a:pt x="1300834" y="326213"/>
                  </a:lnTo>
                  <a:lnTo>
                    <a:pt x="1304322" y="328437"/>
                  </a:lnTo>
                  <a:lnTo>
                    <a:pt x="1307492" y="331297"/>
                  </a:lnTo>
                  <a:lnTo>
                    <a:pt x="1310662" y="334474"/>
                  </a:lnTo>
                  <a:lnTo>
                    <a:pt x="1313833" y="337651"/>
                  </a:lnTo>
                  <a:lnTo>
                    <a:pt x="1316369" y="341463"/>
                  </a:lnTo>
                  <a:lnTo>
                    <a:pt x="1318588" y="345911"/>
                  </a:lnTo>
                  <a:lnTo>
                    <a:pt x="1320491" y="350359"/>
                  </a:lnTo>
                  <a:lnTo>
                    <a:pt x="1322393" y="354807"/>
                  </a:lnTo>
                  <a:lnTo>
                    <a:pt x="1323661" y="359572"/>
                  </a:lnTo>
                  <a:lnTo>
                    <a:pt x="1324929" y="365291"/>
                  </a:lnTo>
                  <a:lnTo>
                    <a:pt x="1325246" y="370374"/>
                  </a:lnTo>
                  <a:lnTo>
                    <a:pt x="1325563" y="375775"/>
                  </a:lnTo>
                  <a:lnTo>
                    <a:pt x="1325246" y="381176"/>
                  </a:lnTo>
                  <a:lnTo>
                    <a:pt x="1323661" y="386895"/>
                  </a:lnTo>
                  <a:lnTo>
                    <a:pt x="1321759" y="391978"/>
                  </a:lnTo>
                  <a:lnTo>
                    <a:pt x="1319222" y="396744"/>
                  </a:lnTo>
                  <a:lnTo>
                    <a:pt x="1316369" y="401509"/>
                  </a:lnTo>
                  <a:lnTo>
                    <a:pt x="1312248" y="406275"/>
                  </a:lnTo>
                  <a:lnTo>
                    <a:pt x="1308443" y="410087"/>
                  </a:lnTo>
                  <a:lnTo>
                    <a:pt x="1303688" y="413900"/>
                  </a:lnTo>
                  <a:lnTo>
                    <a:pt x="1298932" y="417712"/>
                  </a:lnTo>
                  <a:lnTo>
                    <a:pt x="1294177" y="420572"/>
                  </a:lnTo>
                  <a:lnTo>
                    <a:pt x="1289104" y="423431"/>
                  </a:lnTo>
                  <a:lnTo>
                    <a:pt x="1284031" y="425337"/>
                  </a:lnTo>
                  <a:lnTo>
                    <a:pt x="1278959" y="427561"/>
                  </a:lnTo>
                  <a:lnTo>
                    <a:pt x="1274203" y="428514"/>
                  </a:lnTo>
                  <a:lnTo>
                    <a:pt x="1269448" y="429467"/>
                  </a:lnTo>
                  <a:lnTo>
                    <a:pt x="1265009" y="429785"/>
                  </a:lnTo>
                  <a:lnTo>
                    <a:pt x="1264692" y="429785"/>
                  </a:lnTo>
                  <a:lnTo>
                    <a:pt x="1258351" y="446623"/>
                  </a:lnTo>
                  <a:lnTo>
                    <a:pt x="1251377" y="463779"/>
                  </a:lnTo>
                  <a:lnTo>
                    <a:pt x="1243768" y="479665"/>
                  </a:lnTo>
                  <a:lnTo>
                    <a:pt x="1235525" y="495232"/>
                  </a:lnTo>
                  <a:lnTo>
                    <a:pt x="1228867" y="506034"/>
                  </a:lnTo>
                  <a:lnTo>
                    <a:pt x="1222209" y="516836"/>
                  </a:lnTo>
                  <a:lnTo>
                    <a:pt x="1215235" y="527003"/>
                  </a:lnTo>
                  <a:lnTo>
                    <a:pt x="1207626" y="536852"/>
                  </a:lnTo>
                  <a:lnTo>
                    <a:pt x="1200017" y="546065"/>
                  </a:lnTo>
                  <a:lnTo>
                    <a:pt x="1192408" y="554643"/>
                  </a:lnTo>
                  <a:lnTo>
                    <a:pt x="1184165" y="562586"/>
                  </a:lnTo>
                  <a:lnTo>
                    <a:pt x="1176239" y="569575"/>
                  </a:lnTo>
                  <a:lnTo>
                    <a:pt x="1167679" y="576247"/>
                  </a:lnTo>
                  <a:lnTo>
                    <a:pt x="1159119" y="582283"/>
                  </a:lnTo>
                  <a:lnTo>
                    <a:pt x="1150242" y="587367"/>
                  </a:lnTo>
                  <a:lnTo>
                    <a:pt x="1141365" y="591814"/>
                  </a:lnTo>
                  <a:lnTo>
                    <a:pt x="1132171" y="595309"/>
                  </a:lnTo>
                  <a:lnTo>
                    <a:pt x="1123611" y="597533"/>
                  </a:lnTo>
                  <a:lnTo>
                    <a:pt x="1118856" y="598804"/>
                  </a:lnTo>
                  <a:lnTo>
                    <a:pt x="1114734" y="599122"/>
                  </a:lnTo>
                  <a:lnTo>
                    <a:pt x="1110296" y="599439"/>
                  </a:lnTo>
                  <a:lnTo>
                    <a:pt x="1105540" y="600075"/>
                  </a:lnTo>
                  <a:lnTo>
                    <a:pt x="1099199" y="599439"/>
                  </a:lnTo>
                  <a:lnTo>
                    <a:pt x="1092859" y="598804"/>
                  </a:lnTo>
                  <a:lnTo>
                    <a:pt x="1087152" y="597533"/>
                  </a:lnTo>
                  <a:lnTo>
                    <a:pt x="1080811" y="595627"/>
                  </a:lnTo>
                  <a:lnTo>
                    <a:pt x="1074471" y="593721"/>
                  </a:lnTo>
                  <a:lnTo>
                    <a:pt x="1068130" y="590861"/>
                  </a:lnTo>
                  <a:lnTo>
                    <a:pt x="1062423" y="587684"/>
                  </a:lnTo>
                  <a:lnTo>
                    <a:pt x="1056083" y="584507"/>
                  </a:lnTo>
                  <a:lnTo>
                    <a:pt x="1050693" y="581012"/>
                  </a:lnTo>
                  <a:lnTo>
                    <a:pt x="1044986" y="577200"/>
                  </a:lnTo>
                  <a:lnTo>
                    <a:pt x="1039597" y="573070"/>
                  </a:lnTo>
                  <a:lnTo>
                    <a:pt x="1034524" y="568940"/>
                  </a:lnTo>
                  <a:lnTo>
                    <a:pt x="1028818" y="564174"/>
                  </a:lnTo>
                  <a:lnTo>
                    <a:pt x="1023745" y="559409"/>
                  </a:lnTo>
                  <a:lnTo>
                    <a:pt x="1018672" y="554008"/>
                  </a:lnTo>
                  <a:lnTo>
                    <a:pt x="1013600" y="548289"/>
                  </a:lnTo>
                  <a:lnTo>
                    <a:pt x="1003455" y="536534"/>
                  </a:lnTo>
                  <a:lnTo>
                    <a:pt x="993944" y="523826"/>
                  </a:lnTo>
                  <a:lnTo>
                    <a:pt x="985067" y="510482"/>
                  </a:lnTo>
                  <a:lnTo>
                    <a:pt x="976190" y="495868"/>
                  </a:lnTo>
                  <a:lnTo>
                    <a:pt x="967630" y="480300"/>
                  </a:lnTo>
                  <a:lnTo>
                    <a:pt x="959704" y="463779"/>
                  </a:lnTo>
                  <a:lnTo>
                    <a:pt x="952729" y="446623"/>
                  </a:lnTo>
                  <a:lnTo>
                    <a:pt x="946388" y="429150"/>
                  </a:lnTo>
                  <a:lnTo>
                    <a:pt x="941950" y="428197"/>
                  </a:lnTo>
                  <a:lnTo>
                    <a:pt x="937194" y="426926"/>
                  </a:lnTo>
                  <a:lnTo>
                    <a:pt x="933073" y="425020"/>
                  </a:lnTo>
                  <a:lnTo>
                    <a:pt x="928317" y="423113"/>
                  </a:lnTo>
                  <a:lnTo>
                    <a:pt x="923562" y="420572"/>
                  </a:lnTo>
                  <a:lnTo>
                    <a:pt x="919123" y="418030"/>
                  </a:lnTo>
                  <a:lnTo>
                    <a:pt x="915002" y="414853"/>
                  </a:lnTo>
                  <a:lnTo>
                    <a:pt x="910563" y="411358"/>
                  </a:lnTo>
                  <a:lnTo>
                    <a:pt x="906759" y="407863"/>
                  </a:lnTo>
                  <a:lnTo>
                    <a:pt x="903271" y="403733"/>
                  </a:lnTo>
                  <a:lnTo>
                    <a:pt x="900101" y="399603"/>
                  </a:lnTo>
                  <a:lnTo>
                    <a:pt x="897248" y="395155"/>
                  </a:lnTo>
                  <a:lnTo>
                    <a:pt x="895345" y="390707"/>
                  </a:lnTo>
                  <a:lnTo>
                    <a:pt x="893443" y="385624"/>
                  </a:lnTo>
                  <a:lnTo>
                    <a:pt x="892492" y="380859"/>
                  </a:lnTo>
                  <a:lnTo>
                    <a:pt x="892175" y="375775"/>
                  </a:lnTo>
                  <a:lnTo>
                    <a:pt x="892175" y="370692"/>
                  </a:lnTo>
                  <a:lnTo>
                    <a:pt x="892492" y="365926"/>
                  </a:lnTo>
                  <a:lnTo>
                    <a:pt x="893760" y="361161"/>
                  </a:lnTo>
                  <a:lnTo>
                    <a:pt x="894394" y="356395"/>
                  </a:lnTo>
                  <a:lnTo>
                    <a:pt x="895980" y="352265"/>
                  </a:lnTo>
                  <a:lnTo>
                    <a:pt x="897565" y="348135"/>
                  </a:lnTo>
                  <a:lnTo>
                    <a:pt x="899467" y="344323"/>
                  </a:lnTo>
                  <a:lnTo>
                    <a:pt x="902003" y="340828"/>
                  </a:lnTo>
                  <a:lnTo>
                    <a:pt x="904222" y="337333"/>
                  </a:lnTo>
                  <a:lnTo>
                    <a:pt x="907076" y="334156"/>
                  </a:lnTo>
                  <a:lnTo>
                    <a:pt x="909929" y="331297"/>
                  </a:lnTo>
                  <a:lnTo>
                    <a:pt x="913099" y="329073"/>
                  </a:lnTo>
                  <a:lnTo>
                    <a:pt x="916270" y="326531"/>
                  </a:lnTo>
                  <a:lnTo>
                    <a:pt x="919123" y="324943"/>
                  </a:lnTo>
                  <a:lnTo>
                    <a:pt x="922928" y="323672"/>
                  </a:lnTo>
                  <a:lnTo>
                    <a:pt x="926415" y="322719"/>
                  </a:lnTo>
                  <a:lnTo>
                    <a:pt x="926098" y="313187"/>
                  </a:lnTo>
                  <a:lnTo>
                    <a:pt x="926415" y="300479"/>
                  </a:lnTo>
                  <a:lnTo>
                    <a:pt x="927049" y="288407"/>
                  </a:lnTo>
                  <a:lnTo>
                    <a:pt x="928317" y="276651"/>
                  </a:lnTo>
                  <a:lnTo>
                    <a:pt x="930219" y="265214"/>
                  </a:lnTo>
                  <a:lnTo>
                    <a:pt x="932122" y="254094"/>
                  </a:lnTo>
                  <a:lnTo>
                    <a:pt x="934975" y="243610"/>
                  </a:lnTo>
                  <a:lnTo>
                    <a:pt x="938145" y="233126"/>
                  </a:lnTo>
                  <a:lnTo>
                    <a:pt x="941633" y="223277"/>
                  </a:lnTo>
                  <a:lnTo>
                    <a:pt x="945754" y="214064"/>
                  </a:lnTo>
                  <a:lnTo>
                    <a:pt x="949876" y="204850"/>
                  </a:lnTo>
                  <a:lnTo>
                    <a:pt x="954631" y="196272"/>
                  </a:lnTo>
                  <a:lnTo>
                    <a:pt x="959704" y="188012"/>
                  </a:lnTo>
                  <a:lnTo>
                    <a:pt x="964776" y="180069"/>
                  </a:lnTo>
                  <a:lnTo>
                    <a:pt x="970800" y="172444"/>
                  </a:lnTo>
                  <a:lnTo>
                    <a:pt x="976507" y="165455"/>
                  </a:lnTo>
                  <a:lnTo>
                    <a:pt x="982847" y="158783"/>
                  </a:lnTo>
                  <a:lnTo>
                    <a:pt x="989188" y="152429"/>
                  </a:lnTo>
                  <a:lnTo>
                    <a:pt x="995846" y="146710"/>
                  </a:lnTo>
                  <a:lnTo>
                    <a:pt x="1003138" y="140992"/>
                  </a:lnTo>
                  <a:lnTo>
                    <a:pt x="1010112" y="135908"/>
                  </a:lnTo>
                  <a:lnTo>
                    <a:pt x="1017404" y="131143"/>
                  </a:lnTo>
                  <a:lnTo>
                    <a:pt x="1025013" y="127013"/>
                  </a:lnTo>
                  <a:lnTo>
                    <a:pt x="1032622" y="122882"/>
                  </a:lnTo>
                  <a:lnTo>
                    <a:pt x="1040231" y="119705"/>
                  </a:lnTo>
                  <a:lnTo>
                    <a:pt x="1048157" y="116528"/>
                  </a:lnTo>
                  <a:lnTo>
                    <a:pt x="1056400" y="113987"/>
                  </a:lnTo>
                  <a:lnTo>
                    <a:pt x="1064326" y="111445"/>
                  </a:lnTo>
                  <a:lnTo>
                    <a:pt x="1072568" y="109857"/>
                  </a:lnTo>
                  <a:lnTo>
                    <a:pt x="1080811" y="108268"/>
                  </a:lnTo>
                  <a:lnTo>
                    <a:pt x="1089054" y="107315"/>
                  </a:lnTo>
                  <a:lnTo>
                    <a:pt x="1097297" y="106679"/>
                  </a:lnTo>
                  <a:lnTo>
                    <a:pt x="1105540" y="106362"/>
                  </a:lnTo>
                  <a:close/>
                  <a:moveTo>
                    <a:pt x="1743393" y="0"/>
                  </a:moveTo>
                  <a:lnTo>
                    <a:pt x="1750378" y="317"/>
                  </a:lnTo>
                  <a:lnTo>
                    <a:pt x="1757680" y="950"/>
                  </a:lnTo>
                  <a:lnTo>
                    <a:pt x="1764665" y="1584"/>
                  </a:lnTo>
                  <a:lnTo>
                    <a:pt x="1771650" y="2851"/>
                  </a:lnTo>
                  <a:lnTo>
                    <a:pt x="1778318" y="4435"/>
                  </a:lnTo>
                  <a:lnTo>
                    <a:pt x="1785620" y="6335"/>
                  </a:lnTo>
                  <a:lnTo>
                    <a:pt x="1792288" y="8553"/>
                  </a:lnTo>
                  <a:lnTo>
                    <a:pt x="1798955" y="11404"/>
                  </a:lnTo>
                  <a:lnTo>
                    <a:pt x="1805623" y="14255"/>
                  </a:lnTo>
                  <a:lnTo>
                    <a:pt x="1812290" y="17423"/>
                  </a:lnTo>
                  <a:lnTo>
                    <a:pt x="1818640" y="21224"/>
                  </a:lnTo>
                  <a:lnTo>
                    <a:pt x="1824990" y="25342"/>
                  </a:lnTo>
                  <a:lnTo>
                    <a:pt x="1830705" y="29460"/>
                  </a:lnTo>
                  <a:lnTo>
                    <a:pt x="1836738" y="34212"/>
                  </a:lnTo>
                  <a:lnTo>
                    <a:pt x="1842770" y="38963"/>
                  </a:lnTo>
                  <a:lnTo>
                    <a:pt x="1848168" y="44349"/>
                  </a:lnTo>
                  <a:lnTo>
                    <a:pt x="1853248" y="50051"/>
                  </a:lnTo>
                  <a:lnTo>
                    <a:pt x="1858328" y="56069"/>
                  </a:lnTo>
                  <a:lnTo>
                    <a:pt x="1863090" y="62405"/>
                  </a:lnTo>
                  <a:lnTo>
                    <a:pt x="1867853" y="69057"/>
                  </a:lnTo>
                  <a:lnTo>
                    <a:pt x="1871663" y="76343"/>
                  </a:lnTo>
                  <a:lnTo>
                    <a:pt x="1875790" y="83312"/>
                  </a:lnTo>
                  <a:lnTo>
                    <a:pt x="1879600" y="91232"/>
                  </a:lnTo>
                  <a:lnTo>
                    <a:pt x="1882775" y="99151"/>
                  </a:lnTo>
                  <a:lnTo>
                    <a:pt x="1885950" y="107387"/>
                  </a:lnTo>
                  <a:lnTo>
                    <a:pt x="1888808" y="115940"/>
                  </a:lnTo>
                  <a:lnTo>
                    <a:pt x="1890713" y="124810"/>
                  </a:lnTo>
                  <a:lnTo>
                    <a:pt x="1892618" y="134313"/>
                  </a:lnTo>
                  <a:lnTo>
                    <a:pt x="1894205" y="144134"/>
                  </a:lnTo>
                  <a:lnTo>
                    <a:pt x="1895475" y="153954"/>
                  </a:lnTo>
                  <a:lnTo>
                    <a:pt x="1895793" y="164091"/>
                  </a:lnTo>
                  <a:lnTo>
                    <a:pt x="1896110" y="174861"/>
                  </a:lnTo>
                  <a:lnTo>
                    <a:pt x="1895793" y="182780"/>
                  </a:lnTo>
                  <a:lnTo>
                    <a:pt x="1896110" y="182147"/>
                  </a:lnTo>
                  <a:lnTo>
                    <a:pt x="1899603" y="182780"/>
                  </a:lnTo>
                  <a:lnTo>
                    <a:pt x="1903095" y="183414"/>
                  </a:lnTo>
                  <a:lnTo>
                    <a:pt x="1906270" y="184681"/>
                  </a:lnTo>
                  <a:lnTo>
                    <a:pt x="1909445" y="186265"/>
                  </a:lnTo>
                  <a:lnTo>
                    <a:pt x="1912620" y="187849"/>
                  </a:lnTo>
                  <a:lnTo>
                    <a:pt x="1915478" y="190066"/>
                  </a:lnTo>
                  <a:lnTo>
                    <a:pt x="1917700" y="192917"/>
                  </a:lnTo>
                  <a:lnTo>
                    <a:pt x="1920558" y="195768"/>
                  </a:lnTo>
                  <a:lnTo>
                    <a:pt x="1922463" y="199253"/>
                  </a:lnTo>
                  <a:lnTo>
                    <a:pt x="1924368" y="202737"/>
                  </a:lnTo>
                  <a:lnTo>
                    <a:pt x="1926590" y="206222"/>
                  </a:lnTo>
                  <a:lnTo>
                    <a:pt x="1927543" y="210023"/>
                  </a:lnTo>
                  <a:lnTo>
                    <a:pt x="1928813" y="214458"/>
                  </a:lnTo>
                  <a:lnTo>
                    <a:pt x="1929765" y="218893"/>
                  </a:lnTo>
                  <a:lnTo>
                    <a:pt x="1930400" y="223645"/>
                  </a:lnTo>
                  <a:lnTo>
                    <a:pt x="1930400" y="228080"/>
                  </a:lnTo>
                  <a:lnTo>
                    <a:pt x="1930083" y="232831"/>
                  </a:lnTo>
                  <a:lnTo>
                    <a:pt x="1928813" y="237266"/>
                  </a:lnTo>
                  <a:lnTo>
                    <a:pt x="1927225" y="241701"/>
                  </a:lnTo>
                  <a:lnTo>
                    <a:pt x="1925320" y="245819"/>
                  </a:lnTo>
                  <a:lnTo>
                    <a:pt x="1922463" y="249937"/>
                  </a:lnTo>
                  <a:lnTo>
                    <a:pt x="1919288" y="253739"/>
                  </a:lnTo>
                  <a:lnTo>
                    <a:pt x="1915795" y="257223"/>
                  </a:lnTo>
                  <a:lnTo>
                    <a:pt x="1911985" y="260391"/>
                  </a:lnTo>
                  <a:lnTo>
                    <a:pt x="1907858" y="263242"/>
                  </a:lnTo>
                  <a:lnTo>
                    <a:pt x="1903730" y="265776"/>
                  </a:lnTo>
                  <a:lnTo>
                    <a:pt x="1899285" y="268310"/>
                  </a:lnTo>
                  <a:lnTo>
                    <a:pt x="1895475" y="270211"/>
                  </a:lnTo>
                  <a:lnTo>
                    <a:pt x="1891030" y="271795"/>
                  </a:lnTo>
                  <a:lnTo>
                    <a:pt x="1886585" y="272745"/>
                  </a:lnTo>
                  <a:lnTo>
                    <a:pt x="1882775" y="273379"/>
                  </a:lnTo>
                  <a:lnTo>
                    <a:pt x="1879283" y="273696"/>
                  </a:lnTo>
                  <a:lnTo>
                    <a:pt x="1878965" y="273696"/>
                  </a:lnTo>
                  <a:lnTo>
                    <a:pt x="1873250" y="288267"/>
                  </a:lnTo>
                  <a:lnTo>
                    <a:pt x="1867535" y="302522"/>
                  </a:lnTo>
                  <a:lnTo>
                    <a:pt x="1860868" y="316144"/>
                  </a:lnTo>
                  <a:lnTo>
                    <a:pt x="1853565" y="329449"/>
                  </a:lnTo>
                  <a:lnTo>
                    <a:pt x="1846263" y="342120"/>
                  </a:lnTo>
                  <a:lnTo>
                    <a:pt x="1838325" y="353840"/>
                  </a:lnTo>
                  <a:lnTo>
                    <a:pt x="1829753" y="364928"/>
                  </a:lnTo>
                  <a:lnTo>
                    <a:pt x="1820863" y="375065"/>
                  </a:lnTo>
                  <a:lnTo>
                    <a:pt x="1811973" y="384568"/>
                  </a:lnTo>
                  <a:lnTo>
                    <a:pt x="1802448" y="392804"/>
                  </a:lnTo>
                  <a:lnTo>
                    <a:pt x="1797685" y="396605"/>
                  </a:lnTo>
                  <a:lnTo>
                    <a:pt x="1792923" y="399773"/>
                  </a:lnTo>
                  <a:lnTo>
                    <a:pt x="1788160" y="403258"/>
                  </a:lnTo>
                  <a:lnTo>
                    <a:pt x="1783715" y="406109"/>
                  </a:lnTo>
                  <a:lnTo>
                    <a:pt x="1778318" y="408960"/>
                  </a:lnTo>
                  <a:lnTo>
                    <a:pt x="1773238" y="410860"/>
                  </a:lnTo>
                  <a:lnTo>
                    <a:pt x="1768475" y="412761"/>
                  </a:lnTo>
                  <a:lnTo>
                    <a:pt x="1763395" y="414345"/>
                  </a:lnTo>
                  <a:lnTo>
                    <a:pt x="1758315" y="415929"/>
                  </a:lnTo>
                  <a:lnTo>
                    <a:pt x="1753553" y="416879"/>
                  </a:lnTo>
                  <a:lnTo>
                    <a:pt x="1748473" y="417196"/>
                  </a:lnTo>
                  <a:lnTo>
                    <a:pt x="1743393" y="417513"/>
                  </a:lnTo>
                  <a:lnTo>
                    <a:pt x="1738630" y="417196"/>
                  </a:lnTo>
                  <a:lnTo>
                    <a:pt x="1733550" y="416879"/>
                  </a:lnTo>
                  <a:lnTo>
                    <a:pt x="1728470" y="415929"/>
                  </a:lnTo>
                  <a:lnTo>
                    <a:pt x="1723390" y="414345"/>
                  </a:lnTo>
                  <a:lnTo>
                    <a:pt x="1718628" y="412761"/>
                  </a:lnTo>
                  <a:lnTo>
                    <a:pt x="1713548" y="410860"/>
                  </a:lnTo>
                  <a:lnTo>
                    <a:pt x="1708468" y="408643"/>
                  </a:lnTo>
                  <a:lnTo>
                    <a:pt x="1703705" y="406109"/>
                  </a:lnTo>
                  <a:lnTo>
                    <a:pt x="1698625" y="402941"/>
                  </a:lnTo>
                  <a:lnTo>
                    <a:pt x="1693863" y="399773"/>
                  </a:lnTo>
                  <a:lnTo>
                    <a:pt x="1689100" y="396289"/>
                  </a:lnTo>
                  <a:lnTo>
                    <a:pt x="1684338" y="392804"/>
                  </a:lnTo>
                  <a:lnTo>
                    <a:pt x="1679575" y="388369"/>
                  </a:lnTo>
                  <a:lnTo>
                    <a:pt x="1674813" y="384568"/>
                  </a:lnTo>
                  <a:lnTo>
                    <a:pt x="1665923" y="375065"/>
                  </a:lnTo>
                  <a:lnTo>
                    <a:pt x="1657350" y="364928"/>
                  </a:lnTo>
                  <a:lnTo>
                    <a:pt x="1649095" y="353524"/>
                  </a:lnTo>
                  <a:lnTo>
                    <a:pt x="1640840" y="341803"/>
                  </a:lnTo>
                  <a:lnTo>
                    <a:pt x="1633220" y="329132"/>
                  </a:lnTo>
                  <a:lnTo>
                    <a:pt x="1626235" y="315827"/>
                  </a:lnTo>
                  <a:lnTo>
                    <a:pt x="1619568" y="302206"/>
                  </a:lnTo>
                  <a:lnTo>
                    <a:pt x="1613535" y="287951"/>
                  </a:lnTo>
                  <a:lnTo>
                    <a:pt x="1608138" y="273062"/>
                  </a:lnTo>
                  <a:lnTo>
                    <a:pt x="1604645" y="272112"/>
                  </a:lnTo>
                  <a:lnTo>
                    <a:pt x="1600518" y="271161"/>
                  </a:lnTo>
                  <a:lnTo>
                    <a:pt x="1596708" y="269894"/>
                  </a:lnTo>
                  <a:lnTo>
                    <a:pt x="1592580" y="267994"/>
                  </a:lnTo>
                  <a:lnTo>
                    <a:pt x="1589088" y="265776"/>
                  </a:lnTo>
                  <a:lnTo>
                    <a:pt x="1585278" y="263559"/>
                  </a:lnTo>
                  <a:lnTo>
                    <a:pt x="1581150" y="260708"/>
                  </a:lnTo>
                  <a:lnTo>
                    <a:pt x="1577658" y="258174"/>
                  </a:lnTo>
                  <a:lnTo>
                    <a:pt x="1574483" y="255006"/>
                  </a:lnTo>
                  <a:lnTo>
                    <a:pt x="1571308" y="251838"/>
                  </a:lnTo>
                  <a:lnTo>
                    <a:pt x="1568768" y="248353"/>
                  </a:lnTo>
                  <a:lnTo>
                    <a:pt x="1566228" y="244235"/>
                  </a:lnTo>
                  <a:lnTo>
                    <a:pt x="1564640" y="240434"/>
                  </a:lnTo>
                  <a:lnTo>
                    <a:pt x="1563053" y="236633"/>
                  </a:lnTo>
                  <a:lnTo>
                    <a:pt x="1562418" y="232515"/>
                  </a:lnTo>
                  <a:lnTo>
                    <a:pt x="1562100" y="228080"/>
                  </a:lnTo>
                  <a:lnTo>
                    <a:pt x="1562100" y="223962"/>
                  </a:lnTo>
                  <a:lnTo>
                    <a:pt x="1562418" y="219527"/>
                  </a:lnTo>
                  <a:lnTo>
                    <a:pt x="1563053" y="215725"/>
                  </a:lnTo>
                  <a:lnTo>
                    <a:pt x="1564323" y="211607"/>
                  </a:lnTo>
                  <a:lnTo>
                    <a:pt x="1565593" y="208123"/>
                  </a:lnTo>
                  <a:lnTo>
                    <a:pt x="1567180" y="204638"/>
                  </a:lnTo>
                  <a:lnTo>
                    <a:pt x="1568768" y="201470"/>
                  </a:lnTo>
                  <a:lnTo>
                    <a:pt x="1570673" y="198303"/>
                  </a:lnTo>
                  <a:lnTo>
                    <a:pt x="1572578" y="195135"/>
                  </a:lnTo>
                  <a:lnTo>
                    <a:pt x="1574483" y="192917"/>
                  </a:lnTo>
                  <a:lnTo>
                    <a:pt x="1577340" y="190383"/>
                  </a:lnTo>
                  <a:lnTo>
                    <a:pt x="1579563" y="188166"/>
                  </a:lnTo>
                  <a:lnTo>
                    <a:pt x="1582420" y="186582"/>
                  </a:lnTo>
                  <a:lnTo>
                    <a:pt x="1585278" y="184998"/>
                  </a:lnTo>
                  <a:lnTo>
                    <a:pt x="1588453" y="183731"/>
                  </a:lnTo>
                  <a:lnTo>
                    <a:pt x="1590993" y="183097"/>
                  </a:lnTo>
                  <a:lnTo>
                    <a:pt x="1590993" y="174861"/>
                  </a:lnTo>
                  <a:lnTo>
                    <a:pt x="1590993" y="164091"/>
                  </a:lnTo>
                  <a:lnTo>
                    <a:pt x="1591945" y="153954"/>
                  </a:lnTo>
                  <a:lnTo>
                    <a:pt x="1593215" y="144134"/>
                  </a:lnTo>
                  <a:lnTo>
                    <a:pt x="1594168" y="134313"/>
                  </a:lnTo>
                  <a:lnTo>
                    <a:pt x="1596073" y="124810"/>
                  </a:lnTo>
                  <a:lnTo>
                    <a:pt x="1598613" y="115940"/>
                  </a:lnTo>
                  <a:lnTo>
                    <a:pt x="1601470" y="107387"/>
                  </a:lnTo>
                  <a:lnTo>
                    <a:pt x="1604010" y="99151"/>
                  </a:lnTo>
                  <a:lnTo>
                    <a:pt x="1607503" y="91232"/>
                  </a:lnTo>
                  <a:lnTo>
                    <a:pt x="1611313" y="83312"/>
                  </a:lnTo>
                  <a:lnTo>
                    <a:pt x="1615123" y="76343"/>
                  </a:lnTo>
                  <a:lnTo>
                    <a:pt x="1619568" y="69057"/>
                  </a:lnTo>
                  <a:lnTo>
                    <a:pt x="1624013" y="62405"/>
                  </a:lnTo>
                  <a:lnTo>
                    <a:pt x="1628775" y="56069"/>
                  </a:lnTo>
                  <a:lnTo>
                    <a:pt x="1633855" y="50051"/>
                  </a:lnTo>
                  <a:lnTo>
                    <a:pt x="1639253" y="44349"/>
                  </a:lnTo>
                  <a:lnTo>
                    <a:pt x="1644650" y="38963"/>
                  </a:lnTo>
                  <a:lnTo>
                    <a:pt x="1650683" y="34212"/>
                  </a:lnTo>
                  <a:lnTo>
                    <a:pt x="1656398" y="29460"/>
                  </a:lnTo>
                  <a:lnTo>
                    <a:pt x="1662430" y="25342"/>
                  </a:lnTo>
                  <a:lnTo>
                    <a:pt x="1668780" y="21224"/>
                  </a:lnTo>
                  <a:lnTo>
                    <a:pt x="1674813" y="17423"/>
                  </a:lnTo>
                  <a:lnTo>
                    <a:pt x="1681480" y="14255"/>
                  </a:lnTo>
                  <a:lnTo>
                    <a:pt x="1687830" y="11404"/>
                  </a:lnTo>
                  <a:lnTo>
                    <a:pt x="1695133" y="8553"/>
                  </a:lnTo>
                  <a:lnTo>
                    <a:pt x="1701800" y="6335"/>
                  </a:lnTo>
                  <a:lnTo>
                    <a:pt x="1708468" y="4435"/>
                  </a:lnTo>
                  <a:lnTo>
                    <a:pt x="1715453" y="2851"/>
                  </a:lnTo>
                  <a:lnTo>
                    <a:pt x="1722438" y="1584"/>
                  </a:lnTo>
                  <a:lnTo>
                    <a:pt x="1729740" y="950"/>
                  </a:lnTo>
                  <a:lnTo>
                    <a:pt x="1736408" y="317"/>
                  </a:lnTo>
                  <a:lnTo>
                    <a:pt x="1743393" y="0"/>
                  </a:lnTo>
                  <a:close/>
                  <a:moveTo>
                    <a:pt x="451006" y="0"/>
                  </a:moveTo>
                  <a:lnTo>
                    <a:pt x="458315" y="317"/>
                  </a:lnTo>
                  <a:lnTo>
                    <a:pt x="465306" y="950"/>
                  </a:lnTo>
                  <a:lnTo>
                    <a:pt x="472297" y="1584"/>
                  </a:lnTo>
                  <a:lnTo>
                    <a:pt x="479606" y="2851"/>
                  </a:lnTo>
                  <a:lnTo>
                    <a:pt x="486279" y="4435"/>
                  </a:lnTo>
                  <a:lnTo>
                    <a:pt x="493270" y="6335"/>
                  </a:lnTo>
                  <a:lnTo>
                    <a:pt x="499944" y="8553"/>
                  </a:lnTo>
                  <a:lnTo>
                    <a:pt x="506617" y="11404"/>
                  </a:lnTo>
                  <a:lnTo>
                    <a:pt x="513290" y="14255"/>
                  </a:lnTo>
                  <a:lnTo>
                    <a:pt x="519963" y="17423"/>
                  </a:lnTo>
                  <a:lnTo>
                    <a:pt x="526319" y="21224"/>
                  </a:lnTo>
                  <a:lnTo>
                    <a:pt x="532674" y="25342"/>
                  </a:lnTo>
                  <a:lnTo>
                    <a:pt x="538712" y="29460"/>
                  </a:lnTo>
                  <a:lnTo>
                    <a:pt x="544432" y="34212"/>
                  </a:lnTo>
                  <a:lnTo>
                    <a:pt x="550470" y="38963"/>
                  </a:lnTo>
                  <a:lnTo>
                    <a:pt x="555872" y="44349"/>
                  </a:lnTo>
                  <a:lnTo>
                    <a:pt x="560956" y="50051"/>
                  </a:lnTo>
                  <a:lnTo>
                    <a:pt x="566041" y="56069"/>
                  </a:lnTo>
                  <a:lnTo>
                    <a:pt x="570807" y="62405"/>
                  </a:lnTo>
                  <a:lnTo>
                    <a:pt x="575574" y="69057"/>
                  </a:lnTo>
                  <a:lnTo>
                    <a:pt x="580023" y="76343"/>
                  </a:lnTo>
                  <a:lnTo>
                    <a:pt x="583836" y="83312"/>
                  </a:lnTo>
                  <a:lnTo>
                    <a:pt x="587331" y="91232"/>
                  </a:lnTo>
                  <a:lnTo>
                    <a:pt x="591145" y="99151"/>
                  </a:lnTo>
                  <a:lnTo>
                    <a:pt x="593687" y="107387"/>
                  </a:lnTo>
                  <a:lnTo>
                    <a:pt x="596547" y="115940"/>
                  </a:lnTo>
                  <a:lnTo>
                    <a:pt x="598771" y="124810"/>
                  </a:lnTo>
                  <a:lnTo>
                    <a:pt x="600996" y="134313"/>
                  </a:lnTo>
                  <a:lnTo>
                    <a:pt x="601949" y="144134"/>
                  </a:lnTo>
                  <a:lnTo>
                    <a:pt x="603220" y="153954"/>
                  </a:lnTo>
                  <a:lnTo>
                    <a:pt x="603856" y="164091"/>
                  </a:lnTo>
                  <a:lnTo>
                    <a:pt x="603856" y="174861"/>
                  </a:lnTo>
                  <a:lnTo>
                    <a:pt x="603856" y="182147"/>
                  </a:lnTo>
                  <a:lnTo>
                    <a:pt x="607669" y="182780"/>
                  </a:lnTo>
                  <a:lnTo>
                    <a:pt x="611165" y="183414"/>
                  </a:lnTo>
                  <a:lnTo>
                    <a:pt x="614342" y="184681"/>
                  </a:lnTo>
                  <a:lnTo>
                    <a:pt x="617520" y="186265"/>
                  </a:lnTo>
                  <a:lnTo>
                    <a:pt x="620698" y="187849"/>
                  </a:lnTo>
                  <a:lnTo>
                    <a:pt x="623240" y="190066"/>
                  </a:lnTo>
                  <a:lnTo>
                    <a:pt x="626100" y="192917"/>
                  </a:lnTo>
                  <a:lnTo>
                    <a:pt x="628324" y="195768"/>
                  </a:lnTo>
                  <a:lnTo>
                    <a:pt x="630549" y="199253"/>
                  </a:lnTo>
                  <a:lnTo>
                    <a:pt x="632455" y="202737"/>
                  </a:lnTo>
                  <a:lnTo>
                    <a:pt x="634362" y="206222"/>
                  </a:lnTo>
                  <a:lnTo>
                    <a:pt x="635633" y="210023"/>
                  </a:lnTo>
                  <a:lnTo>
                    <a:pt x="636586" y="214458"/>
                  </a:lnTo>
                  <a:lnTo>
                    <a:pt x="637540" y="218893"/>
                  </a:lnTo>
                  <a:lnTo>
                    <a:pt x="638175" y="223645"/>
                  </a:lnTo>
                  <a:lnTo>
                    <a:pt x="638175" y="228080"/>
                  </a:lnTo>
                  <a:lnTo>
                    <a:pt x="637857" y="232831"/>
                  </a:lnTo>
                  <a:lnTo>
                    <a:pt x="637222" y="237266"/>
                  </a:lnTo>
                  <a:lnTo>
                    <a:pt x="634997" y="241701"/>
                  </a:lnTo>
                  <a:lnTo>
                    <a:pt x="633091" y="245819"/>
                  </a:lnTo>
                  <a:lnTo>
                    <a:pt x="630549" y="249937"/>
                  </a:lnTo>
                  <a:lnTo>
                    <a:pt x="627371" y="253739"/>
                  </a:lnTo>
                  <a:lnTo>
                    <a:pt x="623558" y="257223"/>
                  </a:lnTo>
                  <a:lnTo>
                    <a:pt x="619744" y="260391"/>
                  </a:lnTo>
                  <a:lnTo>
                    <a:pt x="615931" y="263242"/>
                  </a:lnTo>
                  <a:lnTo>
                    <a:pt x="611482" y="265776"/>
                  </a:lnTo>
                  <a:lnTo>
                    <a:pt x="607669" y="268310"/>
                  </a:lnTo>
                  <a:lnTo>
                    <a:pt x="603220" y="270211"/>
                  </a:lnTo>
                  <a:lnTo>
                    <a:pt x="598771" y="271795"/>
                  </a:lnTo>
                  <a:lnTo>
                    <a:pt x="594958" y="272745"/>
                  </a:lnTo>
                  <a:lnTo>
                    <a:pt x="591145" y="273379"/>
                  </a:lnTo>
                  <a:lnTo>
                    <a:pt x="587014" y="273696"/>
                  </a:lnTo>
                  <a:lnTo>
                    <a:pt x="586696" y="273696"/>
                  </a:lnTo>
                  <a:lnTo>
                    <a:pt x="581612" y="288267"/>
                  </a:lnTo>
                  <a:lnTo>
                    <a:pt x="575256" y="302522"/>
                  </a:lnTo>
                  <a:lnTo>
                    <a:pt x="568900" y="316144"/>
                  </a:lnTo>
                  <a:lnTo>
                    <a:pt x="561910" y="329449"/>
                  </a:lnTo>
                  <a:lnTo>
                    <a:pt x="553965" y="342120"/>
                  </a:lnTo>
                  <a:lnTo>
                    <a:pt x="546021" y="353840"/>
                  </a:lnTo>
                  <a:lnTo>
                    <a:pt x="537759" y="364928"/>
                  </a:lnTo>
                  <a:lnTo>
                    <a:pt x="529179" y="375065"/>
                  </a:lnTo>
                  <a:lnTo>
                    <a:pt x="519646" y="384568"/>
                  </a:lnTo>
                  <a:lnTo>
                    <a:pt x="510748" y="392804"/>
                  </a:lnTo>
                  <a:lnTo>
                    <a:pt x="505981" y="396605"/>
                  </a:lnTo>
                  <a:lnTo>
                    <a:pt x="501215" y="399773"/>
                  </a:lnTo>
                  <a:lnTo>
                    <a:pt x="496130" y="403258"/>
                  </a:lnTo>
                  <a:lnTo>
                    <a:pt x="491364" y="406109"/>
                  </a:lnTo>
                  <a:lnTo>
                    <a:pt x="486279" y="408960"/>
                  </a:lnTo>
                  <a:lnTo>
                    <a:pt x="481513" y="410860"/>
                  </a:lnTo>
                  <a:lnTo>
                    <a:pt x="476428" y="412761"/>
                  </a:lnTo>
                  <a:lnTo>
                    <a:pt x="471344" y="414345"/>
                  </a:lnTo>
                  <a:lnTo>
                    <a:pt x="466577" y="415929"/>
                  </a:lnTo>
                  <a:lnTo>
                    <a:pt x="461493" y="416879"/>
                  </a:lnTo>
                  <a:lnTo>
                    <a:pt x="456409" y="417196"/>
                  </a:lnTo>
                  <a:lnTo>
                    <a:pt x="451006" y="417513"/>
                  </a:lnTo>
                  <a:lnTo>
                    <a:pt x="446558" y="417196"/>
                  </a:lnTo>
                  <a:lnTo>
                    <a:pt x="441155" y="416879"/>
                  </a:lnTo>
                  <a:lnTo>
                    <a:pt x="436071" y="415929"/>
                  </a:lnTo>
                  <a:lnTo>
                    <a:pt x="430987" y="414345"/>
                  </a:lnTo>
                  <a:lnTo>
                    <a:pt x="426220" y="412761"/>
                  </a:lnTo>
                  <a:lnTo>
                    <a:pt x="421136" y="410860"/>
                  </a:lnTo>
                  <a:lnTo>
                    <a:pt x="416369" y="408643"/>
                  </a:lnTo>
                  <a:lnTo>
                    <a:pt x="411285" y="406109"/>
                  </a:lnTo>
                  <a:lnTo>
                    <a:pt x="406518" y="402941"/>
                  </a:lnTo>
                  <a:lnTo>
                    <a:pt x="401434" y="399773"/>
                  </a:lnTo>
                  <a:lnTo>
                    <a:pt x="396667" y="396289"/>
                  </a:lnTo>
                  <a:lnTo>
                    <a:pt x="392218" y="392804"/>
                  </a:lnTo>
                  <a:lnTo>
                    <a:pt x="382685" y="384568"/>
                  </a:lnTo>
                  <a:lnTo>
                    <a:pt x="373470" y="375065"/>
                  </a:lnTo>
                  <a:lnTo>
                    <a:pt x="364890" y="364928"/>
                  </a:lnTo>
                  <a:lnTo>
                    <a:pt x="356628" y="353524"/>
                  </a:lnTo>
                  <a:lnTo>
                    <a:pt x="348365" y="341803"/>
                  </a:lnTo>
                  <a:lnTo>
                    <a:pt x="340739" y="329132"/>
                  </a:lnTo>
                  <a:lnTo>
                    <a:pt x="333748" y="315827"/>
                  </a:lnTo>
                  <a:lnTo>
                    <a:pt x="327075" y="302206"/>
                  </a:lnTo>
                  <a:lnTo>
                    <a:pt x="321037" y="287951"/>
                  </a:lnTo>
                  <a:lnTo>
                    <a:pt x="315952" y="273062"/>
                  </a:lnTo>
                  <a:lnTo>
                    <a:pt x="312139" y="272112"/>
                  </a:lnTo>
                  <a:lnTo>
                    <a:pt x="308644" y="271161"/>
                  </a:lnTo>
                  <a:lnTo>
                    <a:pt x="304513" y="269894"/>
                  </a:lnTo>
                  <a:lnTo>
                    <a:pt x="300699" y="267994"/>
                  </a:lnTo>
                  <a:lnTo>
                    <a:pt x="296568" y="265776"/>
                  </a:lnTo>
                  <a:lnTo>
                    <a:pt x="292755" y="263559"/>
                  </a:lnTo>
                  <a:lnTo>
                    <a:pt x="289259" y="260708"/>
                  </a:lnTo>
                  <a:lnTo>
                    <a:pt x="285764" y="258174"/>
                  </a:lnTo>
                  <a:lnTo>
                    <a:pt x="282586" y="255006"/>
                  </a:lnTo>
                  <a:lnTo>
                    <a:pt x="279408" y="251838"/>
                  </a:lnTo>
                  <a:lnTo>
                    <a:pt x="276548" y="248353"/>
                  </a:lnTo>
                  <a:lnTo>
                    <a:pt x="274324" y="244235"/>
                  </a:lnTo>
                  <a:lnTo>
                    <a:pt x="272417" y="240434"/>
                  </a:lnTo>
                  <a:lnTo>
                    <a:pt x="271146" y="236633"/>
                  </a:lnTo>
                  <a:lnTo>
                    <a:pt x="270193" y="232515"/>
                  </a:lnTo>
                  <a:lnTo>
                    <a:pt x="269875" y="228080"/>
                  </a:lnTo>
                  <a:lnTo>
                    <a:pt x="269875" y="223962"/>
                  </a:lnTo>
                  <a:lnTo>
                    <a:pt x="270193" y="219527"/>
                  </a:lnTo>
                  <a:lnTo>
                    <a:pt x="271146" y="215725"/>
                  </a:lnTo>
                  <a:lnTo>
                    <a:pt x="271782" y="211607"/>
                  </a:lnTo>
                  <a:lnTo>
                    <a:pt x="273371" y="208123"/>
                  </a:lnTo>
                  <a:lnTo>
                    <a:pt x="274642" y="204638"/>
                  </a:lnTo>
                  <a:lnTo>
                    <a:pt x="276231" y="201470"/>
                  </a:lnTo>
                  <a:lnTo>
                    <a:pt x="278137" y="198303"/>
                  </a:lnTo>
                  <a:lnTo>
                    <a:pt x="280044" y="195135"/>
                  </a:lnTo>
                  <a:lnTo>
                    <a:pt x="282586" y="192917"/>
                  </a:lnTo>
                  <a:lnTo>
                    <a:pt x="284811" y="190383"/>
                  </a:lnTo>
                  <a:lnTo>
                    <a:pt x="287671" y="188166"/>
                  </a:lnTo>
                  <a:lnTo>
                    <a:pt x="289895" y="186582"/>
                  </a:lnTo>
                  <a:lnTo>
                    <a:pt x="293073" y="184998"/>
                  </a:lnTo>
                  <a:lnTo>
                    <a:pt x="295933" y="183731"/>
                  </a:lnTo>
                  <a:lnTo>
                    <a:pt x="299110" y="183097"/>
                  </a:lnTo>
                  <a:lnTo>
                    <a:pt x="298793" y="174861"/>
                  </a:lnTo>
                  <a:lnTo>
                    <a:pt x="299110" y="164091"/>
                  </a:lnTo>
                  <a:lnTo>
                    <a:pt x="299428" y="153954"/>
                  </a:lnTo>
                  <a:lnTo>
                    <a:pt x="300699" y="144134"/>
                  </a:lnTo>
                  <a:lnTo>
                    <a:pt x="302288" y="134313"/>
                  </a:lnTo>
                  <a:lnTo>
                    <a:pt x="304195" y="124810"/>
                  </a:lnTo>
                  <a:lnTo>
                    <a:pt x="306101" y="115940"/>
                  </a:lnTo>
                  <a:lnTo>
                    <a:pt x="308961" y="107387"/>
                  </a:lnTo>
                  <a:lnTo>
                    <a:pt x="312139" y="99151"/>
                  </a:lnTo>
                  <a:lnTo>
                    <a:pt x="315317" y="91232"/>
                  </a:lnTo>
                  <a:lnTo>
                    <a:pt x="319130" y="83312"/>
                  </a:lnTo>
                  <a:lnTo>
                    <a:pt x="323261" y="76343"/>
                  </a:lnTo>
                  <a:lnTo>
                    <a:pt x="327075" y="69057"/>
                  </a:lnTo>
                  <a:lnTo>
                    <a:pt x="331841" y="62405"/>
                  </a:lnTo>
                  <a:lnTo>
                    <a:pt x="336608" y="56069"/>
                  </a:lnTo>
                  <a:lnTo>
                    <a:pt x="341692" y="50051"/>
                  </a:lnTo>
                  <a:lnTo>
                    <a:pt x="346777" y="44349"/>
                  </a:lnTo>
                  <a:lnTo>
                    <a:pt x="352179" y="38963"/>
                  </a:lnTo>
                  <a:lnTo>
                    <a:pt x="358216" y="34212"/>
                  </a:lnTo>
                  <a:lnTo>
                    <a:pt x="363936" y="29460"/>
                  </a:lnTo>
                  <a:lnTo>
                    <a:pt x="369974" y="25342"/>
                  </a:lnTo>
                  <a:lnTo>
                    <a:pt x="376329" y="21224"/>
                  </a:lnTo>
                  <a:lnTo>
                    <a:pt x="382685" y="17423"/>
                  </a:lnTo>
                  <a:lnTo>
                    <a:pt x="389358" y="14255"/>
                  </a:lnTo>
                  <a:lnTo>
                    <a:pt x="396031" y="11404"/>
                  </a:lnTo>
                  <a:lnTo>
                    <a:pt x="402705" y="8553"/>
                  </a:lnTo>
                  <a:lnTo>
                    <a:pt x="409378" y="6335"/>
                  </a:lnTo>
                  <a:lnTo>
                    <a:pt x="416369" y="4435"/>
                  </a:lnTo>
                  <a:lnTo>
                    <a:pt x="423042" y="2851"/>
                  </a:lnTo>
                  <a:lnTo>
                    <a:pt x="430351" y="1584"/>
                  </a:lnTo>
                  <a:lnTo>
                    <a:pt x="437342" y="950"/>
                  </a:lnTo>
                  <a:lnTo>
                    <a:pt x="444333" y="317"/>
                  </a:lnTo>
                  <a:lnTo>
                    <a:pt x="4510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742884" y="2113148"/>
            <a:ext cx="1236672" cy="1236672"/>
            <a:chOff x="6658069" y="2185247"/>
            <a:chExt cx="1092474" cy="1092474"/>
          </a:xfrm>
        </p:grpSpPr>
        <p:sp>
          <p:nvSpPr>
            <p:cNvPr id="96" name="MH_Other_5"/>
            <p:cNvSpPr/>
            <p:nvPr>
              <p:custDataLst>
                <p:tags r:id="rId3"/>
              </p:custDataLst>
            </p:nvPr>
          </p:nvSpPr>
          <p:spPr>
            <a:xfrm>
              <a:off x="6658069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6921068" y="2510736"/>
              <a:ext cx="593941" cy="441496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54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36210" y="2102392"/>
            <a:ext cx="1236672" cy="1236672"/>
            <a:chOff x="8872880" y="2174491"/>
            <a:chExt cx="1092474" cy="1092474"/>
          </a:xfrm>
        </p:grpSpPr>
        <p:sp>
          <p:nvSpPr>
            <p:cNvPr id="99" name="MH_Other_5"/>
            <p:cNvSpPr/>
            <p:nvPr>
              <p:custDataLst>
                <p:tags r:id="rId2"/>
              </p:custDataLst>
            </p:nvPr>
          </p:nvSpPr>
          <p:spPr>
            <a:xfrm>
              <a:off x="8872880" y="2174491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0" name="AutoShape 117"/>
            <p:cNvSpPr>
              <a:spLocks/>
            </p:cNvSpPr>
            <p:nvPr/>
          </p:nvSpPr>
          <p:spPr bwMode="auto">
            <a:xfrm>
              <a:off x="9153908" y="2573499"/>
              <a:ext cx="530420" cy="39804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教学效果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4637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788478" y="1638933"/>
            <a:ext cx="1459345" cy="1459345"/>
            <a:chOff x="1793350" y="1801836"/>
            <a:chExt cx="1459345" cy="1459345"/>
          </a:xfrm>
        </p:grpSpPr>
        <p:grpSp>
          <p:nvGrpSpPr>
            <p:cNvPr id="33" name="组合 32"/>
            <p:cNvGrpSpPr/>
            <p:nvPr/>
          </p:nvGrpSpPr>
          <p:grpSpPr>
            <a:xfrm>
              <a:off x="1793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09745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75879" y="1638933"/>
            <a:ext cx="1459345" cy="1459345"/>
            <a:chOff x="4121683" y="1801836"/>
            <a:chExt cx="1459345" cy="1459345"/>
          </a:xfrm>
        </p:grpSpPr>
        <p:grpSp>
          <p:nvGrpSpPr>
            <p:cNvPr id="38" name="组合 37"/>
            <p:cNvGrpSpPr/>
            <p:nvPr/>
          </p:nvGrpSpPr>
          <p:grpSpPr>
            <a:xfrm>
              <a:off x="4121683" y="1801836"/>
              <a:ext cx="1459345" cy="1459345"/>
              <a:chOff x="4179570" y="1588770"/>
              <a:chExt cx="2735580" cy="273558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427059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63280" y="1638933"/>
            <a:ext cx="1459345" cy="1459345"/>
            <a:chOff x="6450017" y="1801836"/>
            <a:chExt cx="1459345" cy="1459345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0017" y="1801836"/>
              <a:ext cx="1459345" cy="1459345"/>
              <a:chOff x="4179570" y="1588770"/>
              <a:chExt cx="2735580" cy="273558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755393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950681" y="1638933"/>
            <a:ext cx="1459345" cy="1459345"/>
            <a:chOff x="8778350" y="1801836"/>
            <a:chExt cx="1459345" cy="1459345"/>
          </a:xfrm>
        </p:grpSpPr>
        <p:grpSp>
          <p:nvGrpSpPr>
            <p:cNvPr id="60" name="组合 59"/>
            <p:cNvGrpSpPr/>
            <p:nvPr/>
          </p:nvGrpSpPr>
          <p:grpSpPr>
            <a:xfrm>
              <a:off x="8778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908372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1367110" y="5195239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437831" y="3572816"/>
            <a:ext cx="2160638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3825764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213059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600353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85" name="直接连接符 8"/>
          <p:cNvCxnSpPr/>
          <p:nvPr/>
        </p:nvCxnSpPr>
        <p:spPr>
          <a:xfrm>
            <a:off x="1379885" y="5072894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796250" y="3038158"/>
            <a:ext cx="1443800" cy="395306"/>
            <a:chOff x="5936301" y="2688438"/>
            <a:chExt cx="1443800" cy="395306"/>
          </a:xfrm>
        </p:grpSpPr>
        <p:sp>
          <p:nvSpPr>
            <p:cNvPr id="87" name="圆角矩形 86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8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83651" y="3038158"/>
            <a:ext cx="1443800" cy="395306"/>
            <a:chOff x="5936301" y="2688438"/>
            <a:chExt cx="1443800" cy="395306"/>
          </a:xfrm>
        </p:grpSpPr>
        <p:sp>
          <p:nvSpPr>
            <p:cNvPr id="90" name="圆角矩形 89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71052" y="3038158"/>
            <a:ext cx="1443800" cy="395306"/>
            <a:chOff x="5936301" y="2688438"/>
            <a:chExt cx="1443800" cy="395306"/>
          </a:xfrm>
        </p:grpSpPr>
        <p:sp>
          <p:nvSpPr>
            <p:cNvPr id="93" name="圆角矩形 92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58453" y="3038158"/>
            <a:ext cx="1443800" cy="395306"/>
            <a:chOff x="5936301" y="2688438"/>
            <a:chExt cx="1443800" cy="395306"/>
          </a:xfrm>
        </p:grpSpPr>
        <p:sp>
          <p:nvSpPr>
            <p:cNvPr id="96" name="圆角矩形 95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教学优势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227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等腰三角形 21"/>
          <p:cNvSpPr/>
          <p:nvPr/>
        </p:nvSpPr>
        <p:spPr bwMode="auto">
          <a:xfrm rot="16200000" flipH="1">
            <a:off x="6079795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1" name="等腰三角形 21"/>
          <p:cNvSpPr/>
          <p:nvPr/>
        </p:nvSpPr>
        <p:spPr bwMode="auto">
          <a:xfrm rot="5400000">
            <a:off x="3280683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2" name="椭圆 131"/>
          <p:cNvSpPr/>
          <p:nvPr/>
        </p:nvSpPr>
        <p:spPr bwMode="auto">
          <a:xfrm>
            <a:off x="3256078" y="1937895"/>
            <a:ext cx="356348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3" name="椭圆 132"/>
          <p:cNvSpPr/>
          <p:nvPr/>
        </p:nvSpPr>
        <p:spPr bwMode="auto">
          <a:xfrm>
            <a:off x="5388276" y="1937895"/>
            <a:ext cx="356503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134" name="直接连接符 133"/>
          <p:cNvCxnSpPr>
            <a:cxnSpLocks noChangeShapeType="1"/>
          </p:cNvCxnSpPr>
          <p:nvPr/>
        </p:nvCxnSpPr>
        <p:spPr bwMode="auto">
          <a:xfrm>
            <a:off x="4234562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5" name="直接连接符 134"/>
          <p:cNvCxnSpPr>
            <a:cxnSpLocks noChangeShapeType="1"/>
          </p:cNvCxnSpPr>
          <p:nvPr/>
        </p:nvCxnSpPr>
        <p:spPr bwMode="auto">
          <a:xfrm>
            <a:off x="3936829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6" name="直接连接符 135"/>
          <p:cNvCxnSpPr>
            <a:cxnSpLocks noChangeShapeType="1"/>
          </p:cNvCxnSpPr>
          <p:nvPr/>
        </p:nvCxnSpPr>
        <p:spPr bwMode="auto">
          <a:xfrm flipV="1">
            <a:off x="4159611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7" name="直接连接符 136"/>
          <p:cNvCxnSpPr>
            <a:cxnSpLocks noChangeShapeType="1"/>
          </p:cNvCxnSpPr>
          <p:nvPr/>
        </p:nvCxnSpPr>
        <p:spPr bwMode="auto">
          <a:xfrm flipH="1" flipV="1">
            <a:off x="7489457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8" name="直接连接符 137"/>
          <p:cNvCxnSpPr>
            <a:cxnSpLocks noChangeShapeType="1"/>
          </p:cNvCxnSpPr>
          <p:nvPr/>
        </p:nvCxnSpPr>
        <p:spPr bwMode="auto">
          <a:xfrm flipH="1">
            <a:off x="7777885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9" name="直接连接符 138"/>
          <p:cNvCxnSpPr>
            <a:cxnSpLocks noChangeShapeType="1"/>
          </p:cNvCxnSpPr>
          <p:nvPr/>
        </p:nvCxnSpPr>
        <p:spPr bwMode="auto">
          <a:xfrm flipH="1">
            <a:off x="7508065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sp>
        <p:nvSpPr>
          <p:cNvPr id="140" name="TextBox 27"/>
          <p:cNvSpPr txBox="1"/>
          <p:nvPr/>
        </p:nvSpPr>
        <p:spPr>
          <a:xfrm>
            <a:off x="1223139" y="2063666"/>
            <a:ext cx="1800868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1" name="TextBox 28"/>
          <p:cNvSpPr txBox="1"/>
          <p:nvPr/>
        </p:nvSpPr>
        <p:spPr>
          <a:xfrm>
            <a:off x="9290912" y="2063666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2" name="TextBox 29"/>
          <p:cNvSpPr txBox="1"/>
          <p:nvPr/>
        </p:nvSpPr>
        <p:spPr>
          <a:xfrm>
            <a:off x="870454" y="3332149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3" name="TextBox 30"/>
          <p:cNvSpPr txBox="1"/>
          <p:nvPr/>
        </p:nvSpPr>
        <p:spPr>
          <a:xfrm>
            <a:off x="9567601" y="3332149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4" name="TextBox 31"/>
          <p:cNvSpPr txBox="1"/>
          <p:nvPr/>
        </p:nvSpPr>
        <p:spPr>
          <a:xfrm>
            <a:off x="9226179" y="4545133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5" name="TextBox 32"/>
          <p:cNvSpPr txBox="1"/>
          <p:nvPr/>
        </p:nvSpPr>
        <p:spPr>
          <a:xfrm>
            <a:off x="1226104" y="4545133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169279" y="2069243"/>
            <a:ext cx="919416" cy="919416"/>
            <a:chOff x="1766769" y="1486713"/>
            <a:chExt cx="776469" cy="77646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1766769" y="1486713"/>
              <a:ext cx="776469" cy="776469"/>
              <a:chOff x="304799" y="673105"/>
              <a:chExt cx="4000499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304799" y="673105"/>
                <a:ext cx="4000499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92113" y="760413"/>
                <a:ext cx="3825875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8" name="TextBox 3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810577" y="3337725"/>
            <a:ext cx="919416" cy="919416"/>
            <a:chOff x="1766769" y="1486712"/>
            <a:chExt cx="776469" cy="77646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4" name="同心圆 15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92114" y="760419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3" name="TextBox 45"/>
            <p:cNvSpPr txBox="1"/>
            <p:nvPr/>
          </p:nvSpPr>
          <p:spPr>
            <a:xfrm>
              <a:off x="1837237" y="1576034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184269" y="4550709"/>
            <a:ext cx="919416" cy="919416"/>
            <a:chOff x="1766769" y="1486712"/>
            <a:chExt cx="776469" cy="776469"/>
          </a:xfrm>
        </p:grpSpPr>
        <p:grpSp>
          <p:nvGrpSpPr>
            <p:cNvPr id="157" name="组合 15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9" name="同心圆 1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8" name="TextBox 5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248925" y="2069242"/>
            <a:ext cx="919416" cy="919416"/>
            <a:chOff x="1766769" y="1486712"/>
            <a:chExt cx="776469" cy="776469"/>
          </a:xfrm>
        </p:grpSpPr>
        <p:grpSp>
          <p:nvGrpSpPr>
            <p:cNvPr id="162" name="组合 16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4" name="同心圆 1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3" name="TextBox 5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485917" y="3337725"/>
            <a:ext cx="919416" cy="919416"/>
            <a:chOff x="1766769" y="1486712"/>
            <a:chExt cx="776469" cy="776469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9" name="同心圆 1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8" name="TextBox 6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101874" y="4566318"/>
            <a:ext cx="919416" cy="919416"/>
            <a:chOff x="1766769" y="1486712"/>
            <a:chExt cx="776469" cy="776469"/>
          </a:xfrm>
        </p:grpSpPr>
        <p:grpSp>
          <p:nvGrpSpPr>
            <p:cNvPr id="172" name="组合 17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4" name="同心圆 1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3" name="TextBox 6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271446" y="2902768"/>
            <a:ext cx="1649111" cy="1649108"/>
            <a:chOff x="1827806" y="1503659"/>
            <a:chExt cx="742576" cy="742575"/>
          </a:xfrm>
          <a:solidFill>
            <a:srgbClr val="C00000"/>
          </a:solidFill>
          <a:effectLst>
            <a:outerShdw blurRad="139700" dist="508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7" name="椭圆 176"/>
            <p:cNvSpPr/>
            <p:nvPr/>
          </p:nvSpPr>
          <p:spPr>
            <a:xfrm>
              <a:off x="1827806" y="1503659"/>
              <a:ext cx="742576" cy="742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50800" dir="8100000" sx="101000" sy="101000" algn="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1864156" y="1540009"/>
              <a:ext cx="669876" cy="6698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0" dist="12700" dir="132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79" name="TextBox 70"/>
            <p:cNvSpPr txBox="1"/>
            <p:nvPr/>
          </p:nvSpPr>
          <p:spPr>
            <a:xfrm>
              <a:off x="1958460" y="1669345"/>
              <a:ext cx="481266" cy="41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chemeClr val="accent1"/>
                  </a:solidFill>
                  <a:cs typeface="+mn-ea"/>
                  <a:sym typeface="+mn-lt"/>
                </a:rPr>
                <a:t>存在不足</a:t>
              </a: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教学不足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7586602"/>
      </p:ext>
    </p:extLst>
  </p:cSld>
  <p:clrMapOvr>
    <a:masterClrMapping/>
  </p:clrMapOvr>
  <p:transition spd="slow">
    <p:pull dir="l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  <p:bldP spid="5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教学背景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6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00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/>
          </p:cNvSpPr>
          <p:nvPr/>
        </p:nvSpPr>
        <p:spPr bwMode="auto">
          <a:xfrm>
            <a:off x="3947164" y="1713219"/>
            <a:ext cx="1340759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 flipH="1" flipV="1">
            <a:off x="5666018" y="2595401"/>
            <a:ext cx="1254081" cy="865039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 flipH="1">
            <a:off x="5668778" y="4305439"/>
            <a:ext cx="1251321" cy="85401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H="1">
            <a:off x="4940862" y="3829773"/>
            <a:ext cx="1979240" cy="0"/>
          </a:xfrm>
          <a:prstGeom prst="line">
            <a:avLst/>
          </a:prstGeom>
          <a:noFill/>
          <a:ln w="381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460541" y="3252121"/>
            <a:ext cx="1155304" cy="1155304"/>
            <a:chOff x="3080568" y="3154751"/>
            <a:chExt cx="1466071" cy="1466071"/>
          </a:xfrm>
        </p:grpSpPr>
        <p:sp>
          <p:nvSpPr>
            <p:cNvPr id="40" name="椭圆 39"/>
            <p:cNvSpPr/>
            <p:nvPr/>
          </p:nvSpPr>
          <p:spPr>
            <a:xfrm>
              <a:off x="3080568" y="3154751"/>
              <a:ext cx="1466071" cy="146607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486256" y="3642823"/>
              <a:ext cx="654696" cy="48992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bIns="4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TextBox 42"/>
          <p:cNvSpPr txBox="1"/>
          <p:nvPr/>
        </p:nvSpPr>
        <p:spPr>
          <a:xfrm>
            <a:off x="8816866" y="2607461"/>
            <a:ext cx="2653239" cy="24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cs typeface="+mn-ea"/>
                <a:sym typeface="+mn-lt"/>
              </a:rPr>
              <a:t>……</a:t>
            </a:r>
          </a:p>
          <a:p>
            <a:pPr algn="l"/>
            <a:endParaRPr lang="en-US" altLang="zh-CN" dirty="0">
              <a:cs typeface="+mn-ea"/>
              <a:sym typeface="+mn-lt"/>
            </a:endParaRPr>
          </a:p>
          <a:p>
            <a:pPr algn="l"/>
            <a:r>
              <a:rPr lang="zh-CN" altLang="en-US" dirty="0"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cs typeface="+mn-ea"/>
                <a:sym typeface="+mn-lt"/>
              </a:rPr>
              <a:t>……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7130414" y="3124649"/>
            <a:ext cx="1410249" cy="1410249"/>
            <a:chOff x="6905825" y="3199018"/>
            <a:chExt cx="1410249" cy="1410249"/>
          </a:xfrm>
        </p:grpSpPr>
        <p:sp>
          <p:nvSpPr>
            <p:cNvPr id="59" name="椭圆 58"/>
            <p:cNvSpPr/>
            <p:nvPr/>
          </p:nvSpPr>
          <p:spPr>
            <a:xfrm>
              <a:off x="6905825" y="3199018"/>
              <a:ext cx="1410249" cy="1410249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>
              <a:off x="6919705" y="3534810"/>
              <a:ext cx="138248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添加</a:t>
              </a:r>
              <a:endParaRPr lang="en-US" altLang="zh-CN" sz="2400" b="1" dirty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标题</a:t>
              </a:r>
              <a:endParaRPr lang="en-US" altLang="zh-CN" sz="2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99"/>
          <p:cNvSpPr txBox="1"/>
          <p:nvPr/>
        </p:nvSpPr>
        <p:spPr>
          <a:xfrm>
            <a:off x="1760622" y="1508632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8" name="文本框 100"/>
          <p:cNvSpPr txBox="1"/>
          <p:nvPr/>
        </p:nvSpPr>
        <p:spPr>
          <a:xfrm>
            <a:off x="1487120" y="1900747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</a:t>
            </a:r>
          </a:p>
        </p:txBody>
      </p:sp>
      <p:sp>
        <p:nvSpPr>
          <p:cNvPr id="79" name="文本框 99"/>
          <p:cNvSpPr txBox="1"/>
          <p:nvPr/>
        </p:nvSpPr>
        <p:spPr>
          <a:xfrm>
            <a:off x="860696" y="3227304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0" name="文本框 100"/>
          <p:cNvSpPr txBox="1"/>
          <p:nvPr/>
        </p:nvSpPr>
        <p:spPr>
          <a:xfrm>
            <a:off x="587194" y="3619419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</a:t>
            </a:r>
          </a:p>
        </p:txBody>
      </p:sp>
      <p:sp>
        <p:nvSpPr>
          <p:cNvPr id="81" name="文本框 99"/>
          <p:cNvSpPr txBox="1"/>
          <p:nvPr/>
        </p:nvSpPr>
        <p:spPr>
          <a:xfrm>
            <a:off x="1760622" y="5043257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1487120" y="5435372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84595" y="1509464"/>
            <a:ext cx="1155304" cy="1155304"/>
            <a:chOff x="4384595" y="1509464"/>
            <a:chExt cx="1155304" cy="1155304"/>
          </a:xfrm>
        </p:grpSpPr>
        <p:sp>
          <p:nvSpPr>
            <p:cNvPr id="37" name="椭圆 36"/>
            <p:cNvSpPr/>
            <p:nvPr/>
          </p:nvSpPr>
          <p:spPr>
            <a:xfrm>
              <a:off x="4384595" y="150946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573586" y="1866271"/>
              <a:ext cx="777323" cy="4416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84595" y="5049354"/>
            <a:ext cx="1155304" cy="1155304"/>
            <a:chOff x="4384595" y="5049354"/>
            <a:chExt cx="1155304" cy="1155304"/>
          </a:xfrm>
        </p:grpSpPr>
        <p:sp>
          <p:nvSpPr>
            <p:cNvPr id="43" name="椭圆 42"/>
            <p:cNvSpPr/>
            <p:nvPr/>
          </p:nvSpPr>
          <p:spPr>
            <a:xfrm>
              <a:off x="4384595" y="504935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90"/>
            <p:cNvSpPr>
              <a:spLocks noEditPoints="1"/>
            </p:cNvSpPr>
            <p:nvPr/>
          </p:nvSpPr>
          <p:spPr bwMode="auto">
            <a:xfrm>
              <a:off x="4681105" y="5328459"/>
              <a:ext cx="562285" cy="59709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优化改进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38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  <p:bldP spid="26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262347" y="3393747"/>
            <a:ext cx="7819796" cy="1768475"/>
            <a:chOff x="1601528" y="2724944"/>
            <a:chExt cx="5864847" cy="1075184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8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9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0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1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</p:grpSp>
      <p:grpSp>
        <p:nvGrpSpPr>
          <p:cNvPr id="33" name="组合 32"/>
          <p:cNvGrpSpPr/>
          <p:nvPr/>
        </p:nvGrpSpPr>
        <p:grpSpPr>
          <a:xfrm>
            <a:off x="15312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870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428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986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44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3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8659" y="4098719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17397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36955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56513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7" name="文本框 37"/>
          <p:cNvSpPr>
            <a:spLocks noChangeArrowheads="1"/>
          </p:cNvSpPr>
          <p:nvPr/>
        </p:nvSpPr>
        <p:spPr bwMode="auto">
          <a:xfrm>
            <a:off x="76071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8" name="文本框 37"/>
          <p:cNvSpPr>
            <a:spLocks noChangeArrowheads="1"/>
          </p:cNvSpPr>
          <p:nvPr/>
        </p:nvSpPr>
        <p:spPr bwMode="auto">
          <a:xfrm>
            <a:off x="95629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819403" y="5393611"/>
            <a:ext cx="85531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优化改进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8328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4000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/>
          <p:bldP spid="69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/>
          <p:bldP spid="69" grpId="0"/>
          <p:bldP spid="32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7811" y="1168161"/>
            <a:ext cx="2496379" cy="299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7"/>
          <p:cNvSpPr/>
          <p:nvPr/>
        </p:nvSpPr>
        <p:spPr>
          <a:xfrm rot="20547143">
            <a:off x="5339960" y="356341"/>
            <a:ext cx="2929714" cy="3666626"/>
          </a:xfrm>
          <a:custGeom>
            <a:avLst/>
            <a:gdLst>
              <a:gd name="connsiteX0" fmla="*/ 1684425 w 4676103"/>
              <a:gd name="connsiteY0" fmla="*/ 0 h 5852284"/>
              <a:gd name="connsiteX1" fmla="*/ 4676103 w 4676103"/>
              <a:gd name="connsiteY1" fmla="*/ 2991678 h 5852284"/>
              <a:gd name="connsiteX2" fmla="*/ 2574058 w 4676103"/>
              <a:gd name="connsiteY2" fmla="*/ 5848856 h 5852284"/>
              <a:gd name="connsiteX3" fmla="*/ 2560728 w 4676103"/>
              <a:gd name="connsiteY3" fmla="*/ 5852284 h 5852284"/>
              <a:gd name="connsiteX4" fmla="*/ 2606637 w 4676103"/>
              <a:gd name="connsiteY4" fmla="*/ 5801771 h 5852284"/>
              <a:gd name="connsiteX5" fmla="*/ 3344262 w 4676103"/>
              <a:gd name="connsiteY5" fmla="*/ 3747052 h 5852284"/>
              <a:gd name="connsiteX6" fmla="*/ 114044 w 4676103"/>
              <a:gd name="connsiteY6" fmla="*/ 516834 h 5852284"/>
              <a:gd name="connsiteX7" fmla="*/ 0 w 4676103"/>
              <a:gd name="connsiteY7" fmla="*/ 519718 h 5852284"/>
              <a:gd name="connsiteX8" fmla="*/ 11749 w 4676103"/>
              <a:gd name="connsiteY8" fmla="*/ 510932 h 5852284"/>
              <a:gd name="connsiteX9" fmla="*/ 1684425 w 4676103"/>
              <a:gd name="connsiteY9" fmla="*/ 0 h 5852284"/>
              <a:gd name="connsiteX0" fmla="*/ 2606637 w 4676103"/>
              <a:gd name="connsiteY0" fmla="*/ 5801771 h 5893211"/>
              <a:gd name="connsiteX1" fmla="*/ 3344262 w 4676103"/>
              <a:gd name="connsiteY1" fmla="*/ 3747052 h 5893211"/>
              <a:gd name="connsiteX2" fmla="*/ 114044 w 4676103"/>
              <a:gd name="connsiteY2" fmla="*/ 516834 h 5893211"/>
              <a:gd name="connsiteX3" fmla="*/ 0 w 4676103"/>
              <a:gd name="connsiteY3" fmla="*/ 519718 h 5893211"/>
              <a:gd name="connsiteX4" fmla="*/ 11749 w 4676103"/>
              <a:gd name="connsiteY4" fmla="*/ 510932 h 5893211"/>
              <a:gd name="connsiteX5" fmla="*/ 1684425 w 4676103"/>
              <a:gd name="connsiteY5" fmla="*/ 0 h 5893211"/>
              <a:gd name="connsiteX6" fmla="*/ 4676103 w 4676103"/>
              <a:gd name="connsiteY6" fmla="*/ 2991678 h 5893211"/>
              <a:gd name="connsiteX7" fmla="*/ 2574058 w 4676103"/>
              <a:gd name="connsiteY7" fmla="*/ 5848856 h 5893211"/>
              <a:gd name="connsiteX8" fmla="*/ 2560728 w 4676103"/>
              <a:gd name="connsiteY8" fmla="*/ 5852284 h 5893211"/>
              <a:gd name="connsiteX9" fmla="*/ 2698077 w 4676103"/>
              <a:gd name="connsiteY9" fmla="*/ 5893211 h 5893211"/>
              <a:gd name="connsiteX0" fmla="*/ 2606637 w 4676103"/>
              <a:gd name="connsiteY0" fmla="*/ 5801771 h 5852284"/>
              <a:gd name="connsiteX1" fmla="*/ 3344262 w 4676103"/>
              <a:gd name="connsiteY1" fmla="*/ 3747052 h 5852284"/>
              <a:gd name="connsiteX2" fmla="*/ 114044 w 4676103"/>
              <a:gd name="connsiteY2" fmla="*/ 516834 h 5852284"/>
              <a:gd name="connsiteX3" fmla="*/ 0 w 4676103"/>
              <a:gd name="connsiteY3" fmla="*/ 519718 h 5852284"/>
              <a:gd name="connsiteX4" fmla="*/ 11749 w 4676103"/>
              <a:gd name="connsiteY4" fmla="*/ 510932 h 5852284"/>
              <a:gd name="connsiteX5" fmla="*/ 1684425 w 4676103"/>
              <a:gd name="connsiteY5" fmla="*/ 0 h 5852284"/>
              <a:gd name="connsiteX6" fmla="*/ 4676103 w 4676103"/>
              <a:gd name="connsiteY6" fmla="*/ 2991678 h 5852284"/>
              <a:gd name="connsiteX7" fmla="*/ 2574058 w 4676103"/>
              <a:gd name="connsiteY7" fmla="*/ 5848856 h 5852284"/>
              <a:gd name="connsiteX8" fmla="*/ 2560728 w 4676103"/>
              <a:gd name="connsiteY8" fmla="*/ 5852284 h 5852284"/>
              <a:gd name="connsiteX0" fmla="*/ 3344262 w 4676103"/>
              <a:gd name="connsiteY0" fmla="*/ 3747052 h 5852284"/>
              <a:gd name="connsiteX1" fmla="*/ 114044 w 4676103"/>
              <a:gd name="connsiteY1" fmla="*/ 516834 h 5852284"/>
              <a:gd name="connsiteX2" fmla="*/ 0 w 4676103"/>
              <a:gd name="connsiteY2" fmla="*/ 519718 h 5852284"/>
              <a:gd name="connsiteX3" fmla="*/ 11749 w 4676103"/>
              <a:gd name="connsiteY3" fmla="*/ 510932 h 5852284"/>
              <a:gd name="connsiteX4" fmla="*/ 1684425 w 4676103"/>
              <a:gd name="connsiteY4" fmla="*/ 0 h 5852284"/>
              <a:gd name="connsiteX5" fmla="*/ 4676103 w 4676103"/>
              <a:gd name="connsiteY5" fmla="*/ 2991678 h 5852284"/>
              <a:gd name="connsiteX6" fmla="*/ 2574058 w 4676103"/>
              <a:gd name="connsiteY6" fmla="*/ 5848856 h 5852284"/>
              <a:gd name="connsiteX7" fmla="*/ 2560728 w 4676103"/>
              <a:gd name="connsiteY7" fmla="*/ 5852284 h 5852284"/>
              <a:gd name="connsiteX0" fmla="*/ 114044 w 4676103"/>
              <a:gd name="connsiteY0" fmla="*/ 516834 h 5852284"/>
              <a:gd name="connsiteX1" fmla="*/ 0 w 4676103"/>
              <a:gd name="connsiteY1" fmla="*/ 519718 h 5852284"/>
              <a:gd name="connsiteX2" fmla="*/ 11749 w 4676103"/>
              <a:gd name="connsiteY2" fmla="*/ 510932 h 5852284"/>
              <a:gd name="connsiteX3" fmla="*/ 1684425 w 4676103"/>
              <a:gd name="connsiteY3" fmla="*/ 0 h 5852284"/>
              <a:gd name="connsiteX4" fmla="*/ 4676103 w 4676103"/>
              <a:gd name="connsiteY4" fmla="*/ 2991678 h 5852284"/>
              <a:gd name="connsiteX5" fmla="*/ 2574058 w 4676103"/>
              <a:gd name="connsiteY5" fmla="*/ 5848856 h 5852284"/>
              <a:gd name="connsiteX6" fmla="*/ 2560728 w 4676103"/>
              <a:gd name="connsiteY6" fmla="*/ 5852284 h 5852284"/>
              <a:gd name="connsiteX0" fmla="*/ 0 w 4676103"/>
              <a:gd name="connsiteY0" fmla="*/ 519718 h 5852284"/>
              <a:gd name="connsiteX1" fmla="*/ 11749 w 4676103"/>
              <a:gd name="connsiteY1" fmla="*/ 510932 h 5852284"/>
              <a:gd name="connsiteX2" fmla="*/ 1684425 w 4676103"/>
              <a:gd name="connsiteY2" fmla="*/ 0 h 5852284"/>
              <a:gd name="connsiteX3" fmla="*/ 4676103 w 4676103"/>
              <a:gd name="connsiteY3" fmla="*/ 2991678 h 5852284"/>
              <a:gd name="connsiteX4" fmla="*/ 2574058 w 4676103"/>
              <a:gd name="connsiteY4" fmla="*/ 5848856 h 5852284"/>
              <a:gd name="connsiteX5" fmla="*/ 2560728 w 4676103"/>
              <a:gd name="connsiteY5" fmla="*/ 5852284 h 585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6103" h="5852284">
                <a:moveTo>
                  <a:pt x="0" y="519718"/>
                </a:moveTo>
                <a:lnTo>
                  <a:pt x="11749" y="510932"/>
                </a:lnTo>
                <a:cubicBezTo>
                  <a:pt x="489224" y="188356"/>
                  <a:pt x="1064828" y="0"/>
                  <a:pt x="1684425" y="0"/>
                </a:cubicBezTo>
                <a:cubicBezTo>
                  <a:pt x="3336683" y="0"/>
                  <a:pt x="4676103" y="1339420"/>
                  <a:pt x="4676103" y="2991678"/>
                </a:cubicBezTo>
                <a:cubicBezTo>
                  <a:pt x="4676103" y="4334138"/>
                  <a:pt x="3791877" y="5470076"/>
                  <a:pt x="2574058" y="5848856"/>
                </a:cubicBezTo>
                <a:lnTo>
                  <a:pt x="2560728" y="5852284"/>
                </a:lnTo>
              </a:path>
            </a:pathLst>
          </a:custGeom>
          <a:noFill/>
          <a:ln w="63500" cmpd="sng">
            <a:solidFill>
              <a:schemeClr val="accent1"/>
            </a:solidFill>
            <a:prstDash val="solid"/>
            <a:round/>
            <a:headEnd type="oval"/>
            <a:tailEnd type="oval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rot="20547143">
            <a:off x="4712650" y="944419"/>
            <a:ext cx="414093" cy="414093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20547143">
            <a:off x="7218811" y="3699044"/>
            <a:ext cx="414093" cy="414093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rot="20547143">
            <a:off x="7973656" y="3931045"/>
            <a:ext cx="195749" cy="195749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82039" y="4786399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感谢您的聆听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14663" y="4411149"/>
            <a:ext cx="3674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教案编写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公开课演讲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教学课件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说课大赛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76639" y="5777202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演讲人：笑笑老师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16648" y="5777202"/>
            <a:ext cx="15343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时间：</a:t>
            </a:r>
            <a:r>
              <a:rPr lang="en-US" altLang="zh-CN" sz="1500" dirty="0">
                <a:solidFill>
                  <a:schemeClr val="accent2"/>
                </a:solidFill>
                <a:cs typeface="+mn-ea"/>
                <a:sym typeface="+mn-lt"/>
              </a:rPr>
              <a:t>2020-9-8</a:t>
            </a:r>
            <a:endParaRPr lang="zh-CN" altLang="en-US" sz="1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41541" y="1469504"/>
            <a:ext cx="857761" cy="85776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365120" y="2139836"/>
            <a:ext cx="226828" cy="226828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7287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4" grpId="0"/>
      <p:bldP spid="14" grpId="1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324201" y="331811"/>
            <a:ext cx="4288335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在教材中的地位和作用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6" name="组合 385"/>
          <p:cNvGrpSpPr/>
          <p:nvPr/>
        </p:nvGrpSpPr>
        <p:grpSpPr>
          <a:xfrm>
            <a:off x="1338233" y="1391984"/>
            <a:ext cx="4035740" cy="4852692"/>
            <a:chOff x="1787975" y="1559217"/>
            <a:chExt cx="3769590" cy="4656804"/>
          </a:xfrm>
        </p:grpSpPr>
        <p:sp>
          <p:nvSpPr>
            <p:cNvPr id="387" name="圆角矩形 386"/>
            <p:cNvSpPr/>
            <p:nvPr/>
          </p:nvSpPr>
          <p:spPr>
            <a:xfrm>
              <a:off x="1787975" y="1634201"/>
              <a:ext cx="3769590" cy="4581820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8" name="圆角矩形 387"/>
            <p:cNvSpPr/>
            <p:nvPr/>
          </p:nvSpPr>
          <p:spPr>
            <a:xfrm>
              <a:off x="2007194" y="1804414"/>
              <a:ext cx="3331153" cy="4147222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389" name="组合 388"/>
            <p:cNvGrpSpPr/>
            <p:nvPr/>
          </p:nvGrpSpPr>
          <p:grpSpPr>
            <a:xfrm>
              <a:off x="2088303" y="1559217"/>
              <a:ext cx="3168942" cy="540697"/>
              <a:chOff x="2088303" y="1559217"/>
              <a:chExt cx="3168942" cy="540697"/>
            </a:xfrm>
          </p:grpSpPr>
          <p:grpSp>
            <p:nvGrpSpPr>
              <p:cNvPr id="390" name="组合 389"/>
              <p:cNvGrpSpPr/>
              <p:nvPr/>
            </p:nvGrpSpPr>
            <p:grpSpPr>
              <a:xfrm>
                <a:off x="2088303" y="1886612"/>
                <a:ext cx="3168942" cy="213302"/>
                <a:chOff x="2149634" y="1165384"/>
                <a:chExt cx="3485832" cy="234632"/>
              </a:xfrm>
            </p:grpSpPr>
            <p:grpSp>
              <p:nvGrpSpPr>
                <p:cNvPr id="421" name="组合 420"/>
                <p:cNvGrpSpPr/>
                <p:nvPr/>
              </p:nvGrpSpPr>
              <p:grpSpPr>
                <a:xfrm>
                  <a:off x="21496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9" name="椭圆 448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0" name="椭圆 449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2" name="组合 421"/>
                <p:cNvGrpSpPr/>
                <p:nvPr/>
              </p:nvGrpSpPr>
              <p:grpSpPr>
                <a:xfrm>
                  <a:off x="2510879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7" name="椭圆 446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8" name="椭圆 447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3" name="组合 422"/>
                <p:cNvGrpSpPr/>
                <p:nvPr/>
              </p:nvGrpSpPr>
              <p:grpSpPr>
                <a:xfrm>
                  <a:off x="2872123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5" name="椭圆 444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6" name="椭圆 445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4" name="组合 423"/>
                <p:cNvGrpSpPr/>
                <p:nvPr/>
              </p:nvGrpSpPr>
              <p:grpSpPr>
                <a:xfrm>
                  <a:off x="3233367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3" name="椭圆 442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4" name="椭圆 443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5" name="组合 424"/>
                <p:cNvGrpSpPr/>
                <p:nvPr/>
              </p:nvGrpSpPr>
              <p:grpSpPr>
                <a:xfrm>
                  <a:off x="3594612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1" name="椭圆 440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2" name="椭圆 441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6" name="组合 425"/>
                <p:cNvGrpSpPr/>
                <p:nvPr/>
              </p:nvGrpSpPr>
              <p:grpSpPr>
                <a:xfrm>
                  <a:off x="3955856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9" name="椭圆 438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0" name="椭圆 439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7" name="组合 426"/>
                <p:cNvGrpSpPr/>
                <p:nvPr/>
              </p:nvGrpSpPr>
              <p:grpSpPr>
                <a:xfrm>
                  <a:off x="4317101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7" name="椭圆 436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8" name="椭圆 437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8" name="组合 427"/>
                <p:cNvGrpSpPr/>
                <p:nvPr/>
              </p:nvGrpSpPr>
              <p:grpSpPr>
                <a:xfrm>
                  <a:off x="4678345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5" name="椭圆 434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6" name="椭圆 435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9" name="组合 428"/>
                <p:cNvGrpSpPr/>
                <p:nvPr/>
              </p:nvGrpSpPr>
              <p:grpSpPr>
                <a:xfrm>
                  <a:off x="5039590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3" name="椭圆 432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4" name="椭圆 433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30" name="组合 429"/>
                <p:cNvGrpSpPr/>
                <p:nvPr/>
              </p:nvGrpSpPr>
              <p:grpSpPr>
                <a:xfrm>
                  <a:off x="54008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1" name="椭圆 430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椭圆 431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91" name="组合 390"/>
              <p:cNvGrpSpPr/>
              <p:nvPr/>
            </p:nvGrpSpPr>
            <p:grpSpPr>
              <a:xfrm>
                <a:off x="214323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9" name="圆角矩形 418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0" name="圆角矩形 419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2" name="组合 391"/>
              <p:cNvGrpSpPr/>
              <p:nvPr/>
            </p:nvGrpSpPr>
            <p:grpSpPr>
              <a:xfrm>
                <a:off x="2472923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7" name="圆角矩形 416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8" name="圆角矩形 417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3" name="组合 392"/>
              <p:cNvGrpSpPr/>
              <p:nvPr/>
            </p:nvGrpSpPr>
            <p:grpSpPr>
              <a:xfrm>
                <a:off x="280261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5" name="圆角矩形 414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6" name="圆角矩形 415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4" name="组合 393"/>
              <p:cNvGrpSpPr/>
              <p:nvPr/>
            </p:nvGrpSpPr>
            <p:grpSpPr>
              <a:xfrm>
                <a:off x="313229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3" name="圆角矩形 412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4" name="圆角矩形 413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5" name="组合 394"/>
              <p:cNvGrpSpPr/>
              <p:nvPr/>
            </p:nvGrpSpPr>
            <p:grpSpPr>
              <a:xfrm>
                <a:off x="346198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1" name="圆角矩形 410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2" name="圆角矩形 411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6" name="组合 395"/>
              <p:cNvGrpSpPr/>
              <p:nvPr/>
            </p:nvGrpSpPr>
            <p:grpSpPr>
              <a:xfrm>
                <a:off x="379167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9" name="圆角矩形 408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0" name="圆角矩形 409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7" name="组合 396"/>
              <p:cNvGrpSpPr/>
              <p:nvPr/>
            </p:nvGrpSpPr>
            <p:grpSpPr>
              <a:xfrm>
                <a:off x="4121357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7" name="圆角矩形 406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8" name="圆角矩形 407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8" name="组合 397"/>
              <p:cNvGrpSpPr/>
              <p:nvPr/>
            </p:nvGrpSpPr>
            <p:grpSpPr>
              <a:xfrm>
                <a:off x="445104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5" name="圆角矩形 404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6" name="圆角矩形 405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9" name="组合 398"/>
              <p:cNvGrpSpPr/>
              <p:nvPr/>
            </p:nvGrpSpPr>
            <p:grpSpPr>
              <a:xfrm>
                <a:off x="4780731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3" name="圆角矩形 402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4" name="圆角矩形 403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00" name="组合 399"/>
              <p:cNvGrpSpPr/>
              <p:nvPr/>
            </p:nvGrpSpPr>
            <p:grpSpPr>
              <a:xfrm>
                <a:off x="5110418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1" name="圆角矩形 400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2" name="圆角矩形 401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51" name="组合 450"/>
          <p:cNvGrpSpPr/>
          <p:nvPr/>
        </p:nvGrpSpPr>
        <p:grpSpPr>
          <a:xfrm>
            <a:off x="5081990" y="1384575"/>
            <a:ext cx="5852190" cy="5197000"/>
            <a:chOff x="4988246" y="1531347"/>
            <a:chExt cx="5852190" cy="5197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52" name="组合 451"/>
            <p:cNvGrpSpPr/>
            <p:nvPr/>
          </p:nvGrpSpPr>
          <p:grpSpPr>
            <a:xfrm>
              <a:off x="4988246" y="1531347"/>
              <a:ext cx="3967155" cy="5197000"/>
              <a:chOff x="4988246" y="1531347"/>
              <a:chExt cx="3967155" cy="5197000"/>
            </a:xfrm>
          </p:grpSpPr>
          <p:grpSp>
            <p:nvGrpSpPr>
              <p:cNvPr id="477" name="组合 476"/>
              <p:cNvGrpSpPr/>
              <p:nvPr/>
            </p:nvGrpSpPr>
            <p:grpSpPr>
              <a:xfrm>
                <a:off x="5559788" y="1531347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489" name="圆角矩形 488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0" name="圆角矩形 489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8" name="组合 477"/>
              <p:cNvGrpSpPr/>
              <p:nvPr/>
            </p:nvGrpSpPr>
            <p:grpSpPr>
              <a:xfrm>
                <a:off x="4988246" y="1568179"/>
                <a:ext cx="3967155" cy="5160168"/>
                <a:chOff x="4988246" y="1568179"/>
                <a:chExt cx="3967155" cy="5160168"/>
              </a:xfrm>
            </p:grpSpPr>
            <p:sp>
              <p:nvSpPr>
                <p:cNvPr id="479" name="椭圆 478"/>
                <p:cNvSpPr/>
                <p:nvPr/>
              </p:nvSpPr>
              <p:spPr>
                <a:xfrm>
                  <a:off x="4988246" y="5498988"/>
                  <a:ext cx="3967155" cy="1229359"/>
                </a:xfrm>
                <a:prstGeom prst="ellipse">
                  <a:avLst/>
                </a:prstGeom>
                <a:gradFill flip="none" rotWithShape="1">
                  <a:gsLst>
                    <a:gs pos="47000">
                      <a:srgbClr val="747474">
                        <a:alpha val="15000"/>
                      </a:srgbClr>
                    </a:gs>
                    <a:gs pos="0">
                      <a:schemeClr val="tx1">
                        <a:alpha val="23000"/>
                      </a:schemeClr>
                    </a:gs>
                    <a:gs pos="100000">
                      <a:srgbClr val="E8E8E8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0" name="梯形 479"/>
                <p:cNvSpPr/>
                <p:nvPr/>
              </p:nvSpPr>
              <p:spPr>
                <a:xfrm rot="16200000">
                  <a:off x="3660303" y="2998465"/>
                  <a:ext cx="4695835" cy="1933276"/>
                </a:xfrm>
                <a:prstGeom prst="trapezoid">
                  <a:avLst>
                    <a:gd name="adj" fmla="val 9948"/>
                  </a:avLst>
                </a:pr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481" name="组合 480"/>
                <p:cNvGrpSpPr/>
                <p:nvPr/>
              </p:nvGrpSpPr>
              <p:grpSpPr>
                <a:xfrm>
                  <a:off x="5711936" y="1568179"/>
                  <a:ext cx="592571" cy="1038893"/>
                  <a:chOff x="5695241" y="977136"/>
                  <a:chExt cx="625516" cy="1096651"/>
                </a:xfrm>
                <a:effectLst/>
                <a:scene3d>
                  <a:camera prst="orthographicFront">
                    <a:rot lat="600000" lon="20399993" rev="0"/>
                  </a:camera>
                  <a:lightRig rig="threePt" dir="t"/>
                </a:scene3d>
              </p:grpSpPr>
              <p:sp>
                <p:nvSpPr>
                  <p:cNvPr id="487" name="任意多边形 486"/>
                  <p:cNvSpPr>
                    <a:spLocks/>
                  </p:cNvSpPr>
                  <p:nvPr/>
                </p:nvSpPr>
                <p:spPr bwMode="auto">
                  <a:xfrm rot="5400000">
                    <a:off x="5533884" y="1302921"/>
                    <a:ext cx="923924" cy="527529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  <a:effectLst>
                    <a:outerShdw blurRad="215900" dist="76200" dir="2700000" algn="tl" rotWithShape="0">
                      <a:prstClr val="black">
                        <a:alpha val="37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8" name="任意多边形 487"/>
                  <p:cNvSpPr>
                    <a:spLocks/>
                  </p:cNvSpPr>
                  <p:nvPr/>
                </p:nvSpPr>
                <p:spPr bwMode="auto">
                  <a:xfrm rot="5400000">
                    <a:off x="5459673" y="1212704"/>
                    <a:ext cx="1096651" cy="625516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61000">
                        <a:schemeClr val="accent1"/>
                      </a:gs>
                    </a:gsLst>
                    <a:lin ang="0" scaled="0"/>
                  </a:gradFill>
                  <a:ln w="25400"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2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435404" y="5631452"/>
                  <a:ext cx="362214" cy="424475"/>
                  <a:chOff x="1776" y="1776"/>
                  <a:chExt cx="64" cy="75"/>
                </a:xfrm>
                <a:solidFill>
                  <a:schemeClr val="tx1">
                    <a:lumMod val="50000"/>
                    <a:lumOff val="50000"/>
                  </a:schemeClr>
                </a:solidFill>
                <a:scene3d>
                  <a:camera prst="perspectiveFront">
                    <a:rot lat="0" lon="1799990" rev="0"/>
                  </a:camera>
                  <a:lightRig rig="threePt" dir="t"/>
                </a:scene3d>
              </p:grpSpPr>
              <p:sp>
                <p:nvSpPr>
                  <p:cNvPr id="483" name="Freeform 5"/>
                  <p:cNvSpPr>
                    <a:spLocks/>
                  </p:cNvSpPr>
                  <p:nvPr/>
                </p:nvSpPr>
                <p:spPr bwMode="auto">
                  <a:xfrm>
                    <a:off x="1795" y="1779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4" name="Freeform 6"/>
                  <p:cNvSpPr>
                    <a:spLocks/>
                  </p:cNvSpPr>
                  <p:nvPr/>
                </p:nvSpPr>
                <p:spPr bwMode="auto">
                  <a:xfrm>
                    <a:off x="1776" y="1810"/>
                    <a:ext cx="64" cy="41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5" name="Freeform 7"/>
                  <p:cNvSpPr>
                    <a:spLocks/>
                  </p:cNvSpPr>
                  <p:nvPr/>
                </p:nvSpPr>
                <p:spPr bwMode="auto">
                  <a:xfrm>
                    <a:off x="1795" y="1776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6" name="Freeform 8"/>
                  <p:cNvSpPr>
                    <a:spLocks/>
                  </p:cNvSpPr>
                  <p:nvPr/>
                </p:nvSpPr>
                <p:spPr bwMode="auto">
                  <a:xfrm>
                    <a:off x="1776" y="1807"/>
                    <a:ext cx="64" cy="42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453" name="组合 452"/>
            <p:cNvGrpSpPr/>
            <p:nvPr/>
          </p:nvGrpSpPr>
          <p:grpSpPr>
            <a:xfrm>
              <a:off x="6973881" y="1560462"/>
              <a:ext cx="1933276" cy="4752558"/>
              <a:chOff x="6973881" y="1560462"/>
              <a:chExt cx="1933276" cy="4752558"/>
            </a:xfrm>
          </p:grpSpPr>
          <p:grpSp>
            <p:nvGrpSpPr>
              <p:cNvPr id="467" name="组合 466"/>
              <p:cNvGrpSpPr/>
              <p:nvPr/>
            </p:nvGrpSpPr>
            <p:grpSpPr>
              <a:xfrm>
                <a:off x="7492086" y="1560462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20967539" lon="19191102" rev="113251"/>
                </a:camera>
                <a:lightRig rig="threePt" dir="t"/>
              </a:scene3d>
            </p:grpSpPr>
            <p:sp>
              <p:nvSpPr>
                <p:cNvPr id="475" name="圆角矩形 474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6" name="圆角矩形 475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8" name="梯形 467"/>
              <p:cNvSpPr/>
              <p:nvPr/>
            </p:nvSpPr>
            <p:spPr>
              <a:xfrm rot="5400000" flipH="1">
                <a:off x="5592601" y="2998465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69" name="组合 468"/>
              <p:cNvGrpSpPr/>
              <p:nvPr/>
            </p:nvGrpSpPr>
            <p:grpSpPr>
              <a:xfrm>
                <a:off x="7644233" y="1599315"/>
                <a:ext cx="592571" cy="1038893"/>
                <a:chOff x="5695241" y="977136"/>
                <a:chExt cx="625516" cy="1096651"/>
              </a:xfrm>
              <a:scene3d>
                <a:camera prst="orthographicFront">
                  <a:rot lat="20944032" lon="19239453" rev="161931"/>
                </a:camera>
                <a:lightRig rig="threePt" dir="t"/>
              </a:scene3d>
            </p:grpSpPr>
            <p:sp>
              <p:nvSpPr>
                <p:cNvPr id="473" name="任意多边形 472"/>
                <p:cNvSpPr>
                  <a:spLocks/>
                </p:cNvSpPr>
                <p:nvPr/>
              </p:nvSpPr>
              <p:spPr bwMode="auto">
                <a:xfrm rot="5400000">
                  <a:off x="5533885" y="1302922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4" name="任意多边形 473"/>
                <p:cNvSpPr>
                  <a:spLocks/>
                </p:cNvSpPr>
                <p:nvPr/>
              </p:nvSpPr>
              <p:spPr bwMode="auto">
                <a:xfrm rot="5400000">
                  <a:off x="5459673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0" name="Group 13"/>
              <p:cNvGrpSpPr>
                <a:grpSpLocks noChangeAspect="1"/>
              </p:cNvGrpSpPr>
              <p:nvPr/>
            </p:nvGrpSpPr>
            <p:grpSpPr bwMode="auto">
              <a:xfrm>
                <a:off x="8293964" y="5542004"/>
                <a:ext cx="441707" cy="446923"/>
                <a:chOff x="2426" y="2676"/>
                <a:chExt cx="593" cy="600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9799991" rev="0"/>
                </a:camera>
                <a:lightRig rig="threePt" dir="t"/>
              </a:scene3d>
            </p:grpSpPr>
            <p:sp>
              <p:nvSpPr>
                <p:cNvPr id="471" name="Freeform 14"/>
                <p:cNvSpPr>
                  <a:spLocks/>
                </p:cNvSpPr>
                <p:nvPr/>
              </p:nvSpPr>
              <p:spPr bwMode="auto">
                <a:xfrm>
                  <a:off x="2442" y="2700"/>
                  <a:ext cx="577" cy="576"/>
                </a:xfrm>
                <a:custGeom>
                  <a:avLst/>
                  <a:gdLst>
                    <a:gd name="T0" fmla="*/ 0 w 241"/>
                    <a:gd name="T1" fmla="*/ 115 h 241"/>
                    <a:gd name="T2" fmla="*/ 0 w 241"/>
                    <a:gd name="T3" fmla="*/ 121 h 241"/>
                    <a:gd name="T4" fmla="*/ 121 w 241"/>
                    <a:gd name="T5" fmla="*/ 241 h 241"/>
                    <a:gd name="T6" fmla="*/ 241 w 241"/>
                    <a:gd name="T7" fmla="*/ 121 h 241"/>
                    <a:gd name="T8" fmla="*/ 121 w 241"/>
                    <a:gd name="T9" fmla="*/ 0 h 241"/>
                    <a:gd name="T10" fmla="*/ 121 w 241"/>
                    <a:gd name="T11" fmla="*/ 115 h 241"/>
                    <a:gd name="T12" fmla="*/ 0 w 241"/>
                    <a:gd name="T13" fmla="*/ 1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241">
                      <a:moveTo>
                        <a:pt x="0" y="115"/>
                      </a:moveTo>
                      <a:cubicBezTo>
                        <a:pt x="0" y="117"/>
                        <a:pt x="0" y="119"/>
                        <a:pt x="0" y="121"/>
                      </a:cubicBezTo>
                      <a:cubicBezTo>
                        <a:pt x="0" y="187"/>
                        <a:pt x="54" y="241"/>
                        <a:pt x="121" y="241"/>
                      </a:cubicBezTo>
                      <a:cubicBezTo>
                        <a:pt x="187" y="241"/>
                        <a:pt x="241" y="187"/>
                        <a:pt x="241" y="121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121" y="115"/>
                        <a:pt x="121" y="115"/>
                        <a:pt x="121" y="115"/>
                      </a:cubicBezTo>
                      <a:lnTo>
                        <a:pt x="0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2" name="Freeform 15"/>
                <p:cNvSpPr>
                  <a:spLocks noEditPoints="1"/>
                </p:cNvSpPr>
                <p:nvPr/>
              </p:nvSpPr>
              <p:spPr bwMode="auto">
                <a:xfrm>
                  <a:off x="2426" y="2676"/>
                  <a:ext cx="275" cy="273"/>
                </a:xfrm>
                <a:custGeom>
                  <a:avLst/>
                  <a:gdLst>
                    <a:gd name="T0" fmla="*/ 0 w 115"/>
                    <a:gd name="T1" fmla="*/ 114 h 114"/>
                    <a:gd name="T2" fmla="*/ 115 w 115"/>
                    <a:gd name="T3" fmla="*/ 114 h 114"/>
                    <a:gd name="T4" fmla="*/ 115 w 115"/>
                    <a:gd name="T5" fmla="*/ 0 h 114"/>
                    <a:gd name="T6" fmla="*/ 0 w 115"/>
                    <a:gd name="T7" fmla="*/ 114 h 114"/>
                    <a:gd name="T8" fmla="*/ 15 w 115"/>
                    <a:gd name="T9" fmla="*/ 104 h 114"/>
                    <a:gd name="T10" fmla="*/ 104 w 115"/>
                    <a:gd name="T11" fmla="*/ 14 h 114"/>
                    <a:gd name="T12" fmla="*/ 104 w 115"/>
                    <a:gd name="T13" fmla="*/ 104 h 114"/>
                    <a:gd name="T14" fmla="*/ 15 w 115"/>
                    <a:gd name="T1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114">
                      <a:moveTo>
                        <a:pt x="0" y="114"/>
                      </a:moveTo>
                      <a:cubicBezTo>
                        <a:pt x="115" y="114"/>
                        <a:pt x="115" y="114"/>
                        <a:pt x="115" y="11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51" y="0"/>
                        <a:pt x="0" y="51"/>
                        <a:pt x="0" y="114"/>
                      </a:cubicBezTo>
                      <a:close/>
                      <a:moveTo>
                        <a:pt x="15" y="104"/>
                      </a:moveTo>
                      <a:cubicBezTo>
                        <a:pt x="15" y="54"/>
                        <a:pt x="55" y="14"/>
                        <a:pt x="104" y="1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5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54" name="组合 453"/>
            <p:cNvGrpSpPr/>
            <p:nvPr/>
          </p:nvGrpSpPr>
          <p:grpSpPr>
            <a:xfrm>
              <a:off x="8907160" y="1540612"/>
              <a:ext cx="1933276" cy="4772407"/>
              <a:chOff x="8907160" y="1540612"/>
              <a:chExt cx="1933276" cy="4772407"/>
            </a:xfrm>
          </p:grpSpPr>
          <p:grpSp>
            <p:nvGrpSpPr>
              <p:cNvPr id="455" name="组合 454"/>
              <p:cNvGrpSpPr/>
              <p:nvPr/>
            </p:nvGrpSpPr>
            <p:grpSpPr>
              <a:xfrm>
                <a:off x="9425365" y="1540612"/>
                <a:ext cx="896865" cy="1709740"/>
                <a:chOff x="5537460" y="941355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465" name="圆角矩形 464"/>
                <p:cNvSpPr/>
                <p:nvPr/>
              </p:nvSpPr>
              <p:spPr>
                <a:xfrm rot="5400000">
                  <a:off x="5108426" y="1370389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6" name="圆角矩形 465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56" name="梯形 455"/>
              <p:cNvSpPr/>
              <p:nvPr/>
            </p:nvSpPr>
            <p:spPr>
              <a:xfrm rot="16200000">
                <a:off x="7525880" y="2998464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57" name="组合 456"/>
              <p:cNvGrpSpPr/>
              <p:nvPr/>
            </p:nvGrpSpPr>
            <p:grpSpPr>
              <a:xfrm>
                <a:off x="9577512" y="1577443"/>
                <a:ext cx="592571" cy="1038893"/>
                <a:chOff x="5695243" y="977136"/>
                <a:chExt cx="625516" cy="1096651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463" name="任意多边形 462"/>
                <p:cNvSpPr>
                  <a:spLocks/>
                </p:cNvSpPr>
                <p:nvPr/>
              </p:nvSpPr>
              <p:spPr bwMode="auto">
                <a:xfrm rot="5400000">
                  <a:off x="5533884" y="1302921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4" name="任意多边形 463"/>
                <p:cNvSpPr>
                  <a:spLocks/>
                </p:cNvSpPr>
                <p:nvPr/>
              </p:nvSpPr>
              <p:spPr bwMode="auto">
                <a:xfrm rot="5400000">
                  <a:off x="5459675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8" name="组合 457"/>
              <p:cNvGrpSpPr/>
              <p:nvPr/>
            </p:nvGrpSpPr>
            <p:grpSpPr>
              <a:xfrm>
                <a:off x="10232018" y="5616501"/>
                <a:ext cx="417540" cy="454377"/>
                <a:chOff x="4873626" y="1965325"/>
                <a:chExt cx="269876" cy="293688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799990" rev="0"/>
                </a:camera>
                <a:lightRig rig="threePt" dir="t"/>
              </a:scene3d>
            </p:grpSpPr>
            <p:sp>
              <p:nvSpPr>
                <p:cNvPr id="459" name="Freeform 502"/>
                <p:cNvSpPr>
                  <a:spLocks/>
                </p:cNvSpPr>
                <p:nvPr/>
              </p:nvSpPr>
              <p:spPr bwMode="auto">
                <a:xfrm>
                  <a:off x="4873626" y="2127250"/>
                  <a:ext cx="112713" cy="131763"/>
                </a:xfrm>
                <a:custGeom>
                  <a:avLst/>
                  <a:gdLst>
                    <a:gd name="T0" fmla="*/ 2 w 30"/>
                    <a:gd name="T1" fmla="*/ 0 h 35"/>
                    <a:gd name="T2" fmla="*/ 28 w 30"/>
                    <a:gd name="T3" fmla="*/ 0 h 35"/>
                    <a:gd name="T4" fmla="*/ 30 w 30"/>
                    <a:gd name="T5" fmla="*/ 1 h 35"/>
                    <a:gd name="T6" fmla="*/ 28 w 30"/>
                    <a:gd name="T7" fmla="*/ 3 h 35"/>
                    <a:gd name="T8" fmla="*/ 3 w 30"/>
                    <a:gd name="T9" fmla="*/ 3 h 35"/>
                    <a:gd name="T10" fmla="*/ 3 w 30"/>
                    <a:gd name="T11" fmla="*/ 33 h 35"/>
                    <a:gd name="T12" fmla="*/ 2 w 30"/>
                    <a:gd name="T13" fmla="*/ 35 h 35"/>
                    <a:gd name="T14" fmla="*/ 0 w 30"/>
                    <a:gd name="T15" fmla="*/ 33 h 35"/>
                    <a:gd name="T16" fmla="*/ 0 w 30"/>
                    <a:gd name="T17" fmla="*/ 1 h 35"/>
                    <a:gd name="T18" fmla="*/ 2 w 30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35">
                      <a:moveTo>
                        <a:pt x="2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9" y="0"/>
                        <a:pt x="30" y="1"/>
                        <a:pt x="30" y="1"/>
                      </a:cubicBezTo>
                      <a:cubicBezTo>
                        <a:pt x="30" y="2"/>
                        <a:pt x="29" y="3"/>
                        <a:pt x="28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4"/>
                        <a:pt x="3" y="35"/>
                        <a:pt x="2" y="35"/>
                      </a:cubicBezTo>
                      <a:cubicBezTo>
                        <a:pt x="1" y="35"/>
                        <a:pt x="0" y="34"/>
                        <a:pt x="0" y="3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0" name="Freeform 503"/>
                <p:cNvSpPr>
                  <a:spLocks/>
                </p:cNvSpPr>
                <p:nvPr/>
              </p:nvSpPr>
              <p:spPr bwMode="auto">
                <a:xfrm>
                  <a:off x="4884739" y="1973263"/>
                  <a:ext cx="41275" cy="146050"/>
                </a:xfrm>
                <a:custGeom>
                  <a:avLst/>
                  <a:gdLst>
                    <a:gd name="T0" fmla="*/ 11 w 11"/>
                    <a:gd name="T1" fmla="*/ 34 h 39"/>
                    <a:gd name="T2" fmla="*/ 11 w 11"/>
                    <a:gd name="T3" fmla="*/ 6 h 39"/>
                    <a:gd name="T4" fmla="*/ 5 w 11"/>
                    <a:gd name="T5" fmla="*/ 0 h 39"/>
                    <a:gd name="T6" fmla="*/ 0 w 11"/>
                    <a:gd name="T7" fmla="*/ 6 h 39"/>
                    <a:gd name="T8" fmla="*/ 0 w 11"/>
                    <a:gd name="T9" fmla="*/ 34 h 39"/>
                    <a:gd name="T10" fmla="*/ 5 w 11"/>
                    <a:gd name="T11" fmla="*/ 39 h 39"/>
                    <a:gd name="T12" fmla="*/ 11 w 11"/>
                    <a:gd name="T13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9">
                      <a:moveTo>
                        <a:pt x="11" y="34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9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9" y="39"/>
                        <a:pt x="11" y="37"/>
                        <a:pt x="1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1" name="Freeform 504"/>
                <p:cNvSpPr>
                  <a:spLocks/>
                </p:cNvSpPr>
                <p:nvPr/>
              </p:nvSpPr>
              <p:spPr bwMode="auto">
                <a:xfrm>
                  <a:off x="4940301" y="1965325"/>
                  <a:ext cx="177800" cy="293688"/>
                </a:xfrm>
                <a:custGeom>
                  <a:avLst/>
                  <a:gdLst>
                    <a:gd name="T0" fmla="*/ 5 w 47"/>
                    <a:gd name="T1" fmla="*/ 69 h 78"/>
                    <a:gd name="T2" fmla="*/ 6 w 47"/>
                    <a:gd name="T3" fmla="*/ 77 h 78"/>
                    <a:gd name="T4" fmla="*/ 9 w 47"/>
                    <a:gd name="T5" fmla="*/ 78 h 78"/>
                    <a:gd name="T6" fmla="*/ 14 w 47"/>
                    <a:gd name="T7" fmla="*/ 76 h 78"/>
                    <a:gd name="T8" fmla="*/ 26 w 47"/>
                    <a:gd name="T9" fmla="*/ 57 h 78"/>
                    <a:gd name="T10" fmla="*/ 46 w 47"/>
                    <a:gd name="T11" fmla="*/ 57 h 78"/>
                    <a:gd name="T12" fmla="*/ 47 w 47"/>
                    <a:gd name="T13" fmla="*/ 56 h 78"/>
                    <a:gd name="T14" fmla="*/ 47 w 47"/>
                    <a:gd name="T15" fmla="*/ 42 h 78"/>
                    <a:gd name="T16" fmla="*/ 32 w 47"/>
                    <a:gd name="T17" fmla="*/ 19 h 78"/>
                    <a:gd name="T18" fmla="*/ 30 w 47"/>
                    <a:gd name="T19" fmla="*/ 20 h 78"/>
                    <a:gd name="T20" fmla="*/ 35 w 47"/>
                    <a:gd name="T21" fmla="*/ 10 h 78"/>
                    <a:gd name="T22" fmla="*/ 24 w 47"/>
                    <a:gd name="T23" fmla="*/ 0 h 78"/>
                    <a:gd name="T24" fmla="*/ 14 w 47"/>
                    <a:gd name="T25" fmla="*/ 10 h 78"/>
                    <a:gd name="T26" fmla="*/ 24 w 47"/>
                    <a:gd name="T27" fmla="*/ 21 h 78"/>
                    <a:gd name="T28" fmla="*/ 27 w 47"/>
                    <a:gd name="T29" fmla="*/ 20 h 78"/>
                    <a:gd name="T30" fmla="*/ 21 w 47"/>
                    <a:gd name="T31" fmla="*/ 27 h 78"/>
                    <a:gd name="T32" fmla="*/ 5 w 47"/>
                    <a:gd name="T33" fmla="*/ 31 h 78"/>
                    <a:gd name="T34" fmla="*/ 1 w 47"/>
                    <a:gd name="T35" fmla="*/ 34 h 78"/>
                    <a:gd name="T36" fmla="*/ 1 w 47"/>
                    <a:gd name="T37" fmla="*/ 38 h 78"/>
                    <a:gd name="T38" fmla="*/ 6 w 47"/>
                    <a:gd name="T39" fmla="*/ 42 h 78"/>
                    <a:gd name="T40" fmla="*/ 8 w 47"/>
                    <a:gd name="T41" fmla="*/ 42 h 78"/>
                    <a:gd name="T42" fmla="*/ 17 w 47"/>
                    <a:gd name="T43" fmla="*/ 40 h 78"/>
                    <a:gd name="T44" fmla="*/ 17 w 47"/>
                    <a:gd name="T45" fmla="*/ 43 h 78"/>
                    <a:gd name="T46" fmla="*/ 17 w 47"/>
                    <a:gd name="T47" fmla="*/ 47 h 78"/>
                    <a:gd name="T48" fmla="*/ 5 w 47"/>
                    <a:gd name="T49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78">
                      <a:moveTo>
                        <a:pt x="5" y="69"/>
                      </a:moveTo>
                      <a:cubicBezTo>
                        <a:pt x="3" y="72"/>
                        <a:pt x="3" y="76"/>
                        <a:pt x="6" y="77"/>
                      </a:cubicBezTo>
                      <a:cubicBezTo>
                        <a:pt x="7" y="78"/>
                        <a:pt x="8" y="78"/>
                        <a:pt x="9" y="78"/>
                      </a:cubicBezTo>
                      <a:cubicBezTo>
                        <a:pt x="11" y="78"/>
                        <a:pt x="13" y="77"/>
                        <a:pt x="14" y="7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7" y="57"/>
                        <a:pt x="47" y="57"/>
                        <a:pt x="47" y="56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29"/>
                        <a:pt x="41" y="19"/>
                        <a:pt x="32" y="19"/>
                      </a:cubicBezTo>
                      <a:cubicBezTo>
                        <a:pt x="31" y="19"/>
                        <a:pt x="30" y="19"/>
                        <a:pt x="30" y="20"/>
                      </a:cubicBezTo>
                      <a:cubicBezTo>
                        <a:pt x="33" y="18"/>
                        <a:pt x="35" y="14"/>
                        <a:pt x="35" y="10"/>
                      </a:cubicBezTo>
                      <a:cubicBezTo>
                        <a:pt x="35" y="5"/>
                        <a:pt x="30" y="0"/>
                        <a:pt x="24" y="0"/>
                      </a:cubicBezTo>
                      <a:cubicBezTo>
                        <a:pt x="19" y="0"/>
                        <a:pt x="14" y="5"/>
                        <a:pt x="14" y="10"/>
                      </a:cubicBezTo>
                      <a:cubicBezTo>
                        <a:pt x="14" y="16"/>
                        <a:pt x="19" y="21"/>
                        <a:pt x="24" y="21"/>
                      </a:cubicBezTo>
                      <a:cubicBezTo>
                        <a:pt x="25" y="21"/>
                        <a:pt x="26" y="21"/>
                        <a:pt x="27" y="20"/>
                      </a:cubicBezTo>
                      <a:cubicBezTo>
                        <a:pt x="25" y="22"/>
                        <a:pt x="23" y="24"/>
                        <a:pt x="21" y="27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3" y="32"/>
                        <a:pt x="2" y="32"/>
                        <a:pt x="1" y="34"/>
                      </a:cubicBezTo>
                      <a:cubicBezTo>
                        <a:pt x="1" y="35"/>
                        <a:pt x="0" y="37"/>
                        <a:pt x="1" y="38"/>
                      </a:cubicBezTo>
                      <a:cubicBezTo>
                        <a:pt x="1" y="41"/>
                        <a:pt x="4" y="42"/>
                        <a:pt x="6" y="42"/>
                      </a:cubicBezTo>
                      <a:cubicBezTo>
                        <a:pt x="7" y="42"/>
                        <a:pt x="7" y="42"/>
                        <a:pt x="8" y="42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1"/>
                        <a:pt x="17" y="42"/>
                        <a:pt x="17" y="43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2" name="Freeform 505"/>
                <p:cNvSpPr>
                  <a:spLocks/>
                </p:cNvSpPr>
                <p:nvPr/>
              </p:nvSpPr>
              <p:spPr bwMode="auto">
                <a:xfrm>
                  <a:off x="5046664" y="2093913"/>
                  <a:ext cx="96838" cy="112713"/>
                </a:xfrm>
                <a:custGeom>
                  <a:avLst/>
                  <a:gdLst>
                    <a:gd name="T0" fmla="*/ 1 w 26"/>
                    <a:gd name="T1" fmla="*/ 27 h 30"/>
                    <a:gd name="T2" fmla="*/ 23 w 26"/>
                    <a:gd name="T3" fmla="*/ 27 h 30"/>
                    <a:gd name="T4" fmla="*/ 23 w 26"/>
                    <a:gd name="T5" fmla="*/ 2 h 30"/>
                    <a:gd name="T6" fmla="*/ 24 w 26"/>
                    <a:gd name="T7" fmla="*/ 0 h 30"/>
                    <a:gd name="T8" fmla="*/ 26 w 26"/>
                    <a:gd name="T9" fmla="*/ 2 h 30"/>
                    <a:gd name="T10" fmla="*/ 26 w 26"/>
                    <a:gd name="T11" fmla="*/ 28 h 30"/>
                    <a:gd name="T12" fmla="*/ 24 w 26"/>
                    <a:gd name="T13" fmla="*/ 30 h 30"/>
                    <a:gd name="T14" fmla="*/ 1 w 26"/>
                    <a:gd name="T15" fmla="*/ 30 h 30"/>
                    <a:gd name="T16" fmla="*/ 0 w 26"/>
                    <a:gd name="T17" fmla="*/ 28 h 30"/>
                    <a:gd name="T18" fmla="*/ 1 w 26"/>
                    <a:gd name="T1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30">
                      <a:moveTo>
                        <a:pt x="1" y="27"/>
                      </a:move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3" y="0"/>
                        <a:pt x="24" y="0"/>
                      </a:cubicBezTo>
                      <a:cubicBezTo>
                        <a:pt x="25" y="0"/>
                        <a:pt x="26" y="1"/>
                        <a:pt x="26" y="2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9"/>
                        <a:pt x="25" y="30"/>
                        <a:pt x="24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0"/>
                        <a:pt x="0" y="29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91" name="文本框 435"/>
          <p:cNvSpPr txBox="1"/>
          <p:nvPr/>
        </p:nvSpPr>
        <p:spPr>
          <a:xfrm>
            <a:off x="2166775" y="4590162"/>
            <a:ext cx="2469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地位和作用</a:t>
            </a:r>
          </a:p>
        </p:txBody>
      </p:sp>
      <p:sp>
        <p:nvSpPr>
          <p:cNvPr id="492" name="文本框 436"/>
          <p:cNvSpPr txBox="1"/>
          <p:nvPr/>
        </p:nvSpPr>
        <p:spPr>
          <a:xfrm>
            <a:off x="1882530" y="4998793"/>
            <a:ext cx="303797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在此添加本课程的综合描述说明，阐述本教程在教材中的地位和作用，并描述教程中的重点内容。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3" name="组合 492"/>
          <p:cNvGrpSpPr/>
          <p:nvPr/>
        </p:nvGrpSpPr>
        <p:grpSpPr>
          <a:xfrm>
            <a:off x="5580871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799981" rev="0"/>
            </a:camera>
            <a:lightRig rig="threePt" dir="t"/>
          </a:scene3d>
        </p:grpSpPr>
        <p:sp>
          <p:nvSpPr>
            <p:cNvPr id="494" name="文本框 200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5" name="文本框 201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7513169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497" name="文本框 203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8" name="文本框 204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9446448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800000" rev="0"/>
            </a:camera>
            <a:lightRig rig="threePt" dir="t"/>
          </a:scene3d>
        </p:grpSpPr>
        <p:sp>
          <p:nvSpPr>
            <p:cNvPr id="500" name="文本框 206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" name="文本框 207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sp>
        <p:nvSpPr>
          <p:cNvPr id="502" name="文本框 435"/>
          <p:cNvSpPr txBox="1"/>
          <p:nvPr/>
        </p:nvSpPr>
        <p:spPr>
          <a:xfrm>
            <a:off x="5207205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503" name="文本框 436"/>
          <p:cNvSpPr txBox="1"/>
          <p:nvPr/>
        </p:nvSpPr>
        <p:spPr>
          <a:xfrm>
            <a:off x="5191619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4" name="文本框 435"/>
          <p:cNvSpPr txBox="1"/>
          <p:nvPr/>
        </p:nvSpPr>
        <p:spPr>
          <a:xfrm>
            <a:off x="7139503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505" name="文本框 436"/>
          <p:cNvSpPr txBox="1"/>
          <p:nvPr/>
        </p:nvSpPr>
        <p:spPr>
          <a:xfrm>
            <a:off x="7123917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6" name="文本框 435"/>
          <p:cNvSpPr txBox="1"/>
          <p:nvPr/>
        </p:nvSpPr>
        <p:spPr>
          <a:xfrm>
            <a:off x="9072782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507" name="文本框 436"/>
          <p:cNvSpPr txBox="1"/>
          <p:nvPr/>
        </p:nvSpPr>
        <p:spPr>
          <a:xfrm>
            <a:off x="9057196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08" name="组合 507"/>
          <p:cNvGrpSpPr/>
          <p:nvPr/>
        </p:nvGrpSpPr>
        <p:grpSpPr>
          <a:xfrm>
            <a:off x="2601731" y="2120006"/>
            <a:ext cx="1599576" cy="2375234"/>
            <a:chOff x="-1093988" y="1420189"/>
            <a:chExt cx="2622120" cy="3893624"/>
          </a:xfrm>
          <a:effectLst>
            <a:outerShdw blurRad="88900" dist="38100" dir="2700000" algn="tl" rotWithShape="0">
              <a:prstClr val="black">
                <a:alpha val="45000"/>
              </a:prstClr>
            </a:outerShdw>
          </a:effectLst>
        </p:grpSpPr>
        <p:grpSp>
          <p:nvGrpSpPr>
            <p:cNvPr id="509" name="组合 508"/>
            <p:cNvGrpSpPr/>
            <p:nvPr/>
          </p:nvGrpSpPr>
          <p:grpSpPr>
            <a:xfrm>
              <a:off x="-1093988" y="1926774"/>
              <a:ext cx="1528936" cy="1528936"/>
              <a:chOff x="5444044" y="1830654"/>
              <a:chExt cx="1850013" cy="1850013"/>
            </a:xfrm>
          </p:grpSpPr>
          <p:sp>
            <p:nvSpPr>
              <p:cNvPr id="718" name="椭圆 717"/>
              <p:cNvSpPr/>
              <p:nvPr/>
            </p:nvSpPr>
            <p:spPr>
              <a:xfrm>
                <a:off x="5444044" y="1830654"/>
                <a:ext cx="1850013" cy="1850013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9" name="椭圆 718"/>
              <p:cNvSpPr/>
              <p:nvPr/>
            </p:nvSpPr>
            <p:spPr>
              <a:xfrm>
                <a:off x="5576188" y="1962798"/>
                <a:ext cx="1585725" cy="158572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0" name="椭圆 719"/>
              <p:cNvSpPr/>
              <p:nvPr/>
            </p:nvSpPr>
            <p:spPr>
              <a:xfrm>
                <a:off x="5697987" y="2084597"/>
                <a:ext cx="1342126" cy="1342126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1" name="椭圆 720"/>
              <p:cNvSpPr/>
              <p:nvPr/>
            </p:nvSpPr>
            <p:spPr>
              <a:xfrm>
                <a:off x="5868225" y="2257789"/>
                <a:ext cx="1015823" cy="101582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2" name="椭圆 721"/>
              <p:cNvSpPr/>
              <p:nvPr/>
            </p:nvSpPr>
            <p:spPr>
              <a:xfrm>
                <a:off x="5972810" y="2359420"/>
                <a:ext cx="792480" cy="792480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6171523" y="2558133"/>
                <a:ext cx="395054" cy="39505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0" name="组合 509"/>
            <p:cNvGrpSpPr/>
            <p:nvPr/>
          </p:nvGrpSpPr>
          <p:grpSpPr>
            <a:xfrm>
              <a:off x="-1012964" y="1420189"/>
              <a:ext cx="2541096" cy="3893624"/>
              <a:chOff x="-1012964" y="1420189"/>
              <a:chExt cx="2541096" cy="3893624"/>
            </a:xfrm>
          </p:grpSpPr>
          <p:sp>
            <p:nvSpPr>
              <p:cNvPr id="511" name="椭圆 510"/>
              <p:cNvSpPr/>
              <p:nvPr/>
            </p:nvSpPr>
            <p:spPr>
              <a:xfrm>
                <a:off x="-160622" y="4778504"/>
                <a:ext cx="715463" cy="53528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2" name="同侧圆角矩形 511"/>
              <p:cNvSpPr/>
              <p:nvPr/>
            </p:nvSpPr>
            <p:spPr>
              <a:xfrm flipV="1">
                <a:off x="-465080" y="4233414"/>
                <a:ext cx="1324379" cy="823926"/>
              </a:xfrm>
              <a:prstGeom prst="round2SameRect">
                <a:avLst>
                  <a:gd name="adj1" fmla="val 33228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3" name="圆角矩形 512"/>
              <p:cNvSpPr/>
              <p:nvPr/>
            </p:nvSpPr>
            <p:spPr>
              <a:xfrm>
                <a:off x="-516607" y="4162648"/>
                <a:ext cx="1427436" cy="15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" name="圆角矩形 513"/>
              <p:cNvSpPr/>
              <p:nvPr/>
            </p:nvSpPr>
            <p:spPr>
              <a:xfrm>
                <a:off x="-516607" y="4440789"/>
                <a:ext cx="1427436" cy="15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5" name="圆角矩形 514"/>
              <p:cNvSpPr/>
              <p:nvPr/>
            </p:nvSpPr>
            <p:spPr>
              <a:xfrm>
                <a:off x="-516607" y="4718929"/>
                <a:ext cx="1427436" cy="15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6" name="任意多边形 515"/>
              <p:cNvSpPr/>
              <p:nvPr/>
            </p:nvSpPr>
            <p:spPr>
              <a:xfrm rot="540000">
                <a:off x="849729" y="1679462"/>
                <a:ext cx="231093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7" name="任意多边形 516"/>
              <p:cNvSpPr/>
              <p:nvPr/>
            </p:nvSpPr>
            <p:spPr>
              <a:xfrm rot="19117182">
                <a:off x="-799324" y="1784304"/>
                <a:ext cx="231093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8" name="任意多边形 517"/>
              <p:cNvSpPr/>
              <p:nvPr/>
            </p:nvSpPr>
            <p:spPr>
              <a:xfrm>
                <a:off x="-897900" y="1945238"/>
                <a:ext cx="143491" cy="13511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9" name="任意多边形 518"/>
              <p:cNvSpPr/>
              <p:nvPr/>
            </p:nvSpPr>
            <p:spPr>
              <a:xfrm rot="540000">
                <a:off x="1337145" y="2696099"/>
                <a:ext cx="190987" cy="179840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0" name="任意多边形 519"/>
              <p:cNvSpPr/>
              <p:nvPr/>
            </p:nvSpPr>
            <p:spPr>
              <a:xfrm rot="20304764">
                <a:off x="-1012964" y="3238220"/>
                <a:ext cx="173624" cy="163492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1" name="任意多边形 520"/>
              <p:cNvSpPr/>
              <p:nvPr/>
            </p:nvSpPr>
            <p:spPr>
              <a:xfrm rot="19776369">
                <a:off x="627498" y="3896524"/>
                <a:ext cx="231093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2" name="任意多边形 521"/>
              <p:cNvSpPr/>
              <p:nvPr/>
            </p:nvSpPr>
            <p:spPr>
              <a:xfrm rot="21147409">
                <a:off x="-465931" y="3958652"/>
                <a:ext cx="190987" cy="179840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3" name="任意多边形 522"/>
              <p:cNvSpPr/>
              <p:nvPr/>
            </p:nvSpPr>
            <p:spPr>
              <a:xfrm rot="21300000">
                <a:off x="528779" y="1923935"/>
                <a:ext cx="487828" cy="498032"/>
              </a:xfrm>
              <a:custGeom>
                <a:avLst/>
                <a:gdLst>
                  <a:gd name="connsiteX0" fmla="*/ 378421 w 770173"/>
                  <a:gd name="connsiteY0" fmla="*/ 151612 h 786281"/>
                  <a:gd name="connsiteX1" fmla="*/ 131764 w 770173"/>
                  <a:gd name="connsiteY1" fmla="*/ 398268 h 786281"/>
                  <a:gd name="connsiteX2" fmla="*/ 378421 w 770173"/>
                  <a:gd name="connsiteY2" fmla="*/ 644925 h 786281"/>
                  <a:gd name="connsiteX3" fmla="*/ 625078 w 770173"/>
                  <a:gd name="connsiteY3" fmla="*/ 398268 h 786281"/>
                  <a:gd name="connsiteX4" fmla="*/ 378421 w 770173"/>
                  <a:gd name="connsiteY4" fmla="*/ 151612 h 786281"/>
                  <a:gd name="connsiteX5" fmla="*/ 295853 w 770173"/>
                  <a:gd name="connsiteY5" fmla="*/ 0 h 786281"/>
                  <a:gd name="connsiteX6" fmla="*/ 474320 w 770173"/>
                  <a:gd name="connsiteY6" fmla="*/ 0 h 786281"/>
                  <a:gd name="connsiteX7" fmla="*/ 474320 w 770173"/>
                  <a:gd name="connsiteY7" fmla="*/ 98921 h 786281"/>
                  <a:gd name="connsiteX8" fmla="*/ 502920 w 770173"/>
                  <a:gd name="connsiteY8" fmla="*/ 107799 h 786281"/>
                  <a:gd name="connsiteX9" fmla="*/ 555523 w 770173"/>
                  <a:gd name="connsiteY9" fmla="*/ 136351 h 786281"/>
                  <a:gd name="connsiteX10" fmla="*/ 594990 w 770173"/>
                  <a:gd name="connsiteY10" fmla="*/ 168914 h 786281"/>
                  <a:gd name="connsiteX11" fmla="*/ 680939 w 770173"/>
                  <a:gd name="connsiteY11" fmla="*/ 119292 h 786281"/>
                  <a:gd name="connsiteX12" fmla="*/ 770173 w 770173"/>
                  <a:gd name="connsiteY12" fmla="*/ 273849 h 786281"/>
                  <a:gd name="connsiteX13" fmla="*/ 683620 w 770173"/>
                  <a:gd name="connsiteY13" fmla="*/ 323819 h 786281"/>
                  <a:gd name="connsiteX14" fmla="*/ 685766 w 770173"/>
                  <a:gd name="connsiteY14" fmla="*/ 330730 h 786281"/>
                  <a:gd name="connsiteX15" fmla="*/ 692057 w 770173"/>
                  <a:gd name="connsiteY15" fmla="*/ 393141 h 786281"/>
                  <a:gd name="connsiteX16" fmla="*/ 685766 w 770173"/>
                  <a:gd name="connsiteY16" fmla="*/ 455551 h 786281"/>
                  <a:gd name="connsiteX17" fmla="*/ 683620 w 770173"/>
                  <a:gd name="connsiteY17" fmla="*/ 462462 h 786281"/>
                  <a:gd name="connsiteX18" fmla="*/ 770173 w 770173"/>
                  <a:gd name="connsiteY18" fmla="*/ 512433 h 786281"/>
                  <a:gd name="connsiteX19" fmla="*/ 680939 w 770173"/>
                  <a:gd name="connsiteY19" fmla="*/ 666990 h 786281"/>
                  <a:gd name="connsiteX20" fmla="*/ 594990 w 770173"/>
                  <a:gd name="connsiteY20" fmla="*/ 617367 h 786281"/>
                  <a:gd name="connsiteX21" fmla="*/ 555523 w 770173"/>
                  <a:gd name="connsiteY21" fmla="*/ 649930 h 786281"/>
                  <a:gd name="connsiteX22" fmla="*/ 502920 w 770173"/>
                  <a:gd name="connsiteY22" fmla="*/ 678482 h 786281"/>
                  <a:gd name="connsiteX23" fmla="*/ 474320 w 770173"/>
                  <a:gd name="connsiteY23" fmla="*/ 687360 h 786281"/>
                  <a:gd name="connsiteX24" fmla="*/ 474320 w 770173"/>
                  <a:gd name="connsiteY24" fmla="*/ 786281 h 786281"/>
                  <a:gd name="connsiteX25" fmla="*/ 295853 w 770173"/>
                  <a:gd name="connsiteY25" fmla="*/ 786281 h 786281"/>
                  <a:gd name="connsiteX26" fmla="*/ 295853 w 770173"/>
                  <a:gd name="connsiteY26" fmla="*/ 689041 h 786281"/>
                  <a:gd name="connsiteX27" fmla="*/ 261839 w 770173"/>
                  <a:gd name="connsiteY27" fmla="*/ 678482 h 786281"/>
                  <a:gd name="connsiteX28" fmla="*/ 209236 w 770173"/>
                  <a:gd name="connsiteY28" fmla="*/ 649930 h 786281"/>
                  <a:gd name="connsiteX29" fmla="*/ 171997 w 770173"/>
                  <a:gd name="connsiteY29" fmla="*/ 619205 h 786281"/>
                  <a:gd name="connsiteX30" fmla="*/ 89233 w 770173"/>
                  <a:gd name="connsiteY30" fmla="*/ 666990 h 786281"/>
                  <a:gd name="connsiteX31" fmla="*/ 0 w 770173"/>
                  <a:gd name="connsiteY31" fmla="*/ 512433 h 786281"/>
                  <a:gd name="connsiteX32" fmla="*/ 81961 w 770173"/>
                  <a:gd name="connsiteY32" fmla="*/ 465112 h 786281"/>
                  <a:gd name="connsiteX33" fmla="*/ 78993 w 770173"/>
                  <a:gd name="connsiteY33" fmla="*/ 455551 h 786281"/>
                  <a:gd name="connsiteX34" fmla="*/ 72702 w 770173"/>
                  <a:gd name="connsiteY34" fmla="*/ 393141 h 786281"/>
                  <a:gd name="connsiteX35" fmla="*/ 78993 w 770173"/>
                  <a:gd name="connsiteY35" fmla="*/ 330730 h 786281"/>
                  <a:gd name="connsiteX36" fmla="*/ 81961 w 770173"/>
                  <a:gd name="connsiteY36" fmla="*/ 321169 h 786281"/>
                  <a:gd name="connsiteX37" fmla="*/ 0 w 770173"/>
                  <a:gd name="connsiteY37" fmla="*/ 273849 h 786281"/>
                  <a:gd name="connsiteX38" fmla="*/ 89233 w 770173"/>
                  <a:gd name="connsiteY38" fmla="*/ 119292 h 786281"/>
                  <a:gd name="connsiteX39" fmla="*/ 171997 w 770173"/>
                  <a:gd name="connsiteY39" fmla="*/ 167076 h 786281"/>
                  <a:gd name="connsiteX40" fmla="*/ 209236 w 770173"/>
                  <a:gd name="connsiteY40" fmla="*/ 136351 h 786281"/>
                  <a:gd name="connsiteX41" fmla="*/ 261839 w 770173"/>
                  <a:gd name="connsiteY41" fmla="*/ 107799 h 786281"/>
                  <a:gd name="connsiteX42" fmla="*/ 295853 w 770173"/>
                  <a:gd name="connsiteY42" fmla="*/ 97241 h 78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70173" h="786281">
                    <a:moveTo>
                      <a:pt x="378421" y="151612"/>
                    </a:moveTo>
                    <a:cubicBezTo>
                      <a:pt x="242197" y="151612"/>
                      <a:pt x="131764" y="262044"/>
                      <a:pt x="131764" y="398268"/>
                    </a:cubicBezTo>
                    <a:cubicBezTo>
                      <a:pt x="131764" y="534493"/>
                      <a:pt x="242197" y="644925"/>
                      <a:pt x="378421" y="644925"/>
                    </a:cubicBezTo>
                    <a:cubicBezTo>
                      <a:pt x="514646" y="644925"/>
                      <a:pt x="625078" y="534493"/>
                      <a:pt x="625078" y="398268"/>
                    </a:cubicBezTo>
                    <a:cubicBezTo>
                      <a:pt x="625078" y="262044"/>
                      <a:pt x="514646" y="151612"/>
                      <a:pt x="378421" y="151612"/>
                    </a:cubicBezTo>
                    <a:close/>
                    <a:moveTo>
                      <a:pt x="295853" y="0"/>
                    </a:moveTo>
                    <a:lnTo>
                      <a:pt x="474320" y="0"/>
                    </a:lnTo>
                    <a:lnTo>
                      <a:pt x="474320" y="98921"/>
                    </a:lnTo>
                    <a:lnTo>
                      <a:pt x="502920" y="107799"/>
                    </a:lnTo>
                    <a:cubicBezTo>
                      <a:pt x="521445" y="115634"/>
                      <a:pt x="539048" y="125221"/>
                      <a:pt x="555523" y="136351"/>
                    </a:cubicBezTo>
                    <a:lnTo>
                      <a:pt x="594990" y="168914"/>
                    </a:lnTo>
                    <a:lnTo>
                      <a:pt x="680939" y="119292"/>
                    </a:lnTo>
                    <a:lnTo>
                      <a:pt x="770173" y="273849"/>
                    </a:lnTo>
                    <a:lnTo>
                      <a:pt x="683620" y="323819"/>
                    </a:lnTo>
                    <a:lnTo>
                      <a:pt x="685766" y="330730"/>
                    </a:lnTo>
                    <a:cubicBezTo>
                      <a:pt x="689891" y="350889"/>
                      <a:pt x="692057" y="371762"/>
                      <a:pt x="692057" y="393141"/>
                    </a:cubicBezTo>
                    <a:cubicBezTo>
                      <a:pt x="692057" y="414519"/>
                      <a:pt x="689891" y="435392"/>
                      <a:pt x="685766" y="455551"/>
                    </a:cubicBezTo>
                    <a:lnTo>
                      <a:pt x="683620" y="462462"/>
                    </a:lnTo>
                    <a:lnTo>
                      <a:pt x="770173" y="512433"/>
                    </a:lnTo>
                    <a:lnTo>
                      <a:pt x="680939" y="666990"/>
                    </a:lnTo>
                    <a:lnTo>
                      <a:pt x="594990" y="617367"/>
                    </a:lnTo>
                    <a:lnTo>
                      <a:pt x="555523" y="649930"/>
                    </a:lnTo>
                    <a:cubicBezTo>
                      <a:pt x="539048" y="661060"/>
                      <a:pt x="521445" y="670647"/>
                      <a:pt x="502920" y="678482"/>
                    </a:cubicBezTo>
                    <a:lnTo>
                      <a:pt x="474320" y="687360"/>
                    </a:lnTo>
                    <a:lnTo>
                      <a:pt x="474320" y="786281"/>
                    </a:lnTo>
                    <a:lnTo>
                      <a:pt x="295853" y="786281"/>
                    </a:lnTo>
                    <a:lnTo>
                      <a:pt x="295853" y="689041"/>
                    </a:lnTo>
                    <a:lnTo>
                      <a:pt x="261839" y="678482"/>
                    </a:lnTo>
                    <a:cubicBezTo>
                      <a:pt x="243314" y="670647"/>
                      <a:pt x="225711" y="661060"/>
                      <a:pt x="209236" y="649930"/>
                    </a:cubicBezTo>
                    <a:lnTo>
                      <a:pt x="171997" y="619205"/>
                    </a:lnTo>
                    <a:lnTo>
                      <a:pt x="89233" y="666990"/>
                    </a:lnTo>
                    <a:lnTo>
                      <a:pt x="0" y="512433"/>
                    </a:lnTo>
                    <a:lnTo>
                      <a:pt x="81961" y="465112"/>
                    </a:lnTo>
                    <a:lnTo>
                      <a:pt x="78993" y="455551"/>
                    </a:lnTo>
                    <a:cubicBezTo>
                      <a:pt x="74868" y="435392"/>
                      <a:pt x="72702" y="414519"/>
                      <a:pt x="72702" y="393141"/>
                    </a:cubicBezTo>
                    <a:cubicBezTo>
                      <a:pt x="72702" y="371762"/>
                      <a:pt x="74868" y="350889"/>
                      <a:pt x="78993" y="330730"/>
                    </a:cubicBezTo>
                    <a:lnTo>
                      <a:pt x="81961" y="321169"/>
                    </a:lnTo>
                    <a:lnTo>
                      <a:pt x="0" y="273849"/>
                    </a:lnTo>
                    <a:lnTo>
                      <a:pt x="89233" y="119292"/>
                    </a:lnTo>
                    <a:lnTo>
                      <a:pt x="171997" y="167076"/>
                    </a:lnTo>
                    <a:lnTo>
                      <a:pt x="209236" y="136351"/>
                    </a:lnTo>
                    <a:cubicBezTo>
                      <a:pt x="225711" y="125221"/>
                      <a:pt x="243314" y="115634"/>
                      <a:pt x="261839" y="107799"/>
                    </a:cubicBezTo>
                    <a:lnTo>
                      <a:pt x="295853" y="972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24" name="组合 523"/>
              <p:cNvGrpSpPr/>
              <p:nvPr/>
            </p:nvGrpSpPr>
            <p:grpSpPr>
              <a:xfrm>
                <a:off x="-596087" y="1622156"/>
                <a:ext cx="308809" cy="308809"/>
                <a:chOff x="3404393" y="1190304"/>
                <a:chExt cx="1066092" cy="1066091"/>
              </a:xfrm>
              <a:solidFill>
                <a:srgbClr val="E87071"/>
              </a:solidFill>
            </p:grpSpPr>
            <p:sp>
              <p:nvSpPr>
                <p:cNvPr id="703" name="矩形 70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4" name="矩形 70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5" name="矩形 70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6" name="矩形 70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7" name="矩形 70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8" name="矩形 70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9" name="矩形 70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0" name="矩形 70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1" name="矩形 71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2" name="矩形 71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3" name="矩形 71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4" name="矩形 71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5" name="任意多边形 71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6" name="任意多边形 71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7" name="任意多边形 716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25" name="任意多边形 524"/>
              <p:cNvSpPr/>
              <p:nvPr/>
            </p:nvSpPr>
            <p:spPr>
              <a:xfrm>
                <a:off x="-3840" y="3374817"/>
                <a:ext cx="695729" cy="695728"/>
              </a:xfrm>
              <a:custGeom>
                <a:avLst/>
                <a:gdLst>
                  <a:gd name="connsiteX0" fmla="*/ 441182 w 889882"/>
                  <a:gd name="connsiteY0" fmla="*/ 266316 h 889881"/>
                  <a:gd name="connsiteX1" fmla="*/ 268444 w 889882"/>
                  <a:gd name="connsiteY1" fmla="*/ 439053 h 889881"/>
                  <a:gd name="connsiteX2" fmla="*/ 441182 w 889882"/>
                  <a:gd name="connsiteY2" fmla="*/ 611790 h 889881"/>
                  <a:gd name="connsiteX3" fmla="*/ 613919 w 889882"/>
                  <a:gd name="connsiteY3" fmla="*/ 439053 h 889881"/>
                  <a:gd name="connsiteX4" fmla="*/ 441182 w 889882"/>
                  <a:gd name="connsiteY4" fmla="*/ 266316 h 889881"/>
                  <a:gd name="connsiteX5" fmla="*/ 388980 w 889882"/>
                  <a:gd name="connsiteY5" fmla="*/ 0 h 889881"/>
                  <a:gd name="connsiteX6" fmla="*/ 500903 w 889882"/>
                  <a:gd name="connsiteY6" fmla="*/ 0 h 889881"/>
                  <a:gd name="connsiteX7" fmla="*/ 500903 w 889882"/>
                  <a:gd name="connsiteY7" fmla="*/ 60161 h 889881"/>
                  <a:gd name="connsiteX8" fmla="*/ 524838 w 889882"/>
                  <a:gd name="connsiteY8" fmla="*/ 62573 h 889881"/>
                  <a:gd name="connsiteX9" fmla="*/ 589495 w 889882"/>
                  <a:gd name="connsiteY9" fmla="*/ 82644 h 889881"/>
                  <a:gd name="connsiteX10" fmla="*/ 618948 w 889882"/>
                  <a:gd name="connsiteY10" fmla="*/ 31630 h 889881"/>
                  <a:gd name="connsiteX11" fmla="*/ 715876 w 889882"/>
                  <a:gd name="connsiteY11" fmla="*/ 87591 h 889881"/>
                  <a:gd name="connsiteX12" fmla="*/ 686033 w 889882"/>
                  <a:gd name="connsiteY12" fmla="*/ 139281 h 889881"/>
                  <a:gd name="connsiteX13" fmla="*/ 721707 w 889882"/>
                  <a:gd name="connsiteY13" fmla="*/ 168715 h 889881"/>
                  <a:gd name="connsiteX14" fmla="*/ 750665 w 889882"/>
                  <a:gd name="connsiteY14" fmla="*/ 203812 h 889881"/>
                  <a:gd name="connsiteX15" fmla="*/ 802290 w 889882"/>
                  <a:gd name="connsiteY15" fmla="*/ 174007 h 889881"/>
                  <a:gd name="connsiteX16" fmla="*/ 858251 w 889882"/>
                  <a:gd name="connsiteY16" fmla="*/ 270935 h 889881"/>
                  <a:gd name="connsiteX17" fmla="*/ 807553 w 889882"/>
                  <a:gd name="connsiteY17" fmla="*/ 300205 h 889881"/>
                  <a:gd name="connsiteX18" fmla="*/ 827848 w 889882"/>
                  <a:gd name="connsiteY18" fmla="*/ 365584 h 889881"/>
                  <a:gd name="connsiteX19" fmla="*/ 830207 w 889882"/>
                  <a:gd name="connsiteY19" fmla="*/ 388980 h 889881"/>
                  <a:gd name="connsiteX20" fmla="*/ 889882 w 889882"/>
                  <a:gd name="connsiteY20" fmla="*/ 388980 h 889881"/>
                  <a:gd name="connsiteX21" fmla="*/ 889882 w 889882"/>
                  <a:gd name="connsiteY21" fmla="*/ 500903 h 889881"/>
                  <a:gd name="connsiteX22" fmla="*/ 830029 w 889882"/>
                  <a:gd name="connsiteY22" fmla="*/ 500903 h 889881"/>
                  <a:gd name="connsiteX23" fmla="*/ 827848 w 889882"/>
                  <a:gd name="connsiteY23" fmla="*/ 522539 h 889881"/>
                  <a:gd name="connsiteX24" fmla="*/ 807090 w 889882"/>
                  <a:gd name="connsiteY24" fmla="*/ 589410 h 889881"/>
                  <a:gd name="connsiteX25" fmla="*/ 858251 w 889882"/>
                  <a:gd name="connsiteY25" fmla="*/ 618948 h 889881"/>
                  <a:gd name="connsiteX26" fmla="*/ 802290 w 889882"/>
                  <a:gd name="connsiteY26" fmla="*/ 715876 h 889881"/>
                  <a:gd name="connsiteX27" fmla="*/ 749682 w 889882"/>
                  <a:gd name="connsiteY27" fmla="*/ 685502 h 889881"/>
                  <a:gd name="connsiteX28" fmla="*/ 721707 w 889882"/>
                  <a:gd name="connsiteY28" fmla="*/ 719408 h 889881"/>
                  <a:gd name="connsiteX29" fmla="*/ 685345 w 889882"/>
                  <a:gd name="connsiteY29" fmla="*/ 749409 h 889881"/>
                  <a:gd name="connsiteX30" fmla="*/ 715876 w 889882"/>
                  <a:gd name="connsiteY30" fmla="*/ 802290 h 889881"/>
                  <a:gd name="connsiteX31" fmla="*/ 618948 w 889882"/>
                  <a:gd name="connsiteY31" fmla="*/ 858252 h 889881"/>
                  <a:gd name="connsiteX32" fmla="*/ 588634 w 889882"/>
                  <a:gd name="connsiteY32" fmla="*/ 805746 h 889881"/>
                  <a:gd name="connsiteX33" fmla="*/ 524838 w 889882"/>
                  <a:gd name="connsiteY33" fmla="*/ 825549 h 889881"/>
                  <a:gd name="connsiteX34" fmla="*/ 500903 w 889882"/>
                  <a:gd name="connsiteY34" fmla="*/ 827962 h 889881"/>
                  <a:gd name="connsiteX35" fmla="*/ 500903 w 889882"/>
                  <a:gd name="connsiteY35" fmla="*/ 889881 h 889881"/>
                  <a:gd name="connsiteX36" fmla="*/ 388980 w 889882"/>
                  <a:gd name="connsiteY36" fmla="*/ 889881 h 889881"/>
                  <a:gd name="connsiteX37" fmla="*/ 388980 w 889882"/>
                  <a:gd name="connsiteY37" fmla="*/ 827676 h 889881"/>
                  <a:gd name="connsiteX38" fmla="*/ 367883 w 889882"/>
                  <a:gd name="connsiteY38" fmla="*/ 825549 h 889881"/>
                  <a:gd name="connsiteX39" fmla="*/ 301681 w 889882"/>
                  <a:gd name="connsiteY39" fmla="*/ 804998 h 889881"/>
                  <a:gd name="connsiteX40" fmla="*/ 270935 w 889882"/>
                  <a:gd name="connsiteY40" fmla="*/ 858252 h 889881"/>
                  <a:gd name="connsiteX41" fmla="*/ 174007 w 889882"/>
                  <a:gd name="connsiteY41" fmla="*/ 802290 h 889881"/>
                  <a:gd name="connsiteX42" fmla="*/ 205454 w 889882"/>
                  <a:gd name="connsiteY42" fmla="*/ 747823 h 889881"/>
                  <a:gd name="connsiteX43" fmla="*/ 171014 w 889882"/>
                  <a:gd name="connsiteY43" fmla="*/ 719408 h 889881"/>
                  <a:gd name="connsiteX44" fmla="*/ 142123 w 889882"/>
                  <a:gd name="connsiteY44" fmla="*/ 684392 h 889881"/>
                  <a:gd name="connsiteX45" fmla="*/ 87591 w 889882"/>
                  <a:gd name="connsiteY45" fmla="*/ 715876 h 889881"/>
                  <a:gd name="connsiteX46" fmla="*/ 31630 w 889882"/>
                  <a:gd name="connsiteY46" fmla="*/ 618948 h 889881"/>
                  <a:gd name="connsiteX47" fmla="*/ 85199 w 889882"/>
                  <a:gd name="connsiteY47" fmla="*/ 588019 h 889881"/>
                  <a:gd name="connsiteX48" fmla="*/ 64873 w 889882"/>
                  <a:gd name="connsiteY48" fmla="*/ 522539 h 889881"/>
                  <a:gd name="connsiteX49" fmla="*/ 62692 w 889882"/>
                  <a:gd name="connsiteY49" fmla="*/ 500903 h 889881"/>
                  <a:gd name="connsiteX50" fmla="*/ 0 w 889882"/>
                  <a:gd name="connsiteY50" fmla="*/ 500903 h 889881"/>
                  <a:gd name="connsiteX51" fmla="*/ 0 w 889882"/>
                  <a:gd name="connsiteY51" fmla="*/ 388980 h 889881"/>
                  <a:gd name="connsiteX52" fmla="*/ 62514 w 889882"/>
                  <a:gd name="connsiteY52" fmla="*/ 388980 h 889881"/>
                  <a:gd name="connsiteX53" fmla="*/ 64873 w 889882"/>
                  <a:gd name="connsiteY53" fmla="*/ 365584 h 889881"/>
                  <a:gd name="connsiteX54" fmla="*/ 84736 w 889882"/>
                  <a:gd name="connsiteY54" fmla="*/ 301596 h 889881"/>
                  <a:gd name="connsiteX55" fmla="*/ 31630 w 889882"/>
                  <a:gd name="connsiteY55" fmla="*/ 270935 h 889881"/>
                  <a:gd name="connsiteX56" fmla="*/ 87591 w 889882"/>
                  <a:gd name="connsiteY56" fmla="*/ 174007 h 889881"/>
                  <a:gd name="connsiteX57" fmla="*/ 141139 w 889882"/>
                  <a:gd name="connsiteY57" fmla="*/ 204923 h 889881"/>
                  <a:gd name="connsiteX58" fmla="*/ 171014 w 889882"/>
                  <a:gd name="connsiteY58" fmla="*/ 168715 h 889881"/>
                  <a:gd name="connsiteX59" fmla="*/ 204766 w 889882"/>
                  <a:gd name="connsiteY59" fmla="*/ 140867 h 889881"/>
                  <a:gd name="connsiteX60" fmla="*/ 174007 w 889882"/>
                  <a:gd name="connsiteY60" fmla="*/ 87591 h 889881"/>
                  <a:gd name="connsiteX61" fmla="*/ 270935 w 889882"/>
                  <a:gd name="connsiteY61" fmla="*/ 31630 h 889881"/>
                  <a:gd name="connsiteX62" fmla="*/ 300819 w 889882"/>
                  <a:gd name="connsiteY62" fmla="*/ 83391 h 889881"/>
                  <a:gd name="connsiteX63" fmla="*/ 367883 w 889882"/>
                  <a:gd name="connsiteY63" fmla="*/ 62573 h 889881"/>
                  <a:gd name="connsiteX64" fmla="*/ 388980 w 889882"/>
                  <a:gd name="connsiteY64" fmla="*/ 60447 h 8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889882" h="889881">
                    <a:moveTo>
                      <a:pt x="441182" y="266316"/>
                    </a:moveTo>
                    <a:cubicBezTo>
                      <a:pt x="345781" y="266316"/>
                      <a:pt x="268444" y="343653"/>
                      <a:pt x="268444" y="439053"/>
                    </a:cubicBezTo>
                    <a:cubicBezTo>
                      <a:pt x="268444" y="534453"/>
                      <a:pt x="345781" y="611790"/>
                      <a:pt x="441182" y="611790"/>
                    </a:cubicBezTo>
                    <a:cubicBezTo>
                      <a:pt x="536582" y="611790"/>
                      <a:pt x="613919" y="534453"/>
                      <a:pt x="613919" y="439053"/>
                    </a:cubicBezTo>
                    <a:cubicBezTo>
                      <a:pt x="613919" y="343653"/>
                      <a:pt x="536582" y="266316"/>
                      <a:pt x="441182" y="266316"/>
                    </a:cubicBezTo>
                    <a:close/>
                    <a:moveTo>
                      <a:pt x="388980" y="0"/>
                    </a:moveTo>
                    <a:lnTo>
                      <a:pt x="500903" y="0"/>
                    </a:lnTo>
                    <a:lnTo>
                      <a:pt x="500903" y="60161"/>
                    </a:lnTo>
                    <a:lnTo>
                      <a:pt x="524838" y="62573"/>
                    </a:lnTo>
                    <a:lnTo>
                      <a:pt x="589495" y="82644"/>
                    </a:lnTo>
                    <a:lnTo>
                      <a:pt x="618948" y="31630"/>
                    </a:lnTo>
                    <a:lnTo>
                      <a:pt x="715876" y="87591"/>
                    </a:lnTo>
                    <a:lnTo>
                      <a:pt x="686033" y="139281"/>
                    </a:lnTo>
                    <a:lnTo>
                      <a:pt x="721707" y="168715"/>
                    </a:lnTo>
                    <a:lnTo>
                      <a:pt x="750665" y="203812"/>
                    </a:lnTo>
                    <a:lnTo>
                      <a:pt x="802290" y="174007"/>
                    </a:lnTo>
                    <a:lnTo>
                      <a:pt x="858251" y="270935"/>
                    </a:lnTo>
                    <a:lnTo>
                      <a:pt x="807553" y="300205"/>
                    </a:lnTo>
                    <a:lnTo>
                      <a:pt x="827848" y="365584"/>
                    </a:lnTo>
                    <a:lnTo>
                      <a:pt x="830207" y="388980"/>
                    </a:lnTo>
                    <a:lnTo>
                      <a:pt x="889882" y="388980"/>
                    </a:lnTo>
                    <a:lnTo>
                      <a:pt x="889882" y="500903"/>
                    </a:lnTo>
                    <a:lnTo>
                      <a:pt x="830029" y="500903"/>
                    </a:lnTo>
                    <a:lnTo>
                      <a:pt x="827848" y="522539"/>
                    </a:lnTo>
                    <a:lnTo>
                      <a:pt x="807090" y="589410"/>
                    </a:lnTo>
                    <a:lnTo>
                      <a:pt x="858251" y="618948"/>
                    </a:lnTo>
                    <a:lnTo>
                      <a:pt x="802290" y="715876"/>
                    </a:lnTo>
                    <a:lnTo>
                      <a:pt x="749682" y="685502"/>
                    </a:lnTo>
                    <a:lnTo>
                      <a:pt x="721707" y="719408"/>
                    </a:lnTo>
                    <a:lnTo>
                      <a:pt x="685345" y="749409"/>
                    </a:lnTo>
                    <a:lnTo>
                      <a:pt x="715876" y="802290"/>
                    </a:lnTo>
                    <a:lnTo>
                      <a:pt x="618948" y="858252"/>
                    </a:lnTo>
                    <a:lnTo>
                      <a:pt x="588634" y="805746"/>
                    </a:lnTo>
                    <a:lnTo>
                      <a:pt x="524838" y="825549"/>
                    </a:lnTo>
                    <a:lnTo>
                      <a:pt x="500903" y="827962"/>
                    </a:lnTo>
                    <a:lnTo>
                      <a:pt x="500903" y="889881"/>
                    </a:lnTo>
                    <a:lnTo>
                      <a:pt x="388980" y="889881"/>
                    </a:lnTo>
                    <a:lnTo>
                      <a:pt x="388980" y="827676"/>
                    </a:lnTo>
                    <a:lnTo>
                      <a:pt x="367883" y="825549"/>
                    </a:lnTo>
                    <a:lnTo>
                      <a:pt x="301681" y="804998"/>
                    </a:lnTo>
                    <a:lnTo>
                      <a:pt x="270935" y="858252"/>
                    </a:lnTo>
                    <a:lnTo>
                      <a:pt x="174007" y="802290"/>
                    </a:lnTo>
                    <a:lnTo>
                      <a:pt x="205454" y="747823"/>
                    </a:lnTo>
                    <a:lnTo>
                      <a:pt x="171014" y="719408"/>
                    </a:lnTo>
                    <a:lnTo>
                      <a:pt x="142123" y="684392"/>
                    </a:lnTo>
                    <a:lnTo>
                      <a:pt x="87591" y="715876"/>
                    </a:lnTo>
                    <a:lnTo>
                      <a:pt x="31630" y="618948"/>
                    </a:lnTo>
                    <a:lnTo>
                      <a:pt x="85199" y="588019"/>
                    </a:lnTo>
                    <a:lnTo>
                      <a:pt x="64873" y="522539"/>
                    </a:lnTo>
                    <a:lnTo>
                      <a:pt x="62692" y="500903"/>
                    </a:lnTo>
                    <a:lnTo>
                      <a:pt x="0" y="500903"/>
                    </a:lnTo>
                    <a:lnTo>
                      <a:pt x="0" y="388980"/>
                    </a:lnTo>
                    <a:lnTo>
                      <a:pt x="62514" y="388980"/>
                    </a:lnTo>
                    <a:lnTo>
                      <a:pt x="64873" y="365584"/>
                    </a:lnTo>
                    <a:lnTo>
                      <a:pt x="84736" y="301596"/>
                    </a:lnTo>
                    <a:lnTo>
                      <a:pt x="31630" y="270935"/>
                    </a:lnTo>
                    <a:lnTo>
                      <a:pt x="87591" y="174007"/>
                    </a:lnTo>
                    <a:lnTo>
                      <a:pt x="141139" y="204923"/>
                    </a:lnTo>
                    <a:lnTo>
                      <a:pt x="171014" y="168715"/>
                    </a:lnTo>
                    <a:lnTo>
                      <a:pt x="204766" y="140867"/>
                    </a:lnTo>
                    <a:lnTo>
                      <a:pt x="174007" y="87591"/>
                    </a:lnTo>
                    <a:lnTo>
                      <a:pt x="270935" y="31630"/>
                    </a:lnTo>
                    <a:lnTo>
                      <a:pt x="300819" y="83391"/>
                    </a:lnTo>
                    <a:lnTo>
                      <a:pt x="367883" y="62573"/>
                    </a:lnTo>
                    <a:lnTo>
                      <a:pt x="388980" y="60447"/>
                    </a:lnTo>
                    <a:close/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115249" y="3495767"/>
                <a:ext cx="452013" cy="452013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7" name="组合 526"/>
              <p:cNvGrpSpPr/>
              <p:nvPr/>
            </p:nvGrpSpPr>
            <p:grpSpPr>
              <a:xfrm>
                <a:off x="615869" y="2738612"/>
                <a:ext cx="797622" cy="789722"/>
                <a:chOff x="7839570" y="2453897"/>
                <a:chExt cx="373659" cy="373658"/>
              </a:xfrm>
              <a:solidFill>
                <a:schemeClr val="accent2"/>
              </a:solidFill>
            </p:grpSpPr>
            <p:sp>
              <p:nvSpPr>
                <p:cNvPr id="689" name="矩形 688"/>
                <p:cNvSpPr/>
                <p:nvPr/>
              </p:nvSpPr>
              <p:spPr>
                <a:xfrm>
                  <a:off x="8002901" y="24538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0" name="矩形 689"/>
                <p:cNvSpPr/>
                <p:nvPr/>
              </p:nvSpPr>
              <p:spPr>
                <a:xfrm rot="1800000">
                  <a:off x="8089701" y="247715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1" name="矩形 690"/>
                <p:cNvSpPr/>
                <p:nvPr/>
              </p:nvSpPr>
              <p:spPr>
                <a:xfrm rot="3600000">
                  <a:off x="8153243" y="254069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2" name="矩形 691"/>
                <p:cNvSpPr/>
                <p:nvPr/>
              </p:nvSpPr>
              <p:spPr>
                <a:xfrm rot="5400000">
                  <a:off x="8176501" y="2627496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3" name="矩形 692"/>
                <p:cNvSpPr/>
                <p:nvPr/>
              </p:nvSpPr>
              <p:spPr>
                <a:xfrm rot="7200000">
                  <a:off x="8153243" y="2714296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4" name="矩形 693"/>
                <p:cNvSpPr/>
                <p:nvPr/>
              </p:nvSpPr>
              <p:spPr>
                <a:xfrm rot="9000000">
                  <a:off x="8089701" y="2777838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5" name="矩形 694"/>
                <p:cNvSpPr/>
                <p:nvPr/>
              </p:nvSpPr>
              <p:spPr>
                <a:xfrm rot="10800000">
                  <a:off x="8002901" y="280109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6" name="矩形 695"/>
                <p:cNvSpPr/>
                <p:nvPr/>
              </p:nvSpPr>
              <p:spPr>
                <a:xfrm rot="12600000">
                  <a:off x="7916101" y="2777839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7" name="矩形 696"/>
                <p:cNvSpPr/>
                <p:nvPr/>
              </p:nvSpPr>
              <p:spPr>
                <a:xfrm rot="14400000">
                  <a:off x="7852559" y="27142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8" name="矩形 697"/>
                <p:cNvSpPr/>
                <p:nvPr/>
              </p:nvSpPr>
              <p:spPr>
                <a:xfrm rot="16200000">
                  <a:off x="7829302" y="26274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9" name="矩形 698"/>
                <p:cNvSpPr/>
                <p:nvPr/>
              </p:nvSpPr>
              <p:spPr>
                <a:xfrm rot="18000000">
                  <a:off x="7852559" y="25406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0" name="矩形 699"/>
                <p:cNvSpPr/>
                <p:nvPr/>
              </p:nvSpPr>
              <p:spPr>
                <a:xfrm rot="19800000">
                  <a:off x="7916101" y="247715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1" name="任意多边形 700"/>
                <p:cNvSpPr/>
                <p:nvPr/>
              </p:nvSpPr>
              <p:spPr>
                <a:xfrm>
                  <a:off x="7863488" y="2476849"/>
                  <a:ext cx="327015" cy="327016"/>
                </a:xfrm>
                <a:custGeom>
                  <a:avLst/>
                  <a:gdLst>
                    <a:gd name="connsiteX0" fmla="*/ 162142 w 327015"/>
                    <a:gd name="connsiteY0" fmla="*/ 28994 h 327016"/>
                    <a:gd name="connsiteX1" fmla="*/ 27011 w 327015"/>
                    <a:gd name="connsiteY1" fmla="*/ 164125 h 327016"/>
                    <a:gd name="connsiteX2" fmla="*/ 162142 w 327015"/>
                    <a:gd name="connsiteY2" fmla="*/ 299255 h 327016"/>
                    <a:gd name="connsiteX3" fmla="*/ 297272 w 327015"/>
                    <a:gd name="connsiteY3" fmla="*/ 164125 h 327016"/>
                    <a:gd name="connsiteX4" fmla="*/ 162142 w 327015"/>
                    <a:gd name="connsiteY4" fmla="*/ 28994 h 327016"/>
                    <a:gd name="connsiteX5" fmla="*/ 163508 w 327015"/>
                    <a:gd name="connsiteY5" fmla="*/ 0 h 327016"/>
                    <a:gd name="connsiteX6" fmla="*/ 327015 w 327015"/>
                    <a:gd name="connsiteY6" fmla="*/ 163508 h 327016"/>
                    <a:gd name="connsiteX7" fmla="*/ 163508 w 327015"/>
                    <a:gd name="connsiteY7" fmla="*/ 327016 h 327016"/>
                    <a:gd name="connsiteX8" fmla="*/ 0 w 327015"/>
                    <a:gd name="connsiteY8" fmla="*/ 163508 h 327016"/>
                    <a:gd name="connsiteX9" fmla="*/ 163508 w 327015"/>
                    <a:gd name="connsiteY9" fmla="*/ 0 h 32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7015" h="327016">
                      <a:moveTo>
                        <a:pt x="162142" y="28994"/>
                      </a:moveTo>
                      <a:cubicBezTo>
                        <a:pt x="87511" y="28994"/>
                        <a:pt x="27011" y="89494"/>
                        <a:pt x="27011" y="164125"/>
                      </a:cubicBezTo>
                      <a:cubicBezTo>
                        <a:pt x="27011" y="238755"/>
                        <a:pt x="87511" y="299255"/>
                        <a:pt x="162142" y="299255"/>
                      </a:cubicBezTo>
                      <a:cubicBezTo>
                        <a:pt x="236772" y="299255"/>
                        <a:pt x="297272" y="238755"/>
                        <a:pt x="297272" y="164125"/>
                      </a:cubicBezTo>
                      <a:cubicBezTo>
                        <a:pt x="297272" y="89494"/>
                        <a:pt x="236772" y="28994"/>
                        <a:pt x="162142" y="28994"/>
                      </a:cubicBezTo>
                      <a:close/>
                      <a:moveTo>
                        <a:pt x="163508" y="0"/>
                      </a:moveTo>
                      <a:cubicBezTo>
                        <a:pt x="253810" y="0"/>
                        <a:pt x="327015" y="73205"/>
                        <a:pt x="327015" y="163508"/>
                      </a:cubicBezTo>
                      <a:cubicBezTo>
                        <a:pt x="327015" y="253811"/>
                        <a:pt x="253810" y="327016"/>
                        <a:pt x="163508" y="327016"/>
                      </a:cubicBezTo>
                      <a:cubicBezTo>
                        <a:pt x="73205" y="327016"/>
                        <a:pt x="0" y="253811"/>
                        <a:pt x="0" y="163508"/>
                      </a:cubicBezTo>
                      <a:cubicBezTo>
                        <a:pt x="0" y="73205"/>
                        <a:pt x="73205" y="0"/>
                        <a:pt x="1635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2" name="任意多边形 701"/>
                <p:cNvSpPr/>
                <p:nvPr/>
              </p:nvSpPr>
              <p:spPr>
                <a:xfrm>
                  <a:off x="7904167" y="2518628"/>
                  <a:ext cx="244020" cy="244020"/>
                </a:xfrm>
                <a:custGeom>
                  <a:avLst/>
                  <a:gdLst>
                    <a:gd name="connsiteX0" fmla="*/ 150008 w 244020"/>
                    <a:gd name="connsiteY0" fmla="*/ 23440 h 244020"/>
                    <a:gd name="connsiteX1" fmla="*/ 138474 w 244020"/>
                    <a:gd name="connsiteY1" fmla="*/ 45133 h 244020"/>
                    <a:gd name="connsiteX2" fmla="*/ 129633 w 244020"/>
                    <a:gd name="connsiteY2" fmla="*/ 43454 h 244020"/>
                    <a:gd name="connsiteX3" fmla="*/ 114512 w 244020"/>
                    <a:gd name="connsiteY3" fmla="*/ 43585 h 244020"/>
                    <a:gd name="connsiteX4" fmla="*/ 102559 w 244020"/>
                    <a:gd name="connsiteY4" fmla="*/ 46021 h 244020"/>
                    <a:gd name="connsiteX5" fmla="*/ 89763 w 244020"/>
                    <a:gd name="connsiteY5" fmla="*/ 25544 h 244020"/>
                    <a:gd name="connsiteX6" fmla="*/ 51524 w 244020"/>
                    <a:gd name="connsiteY6" fmla="*/ 49438 h 244020"/>
                    <a:gd name="connsiteX7" fmla="*/ 64195 w 244020"/>
                    <a:gd name="connsiteY7" fmla="*/ 69717 h 244020"/>
                    <a:gd name="connsiteX8" fmla="*/ 62399 w 244020"/>
                    <a:gd name="connsiteY8" fmla="*/ 71498 h 244020"/>
                    <a:gd name="connsiteX9" fmla="*/ 53592 w 244020"/>
                    <a:gd name="connsiteY9" fmla="*/ 84675 h 244020"/>
                    <a:gd name="connsiteX10" fmla="*/ 47593 w 244020"/>
                    <a:gd name="connsiteY10" fmla="*/ 99344 h 244020"/>
                    <a:gd name="connsiteX11" fmla="*/ 47121 w 244020"/>
                    <a:gd name="connsiteY11" fmla="*/ 101828 h 244020"/>
                    <a:gd name="connsiteX12" fmla="*/ 23224 w 244020"/>
                    <a:gd name="connsiteY12" fmla="*/ 102663 h 244020"/>
                    <a:gd name="connsiteX13" fmla="*/ 24797 w 244020"/>
                    <a:gd name="connsiteY13" fmla="*/ 147727 h 244020"/>
                    <a:gd name="connsiteX14" fmla="*/ 48929 w 244020"/>
                    <a:gd name="connsiteY14" fmla="*/ 146884 h 244020"/>
                    <a:gd name="connsiteX15" fmla="*/ 53593 w 244020"/>
                    <a:gd name="connsiteY15" fmla="*/ 158156 h 244020"/>
                    <a:gd name="connsiteX16" fmla="*/ 61941 w 244020"/>
                    <a:gd name="connsiteY16" fmla="*/ 170765 h 244020"/>
                    <a:gd name="connsiteX17" fmla="*/ 68277 w 244020"/>
                    <a:gd name="connsiteY17" fmla="*/ 177155 h 244020"/>
                    <a:gd name="connsiteX18" fmla="*/ 56742 w 244020"/>
                    <a:gd name="connsiteY18" fmla="*/ 198848 h 244020"/>
                    <a:gd name="connsiteX19" fmla="*/ 96556 w 244020"/>
                    <a:gd name="connsiteY19" fmla="*/ 220017 h 244020"/>
                    <a:gd name="connsiteX20" fmla="*/ 108290 w 244020"/>
                    <a:gd name="connsiteY20" fmla="*/ 197950 h 244020"/>
                    <a:gd name="connsiteX21" fmla="*/ 115723 w 244020"/>
                    <a:gd name="connsiteY21" fmla="*/ 199362 h 244020"/>
                    <a:gd name="connsiteX22" fmla="*/ 130844 w 244020"/>
                    <a:gd name="connsiteY22" fmla="*/ 199231 h 244020"/>
                    <a:gd name="connsiteX23" fmla="*/ 143511 w 244020"/>
                    <a:gd name="connsiteY23" fmla="*/ 196649 h 244020"/>
                    <a:gd name="connsiteX24" fmla="*/ 156800 w 244020"/>
                    <a:gd name="connsiteY24" fmla="*/ 217914 h 244020"/>
                    <a:gd name="connsiteX25" fmla="*/ 195040 w 244020"/>
                    <a:gd name="connsiteY25" fmla="*/ 194019 h 244020"/>
                    <a:gd name="connsiteX26" fmla="*/ 181658 w 244020"/>
                    <a:gd name="connsiteY26" fmla="*/ 172605 h 244020"/>
                    <a:gd name="connsiteX27" fmla="*/ 182957 w 244020"/>
                    <a:gd name="connsiteY27" fmla="*/ 171317 h 244020"/>
                    <a:gd name="connsiteX28" fmla="*/ 191763 w 244020"/>
                    <a:gd name="connsiteY28" fmla="*/ 158141 h 244020"/>
                    <a:gd name="connsiteX29" fmla="*/ 197762 w 244020"/>
                    <a:gd name="connsiteY29" fmla="*/ 143472 h 244020"/>
                    <a:gd name="connsiteX30" fmla="*/ 198103 w 244020"/>
                    <a:gd name="connsiteY30" fmla="*/ 141676 h 244020"/>
                    <a:gd name="connsiteX31" fmla="*/ 223340 w 244020"/>
                    <a:gd name="connsiteY31" fmla="*/ 140794 h 244020"/>
                    <a:gd name="connsiteX32" fmla="*/ 221766 w 244020"/>
                    <a:gd name="connsiteY32" fmla="*/ 95730 h 244020"/>
                    <a:gd name="connsiteX33" fmla="*/ 196706 w 244020"/>
                    <a:gd name="connsiteY33" fmla="*/ 96606 h 244020"/>
                    <a:gd name="connsiteX34" fmla="*/ 191764 w 244020"/>
                    <a:gd name="connsiteY34" fmla="*/ 84660 h 244020"/>
                    <a:gd name="connsiteX35" fmla="*/ 183415 w 244020"/>
                    <a:gd name="connsiteY35" fmla="*/ 72051 h 244020"/>
                    <a:gd name="connsiteX36" fmla="*/ 178088 w 244020"/>
                    <a:gd name="connsiteY36" fmla="*/ 66677 h 244020"/>
                    <a:gd name="connsiteX37" fmla="*/ 189822 w 244020"/>
                    <a:gd name="connsiteY37" fmla="*/ 44610 h 244020"/>
                    <a:gd name="connsiteX38" fmla="*/ 122010 w 244020"/>
                    <a:gd name="connsiteY38" fmla="*/ 0 h 244020"/>
                    <a:gd name="connsiteX39" fmla="*/ 244020 w 244020"/>
                    <a:gd name="connsiteY39" fmla="*/ 122010 h 244020"/>
                    <a:gd name="connsiteX40" fmla="*/ 122010 w 244020"/>
                    <a:gd name="connsiteY40" fmla="*/ 244020 h 244020"/>
                    <a:gd name="connsiteX41" fmla="*/ 0 w 244020"/>
                    <a:gd name="connsiteY41" fmla="*/ 122010 h 244020"/>
                    <a:gd name="connsiteX42" fmla="*/ 122010 w 244020"/>
                    <a:gd name="connsiteY42" fmla="*/ 0 h 24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44020" h="244020">
                      <a:moveTo>
                        <a:pt x="150008" y="23440"/>
                      </a:moveTo>
                      <a:lnTo>
                        <a:pt x="138474" y="45133"/>
                      </a:lnTo>
                      <a:lnTo>
                        <a:pt x="129633" y="43454"/>
                      </a:lnTo>
                      <a:cubicBezTo>
                        <a:pt x="124571" y="43005"/>
                        <a:pt x="119507" y="43056"/>
                        <a:pt x="114512" y="43585"/>
                      </a:cubicBezTo>
                      <a:lnTo>
                        <a:pt x="102559" y="46021"/>
                      </a:lnTo>
                      <a:lnTo>
                        <a:pt x="89763" y="25544"/>
                      </a:lnTo>
                      <a:lnTo>
                        <a:pt x="51524" y="49438"/>
                      </a:lnTo>
                      <a:lnTo>
                        <a:pt x="64195" y="69717"/>
                      </a:lnTo>
                      <a:lnTo>
                        <a:pt x="62399" y="71498"/>
                      </a:lnTo>
                      <a:cubicBezTo>
                        <a:pt x="59088" y="75505"/>
                        <a:pt x="56128" y="79905"/>
                        <a:pt x="53592" y="84675"/>
                      </a:cubicBezTo>
                      <a:cubicBezTo>
                        <a:pt x="51057" y="89444"/>
                        <a:pt x="49064" y="94358"/>
                        <a:pt x="47593" y="99344"/>
                      </a:cubicBezTo>
                      <a:lnTo>
                        <a:pt x="47121" y="101828"/>
                      </a:lnTo>
                      <a:lnTo>
                        <a:pt x="23224" y="102663"/>
                      </a:lnTo>
                      <a:lnTo>
                        <a:pt x="24797" y="147727"/>
                      </a:lnTo>
                      <a:lnTo>
                        <a:pt x="48929" y="146884"/>
                      </a:lnTo>
                      <a:lnTo>
                        <a:pt x="53593" y="158156"/>
                      </a:lnTo>
                      <a:cubicBezTo>
                        <a:pt x="55948" y="162593"/>
                        <a:pt x="58738" y="166820"/>
                        <a:pt x="61941" y="170765"/>
                      </a:cubicBezTo>
                      <a:lnTo>
                        <a:pt x="68277" y="177155"/>
                      </a:lnTo>
                      <a:lnTo>
                        <a:pt x="56742" y="198848"/>
                      </a:lnTo>
                      <a:lnTo>
                        <a:pt x="96556" y="220017"/>
                      </a:lnTo>
                      <a:lnTo>
                        <a:pt x="108290" y="197950"/>
                      </a:lnTo>
                      <a:lnTo>
                        <a:pt x="115723" y="199362"/>
                      </a:lnTo>
                      <a:cubicBezTo>
                        <a:pt x="120785" y="199811"/>
                        <a:pt x="125849" y="199760"/>
                        <a:pt x="130844" y="199231"/>
                      </a:cubicBezTo>
                      <a:lnTo>
                        <a:pt x="143511" y="196649"/>
                      </a:lnTo>
                      <a:lnTo>
                        <a:pt x="156800" y="217914"/>
                      </a:lnTo>
                      <a:lnTo>
                        <a:pt x="195040" y="194019"/>
                      </a:lnTo>
                      <a:lnTo>
                        <a:pt x="181658" y="172605"/>
                      </a:lnTo>
                      <a:lnTo>
                        <a:pt x="182957" y="171317"/>
                      </a:lnTo>
                      <a:cubicBezTo>
                        <a:pt x="186268" y="167309"/>
                        <a:pt x="189227" y="162910"/>
                        <a:pt x="191763" y="158141"/>
                      </a:cubicBezTo>
                      <a:cubicBezTo>
                        <a:pt x="194298" y="153371"/>
                        <a:pt x="196292" y="148459"/>
                        <a:pt x="197762" y="143472"/>
                      </a:cubicBezTo>
                      <a:lnTo>
                        <a:pt x="198103" y="141676"/>
                      </a:lnTo>
                      <a:lnTo>
                        <a:pt x="223340" y="140794"/>
                      </a:lnTo>
                      <a:lnTo>
                        <a:pt x="221766" y="95730"/>
                      </a:lnTo>
                      <a:lnTo>
                        <a:pt x="196706" y="96606"/>
                      </a:lnTo>
                      <a:lnTo>
                        <a:pt x="191764" y="84660"/>
                      </a:lnTo>
                      <a:cubicBezTo>
                        <a:pt x="189409" y="80222"/>
                        <a:pt x="186618" y="75996"/>
                        <a:pt x="183415" y="72051"/>
                      </a:cubicBezTo>
                      <a:lnTo>
                        <a:pt x="178088" y="66677"/>
                      </a:lnTo>
                      <a:lnTo>
                        <a:pt x="189822" y="44610"/>
                      </a:lnTo>
                      <a:close/>
                      <a:moveTo>
                        <a:pt x="122010" y="0"/>
                      </a:moveTo>
                      <a:cubicBezTo>
                        <a:pt x="189394" y="0"/>
                        <a:pt x="244020" y="54626"/>
                        <a:pt x="244020" y="122010"/>
                      </a:cubicBezTo>
                      <a:cubicBezTo>
                        <a:pt x="244020" y="189394"/>
                        <a:pt x="189394" y="244020"/>
                        <a:pt x="122010" y="244020"/>
                      </a:cubicBezTo>
                      <a:cubicBezTo>
                        <a:pt x="54626" y="244020"/>
                        <a:pt x="0" y="189394"/>
                        <a:pt x="0" y="122010"/>
                      </a:cubicBezTo>
                      <a:cubicBezTo>
                        <a:pt x="0" y="54626"/>
                        <a:pt x="54626" y="0"/>
                        <a:pt x="1220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8" name="组合 527"/>
              <p:cNvGrpSpPr/>
              <p:nvPr/>
            </p:nvGrpSpPr>
            <p:grpSpPr>
              <a:xfrm>
                <a:off x="-217909" y="3874914"/>
                <a:ext cx="255214" cy="255214"/>
                <a:chOff x="3404393" y="1190304"/>
                <a:chExt cx="1066092" cy="1066091"/>
              </a:xfrm>
              <a:solidFill>
                <a:schemeClr val="accent1"/>
              </a:solidFill>
            </p:grpSpPr>
            <p:sp>
              <p:nvSpPr>
                <p:cNvPr id="674" name="矩形 673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5" name="矩形 674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6" name="矩形 675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7" name="矩形 676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8" name="矩形 677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9" name="矩形 678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0" name="矩形 679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1" name="矩形 680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2" name="矩形 681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3" name="矩形 682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4" name="矩形 683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5" name="矩形 684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6" name="任意多边形 685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7" name="任意多边形 686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8" name="任意多边形 687"/>
                <p:cNvSpPr/>
                <p:nvPr/>
              </p:nvSpPr>
              <p:spPr>
                <a:xfrm>
                  <a:off x="3601763" y="1388814"/>
                  <a:ext cx="666964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9" name="组合 528"/>
              <p:cNvGrpSpPr/>
              <p:nvPr/>
            </p:nvGrpSpPr>
            <p:grpSpPr>
              <a:xfrm>
                <a:off x="-566777" y="3495065"/>
                <a:ext cx="450236" cy="454740"/>
                <a:chOff x="3404393" y="1190304"/>
                <a:chExt cx="1066088" cy="1066091"/>
              </a:xfrm>
              <a:solidFill>
                <a:srgbClr val="E87071"/>
              </a:solidFill>
            </p:grpSpPr>
            <p:sp>
              <p:nvSpPr>
                <p:cNvPr id="661" name="矩形 660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2" name="矩形 661"/>
                <p:cNvSpPr/>
                <p:nvPr/>
              </p:nvSpPr>
              <p:spPr>
                <a:xfrm rot="1800000">
                  <a:off x="4118044" y="1256662"/>
                  <a:ext cx="134084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3" name="矩形 662"/>
                <p:cNvSpPr/>
                <p:nvPr/>
              </p:nvSpPr>
              <p:spPr>
                <a:xfrm rot="3600000">
                  <a:off x="4299336" y="1437953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4" name="矩形 663"/>
                <p:cNvSpPr/>
                <p:nvPr/>
              </p:nvSpPr>
              <p:spPr>
                <a:xfrm rot="5400000">
                  <a:off x="4365692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5" name="矩形 664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6" name="矩形 665"/>
                <p:cNvSpPr/>
                <p:nvPr/>
              </p:nvSpPr>
              <p:spPr>
                <a:xfrm rot="9000000">
                  <a:off x="4118046" y="2114545"/>
                  <a:ext cx="134086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7" name="矩形 666"/>
                <p:cNvSpPr/>
                <p:nvPr/>
              </p:nvSpPr>
              <p:spPr>
                <a:xfrm rot="10800000">
                  <a:off x="3870396" y="2180903"/>
                  <a:ext cx="134086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8" name="矩形 667"/>
                <p:cNvSpPr/>
                <p:nvPr/>
              </p:nvSpPr>
              <p:spPr>
                <a:xfrm rot="12600000">
                  <a:off x="3622746" y="2114545"/>
                  <a:ext cx="134086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9" name="矩形 668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0" name="矩形 669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1" name="矩形 670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2" name="矩形 671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3" name="任意多边形 672"/>
                <p:cNvSpPr/>
                <p:nvPr/>
              </p:nvSpPr>
              <p:spPr>
                <a:xfrm>
                  <a:off x="3472632" y="1255790"/>
                  <a:ext cx="933013" cy="933011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0" name="组合 529"/>
              <p:cNvGrpSpPr/>
              <p:nvPr/>
            </p:nvGrpSpPr>
            <p:grpSpPr>
              <a:xfrm>
                <a:off x="758543" y="3553654"/>
                <a:ext cx="279561" cy="275844"/>
                <a:chOff x="3404393" y="1190304"/>
                <a:chExt cx="1066092" cy="1041497"/>
              </a:xfrm>
              <a:solidFill>
                <a:schemeClr val="accent5"/>
              </a:solidFill>
            </p:grpSpPr>
            <p:sp>
              <p:nvSpPr>
                <p:cNvPr id="648" name="矩形 647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9" name="矩形 648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0" name="矩形 649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1" name="矩形 650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2" name="矩形 651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3" name="矩形 652"/>
                <p:cNvSpPr/>
                <p:nvPr/>
              </p:nvSpPr>
              <p:spPr>
                <a:xfrm rot="9000000">
                  <a:off x="4118046" y="2089953"/>
                  <a:ext cx="134085" cy="7549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4" name="矩形 653"/>
                <p:cNvSpPr/>
                <p:nvPr/>
              </p:nvSpPr>
              <p:spPr>
                <a:xfrm rot="10800000">
                  <a:off x="3870397" y="2156310"/>
                  <a:ext cx="134085" cy="7549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5" name="矩形 654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6" name="矩形 655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7" name="矩形 656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8" name="矩形 657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9" name="矩形 658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0" name="任意多边形 659"/>
                <p:cNvSpPr/>
                <p:nvPr/>
              </p:nvSpPr>
              <p:spPr>
                <a:xfrm>
                  <a:off x="3472632" y="1255789"/>
                  <a:ext cx="933012" cy="933013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1" name="组合 530"/>
              <p:cNvGrpSpPr/>
              <p:nvPr/>
            </p:nvGrpSpPr>
            <p:grpSpPr>
              <a:xfrm>
                <a:off x="311167" y="3050991"/>
                <a:ext cx="308807" cy="308809"/>
                <a:chOff x="3404392" y="1190304"/>
                <a:chExt cx="1066086" cy="1066091"/>
              </a:xfrm>
              <a:solidFill>
                <a:schemeClr val="accent5"/>
              </a:solidFill>
            </p:grpSpPr>
            <p:sp>
              <p:nvSpPr>
                <p:cNvPr id="633" name="矩形 63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4" name="矩形 633"/>
                <p:cNvSpPr/>
                <p:nvPr/>
              </p:nvSpPr>
              <p:spPr>
                <a:xfrm rot="1800000">
                  <a:off x="4118046" y="1256660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5" name="矩形 634"/>
                <p:cNvSpPr/>
                <p:nvPr/>
              </p:nvSpPr>
              <p:spPr>
                <a:xfrm rot="3600000">
                  <a:off x="4299339" y="14379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6" name="矩形 635"/>
                <p:cNvSpPr/>
                <p:nvPr/>
              </p:nvSpPr>
              <p:spPr>
                <a:xfrm rot="5400000">
                  <a:off x="4365690" y="1685604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7" name="矩形 636"/>
                <p:cNvSpPr/>
                <p:nvPr/>
              </p:nvSpPr>
              <p:spPr>
                <a:xfrm rot="7200000">
                  <a:off x="4299330" y="19332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8" name="矩形 637"/>
                <p:cNvSpPr/>
                <p:nvPr/>
              </p:nvSpPr>
              <p:spPr>
                <a:xfrm rot="9000000">
                  <a:off x="4118041" y="2114545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9" name="矩形 638"/>
                <p:cNvSpPr/>
                <p:nvPr/>
              </p:nvSpPr>
              <p:spPr>
                <a:xfrm rot="10800000">
                  <a:off x="3870389" y="2180904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0" name="矩形 639"/>
                <p:cNvSpPr/>
                <p:nvPr/>
              </p:nvSpPr>
              <p:spPr>
                <a:xfrm rot="12600000">
                  <a:off x="3622741" y="2114545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1" name="矩形 640"/>
                <p:cNvSpPr/>
                <p:nvPr/>
              </p:nvSpPr>
              <p:spPr>
                <a:xfrm rot="14400000">
                  <a:off x="3441449" y="19332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2" name="矩形 641"/>
                <p:cNvSpPr/>
                <p:nvPr/>
              </p:nvSpPr>
              <p:spPr>
                <a:xfrm rot="16200000">
                  <a:off x="3375095" y="1685604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3" name="矩形 642"/>
                <p:cNvSpPr/>
                <p:nvPr/>
              </p:nvSpPr>
              <p:spPr>
                <a:xfrm rot="18000000">
                  <a:off x="3441454" y="14379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4" name="矩形 64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5" name="任意多边形 64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6" name="任意多边形 64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7" name="任意多边形 646"/>
                <p:cNvSpPr/>
                <p:nvPr/>
              </p:nvSpPr>
              <p:spPr>
                <a:xfrm>
                  <a:off x="3601762" y="1388813"/>
                  <a:ext cx="666965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0000"/>
                    <a:lumOff val="10000"/>
                  </a:schemeClr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2" name="组合 531"/>
              <p:cNvGrpSpPr/>
              <p:nvPr/>
            </p:nvGrpSpPr>
            <p:grpSpPr>
              <a:xfrm>
                <a:off x="185914" y="1860884"/>
                <a:ext cx="354036" cy="350532"/>
                <a:chOff x="3404394" y="1190304"/>
                <a:chExt cx="1066091" cy="1066090"/>
              </a:xfrm>
              <a:solidFill>
                <a:schemeClr val="accent5"/>
              </a:solidFill>
            </p:grpSpPr>
            <p:sp>
              <p:nvSpPr>
                <p:cNvPr id="620" name="矩形 619"/>
                <p:cNvSpPr/>
                <p:nvPr/>
              </p:nvSpPr>
              <p:spPr>
                <a:xfrm>
                  <a:off x="3870400" y="1190304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1" name="矩形 620"/>
                <p:cNvSpPr/>
                <p:nvPr/>
              </p:nvSpPr>
              <p:spPr>
                <a:xfrm rot="1800000">
                  <a:off x="4118048" y="1256660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2" name="矩形 621"/>
                <p:cNvSpPr/>
                <p:nvPr/>
              </p:nvSpPr>
              <p:spPr>
                <a:xfrm rot="3600000">
                  <a:off x="4299343" y="1437955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3" name="矩形 622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4" name="矩形 623"/>
                <p:cNvSpPr/>
                <p:nvPr/>
              </p:nvSpPr>
              <p:spPr>
                <a:xfrm rot="7200000">
                  <a:off x="4299339" y="1933254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5" name="矩形 624"/>
                <p:cNvSpPr/>
                <p:nvPr/>
              </p:nvSpPr>
              <p:spPr>
                <a:xfrm rot="9000000">
                  <a:off x="4118045" y="2114546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6" name="矩形 625"/>
                <p:cNvSpPr/>
                <p:nvPr/>
              </p:nvSpPr>
              <p:spPr>
                <a:xfrm rot="10800000">
                  <a:off x="3870396" y="2180902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7" name="矩形 626"/>
                <p:cNvSpPr/>
                <p:nvPr/>
              </p:nvSpPr>
              <p:spPr>
                <a:xfrm rot="12600000">
                  <a:off x="3622747" y="2114545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8" name="矩形 627"/>
                <p:cNvSpPr/>
                <p:nvPr/>
              </p:nvSpPr>
              <p:spPr>
                <a:xfrm rot="14400000">
                  <a:off x="3441454" y="1933254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9" name="矩形 628"/>
                <p:cNvSpPr/>
                <p:nvPr/>
              </p:nvSpPr>
              <p:spPr>
                <a:xfrm rot="16200000">
                  <a:off x="3375098" y="1685603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0" name="矩形 629"/>
                <p:cNvSpPr/>
                <p:nvPr/>
              </p:nvSpPr>
              <p:spPr>
                <a:xfrm rot="18000000">
                  <a:off x="3441458" y="1437955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1" name="矩形 630"/>
                <p:cNvSpPr/>
                <p:nvPr/>
              </p:nvSpPr>
              <p:spPr>
                <a:xfrm rot="19800000">
                  <a:off x="3622749" y="1256660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2" name="任意多边形 63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3" name="组合 532"/>
              <p:cNvGrpSpPr/>
              <p:nvPr/>
            </p:nvGrpSpPr>
            <p:grpSpPr>
              <a:xfrm>
                <a:off x="428846" y="2358805"/>
                <a:ext cx="207959" cy="205899"/>
                <a:chOff x="3404393" y="1190304"/>
                <a:chExt cx="1066092" cy="1066091"/>
              </a:xfrm>
              <a:solidFill>
                <a:schemeClr val="accent2"/>
              </a:solidFill>
            </p:grpSpPr>
            <p:sp>
              <p:nvSpPr>
                <p:cNvPr id="607" name="矩形 606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8" name="矩形 607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9" name="矩形 608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0" name="矩形 609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1" name="矩形 610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2" name="矩形 611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3" name="矩形 612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4" name="矩形 613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5" name="矩形 614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6" name="矩形 615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7" name="矩形 616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8" name="矩形 617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9" name="任意多边形 618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4" name="组合 533"/>
              <p:cNvGrpSpPr/>
              <p:nvPr/>
            </p:nvGrpSpPr>
            <p:grpSpPr>
              <a:xfrm>
                <a:off x="999037" y="1891319"/>
                <a:ext cx="276793" cy="274052"/>
                <a:chOff x="3404393" y="1190304"/>
                <a:chExt cx="1066092" cy="1066091"/>
              </a:xfrm>
              <a:solidFill>
                <a:schemeClr val="accent5"/>
              </a:solidFill>
            </p:grpSpPr>
            <p:sp>
              <p:nvSpPr>
                <p:cNvPr id="594" name="矩形 593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5" name="矩形 594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6" name="矩形 595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7" name="矩形 596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8" name="矩形 597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9" name="矩形 598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0" name="矩形 599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1" name="矩形 600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2" name="矩形 601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3" name="矩形 602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4" name="矩形 603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5" name="矩形 604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6" name="任意多边形 605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5" name="组合 534"/>
              <p:cNvGrpSpPr/>
              <p:nvPr/>
            </p:nvGrpSpPr>
            <p:grpSpPr>
              <a:xfrm>
                <a:off x="-849794" y="3396237"/>
                <a:ext cx="251630" cy="249138"/>
                <a:chOff x="3404393" y="1190304"/>
                <a:chExt cx="1066092" cy="1066091"/>
              </a:xfrm>
              <a:solidFill>
                <a:schemeClr val="accent2"/>
              </a:solidFill>
            </p:grpSpPr>
            <p:sp>
              <p:nvSpPr>
                <p:cNvPr id="581" name="矩形 580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2" name="矩形 581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3" name="矩形 582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4" name="矩形 583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5" name="矩形 584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6" name="矩形 585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7" name="矩形 586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8" name="矩形 587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9" name="矩形 588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0" name="矩形 589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1" name="矩形 590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2" name="矩形 591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3" name="任意多边形 592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6" name="组合 535"/>
              <p:cNvGrpSpPr/>
              <p:nvPr/>
            </p:nvGrpSpPr>
            <p:grpSpPr>
              <a:xfrm>
                <a:off x="380916" y="1486645"/>
                <a:ext cx="443219" cy="430186"/>
                <a:chOff x="3404393" y="1190304"/>
                <a:chExt cx="1066092" cy="1066091"/>
              </a:xfrm>
              <a:solidFill>
                <a:schemeClr val="accent2"/>
              </a:solidFill>
            </p:grpSpPr>
            <p:sp>
              <p:nvSpPr>
                <p:cNvPr id="568" name="矩形 567"/>
                <p:cNvSpPr/>
                <p:nvPr/>
              </p:nvSpPr>
              <p:spPr>
                <a:xfrm>
                  <a:off x="3870396" y="1190304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9" name="矩形 568"/>
                <p:cNvSpPr/>
                <p:nvPr/>
              </p:nvSpPr>
              <p:spPr>
                <a:xfrm rot="1800000">
                  <a:off x="4118045" y="1256661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0" name="矩形 569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1" name="矩形 570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2" name="矩形 571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3" name="矩形 572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4" name="矩形 573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5" name="矩形 574"/>
                <p:cNvSpPr/>
                <p:nvPr/>
              </p:nvSpPr>
              <p:spPr>
                <a:xfrm rot="12600000">
                  <a:off x="3622746" y="2114547"/>
                  <a:ext cx="134085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6" name="矩形 575"/>
                <p:cNvSpPr/>
                <p:nvPr/>
              </p:nvSpPr>
              <p:spPr>
                <a:xfrm rot="14400000">
                  <a:off x="3441454" y="1933255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7" name="矩形 576"/>
                <p:cNvSpPr/>
                <p:nvPr/>
              </p:nvSpPr>
              <p:spPr>
                <a:xfrm rot="16200000">
                  <a:off x="3375096" y="1685605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8" name="矩形 577"/>
                <p:cNvSpPr/>
                <p:nvPr/>
              </p:nvSpPr>
              <p:spPr>
                <a:xfrm rot="18000000">
                  <a:off x="3441453" y="1437955"/>
                  <a:ext cx="134086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9" name="矩形 578"/>
                <p:cNvSpPr/>
                <p:nvPr/>
              </p:nvSpPr>
              <p:spPr>
                <a:xfrm rot="19800000">
                  <a:off x="3622745" y="1256660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0" name="任意多边形 579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7" name="组合 536"/>
              <p:cNvGrpSpPr/>
              <p:nvPr/>
            </p:nvGrpSpPr>
            <p:grpSpPr>
              <a:xfrm>
                <a:off x="975250" y="2152354"/>
                <a:ext cx="547075" cy="547075"/>
                <a:chOff x="3404393" y="1190304"/>
                <a:chExt cx="1066092" cy="1066091"/>
              </a:xfrm>
              <a:solidFill>
                <a:srgbClr val="E87071"/>
              </a:solidFill>
            </p:grpSpPr>
            <p:sp>
              <p:nvSpPr>
                <p:cNvPr id="553" name="矩形 55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4" name="矩形 55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5" name="矩形 55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6" name="矩形 55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7" name="矩形 55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8" name="矩形 55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9" name="矩形 55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0" name="矩形 55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1" name="矩形 56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2" name="矩形 56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3" name="矩形 56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4" name="矩形 56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5" name="任意多边形 56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6" name="任意多边形 56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7" name="任意多边形 566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8" name="任意多边形 537"/>
              <p:cNvSpPr/>
              <p:nvPr/>
            </p:nvSpPr>
            <p:spPr>
              <a:xfrm>
                <a:off x="-359781" y="2575243"/>
                <a:ext cx="1270608" cy="264533"/>
              </a:xfrm>
              <a:custGeom>
                <a:avLst/>
                <a:gdLst>
                  <a:gd name="connsiteX0" fmla="*/ 1184472 w 1537436"/>
                  <a:gd name="connsiteY0" fmla="*/ 0 h 320085"/>
                  <a:gd name="connsiteX1" fmla="*/ 1537436 w 1537436"/>
                  <a:gd name="connsiteY1" fmla="*/ 0 h 320085"/>
                  <a:gd name="connsiteX2" fmla="*/ 1537436 w 1537436"/>
                  <a:gd name="connsiteY2" fmla="*/ 9999 h 320085"/>
                  <a:gd name="connsiteX3" fmla="*/ 1360678 w 1537436"/>
                  <a:gd name="connsiteY3" fmla="*/ 161713 h 320085"/>
                  <a:gd name="connsiteX4" fmla="*/ 1537436 w 1537436"/>
                  <a:gd name="connsiteY4" fmla="*/ 313427 h 320085"/>
                  <a:gd name="connsiteX5" fmla="*/ 1537436 w 1537436"/>
                  <a:gd name="connsiteY5" fmla="*/ 320085 h 320085"/>
                  <a:gd name="connsiteX6" fmla="*/ 1184472 w 1537436"/>
                  <a:gd name="connsiteY6" fmla="*/ 320085 h 320085"/>
                  <a:gd name="connsiteX7" fmla="*/ 982517 w 1537436"/>
                  <a:gd name="connsiteY7" fmla="*/ 186471 h 320085"/>
                  <a:gd name="connsiteX8" fmla="*/ 310500 w 1537436"/>
                  <a:gd name="connsiteY8" fmla="*/ 186471 h 320085"/>
                  <a:gd name="connsiteX9" fmla="*/ 363008 w 1537436"/>
                  <a:gd name="connsiteY9" fmla="*/ 258248 h 320085"/>
                  <a:gd name="connsiteX10" fmla="*/ 363008 w 1537436"/>
                  <a:gd name="connsiteY10" fmla="*/ 267292 h 320085"/>
                  <a:gd name="connsiteX11" fmla="*/ 0 w 1537436"/>
                  <a:gd name="connsiteY11" fmla="*/ 161199 h 320085"/>
                  <a:gd name="connsiteX12" fmla="*/ 363008 w 1537436"/>
                  <a:gd name="connsiteY12" fmla="*/ 55106 h 320085"/>
                  <a:gd name="connsiteX13" fmla="*/ 363008 w 1537436"/>
                  <a:gd name="connsiteY13" fmla="*/ 64150 h 320085"/>
                  <a:gd name="connsiteX14" fmla="*/ 312191 w 1537436"/>
                  <a:gd name="connsiteY14" fmla="*/ 133615 h 320085"/>
                  <a:gd name="connsiteX15" fmla="*/ 982517 w 1537436"/>
                  <a:gd name="connsiteY15" fmla="*/ 133615 h 32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7436" h="320085">
                    <a:moveTo>
                      <a:pt x="1184472" y="0"/>
                    </a:moveTo>
                    <a:lnTo>
                      <a:pt x="1537436" y="0"/>
                    </a:lnTo>
                    <a:lnTo>
                      <a:pt x="1537436" y="9999"/>
                    </a:lnTo>
                    <a:lnTo>
                      <a:pt x="1360678" y="161713"/>
                    </a:lnTo>
                    <a:lnTo>
                      <a:pt x="1537436" y="313427"/>
                    </a:lnTo>
                    <a:lnTo>
                      <a:pt x="1537436" y="320085"/>
                    </a:lnTo>
                    <a:lnTo>
                      <a:pt x="1184472" y="320085"/>
                    </a:lnTo>
                    <a:lnTo>
                      <a:pt x="982517" y="186471"/>
                    </a:lnTo>
                    <a:lnTo>
                      <a:pt x="310500" y="186471"/>
                    </a:lnTo>
                    <a:lnTo>
                      <a:pt x="363008" y="258248"/>
                    </a:lnTo>
                    <a:lnTo>
                      <a:pt x="363008" y="267292"/>
                    </a:lnTo>
                    <a:lnTo>
                      <a:pt x="0" y="161199"/>
                    </a:lnTo>
                    <a:lnTo>
                      <a:pt x="363008" y="55106"/>
                    </a:lnTo>
                    <a:lnTo>
                      <a:pt x="363008" y="64150"/>
                    </a:lnTo>
                    <a:lnTo>
                      <a:pt x="312191" y="133615"/>
                    </a:lnTo>
                    <a:lnTo>
                      <a:pt x="982517" y="13361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39" name="组合 538"/>
              <p:cNvGrpSpPr/>
              <p:nvPr/>
            </p:nvGrpSpPr>
            <p:grpSpPr>
              <a:xfrm>
                <a:off x="-204272" y="1420189"/>
                <a:ext cx="518344" cy="513214"/>
                <a:chOff x="3404391" y="1190304"/>
                <a:chExt cx="1066092" cy="1066091"/>
              </a:xfrm>
              <a:solidFill>
                <a:schemeClr val="accent1"/>
              </a:solidFill>
            </p:grpSpPr>
            <p:sp>
              <p:nvSpPr>
                <p:cNvPr id="540" name="矩形 53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1" name="矩形 540"/>
                <p:cNvSpPr/>
                <p:nvPr/>
              </p:nvSpPr>
              <p:spPr>
                <a:xfrm rot="1800000">
                  <a:off x="4118046" y="1256661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2" name="矩形 541"/>
                <p:cNvSpPr/>
                <p:nvPr/>
              </p:nvSpPr>
              <p:spPr>
                <a:xfrm rot="3600000">
                  <a:off x="4299337" y="1437955"/>
                  <a:ext cx="134084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3" name="矩形 542"/>
                <p:cNvSpPr/>
                <p:nvPr/>
              </p:nvSpPr>
              <p:spPr>
                <a:xfrm rot="5400000">
                  <a:off x="4365695" y="1685604"/>
                  <a:ext cx="134084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4" name="矩形 543"/>
                <p:cNvSpPr/>
                <p:nvPr/>
              </p:nvSpPr>
              <p:spPr>
                <a:xfrm rot="7200000">
                  <a:off x="4299338" y="1933254"/>
                  <a:ext cx="134084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5" name="矩形 544"/>
                <p:cNvSpPr/>
                <p:nvPr/>
              </p:nvSpPr>
              <p:spPr>
                <a:xfrm rot="9000000">
                  <a:off x="4118045" y="2114546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6" name="矩形 545"/>
                <p:cNvSpPr/>
                <p:nvPr/>
              </p:nvSpPr>
              <p:spPr>
                <a:xfrm rot="10800000">
                  <a:off x="3870394" y="2180902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7" name="矩形 546"/>
                <p:cNvSpPr/>
                <p:nvPr/>
              </p:nvSpPr>
              <p:spPr>
                <a:xfrm rot="12600000">
                  <a:off x="3622744" y="2114546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8" name="矩形 547"/>
                <p:cNvSpPr/>
                <p:nvPr/>
              </p:nvSpPr>
              <p:spPr>
                <a:xfrm rot="14400000">
                  <a:off x="3441452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9" name="矩形 548"/>
                <p:cNvSpPr/>
                <p:nvPr/>
              </p:nvSpPr>
              <p:spPr>
                <a:xfrm rot="16200000">
                  <a:off x="3375094" y="1685605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0" name="矩形 54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1" name="矩形 55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2" name="任意多边形 55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4902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19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0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23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4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5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350"/>
                                            <p:tgtEl>
                                              <p:spTgt spid="5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491" grpId="0"/>
          <p:bldP spid="492" grpId="0"/>
          <p:bldP spid="502" grpId="0"/>
          <p:bldP spid="503" grpId="0"/>
          <p:bldP spid="504" grpId="0"/>
          <p:bldP spid="505" grpId="0"/>
          <p:bldP spid="506" grpId="0"/>
          <p:bldP spid="50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5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350"/>
                                            <p:tgtEl>
                                              <p:spTgt spid="5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491" grpId="0"/>
          <p:bldP spid="492" grpId="0"/>
          <p:bldP spid="502" grpId="0"/>
          <p:bldP spid="503" grpId="0"/>
          <p:bldP spid="504" grpId="0"/>
          <p:bldP spid="505" grpId="0"/>
          <p:bldP spid="506" grpId="0"/>
          <p:bldP spid="50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920731" y="2572248"/>
            <a:ext cx="306700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656181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933854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cs typeface="+mn-ea"/>
                <a:sym typeface="+mn-lt"/>
              </a:rPr>
              <a:t>1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22324" y="1741251"/>
            <a:ext cx="1063816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学习情况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4323682" y="2572248"/>
            <a:ext cx="345495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114583" y="2572248"/>
            <a:ext cx="3153684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253107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893374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52450" y="2422817"/>
            <a:ext cx="497747" cy="497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cs typeface="+mn-ea"/>
                <a:sym typeface="+mn-lt"/>
              </a:rPr>
              <a:t>2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0171046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cs typeface="+mn-ea"/>
                <a:sym typeface="+mn-lt"/>
              </a:rPr>
              <a:t>3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82909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学生情况</a:t>
            </a:r>
          </a:p>
        </p:txBody>
      </p:sp>
      <p:sp>
        <p:nvSpPr>
          <p:cNvPr id="62" name="矩形 61"/>
          <p:cNvSpPr/>
          <p:nvPr/>
        </p:nvSpPr>
        <p:spPr>
          <a:xfrm>
            <a:off x="9223176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解决对策</a:t>
            </a:r>
          </a:p>
        </p:txBody>
      </p:sp>
      <p:sp>
        <p:nvSpPr>
          <p:cNvPr id="63" name="TextBox 26"/>
          <p:cNvSpPr txBox="1"/>
          <p:nvPr/>
        </p:nvSpPr>
        <p:spPr>
          <a:xfrm>
            <a:off x="1320232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学生原有知识的分析。要做到了解学生，首先要了解学生原有的知识基础，这对备好课具有重要的指导作用。 </a:t>
            </a:r>
          </a:p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通过以往的经验，本次的重点和难点：在此录入上述图表的综合描述说明，在此录入上述图表的综合描述说明。</a:t>
            </a:r>
          </a:p>
        </p:txBody>
      </p:sp>
      <p:sp>
        <p:nvSpPr>
          <p:cNvPr id="64" name="TextBox 27"/>
          <p:cNvSpPr txBox="1"/>
          <p:nvPr/>
        </p:nvSpPr>
        <p:spPr>
          <a:xfrm>
            <a:off x="4730968" y="3244703"/>
            <a:ext cx="2768716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学生现有认知能力的分析。学生的基础学习能力是指在学习过程中能够独立获取知识的能力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学生原有生活经验的分析。已有的经历、经验和对待社会的观点，对于即将进行的课堂学习生活具有深刻的影响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学生思维活跃，有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充沛的精力和较强的求知欲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65" name="TextBox 28"/>
          <p:cNvSpPr txBox="1"/>
          <p:nvPr/>
        </p:nvSpPr>
        <p:spPr>
          <a:xfrm>
            <a:off x="8557425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激发学生兴趣：在此录入上述图表的综合描述说明在此录入上述图表的说明。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营造求知氛围：在此录入上述图表的综合描述说明，在此录入上述图表的综合描述说明。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分层引导教学：在此录入上述图表的综合描述说明，在此录入上述图表的说明。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学情分析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921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4" grpId="0" animBg="1"/>
      <p:bldP spid="46" grpId="0" animBg="1"/>
      <p:bldP spid="48" grpId="0"/>
      <p:bldP spid="50" grpId="0" animBg="1"/>
      <p:bldP spid="53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3" grpId="1"/>
      <p:bldP spid="64" grpId="0"/>
      <p:bldP spid="64" grpId="1"/>
      <p:bldP spid="65" grpId="0"/>
      <p:bldP spid="65" grpId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-707170" y="2046974"/>
            <a:ext cx="4065068" cy="4065068"/>
            <a:chOff x="-588637" y="1524108"/>
            <a:chExt cx="4165200" cy="4165200"/>
          </a:xfrm>
        </p:grpSpPr>
        <p:sp>
          <p:nvSpPr>
            <p:cNvPr id="56" name="椭圆 55"/>
            <p:cNvSpPr/>
            <p:nvPr/>
          </p:nvSpPr>
          <p:spPr>
            <a:xfrm>
              <a:off x="-534637" y="1578108"/>
              <a:ext cx="4057200" cy="4057200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-588637" y="1524108"/>
              <a:ext cx="4165200" cy="41652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62812" y="3703593"/>
            <a:ext cx="3772800" cy="3772800"/>
            <a:chOff x="2952796" y="3894224"/>
            <a:chExt cx="3772800" cy="3772800"/>
          </a:xfrm>
        </p:grpSpPr>
        <p:sp>
          <p:nvSpPr>
            <p:cNvPr id="59" name="椭圆 58"/>
            <p:cNvSpPr/>
            <p:nvPr/>
          </p:nvSpPr>
          <p:spPr>
            <a:xfrm>
              <a:off x="3006654" y="3948082"/>
              <a:ext cx="3665084" cy="366508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952796" y="3894224"/>
              <a:ext cx="3772800" cy="37728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74802" y="1284724"/>
            <a:ext cx="3495600" cy="3495600"/>
            <a:chOff x="6201827" y="2143472"/>
            <a:chExt cx="3495600" cy="3495600"/>
          </a:xfrm>
        </p:grpSpPr>
        <p:sp>
          <p:nvSpPr>
            <p:cNvPr id="62" name="椭圆 61"/>
            <p:cNvSpPr/>
            <p:nvPr/>
          </p:nvSpPr>
          <p:spPr>
            <a:xfrm>
              <a:off x="6255350" y="2197195"/>
              <a:ext cx="3388155" cy="3388155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201827" y="2143472"/>
              <a:ext cx="3495600" cy="34956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98684" y="3014031"/>
            <a:ext cx="3474000" cy="3474000"/>
            <a:chOff x="9212412" y="3925309"/>
            <a:chExt cx="3474000" cy="3474000"/>
          </a:xfrm>
        </p:grpSpPr>
        <p:sp>
          <p:nvSpPr>
            <p:cNvPr id="65" name="椭圆 64"/>
            <p:cNvSpPr/>
            <p:nvPr/>
          </p:nvSpPr>
          <p:spPr>
            <a:xfrm>
              <a:off x="9266625" y="3979522"/>
              <a:ext cx="3365574" cy="336557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9212412" y="3925309"/>
              <a:ext cx="3474000" cy="34740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99485" y="2544552"/>
            <a:ext cx="434715" cy="461665"/>
            <a:chOff x="2818150" y="2021686"/>
            <a:chExt cx="434715" cy="461665"/>
          </a:xfrm>
        </p:grpSpPr>
        <p:sp>
          <p:nvSpPr>
            <p:cNvPr id="68" name="椭圆 67"/>
            <p:cNvSpPr/>
            <p:nvPr/>
          </p:nvSpPr>
          <p:spPr>
            <a:xfrm>
              <a:off x="2818150" y="203516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845728" y="202168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04829" y="3601200"/>
            <a:ext cx="434715" cy="461665"/>
            <a:chOff x="4094813" y="3791831"/>
            <a:chExt cx="434715" cy="461665"/>
          </a:xfrm>
        </p:grpSpPr>
        <p:sp>
          <p:nvSpPr>
            <p:cNvPr id="71" name="椭圆 70"/>
            <p:cNvSpPr/>
            <p:nvPr/>
          </p:nvSpPr>
          <p:spPr>
            <a:xfrm>
              <a:off x="4094813" y="3805306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122391" y="3791831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21885" y="1288708"/>
            <a:ext cx="434715" cy="461665"/>
            <a:chOff x="6948710" y="2147456"/>
            <a:chExt cx="434715" cy="461665"/>
          </a:xfrm>
        </p:grpSpPr>
        <p:sp>
          <p:nvSpPr>
            <p:cNvPr id="74" name="椭圆 73"/>
            <p:cNvSpPr/>
            <p:nvPr/>
          </p:nvSpPr>
          <p:spPr>
            <a:xfrm>
              <a:off x="6948710" y="216093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976288" y="214745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311932" y="2901722"/>
            <a:ext cx="434715" cy="461665"/>
            <a:chOff x="10425660" y="3813000"/>
            <a:chExt cx="434715" cy="461665"/>
          </a:xfrm>
        </p:grpSpPr>
        <p:sp>
          <p:nvSpPr>
            <p:cNvPr id="77" name="椭圆 76"/>
            <p:cNvSpPr/>
            <p:nvPr/>
          </p:nvSpPr>
          <p:spPr>
            <a:xfrm>
              <a:off x="10425660" y="3826475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453238" y="3813000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924418" y="3631663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知识目标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400536" y="4062542"/>
            <a:ext cx="246653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2" name="矩形 81"/>
          <p:cNvSpPr/>
          <p:nvPr/>
        </p:nvSpPr>
        <p:spPr>
          <a:xfrm>
            <a:off x="4339826" y="4977812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能力目标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3805152" y="5408691"/>
            <a:ext cx="2488122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4" name="Freeform 145"/>
          <p:cNvSpPr>
            <a:spLocks noEditPoints="1"/>
          </p:cNvSpPr>
          <p:nvPr/>
        </p:nvSpPr>
        <p:spPr bwMode="auto">
          <a:xfrm>
            <a:off x="4745614" y="4228051"/>
            <a:ext cx="607198" cy="607198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13216" y="2429598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思维目标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6479876" y="2860477"/>
            <a:ext cx="2485454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7" name="Freeform 357"/>
          <p:cNvSpPr>
            <a:spLocks noChangeAspect="1" noEditPoints="1"/>
          </p:cNvSpPr>
          <p:nvPr/>
        </p:nvSpPr>
        <p:spPr bwMode="auto">
          <a:xfrm>
            <a:off x="7389439" y="1848041"/>
            <a:ext cx="666329" cy="472107"/>
          </a:xfrm>
          <a:custGeom>
            <a:avLst/>
            <a:gdLst>
              <a:gd name="T0" fmla="*/ 47 w 94"/>
              <a:gd name="T1" fmla="*/ 17 h 67"/>
              <a:gd name="T2" fmla="*/ 31 w 94"/>
              <a:gd name="T3" fmla="*/ 33 h 67"/>
              <a:gd name="T4" fmla="*/ 47 w 94"/>
              <a:gd name="T5" fmla="*/ 49 h 67"/>
              <a:gd name="T6" fmla="*/ 63 w 94"/>
              <a:gd name="T7" fmla="*/ 33 h 67"/>
              <a:gd name="T8" fmla="*/ 47 w 94"/>
              <a:gd name="T9" fmla="*/ 17 h 67"/>
              <a:gd name="T10" fmla="*/ 71 w 94"/>
              <a:gd name="T11" fmla="*/ 10 h 67"/>
              <a:gd name="T12" fmla="*/ 65 w 94"/>
              <a:gd name="T13" fmla="*/ 15 h 67"/>
              <a:gd name="T14" fmla="*/ 72 w 94"/>
              <a:gd name="T15" fmla="*/ 33 h 67"/>
              <a:gd name="T16" fmla="*/ 65 w 94"/>
              <a:gd name="T17" fmla="*/ 51 h 67"/>
              <a:gd name="T18" fmla="*/ 71 w 94"/>
              <a:gd name="T19" fmla="*/ 57 h 67"/>
              <a:gd name="T20" fmla="*/ 80 w 94"/>
              <a:gd name="T21" fmla="*/ 33 h 67"/>
              <a:gd name="T22" fmla="*/ 71 w 94"/>
              <a:gd name="T23" fmla="*/ 10 h 67"/>
              <a:gd name="T24" fmla="*/ 81 w 94"/>
              <a:gd name="T25" fmla="*/ 0 h 67"/>
              <a:gd name="T26" fmla="*/ 75 w 94"/>
              <a:gd name="T27" fmla="*/ 5 h 67"/>
              <a:gd name="T28" fmla="*/ 86 w 94"/>
              <a:gd name="T29" fmla="*/ 33 h 67"/>
              <a:gd name="T30" fmla="*/ 75 w 94"/>
              <a:gd name="T31" fmla="*/ 61 h 67"/>
              <a:gd name="T32" fmla="*/ 81 w 94"/>
              <a:gd name="T33" fmla="*/ 67 h 67"/>
              <a:gd name="T34" fmla="*/ 94 w 94"/>
              <a:gd name="T35" fmla="*/ 33 h 67"/>
              <a:gd name="T36" fmla="*/ 81 w 94"/>
              <a:gd name="T37" fmla="*/ 0 h 67"/>
              <a:gd name="T38" fmla="*/ 24 w 94"/>
              <a:gd name="T39" fmla="*/ 10 h 67"/>
              <a:gd name="T40" fmla="*/ 14 w 94"/>
              <a:gd name="T41" fmla="*/ 33 h 67"/>
              <a:gd name="T42" fmla="*/ 24 w 94"/>
              <a:gd name="T43" fmla="*/ 57 h 67"/>
              <a:gd name="T44" fmla="*/ 30 w 94"/>
              <a:gd name="T45" fmla="*/ 51 h 67"/>
              <a:gd name="T46" fmla="*/ 22 w 94"/>
              <a:gd name="T47" fmla="*/ 33 h 67"/>
              <a:gd name="T48" fmla="*/ 30 w 94"/>
              <a:gd name="T49" fmla="*/ 15 h 67"/>
              <a:gd name="T50" fmla="*/ 24 w 94"/>
              <a:gd name="T51" fmla="*/ 10 h 67"/>
              <a:gd name="T52" fmla="*/ 19 w 94"/>
              <a:gd name="T53" fmla="*/ 5 h 67"/>
              <a:gd name="T54" fmla="*/ 14 w 94"/>
              <a:gd name="T55" fmla="*/ 0 h 67"/>
              <a:gd name="T56" fmla="*/ 0 w 94"/>
              <a:gd name="T57" fmla="*/ 33 h 67"/>
              <a:gd name="T58" fmla="*/ 14 w 94"/>
              <a:gd name="T59" fmla="*/ 67 h 67"/>
              <a:gd name="T60" fmla="*/ 19 w 94"/>
              <a:gd name="T61" fmla="*/ 61 h 67"/>
              <a:gd name="T62" fmla="*/ 8 w 94"/>
              <a:gd name="T63" fmla="*/ 33 h 67"/>
              <a:gd name="T64" fmla="*/ 19 w 94"/>
              <a:gd name="T65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67">
                <a:moveTo>
                  <a:pt x="47" y="17"/>
                </a:moveTo>
                <a:cubicBezTo>
                  <a:pt x="38" y="17"/>
                  <a:pt x="31" y="24"/>
                  <a:pt x="31" y="33"/>
                </a:cubicBezTo>
                <a:cubicBezTo>
                  <a:pt x="31" y="42"/>
                  <a:pt x="38" y="49"/>
                  <a:pt x="47" y="49"/>
                </a:cubicBezTo>
                <a:cubicBezTo>
                  <a:pt x="56" y="49"/>
                  <a:pt x="63" y="42"/>
                  <a:pt x="63" y="33"/>
                </a:cubicBezTo>
                <a:cubicBezTo>
                  <a:pt x="63" y="24"/>
                  <a:pt x="56" y="17"/>
                  <a:pt x="47" y="17"/>
                </a:cubicBezTo>
                <a:close/>
                <a:moveTo>
                  <a:pt x="71" y="10"/>
                </a:moveTo>
                <a:cubicBezTo>
                  <a:pt x="65" y="15"/>
                  <a:pt x="65" y="15"/>
                  <a:pt x="65" y="15"/>
                </a:cubicBezTo>
                <a:cubicBezTo>
                  <a:pt x="69" y="20"/>
                  <a:pt x="72" y="26"/>
                  <a:pt x="72" y="33"/>
                </a:cubicBezTo>
                <a:cubicBezTo>
                  <a:pt x="72" y="40"/>
                  <a:pt x="69" y="46"/>
                  <a:pt x="65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7" y="50"/>
                  <a:pt x="80" y="42"/>
                  <a:pt x="80" y="33"/>
                </a:cubicBezTo>
                <a:cubicBezTo>
                  <a:pt x="80" y="24"/>
                  <a:pt x="77" y="16"/>
                  <a:pt x="71" y="10"/>
                </a:cubicBezTo>
                <a:close/>
                <a:moveTo>
                  <a:pt x="81" y="0"/>
                </a:moveTo>
                <a:cubicBezTo>
                  <a:pt x="75" y="5"/>
                  <a:pt x="75" y="5"/>
                  <a:pt x="75" y="5"/>
                </a:cubicBezTo>
                <a:cubicBezTo>
                  <a:pt x="82" y="13"/>
                  <a:pt x="86" y="22"/>
                  <a:pt x="86" y="33"/>
                </a:cubicBezTo>
                <a:cubicBezTo>
                  <a:pt x="86" y="44"/>
                  <a:pt x="82" y="54"/>
                  <a:pt x="75" y="61"/>
                </a:cubicBezTo>
                <a:cubicBezTo>
                  <a:pt x="81" y="67"/>
                  <a:pt x="81" y="67"/>
                  <a:pt x="81" y="67"/>
                </a:cubicBezTo>
                <a:cubicBezTo>
                  <a:pt x="89" y="58"/>
                  <a:pt x="94" y="46"/>
                  <a:pt x="94" y="33"/>
                </a:cubicBezTo>
                <a:cubicBezTo>
                  <a:pt x="94" y="20"/>
                  <a:pt x="89" y="8"/>
                  <a:pt x="81" y="0"/>
                </a:cubicBezTo>
                <a:close/>
                <a:moveTo>
                  <a:pt x="24" y="10"/>
                </a:moveTo>
                <a:cubicBezTo>
                  <a:pt x="18" y="16"/>
                  <a:pt x="14" y="24"/>
                  <a:pt x="14" y="33"/>
                </a:cubicBezTo>
                <a:cubicBezTo>
                  <a:pt x="14" y="42"/>
                  <a:pt x="18" y="50"/>
                  <a:pt x="24" y="57"/>
                </a:cubicBezTo>
                <a:cubicBezTo>
                  <a:pt x="30" y="51"/>
                  <a:pt x="30" y="51"/>
                  <a:pt x="30" y="51"/>
                </a:cubicBezTo>
                <a:cubicBezTo>
                  <a:pt x="25" y="46"/>
                  <a:pt x="22" y="40"/>
                  <a:pt x="22" y="33"/>
                </a:cubicBezTo>
                <a:cubicBezTo>
                  <a:pt x="22" y="26"/>
                  <a:pt x="25" y="20"/>
                  <a:pt x="30" y="15"/>
                </a:cubicBezTo>
                <a:lnTo>
                  <a:pt x="24" y="10"/>
                </a:lnTo>
                <a:close/>
                <a:moveTo>
                  <a:pt x="19" y="5"/>
                </a:moveTo>
                <a:cubicBezTo>
                  <a:pt x="14" y="0"/>
                  <a:pt x="14" y="0"/>
                  <a:pt x="14" y="0"/>
                </a:cubicBezTo>
                <a:cubicBezTo>
                  <a:pt x="5" y="8"/>
                  <a:pt x="0" y="20"/>
                  <a:pt x="0" y="33"/>
                </a:cubicBezTo>
                <a:cubicBezTo>
                  <a:pt x="0" y="46"/>
                  <a:pt x="5" y="58"/>
                  <a:pt x="14" y="67"/>
                </a:cubicBezTo>
                <a:cubicBezTo>
                  <a:pt x="19" y="61"/>
                  <a:pt x="19" y="61"/>
                  <a:pt x="19" y="61"/>
                </a:cubicBezTo>
                <a:cubicBezTo>
                  <a:pt x="12" y="54"/>
                  <a:pt x="8" y="44"/>
                  <a:pt x="8" y="33"/>
                </a:cubicBezTo>
                <a:cubicBezTo>
                  <a:pt x="8" y="22"/>
                  <a:pt x="12" y="12"/>
                  <a:pt x="1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945306" y="4184574"/>
            <a:ext cx="155108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态度目标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9545215" y="4589263"/>
            <a:ext cx="235126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0" name="Freeform 168"/>
          <p:cNvSpPr>
            <a:spLocks noChangeAspect="1" noEditPoints="1"/>
          </p:cNvSpPr>
          <p:nvPr/>
        </p:nvSpPr>
        <p:spPr bwMode="auto">
          <a:xfrm>
            <a:off x="10458447" y="3623919"/>
            <a:ext cx="524803" cy="44949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1354467" y="2952364"/>
            <a:ext cx="558676" cy="438966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教学目标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3176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50"/>
                            </p:stCondLst>
                            <p:childTnLst>
                              <p:par>
                                <p:cTn id="6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5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 decel="100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45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5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4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2" grpId="0"/>
      <p:bldP spid="83" grpId="0"/>
      <p:bldP spid="84" grpId="0" animBg="1"/>
      <p:bldP spid="85" grpId="0"/>
      <p:bldP spid="86" grpId="0"/>
      <p:bldP spid="87" grpId="0" animBg="1"/>
      <p:bldP spid="88" grpId="0"/>
      <p:bldP spid="89" grpId="0"/>
      <p:bldP spid="90" grpId="0" animBg="1"/>
      <p:bldP spid="91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29010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996546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406311" y="4652753"/>
            <a:ext cx="2416748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10004" y="2172410"/>
            <a:ext cx="2137759" cy="2172805"/>
            <a:chOff x="1769731" y="2152531"/>
            <a:chExt cx="2137759" cy="2172805"/>
          </a:xfrm>
        </p:grpSpPr>
        <p:sp>
          <p:nvSpPr>
            <p:cNvPr id="17" name="任意多边形 16"/>
            <p:cNvSpPr/>
            <p:nvPr/>
          </p:nvSpPr>
          <p:spPr>
            <a:xfrm>
              <a:off x="1769731" y="2152531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46"/>
            <p:cNvSpPr>
              <a:spLocks/>
            </p:cNvSpPr>
            <p:nvPr/>
          </p:nvSpPr>
          <p:spPr bwMode="auto">
            <a:xfrm>
              <a:off x="2426295" y="2720468"/>
              <a:ext cx="824630" cy="451952"/>
            </a:xfrm>
            <a:custGeom>
              <a:avLst/>
              <a:gdLst>
                <a:gd name="T0" fmla="*/ 270 w 295"/>
                <a:gd name="T1" fmla="*/ 0 h 162"/>
                <a:gd name="T2" fmla="*/ 245 w 295"/>
                <a:gd name="T3" fmla="*/ 25 h 162"/>
                <a:gd name="T4" fmla="*/ 246 w 295"/>
                <a:gd name="T5" fmla="*/ 32 h 162"/>
                <a:gd name="T6" fmla="*/ 175 w 295"/>
                <a:gd name="T7" fmla="*/ 102 h 162"/>
                <a:gd name="T8" fmla="*/ 168 w 295"/>
                <a:gd name="T9" fmla="*/ 101 h 162"/>
                <a:gd name="T10" fmla="*/ 160 w 295"/>
                <a:gd name="T11" fmla="*/ 102 h 162"/>
                <a:gd name="T12" fmla="*/ 127 w 295"/>
                <a:gd name="T13" fmla="*/ 70 h 162"/>
                <a:gd name="T14" fmla="*/ 127 w 295"/>
                <a:gd name="T15" fmla="*/ 64 h 162"/>
                <a:gd name="T16" fmla="*/ 103 w 295"/>
                <a:gd name="T17" fmla="*/ 40 h 162"/>
                <a:gd name="T18" fmla="*/ 78 w 295"/>
                <a:gd name="T19" fmla="*/ 64 h 162"/>
                <a:gd name="T20" fmla="*/ 79 w 295"/>
                <a:gd name="T21" fmla="*/ 70 h 162"/>
                <a:gd name="T22" fmla="*/ 33 w 295"/>
                <a:gd name="T23" fmla="*/ 113 h 162"/>
                <a:gd name="T24" fmla="*/ 25 w 295"/>
                <a:gd name="T25" fmla="*/ 112 h 162"/>
                <a:gd name="T26" fmla="*/ 0 w 295"/>
                <a:gd name="T27" fmla="*/ 137 h 162"/>
                <a:gd name="T28" fmla="*/ 25 w 295"/>
                <a:gd name="T29" fmla="*/ 162 h 162"/>
                <a:gd name="T30" fmla="*/ 50 w 295"/>
                <a:gd name="T31" fmla="*/ 137 h 162"/>
                <a:gd name="T32" fmla="*/ 49 w 295"/>
                <a:gd name="T33" fmla="*/ 131 h 162"/>
                <a:gd name="T34" fmla="*/ 95 w 295"/>
                <a:gd name="T35" fmla="*/ 88 h 162"/>
                <a:gd name="T36" fmla="*/ 103 w 295"/>
                <a:gd name="T37" fmla="*/ 89 h 162"/>
                <a:gd name="T38" fmla="*/ 110 w 295"/>
                <a:gd name="T39" fmla="*/ 88 h 162"/>
                <a:gd name="T40" fmla="*/ 144 w 295"/>
                <a:gd name="T41" fmla="*/ 119 h 162"/>
                <a:gd name="T42" fmla="*/ 143 w 295"/>
                <a:gd name="T43" fmla="*/ 125 h 162"/>
                <a:gd name="T44" fmla="*/ 168 w 295"/>
                <a:gd name="T45" fmla="*/ 150 h 162"/>
                <a:gd name="T46" fmla="*/ 193 w 295"/>
                <a:gd name="T47" fmla="*/ 125 h 162"/>
                <a:gd name="T48" fmla="*/ 192 w 295"/>
                <a:gd name="T49" fmla="*/ 119 h 162"/>
                <a:gd name="T50" fmla="*/ 263 w 295"/>
                <a:gd name="T51" fmla="*/ 49 h 162"/>
                <a:gd name="T52" fmla="*/ 270 w 295"/>
                <a:gd name="T53" fmla="*/ 50 h 162"/>
                <a:gd name="T54" fmla="*/ 295 w 295"/>
                <a:gd name="T55" fmla="*/ 25 h 162"/>
                <a:gd name="T56" fmla="*/ 270 w 295"/>
                <a:gd name="T5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5" h="162">
                  <a:moveTo>
                    <a:pt x="270" y="0"/>
                  </a:moveTo>
                  <a:cubicBezTo>
                    <a:pt x="256" y="0"/>
                    <a:pt x="245" y="11"/>
                    <a:pt x="245" y="25"/>
                  </a:cubicBezTo>
                  <a:cubicBezTo>
                    <a:pt x="245" y="27"/>
                    <a:pt x="245" y="30"/>
                    <a:pt x="246" y="3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3" y="101"/>
                    <a:pt x="171" y="101"/>
                    <a:pt x="168" y="101"/>
                  </a:cubicBezTo>
                  <a:cubicBezTo>
                    <a:pt x="165" y="101"/>
                    <a:pt x="163" y="101"/>
                    <a:pt x="160" y="10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68"/>
                    <a:pt x="127" y="66"/>
                    <a:pt x="127" y="64"/>
                  </a:cubicBezTo>
                  <a:cubicBezTo>
                    <a:pt x="127" y="51"/>
                    <a:pt x="116" y="40"/>
                    <a:pt x="103" y="40"/>
                  </a:cubicBezTo>
                  <a:cubicBezTo>
                    <a:pt x="89" y="40"/>
                    <a:pt x="78" y="51"/>
                    <a:pt x="78" y="64"/>
                  </a:cubicBezTo>
                  <a:cubicBezTo>
                    <a:pt x="78" y="66"/>
                    <a:pt x="78" y="68"/>
                    <a:pt x="79" y="70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0" y="113"/>
                    <a:pt x="28" y="112"/>
                    <a:pt x="25" y="112"/>
                  </a:cubicBezTo>
                  <a:cubicBezTo>
                    <a:pt x="11" y="112"/>
                    <a:pt x="0" y="123"/>
                    <a:pt x="0" y="137"/>
                  </a:cubicBezTo>
                  <a:cubicBezTo>
                    <a:pt x="0" y="151"/>
                    <a:pt x="11" y="162"/>
                    <a:pt x="25" y="162"/>
                  </a:cubicBezTo>
                  <a:cubicBezTo>
                    <a:pt x="39" y="162"/>
                    <a:pt x="50" y="151"/>
                    <a:pt x="50" y="137"/>
                  </a:cubicBezTo>
                  <a:cubicBezTo>
                    <a:pt x="50" y="135"/>
                    <a:pt x="50" y="133"/>
                    <a:pt x="49" y="131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7" y="89"/>
                    <a:pt x="100" y="89"/>
                    <a:pt x="103" y="89"/>
                  </a:cubicBezTo>
                  <a:cubicBezTo>
                    <a:pt x="105" y="89"/>
                    <a:pt x="108" y="89"/>
                    <a:pt x="110" y="8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1"/>
                    <a:pt x="143" y="123"/>
                    <a:pt x="143" y="125"/>
                  </a:cubicBezTo>
                  <a:cubicBezTo>
                    <a:pt x="143" y="139"/>
                    <a:pt x="154" y="150"/>
                    <a:pt x="168" y="150"/>
                  </a:cubicBezTo>
                  <a:cubicBezTo>
                    <a:pt x="182" y="150"/>
                    <a:pt x="193" y="139"/>
                    <a:pt x="193" y="125"/>
                  </a:cubicBezTo>
                  <a:cubicBezTo>
                    <a:pt x="193" y="123"/>
                    <a:pt x="193" y="121"/>
                    <a:pt x="192" y="119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65" y="50"/>
                    <a:pt x="267" y="50"/>
                    <a:pt x="270" y="50"/>
                  </a:cubicBezTo>
                  <a:cubicBezTo>
                    <a:pt x="283" y="50"/>
                    <a:pt x="295" y="39"/>
                    <a:pt x="295" y="25"/>
                  </a:cubicBezTo>
                  <a:cubicBezTo>
                    <a:pt x="295" y="11"/>
                    <a:pt x="283" y="0"/>
                    <a:pt x="2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233316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教学重点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7905" y="2167789"/>
            <a:ext cx="2137759" cy="2172805"/>
            <a:chOff x="5194463" y="2147910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5194463" y="2147910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08406" y="2593873"/>
              <a:ext cx="709870" cy="705142"/>
              <a:chOff x="11282543" y="822706"/>
              <a:chExt cx="248726" cy="247070"/>
            </a:xfrm>
            <a:solidFill>
              <a:schemeClr val="bg1"/>
            </a:solidFill>
          </p:grpSpPr>
          <p:sp>
            <p:nvSpPr>
              <p:cNvPr id="24" name="Freeform 1779"/>
              <p:cNvSpPr>
                <a:spLocks noEditPoints="1"/>
              </p:cNvSpPr>
              <p:nvPr/>
            </p:nvSpPr>
            <p:spPr bwMode="auto">
              <a:xfrm>
                <a:off x="11282543" y="822706"/>
                <a:ext cx="248726" cy="206029"/>
              </a:xfrm>
              <a:custGeom>
                <a:avLst/>
                <a:gdLst>
                  <a:gd name="T0" fmla="*/ 39 w 254"/>
                  <a:gd name="T1" fmla="*/ 202 h 210"/>
                  <a:gd name="T2" fmla="*/ 59 w 254"/>
                  <a:gd name="T3" fmla="*/ 193 h 210"/>
                  <a:gd name="T4" fmla="*/ 54 w 254"/>
                  <a:gd name="T5" fmla="*/ 188 h 210"/>
                  <a:gd name="T6" fmla="*/ 80 w 254"/>
                  <a:gd name="T7" fmla="*/ 188 h 210"/>
                  <a:gd name="T8" fmla="*/ 89 w 254"/>
                  <a:gd name="T9" fmla="*/ 183 h 210"/>
                  <a:gd name="T10" fmla="*/ 85 w 254"/>
                  <a:gd name="T11" fmla="*/ 177 h 210"/>
                  <a:gd name="T12" fmla="*/ 75 w 254"/>
                  <a:gd name="T13" fmla="*/ 159 h 210"/>
                  <a:gd name="T14" fmla="*/ 76 w 254"/>
                  <a:gd name="T15" fmla="*/ 168 h 210"/>
                  <a:gd name="T16" fmla="*/ 41 w 254"/>
                  <a:gd name="T17" fmla="*/ 168 h 210"/>
                  <a:gd name="T18" fmla="*/ 33 w 254"/>
                  <a:gd name="T19" fmla="*/ 137 h 210"/>
                  <a:gd name="T20" fmla="*/ 70 w 254"/>
                  <a:gd name="T21" fmla="*/ 137 h 210"/>
                  <a:gd name="T22" fmla="*/ 69 w 254"/>
                  <a:gd name="T23" fmla="*/ 117 h 210"/>
                  <a:gd name="T24" fmla="*/ 33 w 254"/>
                  <a:gd name="T25" fmla="*/ 117 h 210"/>
                  <a:gd name="T26" fmla="*/ 41 w 254"/>
                  <a:gd name="T27" fmla="*/ 86 h 210"/>
                  <a:gd name="T28" fmla="*/ 76 w 254"/>
                  <a:gd name="T29" fmla="*/ 86 h 210"/>
                  <a:gd name="T30" fmla="*/ 75 w 254"/>
                  <a:gd name="T31" fmla="*/ 91 h 210"/>
                  <a:gd name="T32" fmla="*/ 101 w 254"/>
                  <a:gd name="T33" fmla="*/ 65 h 210"/>
                  <a:gd name="T34" fmla="*/ 113 w 254"/>
                  <a:gd name="T35" fmla="*/ 33 h 210"/>
                  <a:gd name="T36" fmla="*/ 127 w 254"/>
                  <a:gd name="T37" fmla="*/ 32 h 210"/>
                  <a:gd name="T38" fmla="*/ 142 w 254"/>
                  <a:gd name="T39" fmla="*/ 33 h 210"/>
                  <a:gd name="T40" fmla="*/ 153 w 254"/>
                  <a:gd name="T41" fmla="*/ 65 h 210"/>
                  <a:gd name="T42" fmla="*/ 179 w 254"/>
                  <a:gd name="T43" fmla="*/ 91 h 210"/>
                  <a:gd name="T44" fmla="*/ 178 w 254"/>
                  <a:gd name="T45" fmla="*/ 86 h 210"/>
                  <a:gd name="T46" fmla="*/ 213 w 254"/>
                  <a:gd name="T47" fmla="*/ 86 h 210"/>
                  <a:gd name="T48" fmla="*/ 221 w 254"/>
                  <a:gd name="T49" fmla="*/ 117 h 210"/>
                  <a:gd name="T50" fmla="*/ 185 w 254"/>
                  <a:gd name="T51" fmla="*/ 117 h 210"/>
                  <a:gd name="T52" fmla="*/ 184 w 254"/>
                  <a:gd name="T53" fmla="*/ 137 h 210"/>
                  <a:gd name="T54" fmla="*/ 221 w 254"/>
                  <a:gd name="T55" fmla="*/ 137 h 210"/>
                  <a:gd name="T56" fmla="*/ 213 w 254"/>
                  <a:gd name="T57" fmla="*/ 168 h 210"/>
                  <a:gd name="T58" fmla="*/ 178 w 254"/>
                  <a:gd name="T59" fmla="*/ 168 h 210"/>
                  <a:gd name="T60" fmla="*/ 179 w 254"/>
                  <a:gd name="T61" fmla="*/ 159 h 210"/>
                  <a:gd name="T62" fmla="*/ 169 w 254"/>
                  <a:gd name="T63" fmla="*/ 177 h 210"/>
                  <a:gd name="T64" fmla="*/ 165 w 254"/>
                  <a:gd name="T65" fmla="*/ 183 h 210"/>
                  <a:gd name="T66" fmla="*/ 174 w 254"/>
                  <a:gd name="T67" fmla="*/ 188 h 210"/>
                  <a:gd name="T68" fmla="*/ 174 w 254"/>
                  <a:gd name="T69" fmla="*/ 188 h 210"/>
                  <a:gd name="T70" fmla="*/ 200 w 254"/>
                  <a:gd name="T71" fmla="*/ 188 h 210"/>
                  <a:gd name="T72" fmla="*/ 195 w 254"/>
                  <a:gd name="T73" fmla="*/ 193 h 210"/>
                  <a:gd name="T74" fmla="*/ 215 w 254"/>
                  <a:gd name="T75" fmla="*/ 202 h 210"/>
                  <a:gd name="T76" fmla="*/ 223 w 254"/>
                  <a:gd name="T77" fmla="*/ 210 h 210"/>
                  <a:gd name="T78" fmla="*/ 254 w 254"/>
                  <a:gd name="T79" fmla="*/ 127 h 210"/>
                  <a:gd name="T80" fmla="*/ 127 w 254"/>
                  <a:gd name="T81" fmla="*/ 0 h 210"/>
                  <a:gd name="T82" fmla="*/ 0 w 254"/>
                  <a:gd name="T83" fmla="*/ 127 h 210"/>
                  <a:gd name="T84" fmla="*/ 31 w 254"/>
                  <a:gd name="T85" fmla="*/ 210 h 210"/>
                  <a:gd name="T86" fmla="*/ 39 w 254"/>
                  <a:gd name="T87" fmla="*/ 202 h 210"/>
                  <a:gd name="T88" fmla="*/ 200 w 254"/>
                  <a:gd name="T89" fmla="*/ 66 h 210"/>
                  <a:gd name="T90" fmla="*/ 174 w 254"/>
                  <a:gd name="T91" fmla="*/ 66 h 210"/>
                  <a:gd name="T92" fmla="*/ 166 w 254"/>
                  <a:gd name="T93" fmla="*/ 40 h 210"/>
                  <a:gd name="T94" fmla="*/ 200 w 254"/>
                  <a:gd name="T95" fmla="*/ 66 h 210"/>
                  <a:gd name="T96" fmla="*/ 88 w 254"/>
                  <a:gd name="T97" fmla="*/ 40 h 210"/>
                  <a:gd name="T98" fmla="*/ 80 w 254"/>
                  <a:gd name="T99" fmla="*/ 66 h 210"/>
                  <a:gd name="T100" fmla="*/ 54 w 254"/>
                  <a:gd name="T101" fmla="*/ 66 h 210"/>
                  <a:gd name="T102" fmla="*/ 88 w 254"/>
                  <a:gd name="T103" fmla="*/ 4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4" h="210">
                    <a:moveTo>
                      <a:pt x="39" y="202"/>
                    </a:moveTo>
                    <a:cubicBezTo>
                      <a:pt x="46" y="197"/>
                      <a:pt x="53" y="195"/>
                      <a:pt x="59" y="193"/>
                    </a:cubicBezTo>
                    <a:cubicBezTo>
                      <a:pt x="58" y="191"/>
                      <a:pt x="56" y="190"/>
                      <a:pt x="54" y="188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4" y="186"/>
                      <a:pt x="86" y="185"/>
                      <a:pt x="89" y="183"/>
                    </a:cubicBezTo>
                    <a:cubicBezTo>
                      <a:pt x="88" y="181"/>
                      <a:pt x="87" y="180"/>
                      <a:pt x="85" y="177"/>
                    </a:cubicBezTo>
                    <a:cubicBezTo>
                      <a:pt x="80" y="172"/>
                      <a:pt x="77" y="165"/>
                      <a:pt x="75" y="159"/>
                    </a:cubicBezTo>
                    <a:cubicBezTo>
                      <a:pt x="75" y="162"/>
                      <a:pt x="76" y="165"/>
                      <a:pt x="76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37" y="158"/>
                      <a:pt x="34" y="148"/>
                      <a:pt x="33" y="13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69" y="129"/>
                      <a:pt x="69" y="123"/>
                      <a:pt x="69" y="117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4" y="106"/>
                      <a:pt x="37" y="95"/>
                      <a:pt x="41" y="86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6" y="87"/>
                      <a:pt x="75" y="89"/>
                      <a:pt x="75" y="91"/>
                    </a:cubicBezTo>
                    <a:cubicBezTo>
                      <a:pt x="81" y="80"/>
                      <a:pt x="90" y="71"/>
                      <a:pt x="101" y="65"/>
                    </a:cubicBezTo>
                    <a:cubicBezTo>
                      <a:pt x="105" y="52"/>
                      <a:pt x="109" y="41"/>
                      <a:pt x="113" y="33"/>
                    </a:cubicBezTo>
                    <a:cubicBezTo>
                      <a:pt x="117" y="32"/>
                      <a:pt x="122" y="32"/>
                      <a:pt x="127" y="32"/>
                    </a:cubicBezTo>
                    <a:cubicBezTo>
                      <a:pt x="132" y="32"/>
                      <a:pt x="137" y="32"/>
                      <a:pt x="142" y="33"/>
                    </a:cubicBezTo>
                    <a:cubicBezTo>
                      <a:pt x="145" y="41"/>
                      <a:pt x="149" y="52"/>
                      <a:pt x="153" y="65"/>
                    </a:cubicBezTo>
                    <a:cubicBezTo>
                      <a:pt x="164" y="71"/>
                      <a:pt x="174" y="80"/>
                      <a:pt x="179" y="91"/>
                    </a:cubicBezTo>
                    <a:cubicBezTo>
                      <a:pt x="179" y="89"/>
                      <a:pt x="178" y="87"/>
                      <a:pt x="178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7" y="95"/>
                      <a:pt x="220" y="106"/>
                      <a:pt x="221" y="117"/>
                    </a:cubicBezTo>
                    <a:cubicBezTo>
                      <a:pt x="185" y="117"/>
                      <a:pt x="185" y="117"/>
                      <a:pt x="185" y="117"/>
                    </a:cubicBezTo>
                    <a:cubicBezTo>
                      <a:pt x="185" y="123"/>
                      <a:pt x="185" y="129"/>
                      <a:pt x="184" y="137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0" y="148"/>
                      <a:pt x="217" y="158"/>
                      <a:pt x="213" y="16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79" y="165"/>
                      <a:pt x="179" y="162"/>
                      <a:pt x="179" y="159"/>
                    </a:cubicBezTo>
                    <a:cubicBezTo>
                      <a:pt x="177" y="165"/>
                      <a:pt x="174" y="172"/>
                      <a:pt x="169" y="177"/>
                    </a:cubicBezTo>
                    <a:cubicBezTo>
                      <a:pt x="167" y="180"/>
                      <a:pt x="166" y="181"/>
                      <a:pt x="165" y="183"/>
                    </a:cubicBezTo>
                    <a:cubicBezTo>
                      <a:pt x="168" y="185"/>
                      <a:pt x="170" y="186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200" y="188"/>
                      <a:pt x="200" y="188"/>
                      <a:pt x="200" y="188"/>
                    </a:cubicBezTo>
                    <a:cubicBezTo>
                      <a:pt x="198" y="190"/>
                      <a:pt x="196" y="191"/>
                      <a:pt x="195" y="193"/>
                    </a:cubicBezTo>
                    <a:cubicBezTo>
                      <a:pt x="201" y="195"/>
                      <a:pt x="208" y="197"/>
                      <a:pt x="215" y="202"/>
                    </a:cubicBezTo>
                    <a:cubicBezTo>
                      <a:pt x="218" y="204"/>
                      <a:pt x="221" y="207"/>
                      <a:pt x="223" y="210"/>
                    </a:cubicBezTo>
                    <a:cubicBezTo>
                      <a:pt x="242" y="187"/>
                      <a:pt x="254" y="158"/>
                      <a:pt x="254" y="127"/>
                    </a:cubicBezTo>
                    <a:cubicBezTo>
                      <a:pt x="254" y="57"/>
                      <a:pt x="197" y="0"/>
                      <a:pt x="127" y="0"/>
                    </a:cubicBezTo>
                    <a:cubicBezTo>
                      <a:pt x="57" y="0"/>
                      <a:pt x="0" y="57"/>
                      <a:pt x="0" y="127"/>
                    </a:cubicBezTo>
                    <a:cubicBezTo>
                      <a:pt x="0" y="158"/>
                      <a:pt x="12" y="187"/>
                      <a:pt x="31" y="210"/>
                    </a:cubicBezTo>
                    <a:cubicBezTo>
                      <a:pt x="33" y="207"/>
                      <a:pt x="36" y="204"/>
                      <a:pt x="39" y="202"/>
                    </a:cubicBezTo>
                    <a:close/>
                    <a:moveTo>
                      <a:pt x="200" y="66"/>
                    </a:moveTo>
                    <a:cubicBezTo>
                      <a:pt x="174" y="66"/>
                      <a:pt x="174" y="66"/>
                      <a:pt x="174" y="66"/>
                    </a:cubicBezTo>
                    <a:cubicBezTo>
                      <a:pt x="171" y="56"/>
                      <a:pt x="169" y="47"/>
                      <a:pt x="166" y="40"/>
                    </a:cubicBezTo>
                    <a:cubicBezTo>
                      <a:pt x="179" y="46"/>
                      <a:pt x="191" y="55"/>
                      <a:pt x="200" y="66"/>
                    </a:cubicBezTo>
                    <a:close/>
                    <a:moveTo>
                      <a:pt x="88" y="40"/>
                    </a:moveTo>
                    <a:cubicBezTo>
                      <a:pt x="85" y="47"/>
                      <a:pt x="83" y="56"/>
                      <a:pt x="80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63" y="55"/>
                      <a:pt x="75" y="46"/>
                      <a:pt x="8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780"/>
              <p:cNvSpPr>
                <a:spLocks/>
              </p:cNvSpPr>
              <p:nvPr/>
            </p:nvSpPr>
            <p:spPr bwMode="auto">
              <a:xfrm>
                <a:off x="11323509" y="896496"/>
                <a:ext cx="182399" cy="173280"/>
              </a:xfrm>
              <a:custGeom>
                <a:avLst/>
                <a:gdLst>
                  <a:gd name="T0" fmla="*/ 178 w 186"/>
                  <a:gd name="T1" fmla="*/ 146 h 177"/>
                  <a:gd name="T2" fmla="*/ 171 w 186"/>
                  <a:gd name="T3" fmla="*/ 140 h 177"/>
                  <a:gd name="T4" fmla="*/ 145 w 186"/>
                  <a:gd name="T5" fmla="*/ 131 h 177"/>
                  <a:gd name="T6" fmla="*/ 135 w 186"/>
                  <a:gd name="T7" fmla="*/ 128 h 177"/>
                  <a:gd name="T8" fmla="*/ 118 w 186"/>
                  <a:gd name="T9" fmla="*/ 117 h 177"/>
                  <a:gd name="T10" fmla="*/ 115 w 186"/>
                  <a:gd name="T11" fmla="*/ 114 h 177"/>
                  <a:gd name="T12" fmla="*/ 115 w 186"/>
                  <a:gd name="T13" fmla="*/ 113 h 177"/>
                  <a:gd name="T14" fmla="*/ 122 w 186"/>
                  <a:gd name="T15" fmla="*/ 93 h 177"/>
                  <a:gd name="T16" fmla="*/ 123 w 186"/>
                  <a:gd name="T17" fmla="*/ 92 h 177"/>
                  <a:gd name="T18" fmla="*/ 124 w 186"/>
                  <a:gd name="T19" fmla="*/ 90 h 177"/>
                  <a:gd name="T20" fmla="*/ 133 w 186"/>
                  <a:gd name="T21" fmla="*/ 32 h 177"/>
                  <a:gd name="T22" fmla="*/ 124 w 186"/>
                  <a:gd name="T23" fmla="*/ 14 h 177"/>
                  <a:gd name="T24" fmla="*/ 121 w 186"/>
                  <a:gd name="T25" fmla="*/ 11 h 177"/>
                  <a:gd name="T26" fmla="*/ 93 w 186"/>
                  <a:gd name="T27" fmla="*/ 0 h 177"/>
                  <a:gd name="T28" fmla="*/ 65 w 186"/>
                  <a:gd name="T29" fmla="*/ 11 h 177"/>
                  <a:gd name="T30" fmla="*/ 62 w 186"/>
                  <a:gd name="T31" fmla="*/ 13 h 177"/>
                  <a:gd name="T32" fmla="*/ 53 w 186"/>
                  <a:gd name="T33" fmla="*/ 32 h 177"/>
                  <a:gd name="T34" fmla="*/ 62 w 186"/>
                  <a:gd name="T35" fmla="*/ 90 h 177"/>
                  <a:gd name="T36" fmla="*/ 63 w 186"/>
                  <a:gd name="T37" fmla="*/ 92 h 177"/>
                  <a:gd name="T38" fmla="*/ 64 w 186"/>
                  <a:gd name="T39" fmla="*/ 93 h 177"/>
                  <a:gd name="T40" fmla="*/ 71 w 186"/>
                  <a:gd name="T41" fmla="*/ 113 h 177"/>
                  <a:gd name="T42" fmla="*/ 71 w 186"/>
                  <a:gd name="T43" fmla="*/ 114 h 177"/>
                  <a:gd name="T44" fmla="*/ 68 w 186"/>
                  <a:gd name="T45" fmla="*/ 117 h 177"/>
                  <a:gd name="T46" fmla="*/ 51 w 186"/>
                  <a:gd name="T47" fmla="*/ 128 h 177"/>
                  <a:gd name="T48" fmla="*/ 41 w 186"/>
                  <a:gd name="T49" fmla="*/ 131 h 177"/>
                  <a:gd name="T50" fmla="*/ 15 w 186"/>
                  <a:gd name="T51" fmla="*/ 140 h 177"/>
                  <a:gd name="T52" fmla="*/ 8 w 186"/>
                  <a:gd name="T53" fmla="*/ 146 h 177"/>
                  <a:gd name="T54" fmla="*/ 2 w 186"/>
                  <a:gd name="T55" fmla="*/ 177 h 177"/>
                  <a:gd name="T56" fmla="*/ 75 w 186"/>
                  <a:gd name="T57" fmla="*/ 177 h 177"/>
                  <a:gd name="T58" fmla="*/ 93 w 186"/>
                  <a:gd name="T59" fmla="*/ 177 h 177"/>
                  <a:gd name="T60" fmla="*/ 111 w 186"/>
                  <a:gd name="T61" fmla="*/ 177 h 177"/>
                  <a:gd name="T62" fmla="*/ 184 w 186"/>
                  <a:gd name="T63" fmla="*/ 177 h 177"/>
                  <a:gd name="T64" fmla="*/ 178 w 186"/>
                  <a:gd name="T65" fmla="*/ 14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6" h="177">
                    <a:moveTo>
                      <a:pt x="178" y="146"/>
                    </a:moveTo>
                    <a:cubicBezTo>
                      <a:pt x="176" y="144"/>
                      <a:pt x="174" y="142"/>
                      <a:pt x="171" y="140"/>
                    </a:cubicBezTo>
                    <a:cubicBezTo>
                      <a:pt x="164" y="135"/>
                      <a:pt x="155" y="133"/>
                      <a:pt x="145" y="131"/>
                    </a:cubicBezTo>
                    <a:cubicBezTo>
                      <a:pt x="142" y="130"/>
                      <a:pt x="139" y="129"/>
                      <a:pt x="135" y="128"/>
                    </a:cubicBezTo>
                    <a:cubicBezTo>
                      <a:pt x="129" y="126"/>
                      <a:pt x="123" y="123"/>
                      <a:pt x="118" y="117"/>
                    </a:cubicBezTo>
                    <a:cubicBezTo>
                      <a:pt x="117" y="116"/>
                      <a:pt x="116" y="115"/>
                      <a:pt x="115" y="114"/>
                    </a:cubicBezTo>
                    <a:cubicBezTo>
                      <a:pt x="115" y="114"/>
                      <a:pt x="115" y="114"/>
                      <a:pt x="115" y="113"/>
                    </a:cubicBezTo>
                    <a:cubicBezTo>
                      <a:pt x="114" y="110"/>
                      <a:pt x="113" y="104"/>
                      <a:pt x="122" y="93"/>
                    </a:cubicBezTo>
                    <a:cubicBezTo>
                      <a:pt x="122" y="92"/>
                      <a:pt x="122" y="92"/>
                      <a:pt x="123" y="92"/>
                    </a:cubicBezTo>
                    <a:cubicBezTo>
                      <a:pt x="123" y="91"/>
                      <a:pt x="124" y="91"/>
                      <a:pt x="124" y="90"/>
                    </a:cubicBezTo>
                    <a:cubicBezTo>
                      <a:pt x="136" y="74"/>
                      <a:pt x="136" y="51"/>
                      <a:pt x="133" y="32"/>
                    </a:cubicBezTo>
                    <a:cubicBezTo>
                      <a:pt x="132" y="25"/>
                      <a:pt x="129" y="19"/>
                      <a:pt x="124" y="14"/>
                    </a:cubicBezTo>
                    <a:cubicBezTo>
                      <a:pt x="123" y="13"/>
                      <a:pt x="122" y="12"/>
                      <a:pt x="121" y="11"/>
                    </a:cubicBezTo>
                    <a:cubicBezTo>
                      <a:pt x="114" y="4"/>
                      <a:pt x="103" y="0"/>
                      <a:pt x="93" y="0"/>
                    </a:cubicBezTo>
                    <a:cubicBezTo>
                      <a:pt x="83" y="0"/>
                      <a:pt x="72" y="4"/>
                      <a:pt x="65" y="11"/>
                    </a:cubicBezTo>
                    <a:cubicBezTo>
                      <a:pt x="64" y="12"/>
                      <a:pt x="63" y="12"/>
                      <a:pt x="62" y="13"/>
                    </a:cubicBezTo>
                    <a:cubicBezTo>
                      <a:pt x="57" y="19"/>
                      <a:pt x="54" y="25"/>
                      <a:pt x="53" y="32"/>
                    </a:cubicBezTo>
                    <a:cubicBezTo>
                      <a:pt x="50" y="51"/>
                      <a:pt x="51" y="74"/>
                      <a:pt x="62" y="90"/>
                    </a:cubicBezTo>
                    <a:cubicBezTo>
                      <a:pt x="62" y="91"/>
                      <a:pt x="63" y="91"/>
                      <a:pt x="63" y="92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73" y="104"/>
                      <a:pt x="72" y="110"/>
                      <a:pt x="71" y="113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0" y="115"/>
                      <a:pt x="69" y="116"/>
                      <a:pt x="68" y="117"/>
                    </a:cubicBezTo>
                    <a:cubicBezTo>
                      <a:pt x="63" y="123"/>
                      <a:pt x="57" y="126"/>
                      <a:pt x="51" y="128"/>
                    </a:cubicBezTo>
                    <a:cubicBezTo>
                      <a:pt x="48" y="129"/>
                      <a:pt x="44" y="130"/>
                      <a:pt x="41" y="131"/>
                    </a:cubicBezTo>
                    <a:cubicBezTo>
                      <a:pt x="31" y="133"/>
                      <a:pt x="22" y="135"/>
                      <a:pt x="15" y="140"/>
                    </a:cubicBezTo>
                    <a:cubicBezTo>
                      <a:pt x="12" y="142"/>
                      <a:pt x="10" y="144"/>
                      <a:pt x="8" y="146"/>
                    </a:cubicBezTo>
                    <a:cubicBezTo>
                      <a:pt x="0" y="159"/>
                      <a:pt x="2" y="177"/>
                      <a:pt x="2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93" y="177"/>
                      <a:pt x="93" y="177"/>
                      <a:pt x="93" y="177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84" y="177"/>
                      <a:pt x="184" y="177"/>
                      <a:pt x="184" y="177"/>
                    </a:cubicBezTo>
                    <a:cubicBezTo>
                      <a:pt x="184" y="177"/>
                      <a:pt x="186" y="159"/>
                      <a:pt x="178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658048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教学难点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45806" y="2163168"/>
            <a:ext cx="2137759" cy="2172805"/>
            <a:chOff x="8619195" y="2143289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8619195" y="2143289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368377" y="2569028"/>
              <a:ext cx="754832" cy="754832"/>
              <a:chOff x="10734026" y="1358714"/>
              <a:chExt cx="264480" cy="264480"/>
            </a:xfrm>
            <a:solidFill>
              <a:schemeClr val="bg1"/>
            </a:solidFill>
          </p:grpSpPr>
          <p:sp>
            <p:nvSpPr>
              <p:cNvPr id="30" name="Freeform 1898"/>
              <p:cNvSpPr>
                <a:spLocks noEditPoints="1"/>
              </p:cNvSpPr>
              <p:nvPr/>
            </p:nvSpPr>
            <p:spPr bwMode="auto">
              <a:xfrm>
                <a:off x="10808229" y="1417580"/>
                <a:ext cx="115659" cy="205614"/>
              </a:xfrm>
              <a:custGeom>
                <a:avLst/>
                <a:gdLst>
                  <a:gd name="T0" fmla="*/ 98 w 118"/>
                  <a:gd name="T1" fmla="*/ 26 h 210"/>
                  <a:gd name="T2" fmla="*/ 32 w 118"/>
                  <a:gd name="T3" fmla="*/ 18 h 210"/>
                  <a:gd name="T4" fmla="*/ 1 w 118"/>
                  <a:gd name="T5" fmla="*/ 66 h 210"/>
                  <a:gd name="T6" fmla="*/ 19 w 118"/>
                  <a:gd name="T7" fmla="*/ 119 h 210"/>
                  <a:gd name="T8" fmla="*/ 28 w 118"/>
                  <a:gd name="T9" fmla="*/ 146 h 210"/>
                  <a:gd name="T10" fmla="*/ 34 w 118"/>
                  <a:gd name="T11" fmla="*/ 159 h 210"/>
                  <a:gd name="T12" fmla="*/ 35 w 118"/>
                  <a:gd name="T13" fmla="*/ 170 h 210"/>
                  <a:gd name="T14" fmla="*/ 37 w 118"/>
                  <a:gd name="T15" fmla="*/ 172 h 210"/>
                  <a:gd name="T16" fmla="*/ 36 w 118"/>
                  <a:gd name="T17" fmla="*/ 174 h 210"/>
                  <a:gd name="T18" fmla="*/ 34 w 118"/>
                  <a:gd name="T19" fmla="*/ 176 h 210"/>
                  <a:gd name="T20" fmla="*/ 36 w 118"/>
                  <a:gd name="T21" fmla="*/ 178 h 210"/>
                  <a:gd name="T22" fmla="*/ 37 w 118"/>
                  <a:gd name="T23" fmla="*/ 181 h 210"/>
                  <a:gd name="T24" fmla="*/ 34 w 118"/>
                  <a:gd name="T25" fmla="*/ 183 h 210"/>
                  <a:gd name="T26" fmla="*/ 36 w 118"/>
                  <a:gd name="T27" fmla="*/ 186 h 210"/>
                  <a:gd name="T28" fmla="*/ 34 w 118"/>
                  <a:gd name="T29" fmla="*/ 190 h 210"/>
                  <a:gd name="T30" fmla="*/ 36 w 118"/>
                  <a:gd name="T31" fmla="*/ 193 h 210"/>
                  <a:gd name="T32" fmla="*/ 37 w 118"/>
                  <a:gd name="T33" fmla="*/ 196 h 210"/>
                  <a:gd name="T34" fmla="*/ 51 w 118"/>
                  <a:gd name="T35" fmla="*/ 209 h 210"/>
                  <a:gd name="T36" fmla="*/ 67 w 118"/>
                  <a:gd name="T37" fmla="*/ 210 h 210"/>
                  <a:gd name="T38" fmla="*/ 84 w 118"/>
                  <a:gd name="T39" fmla="*/ 193 h 210"/>
                  <a:gd name="T40" fmla="*/ 83 w 118"/>
                  <a:gd name="T41" fmla="*/ 191 h 210"/>
                  <a:gd name="T42" fmla="*/ 83 w 118"/>
                  <a:gd name="T43" fmla="*/ 189 h 210"/>
                  <a:gd name="T44" fmla="*/ 85 w 118"/>
                  <a:gd name="T45" fmla="*/ 186 h 210"/>
                  <a:gd name="T46" fmla="*/ 82 w 118"/>
                  <a:gd name="T47" fmla="*/ 183 h 210"/>
                  <a:gd name="T48" fmla="*/ 85 w 118"/>
                  <a:gd name="T49" fmla="*/ 179 h 210"/>
                  <a:gd name="T50" fmla="*/ 82 w 118"/>
                  <a:gd name="T51" fmla="*/ 176 h 210"/>
                  <a:gd name="T52" fmla="*/ 85 w 118"/>
                  <a:gd name="T53" fmla="*/ 172 h 210"/>
                  <a:gd name="T54" fmla="*/ 83 w 118"/>
                  <a:gd name="T55" fmla="*/ 169 h 210"/>
                  <a:gd name="T56" fmla="*/ 85 w 118"/>
                  <a:gd name="T57" fmla="*/ 165 h 210"/>
                  <a:gd name="T58" fmla="*/ 84 w 118"/>
                  <a:gd name="T59" fmla="*/ 159 h 210"/>
                  <a:gd name="T60" fmla="*/ 89 w 118"/>
                  <a:gd name="T61" fmla="*/ 152 h 210"/>
                  <a:gd name="T62" fmla="*/ 93 w 118"/>
                  <a:gd name="T63" fmla="*/ 132 h 210"/>
                  <a:gd name="T64" fmla="*/ 106 w 118"/>
                  <a:gd name="T65" fmla="*/ 105 h 210"/>
                  <a:gd name="T66" fmla="*/ 117 w 118"/>
                  <a:gd name="T67" fmla="*/ 70 h 210"/>
                  <a:gd name="T68" fmla="*/ 98 w 118"/>
                  <a:gd name="T69" fmla="*/ 26 h 210"/>
                  <a:gd name="T70" fmla="*/ 102 w 118"/>
                  <a:gd name="T71" fmla="*/ 92 h 210"/>
                  <a:gd name="T72" fmla="*/ 93 w 118"/>
                  <a:gd name="T73" fmla="*/ 110 h 210"/>
                  <a:gd name="T74" fmla="*/ 85 w 118"/>
                  <a:gd name="T75" fmla="*/ 128 h 210"/>
                  <a:gd name="T76" fmla="*/ 84 w 118"/>
                  <a:gd name="T77" fmla="*/ 136 h 210"/>
                  <a:gd name="T78" fmla="*/ 79 w 118"/>
                  <a:gd name="T79" fmla="*/ 146 h 210"/>
                  <a:gd name="T80" fmla="*/ 75 w 118"/>
                  <a:gd name="T81" fmla="*/ 147 h 210"/>
                  <a:gd name="T82" fmla="*/ 43 w 118"/>
                  <a:gd name="T83" fmla="*/ 147 h 210"/>
                  <a:gd name="T84" fmla="*/ 36 w 118"/>
                  <a:gd name="T85" fmla="*/ 143 h 210"/>
                  <a:gd name="T86" fmla="*/ 34 w 118"/>
                  <a:gd name="T87" fmla="*/ 134 h 210"/>
                  <a:gd name="T88" fmla="*/ 31 w 118"/>
                  <a:gd name="T89" fmla="*/ 124 h 210"/>
                  <a:gd name="T90" fmla="*/ 15 w 118"/>
                  <a:gd name="T91" fmla="*/ 92 h 210"/>
                  <a:gd name="T92" fmla="*/ 14 w 118"/>
                  <a:gd name="T93" fmla="*/ 61 h 210"/>
                  <a:gd name="T94" fmla="*/ 47 w 118"/>
                  <a:gd name="T95" fmla="*/ 32 h 210"/>
                  <a:gd name="T96" fmla="*/ 89 w 118"/>
                  <a:gd name="T97" fmla="*/ 41 h 210"/>
                  <a:gd name="T98" fmla="*/ 104 w 118"/>
                  <a:gd name="T99" fmla="*/ 64 h 210"/>
                  <a:gd name="T100" fmla="*/ 102 w 118"/>
                  <a:gd name="T101" fmla="*/ 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210">
                    <a:moveTo>
                      <a:pt x="98" y="26"/>
                    </a:moveTo>
                    <a:cubicBezTo>
                      <a:pt x="65" y="0"/>
                      <a:pt x="32" y="18"/>
                      <a:pt x="32" y="18"/>
                    </a:cubicBezTo>
                    <a:cubicBezTo>
                      <a:pt x="0" y="37"/>
                      <a:pt x="1" y="66"/>
                      <a:pt x="1" y="66"/>
                    </a:cubicBezTo>
                    <a:cubicBezTo>
                      <a:pt x="0" y="85"/>
                      <a:pt x="11" y="105"/>
                      <a:pt x="19" y="119"/>
                    </a:cubicBezTo>
                    <a:cubicBezTo>
                      <a:pt x="28" y="133"/>
                      <a:pt x="27" y="140"/>
                      <a:pt x="28" y="146"/>
                    </a:cubicBezTo>
                    <a:cubicBezTo>
                      <a:pt x="29" y="151"/>
                      <a:pt x="32" y="156"/>
                      <a:pt x="34" y="159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5" y="170"/>
                      <a:pt x="36" y="170"/>
                      <a:pt x="37" y="172"/>
                    </a:cubicBezTo>
                    <a:cubicBezTo>
                      <a:pt x="37" y="172"/>
                      <a:pt x="37" y="173"/>
                      <a:pt x="36" y="174"/>
                    </a:cubicBezTo>
                    <a:cubicBezTo>
                      <a:pt x="36" y="174"/>
                      <a:pt x="34" y="174"/>
                      <a:pt x="34" y="176"/>
                    </a:cubicBezTo>
                    <a:cubicBezTo>
                      <a:pt x="34" y="177"/>
                      <a:pt x="36" y="178"/>
                      <a:pt x="36" y="178"/>
                    </a:cubicBezTo>
                    <a:cubicBezTo>
                      <a:pt x="36" y="178"/>
                      <a:pt x="38" y="180"/>
                      <a:pt x="37" y="181"/>
                    </a:cubicBezTo>
                    <a:cubicBezTo>
                      <a:pt x="35" y="182"/>
                      <a:pt x="34" y="182"/>
                      <a:pt x="34" y="183"/>
                    </a:cubicBezTo>
                    <a:cubicBezTo>
                      <a:pt x="34" y="184"/>
                      <a:pt x="36" y="185"/>
                      <a:pt x="36" y="186"/>
                    </a:cubicBezTo>
                    <a:cubicBezTo>
                      <a:pt x="36" y="186"/>
                      <a:pt x="34" y="188"/>
                      <a:pt x="34" y="190"/>
                    </a:cubicBezTo>
                    <a:cubicBezTo>
                      <a:pt x="34" y="191"/>
                      <a:pt x="36" y="192"/>
                      <a:pt x="36" y="193"/>
                    </a:cubicBezTo>
                    <a:cubicBezTo>
                      <a:pt x="36" y="193"/>
                      <a:pt x="36" y="196"/>
                      <a:pt x="37" y="196"/>
                    </a:cubicBezTo>
                    <a:cubicBezTo>
                      <a:pt x="38" y="197"/>
                      <a:pt x="50" y="208"/>
                      <a:pt x="51" y="209"/>
                    </a:cubicBezTo>
                    <a:cubicBezTo>
                      <a:pt x="52" y="210"/>
                      <a:pt x="67" y="210"/>
                      <a:pt x="67" y="210"/>
                    </a:cubicBezTo>
                    <a:cubicBezTo>
                      <a:pt x="68" y="209"/>
                      <a:pt x="84" y="194"/>
                      <a:pt x="84" y="193"/>
                    </a:cubicBezTo>
                    <a:cubicBezTo>
                      <a:pt x="85" y="192"/>
                      <a:pt x="83" y="191"/>
                      <a:pt x="83" y="191"/>
                    </a:cubicBezTo>
                    <a:cubicBezTo>
                      <a:pt x="82" y="191"/>
                      <a:pt x="82" y="189"/>
                      <a:pt x="83" y="189"/>
                    </a:cubicBezTo>
                    <a:cubicBezTo>
                      <a:pt x="84" y="188"/>
                      <a:pt x="85" y="187"/>
                      <a:pt x="85" y="186"/>
                    </a:cubicBezTo>
                    <a:cubicBezTo>
                      <a:pt x="85" y="185"/>
                      <a:pt x="82" y="184"/>
                      <a:pt x="82" y="183"/>
                    </a:cubicBezTo>
                    <a:cubicBezTo>
                      <a:pt x="82" y="182"/>
                      <a:pt x="85" y="180"/>
                      <a:pt x="85" y="179"/>
                    </a:cubicBezTo>
                    <a:cubicBezTo>
                      <a:pt x="85" y="178"/>
                      <a:pt x="83" y="177"/>
                      <a:pt x="82" y="176"/>
                    </a:cubicBezTo>
                    <a:cubicBezTo>
                      <a:pt x="82" y="174"/>
                      <a:pt x="85" y="173"/>
                      <a:pt x="85" y="172"/>
                    </a:cubicBezTo>
                    <a:cubicBezTo>
                      <a:pt x="85" y="171"/>
                      <a:pt x="83" y="170"/>
                      <a:pt x="83" y="169"/>
                    </a:cubicBezTo>
                    <a:cubicBezTo>
                      <a:pt x="83" y="167"/>
                      <a:pt x="85" y="167"/>
                      <a:pt x="85" y="165"/>
                    </a:cubicBezTo>
                    <a:cubicBezTo>
                      <a:pt x="85" y="164"/>
                      <a:pt x="83" y="163"/>
                      <a:pt x="84" y="159"/>
                    </a:cubicBezTo>
                    <a:cubicBezTo>
                      <a:pt x="86" y="157"/>
                      <a:pt x="88" y="154"/>
                      <a:pt x="89" y="152"/>
                    </a:cubicBezTo>
                    <a:cubicBezTo>
                      <a:pt x="92" y="148"/>
                      <a:pt x="92" y="137"/>
                      <a:pt x="93" y="132"/>
                    </a:cubicBezTo>
                    <a:cubicBezTo>
                      <a:pt x="94" y="128"/>
                      <a:pt x="106" y="105"/>
                      <a:pt x="106" y="105"/>
                    </a:cubicBezTo>
                    <a:cubicBezTo>
                      <a:pt x="118" y="89"/>
                      <a:pt x="117" y="70"/>
                      <a:pt x="117" y="70"/>
                    </a:cubicBezTo>
                    <a:cubicBezTo>
                      <a:pt x="118" y="44"/>
                      <a:pt x="98" y="26"/>
                      <a:pt x="98" y="26"/>
                    </a:cubicBezTo>
                    <a:close/>
                    <a:moveTo>
                      <a:pt x="102" y="92"/>
                    </a:moveTo>
                    <a:cubicBezTo>
                      <a:pt x="102" y="92"/>
                      <a:pt x="96" y="106"/>
                      <a:pt x="93" y="110"/>
                    </a:cubicBezTo>
                    <a:cubicBezTo>
                      <a:pt x="93" y="110"/>
                      <a:pt x="86" y="124"/>
                      <a:pt x="85" y="128"/>
                    </a:cubicBezTo>
                    <a:cubicBezTo>
                      <a:pt x="85" y="128"/>
                      <a:pt x="84" y="133"/>
                      <a:pt x="84" y="136"/>
                    </a:cubicBezTo>
                    <a:cubicBezTo>
                      <a:pt x="84" y="139"/>
                      <a:pt x="82" y="146"/>
                      <a:pt x="79" y="146"/>
                    </a:cubicBezTo>
                    <a:cubicBezTo>
                      <a:pt x="77" y="147"/>
                      <a:pt x="75" y="147"/>
                      <a:pt x="75" y="147"/>
                    </a:cubicBezTo>
                    <a:cubicBezTo>
                      <a:pt x="75" y="147"/>
                      <a:pt x="44" y="148"/>
                      <a:pt x="43" y="147"/>
                    </a:cubicBezTo>
                    <a:cubicBezTo>
                      <a:pt x="43" y="147"/>
                      <a:pt x="38" y="148"/>
                      <a:pt x="36" y="143"/>
                    </a:cubicBezTo>
                    <a:cubicBezTo>
                      <a:pt x="36" y="143"/>
                      <a:pt x="34" y="139"/>
                      <a:pt x="34" y="134"/>
                    </a:cubicBezTo>
                    <a:cubicBezTo>
                      <a:pt x="34" y="134"/>
                      <a:pt x="34" y="129"/>
                      <a:pt x="31" y="124"/>
                    </a:cubicBezTo>
                    <a:cubicBezTo>
                      <a:pt x="29" y="119"/>
                      <a:pt x="16" y="97"/>
                      <a:pt x="15" y="92"/>
                    </a:cubicBezTo>
                    <a:cubicBezTo>
                      <a:pt x="15" y="92"/>
                      <a:pt x="9" y="73"/>
                      <a:pt x="14" y="61"/>
                    </a:cubicBezTo>
                    <a:cubicBezTo>
                      <a:pt x="19" y="50"/>
                      <a:pt x="28" y="36"/>
                      <a:pt x="47" y="32"/>
                    </a:cubicBezTo>
                    <a:cubicBezTo>
                      <a:pt x="47" y="32"/>
                      <a:pt x="68" y="25"/>
                      <a:pt x="89" y="41"/>
                    </a:cubicBezTo>
                    <a:cubicBezTo>
                      <a:pt x="89" y="41"/>
                      <a:pt x="101" y="53"/>
                      <a:pt x="104" y="64"/>
                    </a:cubicBezTo>
                    <a:cubicBezTo>
                      <a:pt x="104" y="64"/>
                      <a:pt x="107" y="82"/>
                      <a:pt x="102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899"/>
              <p:cNvSpPr>
                <a:spLocks/>
              </p:cNvSpPr>
              <p:nvPr/>
            </p:nvSpPr>
            <p:spPr bwMode="auto">
              <a:xfrm>
                <a:off x="10856316" y="1358714"/>
                <a:ext cx="19484" cy="48087"/>
              </a:xfrm>
              <a:custGeom>
                <a:avLst/>
                <a:gdLst>
                  <a:gd name="T0" fmla="*/ 20 w 20"/>
                  <a:gd name="T1" fmla="*/ 38 h 49"/>
                  <a:gd name="T2" fmla="*/ 10 w 20"/>
                  <a:gd name="T3" fmla="*/ 49 h 49"/>
                  <a:gd name="T4" fmla="*/ 10 w 20"/>
                  <a:gd name="T5" fmla="*/ 49 h 49"/>
                  <a:gd name="T6" fmla="*/ 0 w 20"/>
                  <a:gd name="T7" fmla="*/ 38 h 49"/>
                  <a:gd name="T8" fmla="*/ 0 w 20"/>
                  <a:gd name="T9" fmla="*/ 11 h 49"/>
                  <a:gd name="T10" fmla="*/ 10 w 20"/>
                  <a:gd name="T11" fmla="*/ 0 h 49"/>
                  <a:gd name="T12" fmla="*/ 10 w 20"/>
                  <a:gd name="T13" fmla="*/ 0 h 49"/>
                  <a:gd name="T14" fmla="*/ 20 w 20"/>
                  <a:gd name="T15" fmla="*/ 11 h 49"/>
                  <a:gd name="T16" fmla="*/ 20 w 20"/>
                  <a:gd name="T1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9">
                    <a:moveTo>
                      <a:pt x="20" y="38"/>
                    </a:moveTo>
                    <a:cubicBezTo>
                      <a:pt x="20" y="44"/>
                      <a:pt x="16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" y="49"/>
                      <a:pt x="0" y="44"/>
                      <a:pt x="0" y="3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0"/>
                      <a:pt x="20" y="5"/>
                      <a:pt x="20" y="11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900"/>
              <p:cNvSpPr>
                <a:spLocks/>
              </p:cNvSpPr>
              <p:nvPr/>
            </p:nvSpPr>
            <p:spPr bwMode="auto">
              <a:xfrm>
                <a:off x="10903574" y="1374466"/>
                <a:ext cx="36065" cy="46845"/>
              </a:xfrm>
              <a:custGeom>
                <a:avLst/>
                <a:gdLst>
                  <a:gd name="T0" fmla="*/ 20 w 37"/>
                  <a:gd name="T1" fmla="*/ 41 h 48"/>
                  <a:gd name="T2" fmla="*/ 6 w 37"/>
                  <a:gd name="T3" fmla="*/ 45 h 48"/>
                  <a:gd name="T4" fmla="*/ 6 w 37"/>
                  <a:gd name="T5" fmla="*/ 45 h 48"/>
                  <a:gd name="T6" fmla="*/ 3 w 37"/>
                  <a:gd name="T7" fmla="*/ 31 h 48"/>
                  <a:gd name="T8" fmla="*/ 17 w 37"/>
                  <a:gd name="T9" fmla="*/ 7 h 48"/>
                  <a:gd name="T10" fmla="*/ 31 w 37"/>
                  <a:gd name="T11" fmla="*/ 3 h 48"/>
                  <a:gd name="T12" fmla="*/ 31 w 37"/>
                  <a:gd name="T13" fmla="*/ 3 h 48"/>
                  <a:gd name="T14" fmla="*/ 35 w 37"/>
                  <a:gd name="T15" fmla="*/ 17 h 48"/>
                  <a:gd name="T16" fmla="*/ 20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20" y="41"/>
                    </a:moveTo>
                    <a:cubicBezTo>
                      <a:pt x="17" y="46"/>
                      <a:pt x="11" y="48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" y="42"/>
                      <a:pt x="0" y="36"/>
                      <a:pt x="3" y="3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2"/>
                      <a:pt x="26" y="0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6"/>
                      <a:pt x="37" y="13"/>
                      <a:pt x="35" y="17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901"/>
              <p:cNvSpPr>
                <a:spLocks/>
              </p:cNvSpPr>
              <p:nvPr/>
            </p:nvSpPr>
            <p:spPr bwMode="auto">
              <a:xfrm>
                <a:off x="10937568" y="1421310"/>
                <a:ext cx="47258" cy="36479"/>
              </a:xfrm>
              <a:custGeom>
                <a:avLst/>
                <a:gdLst>
                  <a:gd name="T0" fmla="*/ 17 w 48"/>
                  <a:gd name="T1" fmla="*/ 34 h 37"/>
                  <a:gd name="T2" fmla="*/ 3 w 48"/>
                  <a:gd name="T3" fmla="*/ 30 h 37"/>
                  <a:gd name="T4" fmla="*/ 3 w 48"/>
                  <a:gd name="T5" fmla="*/ 30 h 37"/>
                  <a:gd name="T6" fmla="*/ 7 w 48"/>
                  <a:gd name="T7" fmla="*/ 16 h 37"/>
                  <a:gd name="T8" fmla="*/ 31 w 48"/>
                  <a:gd name="T9" fmla="*/ 3 h 37"/>
                  <a:gd name="T10" fmla="*/ 45 w 48"/>
                  <a:gd name="T11" fmla="*/ 7 h 37"/>
                  <a:gd name="T12" fmla="*/ 45 w 48"/>
                  <a:gd name="T13" fmla="*/ 7 h 37"/>
                  <a:gd name="T14" fmla="*/ 41 w 48"/>
                  <a:gd name="T15" fmla="*/ 21 h 37"/>
                  <a:gd name="T16" fmla="*/ 17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17" y="34"/>
                    </a:moveTo>
                    <a:cubicBezTo>
                      <a:pt x="12" y="37"/>
                      <a:pt x="5" y="35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25"/>
                      <a:pt x="2" y="19"/>
                      <a:pt x="7" y="16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0"/>
                      <a:pt x="43" y="2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8" y="12"/>
                      <a:pt x="46" y="18"/>
                      <a:pt x="41" y="21"/>
                    </a:cubicBezTo>
                    <a:lnTo>
                      <a:pt x="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902"/>
              <p:cNvSpPr>
                <a:spLocks/>
              </p:cNvSpPr>
              <p:nvPr/>
            </p:nvSpPr>
            <p:spPr bwMode="auto">
              <a:xfrm>
                <a:off x="10950419" y="1484320"/>
                <a:ext cx="48087" cy="22385"/>
              </a:xfrm>
              <a:custGeom>
                <a:avLst/>
                <a:gdLst>
                  <a:gd name="T0" fmla="*/ 10 w 49"/>
                  <a:gd name="T1" fmla="*/ 21 h 23"/>
                  <a:gd name="T2" fmla="*/ 0 w 49"/>
                  <a:gd name="T3" fmla="*/ 11 h 23"/>
                  <a:gd name="T4" fmla="*/ 0 w 49"/>
                  <a:gd name="T5" fmla="*/ 11 h 23"/>
                  <a:gd name="T6" fmla="*/ 11 w 49"/>
                  <a:gd name="T7" fmla="*/ 1 h 23"/>
                  <a:gd name="T8" fmla="*/ 39 w 49"/>
                  <a:gd name="T9" fmla="*/ 2 h 23"/>
                  <a:gd name="T10" fmla="*/ 48 w 49"/>
                  <a:gd name="T11" fmla="*/ 13 h 23"/>
                  <a:gd name="T12" fmla="*/ 48 w 49"/>
                  <a:gd name="T13" fmla="*/ 13 h 23"/>
                  <a:gd name="T14" fmla="*/ 38 w 49"/>
                  <a:gd name="T15" fmla="*/ 22 h 23"/>
                  <a:gd name="T16" fmla="*/ 10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10" y="21"/>
                    </a:moveTo>
                    <a:cubicBezTo>
                      <a:pt x="4" y="21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4" y="2"/>
                      <a:pt x="49" y="7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8"/>
                      <a:pt x="43" y="23"/>
                      <a:pt x="38" y="22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903"/>
              <p:cNvSpPr>
                <a:spLocks/>
              </p:cNvSpPr>
              <p:nvPr/>
            </p:nvSpPr>
            <p:spPr bwMode="auto">
              <a:xfrm>
                <a:off x="10792477" y="1374466"/>
                <a:ext cx="36479" cy="46845"/>
              </a:xfrm>
              <a:custGeom>
                <a:avLst/>
                <a:gdLst>
                  <a:gd name="T0" fmla="*/ 17 w 37"/>
                  <a:gd name="T1" fmla="*/ 41 h 48"/>
                  <a:gd name="T2" fmla="*/ 31 w 37"/>
                  <a:gd name="T3" fmla="*/ 45 h 48"/>
                  <a:gd name="T4" fmla="*/ 31 w 37"/>
                  <a:gd name="T5" fmla="*/ 45 h 48"/>
                  <a:gd name="T6" fmla="*/ 34 w 37"/>
                  <a:gd name="T7" fmla="*/ 31 h 48"/>
                  <a:gd name="T8" fmla="*/ 20 w 37"/>
                  <a:gd name="T9" fmla="*/ 7 h 48"/>
                  <a:gd name="T10" fmla="*/ 6 w 37"/>
                  <a:gd name="T11" fmla="*/ 3 h 48"/>
                  <a:gd name="T12" fmla="*/ 6 w 37"/>
                  <a:gd name="T13" fmla="*/ 3 h 48"/>
                  <a:gd name="T14" fmla="*/ 3 w 37"/>
                  <a:gd name="T15" fmla="*/ 17 h 48"/>
                  <a:gd name="T16" fmla="*/ 17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17" y="41"/>
                    </a:moveTo>
                    <a:cubicBezTo>
                      <a:pt x="20" y="46"/>
                      <a:pt x="26" y="48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6" y="42"/>
                      <a:pt x="37" y="36"/>
                      <a:pt x="34" y="3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2"/>
                      <a:pt x="11" y="0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" y="6"/>
                      <a:pt x="0" y="13"/>
                      <a:pt x="3" y="17"/>
                    </a:cubicBezTo>
                    <a:lnTo>
                      <a:pt x="1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904"/>
              <p:cNvSpPr>
                <a:spLocks/>
              </p:cNvSpPr>
              <p:nvPr/>
            </p:nvSpPr>
            <p:spPr bwMode="auto">
              <a:xfrm>
                <a:off x="10747706" y="1421310"/>
                <a:ext cx="46845" cy="36479"/>
              </a:xfrm>
              <a:custGeom>
                <a:avLst/>
                <a:gdLst>
                  <a:gd name="T0" fmla="*/ 31 w 48"/>
                  <a:gd name="T1" fmla="*/ 34 h 37"/>
                  <a:gd name="T2" fmla="*/ 45 w 48"/>
                  <a:gd name="T3" fmla="*/ 30 h 37"/>
                  <a:gd name="T4" fmla="*/ 45 w 48"/>
                  <a:gd name="T5" fmla="*/ 30 h 37"/>
                  <a:gd name="T6" fmla="*/ 41 w 48"/>
                  <a:gd name="T7" fmla="*/ 16 h 37"/>
                  <a:gd name="T8" fmla="*/ 17 w 48"/>
                  <a:gd name="T9" fmla="*/ 3 h 37"/>
                  <a:gd name="T10" fmla="*/ 3 w 48"/>
                  <a:gd name="T11" fmla="*/ 7 h 37"/>
                  <a:gd name="T12" fmla="*/ 3 w 48"/>
                  <a:gd name="T13" fmla="*/ 7 h 37"/>
                  <a:gd name="T14" fmla="*/ 7 w 48"/>
                  <a:gd name="T15" fmla="*/ 21 h 37"/>
                  <a:gd name="T16" fmla="*/ 31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31" y="34"/>
                    </a:moveTo>
                    <a:cubicBezTo>
                      <a:pt x="36" y="37"/>
                      <a:pt x="43" y="35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8" y="25"/>
                      <a:pt x="46" y="19"/>
                      <a:pt x="41" y="1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2" y="0"/>
                      <a:pt x="5" y="2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2"/>
                      <a:pt x="2" y="18"/>
                      <a:pt x="7" y="21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905"/>
              <p:cNvSpPr>
                <a:spLocks/>
              </p:cNvSpPr>
              <p:nvPr/>
            </p:nvSpPr>
            <p:spPr bwMode="auto">
              <a:xfrm>
                <a:off x="10734026" y="1484320"/>
                <a:ext cx="47674" cy="22385"/>
              </a:xfrm>
              <a:custGeom>
                <a:avLst/>
                <a:gdLst>
                  <a:gd name="T0" fmla="*/ 39 w 49"/>
                  <a:gd name="T1" fmla="*/ 21 h 23"/>
                  <a:gd name="T2" fmla="*/ 49 w 49"/>
                  <a:gd name="T3" fmla="*/ 11 h 23"/>
                  <a:gd name="T4" fmla="*/ 49 w 49"/>
                  <a:gd name="T5" fmla="*/ 11 h 23"/>
                  <a:gd name="T6" fmla="*/ 38 w 49"/>
                  <a:gd name="T7" fmla="*/ 1 h 23"/>
                  <a:gd name="T8" fmla="*/ 10 w 49"/>
                  <a:gd name="T9" fmla="*/ 2 h 23"/>
                  <a:gd name="T10" fmla="*/ 1 w 49"/>
                  <a:gd name="T11" fmla="*/ 13 h 23"/>
                  <a:gd name="T12" fmla="*/ 1 w 49"/>
                  <a:gd name="T13" fmla="*/ 13 h 23"/>
                  <a:gd name="T14" fmla="*/ 11 w 49"/>
                  <a:gd name="T15" fmla="*/ 22 h 23"/>
                  <a:gd name="T16" fmla="*/ 39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39" y="21"/>
                    </a:moveTo>
                    <a:cubicBezTo>
                      <a:pt x="45" y="21"/>
                      <a:pt x="49" y="16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5"/>
                      <a:pt x="44" y="0"/>
                      <a:pt x="38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2"/>
                      <a:pt x="0" y="7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8"/>
                      <a:pt x="6" y="23"/>
                      <a:pt x="11" y="22"/>
                    </a:cubicBezTo>
                    <a:lnTo>
                      <a:pt x="3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954540" y="349844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教学关键点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2496332" y="2560339"/>
            <a:ext cx="165102" cy="34046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6014233" y="2560339"/>
            <a:ext cx="165102" cy="34046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9532133" y="2560338"/>
            <a:ext cx="165104" cy="3404650"/>
          </a:xfrm>
          <a:prstGeom prst="rect">
            <a:avLst/>
          </a:prstGeom>
        </p:spPr>
      </p:pic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教学重点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9949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教学分析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二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899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2700000" flipV="1">
            <a:off x="4327138" y="1671716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rot="2700000" flipH="1">
            <a:off x="6384423" y="110393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18900000">
            <a:off x="4327631" y="110393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4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50800" dir="12600000" algn="b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rot="18900000" flipH="1" flipV="1">
            <a:off x="6383930" y="1671717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63500" dir="18000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文本框 4"/>
          <p:cNvSpPr txBox="1"/>
          <p:nvPr/>
        </p:nvSpPr>
        <p:spPr>
          <a:xfrm rot="2700000">
            <a:off x="3720285" y="2324861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16"/>
          <p:cNvSpPr txBox="1"/>
          <p:nvPr/>
        </p:nvSpPr>
        <p:spPr>
          <a:xfrm rot="-2700000">
            <a:off x="3532395" y="4006683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19"/>
          <p:cNvSpPr txBox="1"/>
          <p:nvPr/>
        </p:nvSpPr>
        <p:spPr>
          <a:xfrm rot="18900000" flipH="1">
            <a:off x="6798956" y="2145976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20"/>
          <p:cNvSpPr txBox="1"/>
          <p:nvPr/>
        </p:nvSpPr>
        <p:spPr>
          <a:xfrm rot="2700000" flipH="1">
            <a:off x="6837596" y="3980524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8959849" y="1540679"/>
            <a:ext cx="411321" cy="318056"/>
            <a:chOff x="3494" y="1896"/>
            <a:chExt cx="688" cy="532"/>
          </a:xfrm>
          <a:solidFill>
            <a:schemeClr val="accent1"/>
          </a:solidFill>
        </p:grpSpPr>
        <p:sp>
          <p:nvSpPr>
            <p:cNvPr id="37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59849" y="3906859"/>
            <a:ext cx="352508" cy="353539"/>
            <a:chOff x="458010" y="4063526"/>
            <a:chExt cx="1087437" cy="1090612"/>
          </a:xfrm>
          <a:solidFill>
            <a:schemeClr val="accent2"/>
          </a:solidFill>
        </p:grpSpPr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7"/>
          <p:cNvGrpSpPr>
            <a:grpSpLocks noChangeAspect="1"/>
          </p:cNvGrpSpPr>
          <p:nvPr/>
        </p:nvGrpSpPr>
        <p:grpSpPr bwMode="auto">
          <a:xfrm>
            <a:off x="1474940" y="3855709"/>
            <a:ext cx="424652" cy="455839"/>
            <a:chOff x="231" y="1205"/>
            <a:chExt cx="640" cy="687"/>
          </a:xfrm>
          <a:solidFill>
            <a:schemeClr val="accent2"/>
          </a:solidFill>
        </p:grpSpPr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Freeform 310"/>
          <p:cNvSpPr>
            <a:spLocks noEditPoints="1"/>
          </p:cNvSpPr>
          <p:nvPr/>
        </p:nvSpPr>
        <p:spPr bwMode="auto">
          <a:xfrm>
            <a:off x="1474940" y="149308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文本框 35"/>
          <p:cNvSpPr txBox="1"/>
          <p:nvPr/>
        </p:nvSpPr>
        <p:spPr>
          <a:xfrm>
            <a:off x="1868640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形式新颖</a:t>
            </a:r>
          </a:p>
        </p:txBody>
      </p:sp>
      <p:sp>
        <p:nvSpPr>
          <p:cNvPr id="50" name="文本框 36"/>
          <p:cNvSpPr txBox="1"/>
          <p:nvPr/>
        </p:nvSpPr>
        <p:spPr>
          <a:xfrm>
            <a:off x="1386508" y="1909542"/>
            <a:ext cx="19928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1" name="文本框 37"/>
          <p:cNvSpPr txBox="1"/>
          <p:nvPr/>
        </p:nvSpPr>
        <p:spPr>
          <a:xfrm>
            <a:off x="1868640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因材施教</a:t>
            </a:r>
          </a:p>
        </p:txBody>
      </p:sp>
      <p:sp>
        <p:nvSpPr>
          <p:cNvPr id="52" name="文本框 38"/>
          <p:cNvSpPr txBox="1"/>
          <p:nvPr/>
        </p:nvSpPr>
        <p:spPr>
          <a:xfrm>
            <a:off x="1386508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3" name="文本框 39"/>
          <p:cNvSpPr txBox="1"/>
          <p:nvPr/>
        </p:nvSpPr>
        <p:spPr>
          <a:xfrm>
            <a:off x="9343042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循序渐进</a:t>
            </a:r>
          </a:p>
        </p:txBody>
      </p:sp>
      <p:sp>
        <p:nvSpPr>
          <p:cNvPr id="54" name="文本框 40"/>
          <p:cNvSpPr txBox="1"/>
          <p:nvPr/>
        </p:nvSpPr>
        <p:spPr>
          <a:xfrm>
            <a:off x="8860910" y="1909542"/>
            <a:ext cx="197598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5" name="文本框 41"/>
          <p:cNvSpPr txBox="1"/>
          <p:nvPr/>
        </p:nvSpPr>
        <p:spPr>
          <a:xfrm>
            <a:off x="9343042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分层兼顾</a:t>
            </a:r>
          </a:p>
        </p:txBody>
      </p:sp>
      <p:sp>
        <p:nvSpPr>
          <p:cNvPr id="56" name="文本框 42"/>
          <p:cNvSpPr txBox="1"/>
          <p:nvPr/>
        </p:nvSpPr>
        <p:spPr>
          <a:xfrm>
            <a:off x="8860910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8" name="矩形 57"/>
          <p:cNvSpPr/>
          <p:nvPr/>
        </p:nvSpPr>
        <p:spPr>
          <a:xfrm>
            <a:off x="2315580" y="5581676"/>
            <a:ext cx="7560840" cy="6846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524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1721576" y="5686552"/>
            <a:ext cx="8748849" cy="47486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三段式教学法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尝试法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演示法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任务驱动法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半闭框 1"/>
          <p:cNvSpPr/>
          <p:nvPr/>
        </p:nvSpPr>
        <p:spPr>
          <a:xfrm>
            <a:off x="2259940" y="551634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半闭框 59"/>
          <p:cNvSpPr/>
          <p:nvPr/>
        </p:nvSpPr>
        <p:spPr>
          <a:xfrm flipH="1" flipV="1">
            <a:off x="9458452" y="585802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教法分析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0687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  <p:bldP spid="6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自定义 90">
      <a:dk1>
        <a:srgbClr val="1F1F1F"/>
      </a:dk1>
      <a:lt1>
        <a:srgbClr val="FFFFFF"/>
      </a:lt1>
      <a:dk2>
        <a:srgbClr val="454545"/>
      </a:dk2>
      <a:lt2>
        <a:srgbClr val="D8D8D8"/>
      </a:lt2>
      <a:accent1>
        <a:srgbClr val="9B1E11"/>
      </a:accent1>
      <a:accent2>
        <a:srgbClr val="5E5E5E"/>
      </a:accent2>
      <a:accent3>
        <a:srgbClr val="C1D842"/>
      </a:accent3>
      <a:accent4>
        <a:srgbClr val="4BACC6"/>
      </a:accent4>
      <a:accent5>
        <a:srgbClr val="F4CE3F"/>
      </a:accent5>
      <a:accent6>
        <a:srgbClr val="3F3F3F"/>
      </a:accent6>
      <a:hlink>
        <a:srgbClr val="222A35"/>
      </a:hlink>
      <a:folHlink>
        <a:srgbClr val="7F6000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2560</Words>
  <Application>Microsoft Office PowerPoint</Application>
  <PresentationFormat>宽屏</PresentationFormat>
  <Paragraphs>289</Paragraphs>
  <Slides>32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2016-10-19T08:33:47Z</dcterms:created>
  <dcterms:modified xsi:type="dcterms:W3CDTF">2019-03-28T04:51:08Z</dcterms:modified>
</cp:coreProperties>
</file>