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28"/>
  </p:notesMasterIdLst>
  <p:sldIdLst>
    <p:sldId id="2756" r:id="rId2"/>
    <p:sldId id="2734" r:id="rId3"/>
    <p:sldId id="2711" r:id="rId4"/>
    <p:sldId id="2720" r:id="rId5"/>
    <p:sldId id="2712" r:id="rId6"/>
    <p:sldId id="2713" r:id="rId7"/>
    <p:sldId id="2729" r:id="rId8"/>
    <p:sldId id="2719" r:id="rId9"/>
    <p:sldId id="2757" r:id="rId10"/>
    <p:sldId id="2718" r:id="rId11"/>
    <p:sldId id="2744" r:id="rId12"/>
    <p:sldId id="2751" r:id="rId13"/>
    <p:sldId id="2743" r:id="rId14"/>
    <p:sldId id="2715" r:id="rId15"/>
    <p:sldId id="2758" r:id="rId16"/>
    <p:sldId id="2724" r:id="rId17"/>
    <p:sldId id="2752" r:id="rId18"/>
    <p:sldId id="2725" r:id="rId19"/>
    <p:sldId id="2721" r:id="rId20"/>
    <p:sldId id="2746" r:id="rId21"/>
    <p:sldId id="2759" r:id="rId22"/>
    <p:sldId id="2745" r:id="rId23"/>
    <p:sldId id="2730" r:id="rId24"/>
    <p:sldId id="2722" r:id="rId25"/>
    <p:sldId id="2747" r:id="rId26"/>
    <p:sldId id="2760" r:id="rId27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002B"/>
    <a:srgbClr val="FBFBFB"/>
    <a:srgbClr val="EEE5E7"/>
    <a:srgbClr val="009882"/>
    <a:srgbClr val="26A244"/>
    <a:srgbClr val="298EC0"/>
    <a:srgbClr val="B61922"/>
    <a:srgbClr val="1C1C1C"/>
    <a:srgbClr val="6E6E6E"/>
    <a:srgbClr val="DD62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2986" autoAdjust="0"/>
  </p:normalViewPr>
  <p:slideViewPr>
    <p:cSldViewPr>
      <p:cViewPr>
        <p:scale>
          <a:sx n="80" d="100"/>
          <a:sy n="80" d="100"/>
        </p:scale>
        <p:origin x="-1110" y="-960"/>
      </p:cViewPr>
      <p:guideLst>
        <p:guide orient="horz" pos="373"/>
        <p:guide orient="horz" pos="4183"/>
        <p:guide pos="4050"/>
        <p:guide pos="557"/>
        <p:guide pos="7588"/>
        <p:guide pos="376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AE002B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85049088"/>
        <c:axId val="147174464"/>
      </c:barChart>
      <c:catAx>
        <c:axId val="185049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147174464"/>
        <c:crosses val="autoZero"/>
        <c:auto val="1"/>
        <c:lblAlgn val="ctr"/>
        <c:lblOffset val="100"/>
        <c:tickMarkSkip val="1"/>
        <c:noMultiLvlLbl val="0"/>
      </c:catAx>
      <c:valAx>
        <c:axId val="14717446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504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802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23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627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70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86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4293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23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658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265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220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8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274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821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4300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35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76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129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633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002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05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04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90604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4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167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433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47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353" y="1925638"/>
            <a:ext cx="5468025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4792" y="1925638"/>
            <a:ext cx="5469612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57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2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13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" y="688"/>
            <a:ext cx="12855600" cy="723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2" r:id="rId3"/>
    <p:sldLayoutId id="2147483970" r:id="rId4"/>
    <p:sldLayoutId id="2147484024" r:id="rId5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microsoft.com/office/2007/relationships/hdphoto" Target="../media/hdphoto2.wdp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"/>
          <p:cNvSpPr>
            <a:spLocks/>
          </p:cNvSpPr>
          <p:nvPr/>
        </p:nvSpPr>
        <p:spPr bwMode="auto">
          <a:xfrm>
            <a:off x="4926090" y="908547"/>
            <a:ext cx="1102756" cy="1098291"/>
          </a:xfrm>
          <a:custGeom>
            <a:avLst/>
            <a:gdLst>
              <a:gd name="T0" fmla="*/ 67 w 494"/>
              <a:gd name="T1" fmla="*/ 0 h 492"/>
              <a:gd name="T2" fmla="*/ 429 w 494"/>
              <a:gd name="T3" fmla="*/ 0 h 492"/>
              <a:gd name="T4" fmla="*/ 454 w 494"/>
              <a:gd name="T5" fmla="*/ 5 h 492"/>
              <a:gd name="T6" fmla="*/ 475 w 494"/>
              <a:gd name="T7" fmla="*/ 19 h 492"/>
              <a:gd name="T8" fmla="*/ 489 w 494"/>
              <a:gd name="T9" fmla="*/ 40 h 492"/>
              <a:gd name="T10" fmla="*/ 494 w 494"/>
              <a:gd name="T11" fmla="*/ 65 h 492"/>
              <a:gd name="T12" fmla="*/ 494 w 494"/>
              <a:gd name="T13" fmla="*/ 427 h 492"/>
              <a:gd name="T14" fmla="*/ 489 w 494"/>
              <a:gd name="T15" fmla="*/ 452 h 492"/>
              <a:gd name="T16" fmla="*/ 475 w 494"/>
              <a:gd name="T17" fmla="*/ 473 h 492"/>
              <a:gd name="T18" fmla="*/ 454 w 494"/>
              <a:gd name="T19" fmla="*/ 487 h 492"/>
              <a:gd name="T20" fmla="*/ 429 w 494"/>
              <a:gd name="T21" fmla="*/ 492 h 492"/>
              <a:gd name="T22" fmla="*/ 67 w 494"/>
              <a:gd name="T23" fmla="*/ 492 h 492"/>
              <a:gd name="T24" fmla="*/ 41 w 494"/>
              <a:gd name="T25" fmla="*/ 487 h 492"/>
              <a:gd name="T26" fmla="*/ 20 w 494"/>
              <a:gd name="T27" fmla="*/ 473 h 492"/>
              <a:gd name="T28" fmla="*/ 6 w 494"/>
              <a:gd name="T29" fmla="*/ 452 h 492"/>
              <a:gd name="T30" fmla="*/ 0 w 494"/>
              <a:gd name="T31" fmla="*/ 427 h 492"/>
              <a:gd name="T32" fmla="*/ 0 w 494"/>
              <a:gd name="T33" fmla="*/ 65 h 492"/>
              <a:gd name="T34" fmla="*/ 6 w 494"/>
              <a:gd name="T35" fmla="*/ 40 h 492"/>
              <a:gd name="T36" fmla="*/ 20 w 494"/>
              <a:gd name="T37" fmla="*/ 19 h 492"/>
              <a:gd name="T38" fmla="*/ 41 w 494"/>
              <a:gd name="T39" fmla="*/ 5 h 492"/>
              <a:gd name="T40" fmla="*/ 67 w 494"/>
              <a:gd name="T4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4" h="492">
                <a:moveTo>
                  <a:pt x="67" y="0"/>
                </a:moveTo>
                <a:lnTo>
                  <a:pt x="429" y="0"/>
                </a:lnTo>
                <a:lnTo>
                  <a:pt x="454" y="5"/>
                </a:lnTo>
                <a:lnTo>
                  <a:pt x="475" y="19"/>
                </a:lnTo>
                <a:lnTo>
                  <a:pt x="489" y="40"/>
                </a:lnTo>
                <a:lnTo>
                  <a:pt x="494" y="65"/>
                </a:lnTo>
                <a:lnTo>
                  <a:pt x="494" y="427"/>
                </a:lnTo>
                <a:lnTo>
                  <a:pt x="489" y="452"/>
                </a:lnTo>
                <a:lnTo>
                  <a:pt x="475" y="473"/>
                </a:lnTo>
                <a:lnTo>
                  <a:pt x="454" y="487"/>
                </a:lnTo>
                <a:lnTo>
                  <a:pt x="429" y="492"/>
                </a:lnTo>
                <a:lnTo>
                  <a:pt x="67" y="492"/>
                </a:lnTo>
                <a:lnTo>
                  <a:pt x="41" y="487"/>
                </a:lnTo>
                <a:lnTo>
                  <a:pt x="20" y="473"/>
                </a:lnTo>
                <a:lnTo>
                  <a:pt x="6" y="452"/>
                </a:lnTo>
                <a:lnTo>
                  <a:pt x="0" y="427"/>
                </a:lnTo>
                <a:lnTo>
                  <a:pt x="0" y="65"/>
                </a:lnTo>
                <a:lnTo>
                  <a:pt x="6" y="40"/>
                </a:lnTo>
                <a:lnTo>
                  <a:pt x="20" y="19"/>
                </a:lnTo>
                <a:lnTo>
                  <a:pt x="41" y="5"/>
                </a:lnTo>
                <a:lnTo>
                  <a:pt x="67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640145" y="2870738"/>
            <a:ext cx="2078271" cy="2078271"/>
          </a:xfrm>
          <a:custGeom>
            <a:avLst/>
            <a:gdLst>
              <a:gd name="T0" fmla="*/ 66 w 931"/>
              <a:gd name="T1" fmla="*/ 0 h 931"/>
              <a:gd name="T2" fmla="*/ 867 w 931"/>
              <a:gd name="T3" fmla="*/ 0 h 931"/>
              <a:gd name="T4" fmla="*/ 891 w 931"/>
              <a:gd name="T5" fmla="*/ 5 h 931"/>
              <a:gd name="T6" fmla="*/ 912 w 931"/>
              <a:gd name="T7" fmla="*/ 19 h 931"/>
              <a:gd name="T8" fmla="*/ 926 w 931"/>
              <a:gd name="T9" fmla="*/ 40 h 931"/>
              <a:gd name="T10" fmla="*/ 931 w 931"/>
              <a:gd name="T11" fmla="*/ 64 h 931"/>
              <a:gd name="T12" fmla="*/ 931 w 931"/>
              <a:gd name="T13" fmla="*/ 864 h 931"/>
              <a:gd name="T14" fmla="*/ 926 w 931"/>
              <a:gd name="T15" fmla="*/ 891 h 931"/>
              <a:gd name="T16" fmla="*/ 912 w 931"/>
              <a:gd name="T17" fmla="*/ 912 h 931"/>
              <a:gd name="T18" fmla="*/ 891 w 931"/>
              <a:gd name="T19" fmla="*/ 926 h 931"/>
              <a:gd name="T20" fmla="*/ 867 w 931"/>
              <a:gd name="T21" fmla="*/ 931 h 931"/>
              <a:gd name="T22" fmla="*/ 66 w 931"/>
              <a:gd name="T23" fmla="*/ 931 h 931"/>
              <a:gd name="T24" fmla="*/ 40 w 931"/>
              <a:gd name="T25" fmla="*/ 926 h 931"/>
              <a:gd name="T26" fmla="*/ 19 w 931"/>
              <a:gd name="T27" fmla="*/ 912 h 931"/>
              <a:gd name="T28" fmla="*/ 5 w 931"/>
              <a:gd name="T29" fmla="*/ 891 h 931"/>
              <a:gd name="T30" fmla="*/ 0 w 931"/>
              <a:gd name="T31" fmla="*/ 864 h 931"/>
              <a:gd name="T32" fmla="*/ 0 w 931"/>
              <a:gd name="T33" fmla="*/ 64 h 931"/>
              <a:gd name="T34" fmla="*/ 5 w 931"/>
              <a:gd name="T35" fmla="*/ 40 h 931"/>
              <a:gd name="T36" fmla="*/ 19 w 931"/>
              <a:gd name="T37" fmla="*/ 19 h 931"/>
              <a:gd name="T38" fmla="*/ 40 w 931"/>
              <a:gd name="T39" fmla="*/ 5 h 931"/>
              <a:gd name="T40" fmla="*/ 66 w 931"/>
              <a:gd name="T4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1" h="931">
                <a:moveTo>
                  <a:pt x="66" y="0"/>
                </a:moveTo>
                <a:lnTo>
                  <a:pt x="867" y="0"/>
                </a:lnTo>
                <a:lnTo>
                  <a:pt x="891" y="5"/>
                </a:lnTo>
                <a:lnTo>
                  <a:pt x="912" y="19"/>
                </a:lnTo>
                <a:lnTo>
                  <a:pt x="926" y="40"/>
                </a:lnTo>
                <a:lnTo>
                  <a:pt x="931" y="64"/>
                </a:lnTo>
                <a:lnTo>
                  <a:pt x="931" y="864"/>
                </a:lnTo>
                <a:lnTo>
                  <a:pt x="926" y="891"/>
                </a:lnTo>
                <a:lnTo>
                  <a:pt x="912" y="912"/>
                </a:lnTo>
                <a:lnTo>
                  <a:pt x="891" y="926"/>
                </a:lnTo>
                <a:lnTo>
                  <a:pt x="867" y="931"/>
                </a:lnTo>
                <a:lnTo>
                  <a:pt x="66" y="931"/>
                </a:lnTo>
                <a:lnTo>
                  <a:pt x="40" y="926"/>
                </a:lnTo>
                <a:lnTo>
                  <a:pt x="19" y="912"/>
                </a:lnTo>
                <a:lnTo>
                  <a:pt x="5" y="891"/>
                </a:lnTo>
                <a:lnTo>
                  <a:pt x="0" y="864"/>
                </a:lnTo>
                <a:lnTo>
                  <a:pt x="0" y="64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6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3519741" y="3308268"/>
            <a:ext cx="1192048" cy="1194281"/>
          </a:xfrm>
          <a:custGeom>
            <a:avLst/>
            <a:gdLst>
              <a:gd name="T0" fmla="*/ 65 w 534"/>
              <a:gd name="T1" fmla="*/ 0 h 535"/>
              <a:gd name="T2" fmla="*/ 468 w 534"/>
              <a:gd name="T3" fmla="*/ 0 h 535"/>
              <a:gd name="T4" fmla="*/ 494 w 534"/>
              <a:gd name="T5" fmla="*/ 5 h 535"/>
              <a:gd name="T6" fmla="*/ 515 w 534"/>
              <a:gd name="T7" fmla="*/ 19 h 535"/>
              <a:gd name="T8" fmla="*/ 529 w 534"/>
              <a:gd name="T9" fmla="*/ 40 h 535"/>
              <a:gd name="T10" fmla="*/ 534 w 534"/>
              <a:gd name="T11" fmla="*/ 66 h 535"/>
              <a:gd name="T12" fmla="*/ 534 w 534"/>
              <a:gd name="T13" fmla="*/ 469 h 535"/>
              <a:gd name="T14" fmla="*/ 529 w 534"/>
              <a:gd name="T15" fmla="*/ 495 h 535"/>
              <a:gd name="T16" fmla="*/ 515 w 534"/>
              <a:gd name="T17" fmla="*/ 516 h 535"/>
              <a:gd name="T18" fmla="*/ 494 w 534"/>
              <a:gd name="T19" fmla="*/ 530 h 535"/>
              <a:gd name="T20" fmla="*/ 468 w 534"/>
              <a:gd name="T21" fmla="*/ 535 h 535"/>
              <a:gd name="T22" fmla="*/ 65 w 534"/>
              <a:gd name="T23" fmla="*/ 535 h 535"/>
              <a:gd name="T24" fmla="*/ 40 w 534"/>
              <a:gd name="T25" fmla="*/ 530 h 535"/>
              <a:gd name="T26" fmla="*/ 19 w 534"/>
              <a:gd name="T27" fmla="*/ 516 h 535"/>
              <a:gd name="T28" fmla="*/ 5 w 534"/>
              <a:gd name="T29" fmla="*/ 495 h 535"/>
              <a:gd name="T30" fmla="*/ 0 w 534"/>
              <a:gd name="T31" fmla="*/ 469 h 535"/>
              <a:gd name="T32" fmla="*/ 0 w 534"/>
              <a:gd name="T33" fmla="*/ 66 h 535"/>
              <a:gd name="T34" fmla="*/ 5 w 534"/>
              <a:gd name="T35" fmla="*/ 40 h 535"/>
              <a:gd name="T36" fmla="*/ 19 w 534"/>
              <a:gd name="T37" fmla="*/ 19 h 535"/>
              <a:gd name="T38" fmla="*/ 40 w 534"/>
              <a:gd name="T39" fmla="*/ 5 h 535"/>
              <a:gd name="T40" fmla="*/ 65 w 534"/>
              <a:gd name="T41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4" h="535">
                <a:moveTo>
                  <a:pt x="65" y="0"/>
                </a:moveTo>
                <a:lnTo>
                  <a:pt x="468" y="0"/>
                </a:lnTo>
                <a:lnTo>
                  <a:pt x="494" y="5"/>
                </a:lnTo>
                <a:lnTo>
                  <a:pt x="515" y="19"/>
                </a:lnTo>
                <a:lnTo>
                  <a:pt x="529" y="40"/>
                </a:lnTo>
                <a:lnTo>
                  <a:pt x="534" y="66"/>
                </a:lnTo>
                <a:lnTo>
                  <a:pt x="534" y="469"/>
                </a:lnTo>
                <a:lnTo>
                  <a:pt x="529" y="495"/>
                </a:lnTo>
                <a:lnTo>
                  <a:pt x="515" y="516"/>
                </a:lnTo>
                <a:lnTo>
                  <a:pt x="494" y="530"/>
                </a:lnTo>
                <a:lnTo>
                  <a:pt x="468" y="535"/>
                </a:lnTo>
                <a:lnTo>
                  <a:pt x="65" y="535"/>
                </a:lnTo>
                <a:lnTo>
                  <a:pt x="40" y="530"/>
                </a:lnTo>
                <a:lnTo>
                  <a:pt x="19" y="516"/>
                </a:lnTo>
                <a:lnTo>
                  <a:pt x="5" y="495"/>
                </a:lnTo>
                <a:lnTo>
                  <a:pt x="0" y="469"/>
                </a:lnTo>
                <a:lnTo>
                  <a:pt x="0" y="66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718204" y="5053927"/>
            <a:ext cx="1116150" cy="1122847"/>
          </a:xfrm>
          <a:custGeom>
            <a:avLst/>
            <a:gdLst>
              <a:gd name="T0" fmla="*/ 65 w 500"/>
              <a:gd name="T1" fmla="*/ 0 h 503"/>
              <a:gd name="T2" fmla="*/ 436 w 500"/>
              <a:gd name="T3" fmla="*/ 0 h 503"/>
              <a:gd name="T4" fmla="*/ 460 w 500"/>
              <a:gd name="T5" fmla="*/ 5 h 503"/>
              <a:gd name="T6" fmla="*/ 481 w 500"/>
              <a:gd name="T7" fmla="*/ 19 h 503"/>
              <a:gd name="T8" fmla="*/ 495 w 500"/>
              <a:gd name="T9" fmla="*/ 40 h 503"/>
              <a:gd name="T10" fmla="*/ 500 w 500"/>
              <a:gd name="T11" fmla="*/ 67 h 503"/>
              <a:gd name="T12" fmla="*/ 500 w 500"/>
              <a:gd name="T13" fmla="*/ 436 h 503"/>
              <a:gd name="T14" fmla="*/ 495 w 500"/>
              <a:gd name="T15" fmla="*/ 462 h 503"/>
              <a:gd name="T16" fmla="*/ 481 w 500"/>
              <a:gd name="T17" fmla="*/ 483 h 503"/>
              <a:gd name="T18" fmla="*/ 460 w 500"/>
              <a:gd name="T19" fmla="*/ 497 h 503"/>
              <a:gd name="T20" fmla="*/ 436 w 500"/>
              <a:gd name="T21" fmla="*/ 503 h 503"/>
              <a:gd name="T22" fmla="*/ 65 w 500"/>
              <a:gd name="T23" fmla="*/ 503 h 503"/>
              <a:gd name="T24" fmla="*/ 40 w 500"/>
              <a:gd name="T25" fmla="*/ 497 h 503"/>
              <a:gd name="T26" fmla="*/ 19 w 500"/>
              <a:gd name="T27" fmla="*/ 483 h 503"/>
              <a:gd name="T28" fmla="*/ 5 w 500"/>
              <a:gd name="T29" fmla="*/ 462 h 503"/>
              <a:gd name="T30" fmla="*/ 0 w 500"/>
              <a:gd name="T31" fmla="*/ 436 h 503"/>
              <a:gd name="T32" fmla="*/ 0 w 500"/>
              <a:gd name="T33" fmla="*/ 67 h 503"/>
              <a:gd name="T34" fmla="*/ 5 w 500"/>
              <a:gd name="T35" fmla="*/ 40 h 503"/>
              <a:gd name="T36" fmla="*/ 19 w 500"/>
              <a:gd name="T37" fmla="*/ 19 h 503"/>
              <a:gd name="T38" fmla="*/ 40 w 500"/>
              <a:gd name="T39" fmla="*/ 5 h 503"/>
              <a:gd name="T40" fmla="*/ 65 w 500"/>
              <a:gd name="T4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0" h="503">
                <a:moveTo>
                  <a:pt x="65" y="0"/>
                </a:moveTo>
                <a:lnTo>
                  <a:pt x="436" y="0"/>
                </a:lnTo>
                <a:lnTo>
                  <a:pt x="460" y="5"/>
                </a:lnTo>
                <a:lnTo>
                  <a:pt x="481" y="19"/>
                </a:lnTo>
                <a:lnTo>
                  <a:pt x="495" y="40"/>
                </a:lnTo>
                <a:lnTo>
                  <a:pt x="500" y="67"/>
                </a:lnTo>
                <a:lnTo>
                  <a:pt x="500" y="436"/>
                </a:lnTo>
                <a:lnTo>
                  <a:pt x="495" y="462"/>
                </a:lnTo>
                <a:lnTo>
                  <a:pt x="481" y="483"/>
                </a:lnTo>
                <a:lnTo>
                  <a:pt x="460" y="497"/>
                </a:lnTo>
                <a:lnTo>
                  <a:pt x="436" y="503"/>
                </a:lnTo>
                <a:lnTo>
                  <a:pt x="65" y="503"/>
                </a:lnTo>
                <a:lnTo>
                  <a:pt x="40" y="497"/>
                </a:lnTo>
                <a:lnTo>
                  <a:pt x="19" y="483"/>
                </a:lnTo>
                <a:lnTo>
                  <a:pt x="5" y="462"/>
                </a:lnTo>
                <a:lnTo>
                  <a:pt x="0" y="436"/>
                </a:lnTo>
                <a:lnTo>
                  <a:pt x="0" y="67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1961596" y="3165401"/>
            <a:ext cx="861668" cy="868365"/>
          </a:xfrm>
          <a:custGeom>
            <a:avLst/>
            <a:gdLst>
              <a:gd name="T0" fmla="*/ 75 w 386"/>
              <a:gd name="T1" fmla="*/ 0 h 389"/>
              <a:gd name="T2" fmla="*/ 311 w 386"/>
              <a:gd name="T3" fmla="*/ 0 h 389"/>
              <a:gd name="T4" fmla="*/ 336 w 386"/>
              <a:gd name="T5" fmla="*/ 4 h 389"/>
              <a:gd name="T6" fmla="*/ 357 w 386"/>
              <a:gd name="T7" fmla="*/ 14 h 389"/>
              <a:gd name="T8" fmla="*/ 372 w 386"/>
              <a:gd name="T9" fmla="*/ 32 h 389"/>
              <a:gd name="T10" fmla="*/ 383 w 386"/>
              <a:gd name="T11" fmla="*/ 53 h 389"/>
              <a:gd name="T12" fmla="*/ 386 w 386"/>
              <a:gd name="T13" fmla="*/ 76 h 389"/>
              <a:gd name="T14" fmla="*/ 386 w 386"/>
              <a:gd name="T15" fmla="*/ 312 h 389"/>
              <a:gd name="T16" fmla="*/ 383 w 386"/>
              <a:gd name="T17" fmla="*/ 337 h 389"/>
              <a:gd name="T18" fmla="*/ 372 w 386"/>
              <a:gd name="T19" fmla="*/ 358 h 389"/>
              <a:gd name="T20" fmla="*/ 357 w 386"/>
              <a:gd name="T21" fmla="*/ 373 h 389"/>
              <a:gd name="T22" fmla="*/ 336 w 386"/>
              <a:gd name="T23" fmla="*/ 384 h 389"/>
              <a:gd name="T24" fmla="*/ 311 w 386"/>
              <a:gd name="T25" fmla="*/ 389 h 389"/>
              <a:gd name="T26" fmla="*/ 75 w 386"/>
              <a:gd name="T27" fmla="*/ 389 h 389"/>
              <a:gd name="T28" fmla="*/ 50 w 386"/>
              <a:gd name="T29" fmla="*/ 384 h 389"/>
              <a:gd name="T30" fmla="*/ 29 w 386"/>
              <a:gd name="T31" fmla="*/ 373 h 389"/>
              <a:gd name="T32" fmla="*/ 14 w 386"/>
              <a:gd name="T33" fmla="*/ 358 h 389"/>
              <a:gd name="T34" fmla="*/ 3 w 386"/>
              <a:gd name="T35" fmla="*/ 337 h 389"/>
              <a:gd name="T36" fmla="*/ 0 w 386"/>
              <a:gd name="T37" fmla="*/ 312 h 389"/>
              <a:gd name="T38" fmla="*/ 0 w 386"/>
              <a:gd name="T39" fmla="*/ 76 h 389"/>
              <a:gd name="T40" fmla="*/ 3 w 386"/>
              <a:gd name="T41" fmla="*/ 53 h 389"/>
              <a:gd name="T42" fmla="*/ 14 w 386"/>
              <a:gd name="T43" fmla="*/ 32 h 389"/>
              <a:gd name="T44" fmla="*/ 29 w 386"/>
              <a:gd name="T45" fmla="*/ 14 h 389"/>
              <a:gd name="T46" fmla="*/ 50 w 386"/>
              <a:gd name="T47" fmla="*/ 4 h 389"/>
              <a:gd name="T48" fmla="*/ 75 w 386"/>
              <a:gd name="T49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6" h="389">
                <a:moveTo>
                  <a:pt x="75" y="0"/>
                </a:moveTo>
                <a:lnTo>
                  <a:pt x="311" y="0"/>
                </a:lnTo>
                <a:lnTo>
                  <a:pt x="336" y="4"/>
                </a:lnTo>
                <a:lnTo>
                  <a:pt x="357" y="14"/>
                </a:lnTo>
                <a:lnTo>
                  <a:pt x="372" y="32"/>
                </a:lnTo>
                <a:lnTo>
                  <a:pt x="383" y="53"/>
                </a:lnTo>
                <a:lnTo>
                  <a:pt x="386" y="76"/>
                </a:lnTo>
                <a:lnTo>
                  <a:pt x="386" y="312"/>
                </a:lnTo>
                <a:lnTo>
                  <a:pt x="383" y="337"/>
                </a:lnTo>
                <a:lnTo>
                  <a:pt x="372" y="358"/>
                </a:lnTo>
                <a:lnTo>
                  <a:pt x="357" y="373"/>
                </a:lnTo>
                <a:lnTo>
                  <a:pt x="336" y="384"/>
                </a:lnTo>
                <a:lnTo>
                  <a:pt x="311" y="389"/>
                </a:lnTo>
                <a:lnTo>
                  <a:pt x="75" y="389"/>
                </a:lnTo>
                <a:lnTo>
                  <a:pt x="50" y="384"/>
                </a:lnTo>
                <a:lnTo>
                  <a:pt x="29" y="373"/>
                </a:lnTo>
                <a:lnTo>
                  <a:pt x="14" y="358"/>
                </a:lnTo>
                <a:lnTo>
                  <a:pt x="3" y="337"/>
                </a:lnTo>
                <a:lnTo>
                  <a:pt x="0" y="312"/>
                </a:lnTo>
                <a:lnTo>
                  <a:pt x="0" y="76"/>
                </a:lnTo>
                <a:lnTo>
                  <a:pt x="3" y="53"/>
                </a:lnTo>
                <a:lnTo>
                  <a:pt x="14" y="32"/>
                </a:lnTo>
                <a:lnTo>
                  <a:pt x="29" y="14"/>
                </a:lnTo>
                <a:lnTo>
                  <a:pt x="50" y="4"/>
                </a:lnTo>
                <a:lnTo>
                  <a:pt x="75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4"/>
          <p:cNvSpPr>
            <a:spLocks/>
          </p:cNvSpPr>
          <p:nvPr/>
        </p:nvSpPr>
        <p:spPr bwMode="auto">
          <a:xfrm>
            <a:off x="986081" y="4120825"/>
            <a:ext cx="1837183" cy="1837183"/>
          </a:xfrm>
          <a:custGeom>
            <a:avLst/>
            <a:gdLst>
              <a:gd name="T0" fmla="*/ 77 w 823"/>
              <a:gd name="T1" fmla="*/ 0 h 823"/>
              <a:gd name="T2" fmla="*/ 746 w 823"/>
              <a:gd name="T3" fmla="*/ 0 h 823"/>
              <a:gd name="T4" fmla="*/ 770 w 823"/>
              <a:gd name="T5" fmla="*/ 3 h 823"/>
              <a:gd name="T6" fmla="*/ 791 w 823"/>
              <a:gd name="T7" fmla="*/ 16 h 823"/>
              <a:gd name="T8" fmla="*/ 807 w 823"/>
              <a:gd name="T9" fmla="*/ 31 h 823"/>
              <a:gd name="T10" fmla="*/ 819 w 823"/>
              <a:gd name="T11" fmla="*/ 52 h 823"/>
              <a:gd name="T12" fmla="*/ 823 w 823"/>
              <a:gd name="T13" fmla="*/ 77 h 823"/>
              <a:gd name="T14" fmla="*/ 823 w 823"/>
              <a:gd name="T15" fmla="*/ 746 h 823"/>
              <a:gd name="T16" fmla="*/ 819 w 823"/>
              <a:gd name="T17" fmla="*/ 770 h 823"/>
              <a:gd name="T18" fmla="*/ 807 w 823"/>
              <a:gd name="T19" fmla="*/ 791 h 823"/>
              <a:gd name="T20" fmla="*/ 791 w 823"/>
              <a:gd name="T21" fmla="*/ 807 h 823"/>
              <a:gd name="T22" fmla="*/ 770 w 823"/>
              <a:gd name="T23" fmla="*/ 817 h 823"/>
              <a:gd name="T24" fmla="*/ 746 w 823"/>
              <a:gd name="T25" fmla="*/ 823 h 823"/>
              <a:gd name="T26" fmla="*/ 77 w 823"/>
              <a:gd name="T27" fmla="*/ 823 h 823"/>
              <a:gd name="T28" fmla="*/ 53 w 823"/>
              <a:gd name="T29" fmla="*/ 817 h 823"/>
              <a:gd name="T30" fmla="*/ 32 w 823"/>
              <a:gd name="T31" fmla="*/ 807 h 823"/>
              <a:gd name="T32" fmla="*/ 16 w 823"/>
              <a:gd name="T33" fmla="*/ 791 h 823"/>
              <a:gd name="T34" fmla="*/ 4 w 823"/>
              <a:gd name="T35" fmla="*/ 770 h 823"/>
              <a:gd name="T36" fmla="*/ 0 w 823"/>
              <a:gd name="T37" fmla="*/ 746 h 823"/>
              <a:gd name="T38" fmla="*/ 0 w 823"/>
              <a:gd name="T39" fmla="*/ 77 h 823"/>
              <a:gd name="T40" fmla="*/ 4 w 823"/>
              <a:gd name="T41" fmla="*/ 52 h 823"/>
              <a:gd name="T42" fmla="*/ 16 w 823"/>
              <a:gd name="T43" fmla="*/ 31 h 823"/>
              <a:gd name="T44" fmla="*/ 32 w 823"/>
              <a:gd name="T45" fmla="*/ 16 h 823"/>
              <a:gd name="T46" fmla="*/ 53 w 823"/>
              <a:gd name="T47" fmla="*/ 3 h 823"/>
              <a:gd name="T48" fmla="*/ 77 w 823"/>
              <a:gd name="T49" fmla="*/ 0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3" h="823">
                <a:moveTo>
                  <a:pt x="77" y="0"/>
                </a:moveTo>
                <a:lnTo>
                  <a:pt x="746" y="0"/>
                </a:lnTo>
                <a:lnTo>
                  <a:pt x="770" y="3"/>
                </a:lnTo>
                <a:lnTo>
                  <a:pt x="791" y="16"/>
                </a:lnTo>
                <a:lnTo>
                  <a:pt x="807" y="31"/>
                </a:lnTo>
                <a:lnTo>
                  <a:pt x="819" y="52"/>
                </a:lnTo>
                <a:lnTo>
                  <a:pt x="823" y="77"/>
                </a:lnTo>
                <a:lnTo>
                  <a:pt x="823" y="746"/>
                </a:lnTo>
                <a:lnTo>
                  <a:pt x="819" y="770"/>
                </a:lnTo>
                <a:lnTo>
                  <a:pt x="807" y="791"/>
                </a:lnTo>
                <a:lnTo>
                  <a:pt x="791" y="807"/>
                </a:lnTo>
                <a:lnTo>
                  <a:pt x="770" y="817"/>
                </a:lnTo>
                <a:lnTo>
                  <a:pt x="746" y="823"/>
                </a:lnTo>
                <a:lnTo>
                  <a:pt x="77" y="823"/>
                </a:lnTo>
                <a:lnTo>
                  <a:pt x="53" y="817"/>
                </a:lnTo>
                <a:lnTo>
                  <a:pt x="32" y="807"/>
                </a:lnTo>
                <a:lnTo>
                  <a:pt x="16" y="791"/>
                </a:lnTo>
                <a:lnTo>
                  <a:pt x="4" y="770"/>
                </a:lnTo>
                <a:lnTo>
                  <a:pt x="0" y="746"/>
                </a:lnTo>
                <a:lnTo>
                  <a:pt x="0" y="77"/>
                </a:lnTo>
                <a:lnTo>
                  <a:pt x="4" y="52"/>
                </a:lnTo>
                <a:lnTo>
                  <a:pt x="16" y="31"/>
                </a:lnTo>
                <a:lnTo>
                  <a:pt x="32" y="16"/>
                </a:lnTo>
                <a:lnTo>
                  <a:pt x="53" y="3"/>
                </a:lnTo>
                <a:lnTo>
                  <a:pt x="77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60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29" name="Freeform 15"/>
          <p:cNvSpPr>
            <a:spLocks/>
          </p:cNvSpPr>
          <p:nvPr/>
        </p:nvSpPr>
        <p:spPr bwMode="auto">
          <a:xfrm>
            <a:off x="2905857" y="1118383"/>
            <a:ext cx="2915383" cy="2915383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2905857" y="4120825"/>
            <a:ext cx="1419742" cy="1417511"/>
          </a:xfrm>
          <a:custGeom>
            <a:avLst/>
            <a:gdLst>
              <a:gd name="T0" fmla="*/ 62 w 636"/>
              <a:gd name="T1" fmla="*/ 0 h 635"/>
              <a:gd name="T2" fmla="*/ 574 w 636"/>
              <a:gd name="T3" fmla="*/ 0 h 635"/>
              <a:gd name="T4" fmla="*/ 597 w 636"/>
              <a:gd name="T5" fmla="*/ 5 h 635"/>
              <a:gd name="T6" fmla="*/ 618 w 636"/>
              <a:gd name="T7" fmla="*/ 17 h 635"/>
              <a:gd name="T8" fmla="*/ 631 w 636"/>
              <a:gd name="T9" fmla="*/ 37 h 635"/>
              <a:gd name="T10" fmla="*/ 636 w 636"/>
              <a:gd name="T11" fmla="*/ 61 h 635"/>
              <a:gd name="T12" fmla="*/ 636 w 636"/>
              <a:gd name="T13" fmla="*/ 574 h 635"/>
              <a:gd name="T14" fmla="*/ 631 w 636"/>
              <a:gd name="T15" fmla="*/ 597 h 635"/>
              <a:gd name="T16" fmla="*/ 618 w 636"/>
              <a:gd name="T17" fmla="*/ 616 h 635"/>
              <a:gd name="T18" fmla="*/ 597 w 636"/>
              <a:gd name="T19" fmla="*/ 630 h 635"/>
              <a:gd name="T20" fmla="*/ 574 w 636"/>
              <a:gd name="T21" fmla="*/ 635 h 635"/>
              <a:gd name="T22" fmla="*/ 62 w 636"/>
              <a:gd name="T23" fmla="*/ 635 h 635"/>
              <a:gd name="T24" fmla="*/ 39 w 636"/>
              <a:gd name="T25" fmla="*/ 630 h 635"/>
              <a:gd name="T26" fmla="*/ 18 w 636"/>
              <a:gd name="T27" fmla="*/ 616 h 635"/>
              <a:gd name="T28" fmla="*/ 5 w 636"/>
              <a:gd name="T29" fmla="*/ 597 h 635"/>
              <a:gd name="T30" fmla="*/ 0 w 636"/>
              <a:gd name="T31" fmla="*/ 574 h 635"/>
              <a:gd name="T32" fmla="*/ 0 w 636"/>
              <a:gd name="T33" fmla="*/ 61 h 635"/>
              <a:gd name="T34" fmla="*/ 5 w 636"/>
              <a:gd name="T35" fmla="*/ 37 h 635"/>
              <a:gd name="T36" fmla="*/ 18 w 636"/>
              <a:gd name="T37" fmla="*/ 17 h 635"/>
              <a:gd name="T38" fmla="*/ 39 w 636"/>
              <a:gd name="T39" fmla="*/ 5 h 635"/>
              <a:gd name="T40" fmla="*/ 62 w 636"/>
              <a:gd name="T41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36" h="635">
                <a:moveTo>
                  <a:pt x="62" y="0"/>
                </a:moveTo>
                <a:lnTo>
                  <a:pt x="574" y="0"/>
                </a:lnTo>
                <a:lnTo>
                  <a:pt x="597" y="5"/>
                </a:lnTo>
                <a:lnTo>
                  <a:pt x="618" y="17"/>
                </a:lnTo>
                <a:lnTo>
                  <a:pt x="631" y="37"/>
                </a:lnTo>
                <a:lnTo>
                  <a:pt x="636" y="61"/>
                </a:lnTo>
                <a:lnTo>
                  <a:pt x="636" y="574"/>
                </a:lnTo>
                <a:lnTo>
                  <a:pt x="631" y="597"/>
                </a:lnTo>
                <a:lnTo>
                  <a:pt x="618" y="616"/>
                </a:lnTo>
                <a:lnTo>
                  <a:pt x="597" y="630"/>
                </a:lnTo>
                <a:lnTo>
                  <a:pt x="574" y="635"/>
                </a:lnTo>
                <a:lnTo>
                  <a:pt x="62" y="635"/>
                </a:lnTo>
                <a:lnTo>
                  <a:pt x="39" y="630"/>
                </a:lnTo>
                <a:lnTo>
                  <a:pt x="18" y="616"/>
                </a:lnTo>
                <a:lnTo>
                  <a:pt x="5" y="597"/>
                </a:lnTo>
                <a:lnTo>
                  <a:pt x="0" y="574"/>
                </a:lnTo>
                <a:lnTo>
                  <a:pt x="0" y="61"/>
                </a:lnTo>
                <a:lnTo>
                  <a:pt x="5" y="37"/>
                </a:lnTo>
                <a:lnTo>
                  <a:pt x="18" y="17"/>
                </a:lnTo>
                <a:lnTo>
                  <a:pt x="39" y="5"/>
                </a:lnTo>
                <a:lnTo>
                  <a:pt x="62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23909" y="370258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200" b="1" cap="all" dirty="0" smtClean="0">
                <a:latin typeface="+mj-ea"/>
                <a:ea typeface="+mj-ea"/>
                <a:cs typeface="Arial" panose="020B0604020202020204" pitchFamily="34" charset="0"/>
              </a:rPr>
              <a:t>半年工作</a:t>
            </a:r>
            <a:r>
              <a:rPr lang="zh-CN" altLang="en-US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汇报总结</a:t>
            </a:r>
            <a:r>
              <a:rPr lang="en-US" altLang="zh-CN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PPT</a:t>
            </a:r>
            <a:r>
              <a:rPr lang="zh-CN" altLang="en-US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模板</a:t>
            </a:r>
            <a:endParaRPr lang="zh-CN" altLang="en-US" sz="3200" b="1" cap="all" dirty="0">
              <a:solidFill>
                <a:srgbClr val="AE002B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823909" y="4228941"/>
            <a:ext cx="45361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400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400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rgbClr val="AE002B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6823909" y="5406370"/>
            <a:ext cx="37444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05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105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：清风  </a:t>
            </a:r>
            <a:r>
              <a:rPr lang="en-US" altLang="zh-CN" sz="105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</a:t>
            </a:r>
            <a:r>
              <a:rPr lang="en-US" altLang="zh-CN" sz="105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QINGFENG</a:t>
            </a:r>
            <a:endParaRPr lang="zh-CN" altLang="en-US" sz="105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23909" y="4492247"/>
            <a:ext cx="5112568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Business report general summary PPT </a:t>
            </a:r>
            <a:r>
              <a:rPr lang="en-US" altLang="zh-CN" sz="900" cap="all" dirty="0" smtClean="0">
                <a:latin typeface="+mj-ea"/>
                <a:ea typeface="+mj-ea"/>
                <a:cs typeface="Arial" panose="020B0604020202020204" pitchFamily="34" charset="0"/>
              </a:rPr>
              <a:t>template  | </a:t>
            </a: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is suitable for the reporting on activities report | bio | work summary report, etc. | | meeting</a:t>
            </a:r>
            <a:endParaRPr lang="zh-CN" altLang="en-US" sz="900" cap="all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5706" y="1896011"/>
            <a:ext cx="2700586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2017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8562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3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"/>
                            </p:stCondLst>
                            <p:childTnLst>
                              <p:par>
                                <p:cTn id="10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7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17" grpId="0"/>
      <p:bldP spid="17" grpId="1"/>
      <p:bldP spid="18" grpId="0"/>
      <p:bldP spid="18" grpId="1"/>
      <p:bldP spid="19" grpId="0"/>
      <p:bldP spid="20" grpId="0"/>
      <p:bldP spid="20" grpId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3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8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61507" cy="3760512"/>
          </a:xfrm>
          <a:prstGeom prst="rect">
            <a:avLst/>
          </a:prstGeom>
          <a:blipFill dpi="0" rotWithShape="1"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264" b="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/>
          </a:p>
        </p:txBody>
      </p:sp>
      <p:sp>
        <p:nvSpPr>
          <p:cNvPr id="85" name="TextBox 84"/>
          <p:cNvSpPr txBox="1"/>
          <p:nvPr/>
        </p:nvSpPr>
        <p:spPr>
          <a:xfrm>
            <a:off x="5204934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770642" y="6065919"/>
            <a:ext cx="9317466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  <a:solidFill>
            <a:schemeClr val="bg1"/>
          </a:solidFill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grpFill/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  <a:solidFill>
            <a:srgbClr val="009882"/>
          </a:solidFill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grpFill/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  <a:solidFill>
            <a:schemeClr val="bg1"/>
          </a:solidFill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grpFill/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  <a:solidFill>
            <a:srgbClr val="009882"/>
          </a:solidFill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grpFill/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66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6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  <p:bldP spid="44" grpId="0"/>
      <p:bldP spid="45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2900044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177466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565003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485674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134164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525792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1894391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182601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034244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3958238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1894908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172329"/>
            <a:ext cx="1444124" cy="1444124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563958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3905181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182602"/>
            <a:ext cx="1444124" cy="1444124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574230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59154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192874"/>
            <a:ext cx="1444124" cy="1444124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584502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59675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1928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3944134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5402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188764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4837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287860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4747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4945526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54164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4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5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41" grpId="0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29960"/>
            <a:ext cx="3925222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369127"/>
            <a:ext cx="346953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294975"/>
            <a:ext cx="330484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263689"/>
            <a:ext cx="3014515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19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1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12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50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1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  <p:bldP spid="30" grpId="0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  <a:solidFill>
            <a:schemeClr val="bg1">
              <a:lumMod val="50000"/>
            </a:schemeClr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  <a:solidFill>
            <a:srgbClr val="AE002B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  <a:solidFill>
            <a:schemeClr val="bg1">
              <a:lumMod val="50000"/>
            </a:schemeClr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  <a:solidFill>
            <a:srgbClr val="AE002B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2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2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60" grpId="0"/>
      <p:bldP spid="61" grpId="0" animBg="1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9224" y="2955009"/>
            <a:ext cx="318440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97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9223" y="3604810"/>
            <a:ext cx="5416656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962300" y="2645386"/>
            <a:ext cx="2109350" cy="2109348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9050" y="2915230"/>
            <a:ext cx="1795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03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02962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5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3762623"/>
            <a:ext cx="1581711" cy="417982"/>
            <a:chOff x="1424694" y="3437117"/>
            <a:chExt cx="1499779" cy="396331"/>
          </a:xfrm>
          <a:solidFill>
            <a:srgbClr val="AE002B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3917263"/>
            <a:ext cx="1581711" cy="406378"/>
            <a:chOff x="2993261" y="3583747"/>
            <a:chExt cx="1499779" cy="385328"/>
          </a:xfrm>
          <a:solidFill>
            <a:schemeClr val="bg1">
              <a:lumMod val="50000"/>
            </a:schemeClr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3762623"/>
            <a:ext cx="1581711" cy="417981"/>
            <a:chOff x="4561827" y="3437117"/>
            <a:chExt cx="1499779" cy="396330"/>
          </a:xfrm>
          <a:solidFill>
            <a:srgbClr val="AE002B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3917263"/>
            <a:ext cx="1581711" cy="406378"/>
            <a:chOff x="6130393" y="3583747"/>
            <a:chExt cx="1499779" cy="385328"/>
          </a:xfrm>
          <a:solidFill>
            <a:schemeClr val="bg1">
              <a:lumMod val="50000"/>
            </a:schemeClr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3917264"/>
            <a:ext cx="1581711" cy="406377"/>
            <a:chOff x="9267526" y="3583748"/>
            <a:chExt cx="1499779" cy="385327"/>
          </a:xfrm>
          <a:solidFill>
            <a:schemeClr val="bg1">
              <a:lumMod val="50000"/>
            </a:schemeClr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3762623"/>
            <a:ext cx="1581711" cy="417982"/>
            <a:chOff x="7698960" y="3437117"/>
            <a:chExt cx="1499779" cy="396331"/>
          </a:xfrm>
          <a:solidFill>
            <a:srgbClr val="AE002B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413992"/>
            <a:ext cx="489711" cy="490548"/>
            <a:chOff x="9145588" y="4435475"/>
            <a:chExt cx="464344" cy="465138"/>
          </a:xfrm>
          <a:solidFill>
            <a:schemeClr val="bg1">
              <a:lumMod val="50000"/>
            </a:schemeClr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198527"/>
            <a:ext cx="489711" cy="489711"/>
            <a:chOff x="7287419" y="2577307"/>
            <a:chExt cx="464344" cy="464344"/>
          </a:xfrm>
          <a:solidFill>
            <a:srgbClr val="AE002B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40405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191745"/>
            <a:ext cx="490548" cy="412697"/>
            <a:chOff x="5368132" y="2625725"/>
            <a:chExt cx="465138" cy="391319"/>
          </a:xfrm>
          <a:solidFill>
            <a:srgbClr val="AE002B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198110"/>
            <a:ext cx="489711" cy="382561"/>
            <a:chOff x="2581275" y="1710532"/>
            <a:chExt cx="464344" cy="362744"/>
          </a:xfrm>
          <a:solidFill>
            <a:srgbClr val="AE002B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404050"/>
            <a:ext cx="336520" cy="490548"/>
            <a:chOff x="5441157" y="4440238"/>
            <a:chExt cx="319088" cy="465138"/>
          </a:xfrm>
          <a:solidFill>
            <a:schemeClr val="bg1">
              <a:lumMod val="50000"/>
            </a:schemeClr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48839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0845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49356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48839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0845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49356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48839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0845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49356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0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63" grpId="0"/>
      <p:bldP spid="64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17" grpId="0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89" y="569164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04" y="356705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95" y="412038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210" y="2174096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531" y="512742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72" y="2727427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47" y="5491572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459" y="4460249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273" y="3910267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21" y="3082362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178" y="2507267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102" y="295177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60" y="433551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64" y="588920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073" y="238923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656" y="378218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285" y="535344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642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52296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91642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52296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91642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52296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74413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413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74413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413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74413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413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8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2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2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31" grpId="0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263551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AE002B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01</a:t>
            </a:r>
            <a:endParaRPr lang="zh-CN" altLang="en-US" sz="6960" dirty="0">
              <a:solidFill>
                <a:srgbClr val="AE002B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223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>
                    <a:lumMod val="50000"/>
                  </a:schemeClr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02</a:t>
            </a:r>
            <a:endParaRPr lang="zh-CN" altLang="en-US" sz="6960" dirty="0">
              <a:solidFill>
                <a:schemeClr val="bg1">
                  <a:lumMod val="50000"/>
                </a:schemeClr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091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AE002B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03</a:t>
            </a:r>
            <a:endParaRPr lang="zh-CN" altLang="en-US" sz="6960" dirty="0">
              <a:solidFill>
                <a:srgbClr val="AE002B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89588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>
                    <a:lumMod val="50000"/>
                  </a:schemeClr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04</a:t>
            </a:r>
            <a:endParaRPr lang="zh-CN" altLang="en-US" sz="6960" dirty="0">
              <a:solidFill>
                <a:schemeClr val="bg1">
                  <a:lumMod val="50000"/>
                </a:schemeClr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214141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24008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8209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15077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1768124" y="3593366"/>
            <a:ext cx="12424" cy="906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12858750" cy="340055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0728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13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68656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34641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8874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34859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722911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88896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4238" y="156473"/>
            <a:ext cx="1483098" cy="871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62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062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5922" y="955612"/>
            <a:ext cx="2519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4573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2" grpId="0"/>
      <p:bldP spid="2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502579" y="1707697"/>
            <a:ext cx="2712263" cy="4331930"/>
            <a:chOff x="357158" y="1214428"/>
            <a:chExt cx="1928826" cy="3080653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794637"/>
              <a:chOff x="577737" y="3500444"/>
              <a:chExt cx="1708247" cy="794637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614353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AE002B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9976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3550657" y="1707697"/>
            <a:ext cx="2709401" cy="4331930"/>
            <a:chOff x="2524798" y="1214428"/>
            <a:chExt cx="1926791" cy="3080653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794637"/>
              <a:chOff x="2779225" y="3500444"/>
              <a:chExt cx="1649899" cy="794637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779225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4290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6598733" y="1707697"/>
            <a:ext cx="2709401" cy="4331930"/>
            <a:chOff x="4692438" y="1214428"/>
            <a:chExt cx="1926791" cy="3080653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794637"/>
              <a:chOff x="4714876" y="3500444"/>
              <a:chExt cx="1751838" cy="794637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714876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AE002B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57479" y="1285866"/>
                <a:ext cx="888270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9646768" y="1707697"/>
            <a:ext cx="2709401" cy="4331930"/>
            <a:chOff x="6860051" y="1214428"/>
            <a:chExt cx="1926791" cy="3080653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794637"/>
              <a:chOff x="7000892" y="3500444"/>
              <a:chExt cx="1785950" cy="794637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000892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400619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sp>
        <p:nvSpPr>
          <p:cNvPr id="3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64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9224" y="2955009"/>
            <a:ext cx="318440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97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9223" y="3604810"/>
            <a:ext cx="5416656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962300" y="2645386"/>
            <a:ext cx="2109350" cy="2109348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9050" y="2915230"/>
            <a:ext cx="1795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04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69400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>
              <p:ext uri="{D42A27DB-BD31-4B8C-83A1-F6EECF244321}">
                <p14:modId xmlns:p14="http://schemas.microsoft.com/office/powerpoint/2010/main" val="1566029290"/>
              </p:ext>
            </p:extLst>
          </p:nvPr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6918008" y="245248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6918009" y="2783651"/>
            <a:ext cx="4895198" cy="1106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0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0" grpId="0"/>
      <p:bldP spid="11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748" y="2618684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545" y="3405570"/>
            <a:ext cx="1089921" cy="1088246"/>
          </a:xfrm>
          <a:prstGeom prst="ellipse">
            <a:avLst/>
          </a:prstGeom>
          <a:solidFill>
            <a:srgbClr val="AE002B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7881" y="3593920"/>
            <a:ext cx="711545" cy="711546"/>
          </a:xfrm>
          <a:prstGeom prst="ellipse">
            <a:avLst/>
          </a:prstGeom>
          <a:solidFill>
            <a:srgbClr val="AE002B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549" y="2263749"/>
            <a:ext cx="709871" cy="711545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050" y="4696396"/>
            <a:ext cx="711545" cy="711546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930" y="2618684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59" y="3405570"/>
            <a:ext cx="1088246" cy="1088246"/>
          </a:xfrm>
          <a:prstGeom prst="ellipse">
            <a:avLst/>
          </a:prstGeom>
          <a:solidFill>
            <a:srgbClr val="AE002B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399" y="3593920"/>
            <a:ext cx="709871" cy="711546"/>
          </a:xfrm>
          <a:prstGeom prst="ellipse">
            <a:avLst/>
          </a:prstGeom>
          <a:solidFill>
            <a:srgbClr val="AE002B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731" y="2263749"/>
            <a:ext cx="711545" cy="711545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230" y="4696396"/>
            <a:ext cx="709871" cy="711546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838" y="2998733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096" y="2560086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708671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670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062956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955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1501014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013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299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298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0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AE0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AE0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2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37" grpId="0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84" t="-65193" r="-1484" b="-817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8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  <p:bldP spid="84" grpId="0"/>
      <p:bldP spid="48" grpId="0" animBg="1"/>
      <p:bldP spid="8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"/>
          <p:cNvSpPr>
            <a:spLocks/>
          </p:cNvSpPr>
          <p:nvPr/>
        </p:nvSpPr>
        <p:spPr bwMode="auto">
          <a:xfrm>
            <a:off x="4926090" y="908547"/>
            <a:ext cx="1102756" cy="1098291"/>
          </a:xfrm>
          <a:custGeom>
            <a:avLst/>
            <a:gdLst>
              <a:gd name="T0" fmla="*/ 67 w 494"/>
              <a:gd name="T1" fmla="*/ 0 h 492"/>
              <a:gd name="T2" fmla="*/ 429 w 494"/>
              <a:gd name="T3" fmla="*/ 0 h 492"/>
              <a:gd name="T4" fmla="*/ 454 w 494"/>
              <a:gd name="T5" fmla="*/ 5 h 492"/>
              <a:gd name="T6" fmla="*/ 475 w 494"/>
              <a:gd name="T7" fmla="*/ 19 h 492"/>
              <a:gd name="T8" fmla="*/ 489 w 494"/>
              <a:gd name="T9" fmla="*/ 40 h 492"/>
              <a:gd name="T10" fmla="*/ 494 w 494"/>
              <a:gd name="T11" fmla="*/ 65 h 492"/>
              <a:gd name="T12" fmla="*/ 494 w 494"/>
              <a:gd name="T13" fmla="*/ 427 h 492"/>
              <a:gd name="T14" fmla="*/ 489 w 494"/>
              <a:gd name="T15" fmla="*/ 452 h 492"/>
              <a:gd name="T16" fmla="*/ 475 w 494"/>
              <a:gd name="T17" fmla="*/ 473 h 492"/>
              <a:gd name="T18" fmla="*/ 454 w 494"/>
              <a:gd name="T19" fmla="*/ 487 h 492"/>
              <a:gd name="T20" fmla="*/ 429 w 494"/>
              <a:gd name="T21" fmla="*/ 492 h 492"/>
              <a:gd name="T22" fmla="*/ 67 w 494"/>
              <a:gd name="T23" fmla="*/ 492 h 492"/>
              <a:gd name="T24" fmla="*/ 41 w 494"/>
              <a:gd name="T25" fmla="*/ 487 h 492"/>
              <a:gd name="T26" fmla="*/ 20 w 494"/>
              <a:gd name="T27" fmla="*/ 473 h 492"/>
              <a:gd name="T28" fmla="*/ 6 w 494"/>
              <a:gd name="T29" fmla="*/ 452 h 492"/>
              <a:gd name="T30" fmla="*/ 0 w 494"/>
              <a:gd name="T31" fmla="*/ 427 h 492"/>
              <a:gd name="T32" fmla="*/ 0 w 494"/>
              <a:gd name="T33" fmla="*/ 65 h 492"/>
              <a:gd name="T34" fmla="*/ 6 w 494"/>
              <a:gd name="T35" fmla="*/ 40 h 492"/>
              <a:gd name="T36" fmla="*/ 20 w 494"/>
              <a:gd name="T37" fmla="*/ 19 h 492"/>
              <a:gd name="T38" fmla="*/ 41 w 494"/>
              <a:gd name="T39" fmla="*/ 5 h 492"/>
              <a:gd name="T40" fmla="*/ 67 w 494"/>
              <a:gd name="T4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4" h="492">
                <a:moveTo>
                  <a:pt x="67" y="0"/>
                </a:moveTo>
                <a:lnTo>
                  <a:pt x="429" y="0"/>
                </a:lnTo>
                <a:lnTo>
                  <a:pt x="454" y="5"/>
                </a:lnTo>
                <a:lnTo>
                  <a:pt x="475" y="19"/>
                </a:lnTo>
                <a:lnTo>
                  <a:pt x="489" y="40"/>
                </a:lnTo>
                <a:lnTo>
                  <a:pt x="494" y="65"/>
                </a:lnTo>
                <a:lnTo>
                  <a:pt x="494" y="427"/>
                </a:lnTo>
                <a:lnTo>
                  <a:pt x="489" y="452"/>
                </a:lnTo>
                <a:lnTo>
                  <a:pt x="475" y="473"/>
                </a:lnTo>
                <a:lnTo>
                  <a:pt x="454" y="487"/>
                </a:lnTo>
                <a:lnTo>
                  <a:pt x="429" y="492"/>
                </a:lnTo>
                <a:lnTo>
                  <a:pt x="67" y="492"/>
                </a:lnTo>
                <a:lnTo>
                  <a:pt x="41" y="487"/>
                </a:lnTo>
                <a:lnTo>
                  <a:pt x="20" y="473"/>
                </a:lnTo>
                <a:lnTo>
                  <a:pt x="6" y="452"/>
                </a:lnTo>
                <a:lnTo>
                  <a:pt x="0" y="427"/>
                </a:lnTo>
                <a:lnTo>
                  <a:pt x="0" y="65"/>
                </a:lnTo>
                <a:lnTo>
                  <a:pt x="6" y="40"/>
                </a:lnTo>
                <a:lnTo>
                  <a:pt x="20" y="19"/>
                </a:lnTo>
                <a:lnTo>
                  <a:pt x="41" y="5"/>
                </a:lnTo>
                <a:lnTo>
                  <a:pt x="67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640145" y="2870738"/>
            <a:ext cx="2078271" cy="2078271"/>
          </a:xfrm>
          <a:custGeom>
            <a:avLst/>
            <a:gdLst>
              <a:gd name="T0" fmla="*/ 66 w 931"/>
              <a:gd name="T1" fmla="*/ 0 h 931"/>
              <a:gd name="T2" fmla="*/ 867 w 931"/>
              <a:gd name="T3" fmla="*/ 0 h 931"/>
              <a:gd name="T4" fmla="*/ 891 w 931"/>
              <a:gd name="T5" fmla="*/ 5 h 931"/>
              <a:gd name="T6" fmla="*/ 912 w 931"/>
              <a:gd name="T7" fmla="*/ 19 h 931"/>
              <a:gd name="T8" fmla="*/ 926 w 931"/>
              <a:gd name="T9" fmla="*/ 40 h 931"/>
              <a:gd name="T10" fmla="*/ 931 w 931"/>
              <a:gd name="T11" fmla="*/ 64 h 931"/>
              <a:gd name="T12" fmla="*/ 931 w 931"/>
              <a:gd name="T13" fmla="*/ 864 h 931"/>
              <a:gd name="T14" fmla="*/ 926 w 931"/>
              <a:gd name="T15" fmla="*/ 891 h 931"/>
              <a:gd name="T16" fmla="*/ 912 w 931"/>
              <a:gd name="T17" fmla="*/ 912 h 931"/>
              <a:gd name="T18" fmla="*/ 891 w 931"/>
              <a:gd name="T19" fmla="*/ 926 h 931"/>
              <a:gd name="T20" fmla="*/ 867 w 931"/>
              <a:gd name="T21" fmla="*/ 931 h 931"/>
              <a:gd name="T22" fmla="*/ 66 w 931"/>
              <a:gd name="T23" fmla="*/ 931 h 931"/>
              <a:gd name="T24" fmla="*/ 40 w 931"/>
              <a:gd name="T25" fmla="*/ 926 h 931"/>
              <a:gd name="T26" fmla="*/ 19 w 931"/>
              <a:gd name="T27" fmla="*/ 912 h 931"/>
              <a:gd name="T28" fmla="*/ 5 w 931"/>
              <a:gd name="T29" fmla="*/ 891 h 931"/>
              <a:gd name="T30" fmla="*/ 0 w 931"/>
              <a:gd name="T31" fmla="*/ 864 h 931"/>
              <a:gd name="T32" fmla="*/ 0 w 931"/>
              <a:gd name="T33" fmla="*/ 64 h 931"/>
              <a:gd name="T34" fmla="*/ 5 w 931"/>
              <a:gd name="T35" fmla="*/ 40 h 931"/>
              <a:gd name="T36" fmla="*/ 19 w 931"/>
              <a:gd name="T37" fmla="*/ 19 h 931"/>
              <a:gd name="T38" fmla="*/ 40 w 931"/>
              <a:gd name="T39" fmla="*/ 5 h 931"/>
              <a:gd name="T40" fmla="*/ 66 w 931"/>
              <a:gd name="T4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1" h="931">
                <a:moveTo>
                  <a:pt x="66" y="0"/>
                </a:moveTo>
                <a:lnTo>
                  <a:pt x="867" y="0"/>
                </a:lnTo>
                <a:lnTo>
                  <a:pt x="891" y="5"/>
                </a:lnTo>
                <a:lnTo>
                  <a:pt x="912" y="19"/>
                </a:lnTo>
                <a:lnTo>
                  <a:pt x="926" y="40"/>
                </a:lnTo>
                <a:lnTo>
                  <a:pt x="931" y="64"/>
                </a:lnTo>
                <a:lnTo>
                  <a:pt x="931" y="864"/>
                </a:lnTo>
                <a:lnTo>
                  <a:pt x="926" y="891"/>
                </a:lnTo>
                <a:lnTo>
                  <a:pt x="912" y="912"/>
                </a:lnTo>
                <a:lnTo>
                  <a:pt x="891" y="926"/>
                </a:lnTo>
                <a:lnTo>
                  <a:pt x="867" y="931"/>
                </a:lnTo>
                <a:lnTo>
                  <a:pt x="66" y="931"/>
                </a:lnTo>
                <a:lnTo>
                  <a:pt x="40" y="926"/>
                </a:lnTo>
                <a:lnTo>
                  <a:pt x="19" y="912"/>
                </a:lnTo>
                <a:lnTo>
                  <a:pt x="5" y="891"/>
                </a:lnTo>
                <a:lnTo>
                  <a:pt x="0" y="864"/>
                </a:lnTo>
                <a:lnTo>
                  <a:pt x="0" y="64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6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3519741" y="3308268"/>
            <a:ext cx="1192048" cy="1194281"/>
          </a:xfrm>
          <a:custGeom>
            <a:avLst/>
            <a:gdLst>
              <a:gd name="T0" fmla="*/ 65 w 534"/>
              <a:gd name="T1" fmla="*/ 0 h 535"/>
              <a:gd name="T2" fmla="*/ 468 w 534"/>
              <a:gd name="T3" fmla="*/ 0 h 535"/>
              <a:gd name="T4" fmla="*/ 494 w 534"/>
              <a:gd name="T5" fmla="*/ 5 h 535"/>
              <a:gd name="T6" fmla="*/ 515 w 534"/>
              <a:gd name="T7" fmla="*/ 19 h 535"/>
              <a:gd name="T8" fmla="*/ 529 w 534"/>
              <a:gd name="T9" fmla="*/ 40 h 535"/>
              <a:gd name="T10" fmla="*/ 534 w 534"/>
              <a:gd name="T11" fmla="*/ 66 h 535"/>
              <a:gd name="T12" fmla="*/ 534 w 534"/>
              <a:gd name="T13" fmla="*/ 469 h 535"/>
              <a:gd name="T14" fmla="*/ 529 w 534"/>
              <a:gd name="T15" fmla="*/ 495 h 535"/>
              <a:gd name="T16" fmla="*/ 515 w 534"/>
              <a:gd name="T17" fmla="*/ 516 h 535"/>
              <a:gd name="T18" fmla="*/ 494 w 534"/>
              <a:gd name="T19" fmla="*/ 530 h 535"/>
              <a:gd name="T20" fmla="*/ 468 w 534"/>
              <a:gd name="T21" fmla="*/ 535 h 535"/>
              <a:gd name="T22" fmla="*/ 65 w 534"/>
              <a:gd name="T23" fmla="*/ 535 h 535"/>
              <a:gd name="T24" fmla="*/ 40 w 534"/>
              <a:gd name="T25" fmla="*/ 530 h 535"/>
              <a:gd name="T26" fmla="*/ 19 w 534"/>
              <a:gd name="T27" fmla="*/ 516 h 535"/>
              <a:gd name="T28" fmla="*/ 5 w 534"/>
              <a:gd name="T29" fmla="*/ 495 h 535"/>
              <a:gd name="T30" fmla="*/ 0 w 534"/>
              <a:gd name="T31" fmla="*/ 469 h 535"/>
              <a:gd name="T32" fmla="*/ 0 w 534"/>
              <a:gd name="T33" fmla="*/ 66 h 535"/>
              <a:gd name="T34" fmla="*/ 5 w 534"/>
              <a:gd name="T35" fmla="*/ 40 h 535"/>
              <a:gd name="T36" fmla="*/ 19 w 534"/>
              <a:gd name="T37" fmla="*/ 19 h 535"/>
              <a:gd name="T38" fmla="*/ 40 w 534"/>
              <a:gd name="T39" fmla="*/ 5 h 535"/>
              <a:gd name="T40" fmla="*/ 65 w 534"/>
              <a:gd name="T41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4" h="535">
                <a:moveTo>
                  <a:pt x="65" y="0"/>
                </a:moveTo>
                <a:lnTo>
                  <a:pt x="468" y="0"/>
                </a:lnTo>
                <a:lnTo>
                  <a:pt x="494" y="5"/>
                </a:lnTo>
                <a:lnTo>
                  <a:pt x="515" y="19"/>
                </a:lnTo>
                <a:lnTo>
                  <a:pt x="529" y="40"/>
                </a:lnTo>
                <a:lnTo>
                  <a:pt x="534" y="66"/>
                </a:lnTo>
                <a:lnTo>
                  <a:pt x="534" y="469"/>
                </a:lnTo>
                <a:lnTo>
                  <a:pt x="529" y="495"/>
                </a:lnTo>
                <a:lnTo>
                  <a:pt x="515" y="516"/>
                </a:lnTo>
                <a:lnTo>
                  <a:pt x="494" y="530"/>
                </a:lnTo>
                <a:lnTo>
                  <a:pt x="468" y="535"/>
                </a:lnTo>
                <a:lnTo>
                  <a:pt x="65" y="535"/>
                </a:lnTo>
                <a:lnTo>
                  <a:pt x="40" y="530"/>
                </a:lnTo>
                <a:lnTo>
                  <a:pt x="19" y="516"/>
                </a:lnTo>
                <a:lnTo>
                  <a:pt x="5" y="495"/>
                </a:lnTo>
                <a:lnTo>
                  <a:pt x="0" y="469"/>
                </a:lnTo>
                <a:lnTo>
                  <a:pt x="0" y="66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718204" y="5053927"/>
            <a:ext cx="1116150" cy="1122847"/>
          </a:xfrm>
          <a:custGeom>
            <a:avLst/>
            <a:gdLst>
              <a:gd name="T0" fmla="*/ 65 w 500"/>
              <a:gd name="T1" fmla="*/ 0 h 503"/>
              <a:gd name="T2" fmla="*/ 436 w 500"/>
              <a:gd name="T3" fmla="*/ 0 h 503"/>
              <a:gd name="T4" fmla="*/ 460 w 500"/>
              <a:gd name="T5" fmla="*/ 5 h 503"/>
              <a:gd name="T6" fmla="*/ 481 w 500"/>
              <a:gd name="T7" fmla="*/ 19 h 503"/>
              <a:gd name="T8" fmla="*/ 495 w 500"/>
              <a:gd name="T9" fmla="*/ 40 h 503"/>
              <a:gd name="T10" fmla="*/ 500 w 500"/>
              <a:gd name="T11" fmla="*/ 67 h 503"/>
              <a:gd name="T12" fmla="*/ 500 w 500"/>
              <a:gd name="T13" fmla="*/ 436 h 503"/>
              <a:gd name="T14" fmla="*/ 495 w 500"/>
              <a:gd name="T15" fmla="*/ 462 h 503"/>
              <a:gd name="T16" fmla="*/ 481 w 500"/>
              <a:gd name="T17" fmla="*/ 483 h 503"/>
              <a:gd name="T18" fmla="*/ 460 w 500"/>
              <a:gd name="T19" fmla="*/ 497 h 503"/>
              <a:gd name="T20" fmla="*/ 436 w 500"/>
              <a:gd name="T21" fmla="*/ 503 h 503"/>
              <a:gd name="T22" fmla="*/ 65 w 500"/>
              <a:gd name="T23" fmla="*/ 503 h 503"/>
              <a:gd name="T24" fmla="*/ 40 w 500"/>
              <a:gd name="T25" fmla="*/ 497 h 503"/>
              <a:gd name="T26" fmla="*/ 19 w 500"/>
              <a:gd name="T27" fmla="*/ 483 h 503"/>
              <a:gd name="T28" fmla="*/ 5 w 500"/>
              <a:gd name="T29" fmla="*/ 462 h 503"/>
              <a:gd name="T30" fmla="*/ 0 w 500"/>
              <a:gd name="T31" fmla="*/ 436 h 503"/>
              <a:gd name="T32" fmla="*/ 0 w 500"/>
              <a:gd name="T33" fmla="*/ 67 h 503"/>
              <a:gd name="T34" fmla="*/ 5 w 500"/>
              <a:gd name="T35" fmla="*/ 40 h 503"/>
              <a:gd name="T36" fmla="*/ 19 w 500"/>
              <a:gd name="T37" fmla="*/ 19 h 503"/>
              <a:gd name="T38" fmla="*/ 40 w 500"/>
              <a:gd name="T39" fmla="*/ 5 h 503"/>
              <a:gd name="T40" fmla="*/ 65 w 500"/>
              <a:gd name="T4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0" h="503">
                <a:moveTo>
                  <a:pt x="65" y="0"/>
                </a:moveTo>
                <a:lnTo>
                  <a:pt x="436" y="0"/>
                </a:lnTo>
                <a:lnTo>
                  <a:pt x="460" y="5"/>
                </a:lnTo>
                <a:lnTo>
                  <a:pt x="481" y="19"/>
                </a:lnTo>
                <a:lnTo>
                  <a:pt x="495" y="40"/>
                </a:lnTo>
                <a:lnTo>
                  <a:pt x="500" y="67"/>
                </a:lnTo>
                <a:lnTo>
                  <a:pt x="500" y="436"/>
                </a:lnTo>
                <a:lnTo>
                  <a:pt x="495" y="462"/>
                </a:lnTo>
                <a:lnTo>
                  <a:pt x="481" y="483"/>
                </a:lnTo>
                <a:lnTo>
                  <a:pt x="460" y="497"/>
                </a:lnTo>
                <a:lnTo>
                  <a:pt x="436" y="503"/>
                </a:lnTo>
                <a:lnTo>
                  <a:pt x="65" y="503"/>
                </a:lnTo>
                <a:lnTo>
                  <a:pt x="40" y="497"/>
                </a:lnTo>
                <a:lnTo>
                  <a:pt x="19" y="483"/>
                </a:lnTo>
                <a:lnTo>
                  <a:pt x="5" y="462"/>
                </a:lnTo>
                <a:lnTo>
                  <a:pt x="0" y="436"/>
                </a:lnTo>
                <a:lnTo>
                  <a:pt x="0" y="67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1961596" y="3165401"/>
            <a:ext cx="861668" cy="868365"/>
          </a:xfrm>
          <a:custGeom>
            <a:avLst/>
            <a:gdLst>
              <a:gd name="T0" fmla="*/ 75 w 386"/>
              <a:gd name="T1" fmla="*/ 0 h 389"/>
              <a:gd name="T2" fmla="*/ 311 w 386"/>
              <a:gd name="T3" fmla="*/ 0 h 389"/>
              <a:gd name="T4" fmla="*/ 336 w 386"/>
              <a:gd name="T5" fmla="*/ 4 h 389"/>
              <a:gd name="T6" fmla="*/ 357 w 386"/>
              <a:gd name="T7" fmla="*/ 14 h 389"/>
              <a:gd name="T8" fmla="*/ 372 w 386"/>
              <a:gd name="T9" fmla="*/ 32 h 389"/>
              <a:gd name="T10" fmla="*/ 383 w 386"/>
              <a:gd name="T11" fmla="*/ 53 h 389"/>
              <a:gd name="T12" fmla="*/ 386 w 386"/>
              <a:gd name="T13" fmla="*/ 76 h 389"/>
              <a:gd name="T14" fmla="*/ 386 w 386"/>
              <a:gd name="T15" fmla="*/ 312 h 389"/>
              <a:gd name="T16" fmla="*/ 383 w 386"/>
              <a:gd name="T17" fmla="*/ 337 h 389"/>
              <a:gd name="T18" fmla="*/ 372 w 386"/>
              <a:gd name="T19" fmla="*/ 358 h 389"/>
              <a:gd name="T20" fmla="*/ 357 w 386"/>
              <a:gd name="T21" fmla="*/ 373 h 389"/>
              <a:gd name="T22" fmla="*/ 336 w 386"/>
              <a:gd name="T23" fmla="*/ 384 h 389"/>
              <a:gd name="T24" fmla="*/ 311 w 386"/>
              <a:gd name="T25" fmla="*/ 389 h 389"/>
              <a:gd name="T26" fmla="*/ 75 w 386"/>
              <a:gd name="T27" fmla="*/ 389 h 389"/>
              <a:gd name="T28" fmla="*/ 50 w 386"/>
              <a:gd name="T29" fmla="*/ 384 h 389"/>
              <a:gd name="T30" fmla="*/ 29 w 386"/>
              <a:gd name="T31" fmla="*/ 373 h 389"/>
              <a:gd name="T32" fmla="*/ 14 w 386"/>
              <a:gd name="T33" fmla="*/ 358 h 389"/>
              <a:gd name="T34" fmla="*/ 3 w 386"/>
              <a:gd name="T35" fmla="*/ 337 h 389"/>
              <a:gd name="T36" fmla="*/ 0 w 386"/>
              <a:gd name="T37" fmla="*/ 312 h 389"/>
              <a:gd name="T38" fmla="*/ 0 w 386"/>
              <a:gd name="T39" fmla="*/ 76 h 389"/>
              <a:gd name="T40" fmla="*/ 3 w 386"/>
              <a:gd name="T41" fmla="*/ 53 h 389"/>
              <a:gd name="T42" fmla="*/ 14 w 386"/>
              <a:gd name="T43" fmla="*/ 32 h 389"/>
              <a:gd name="T44" fmla="*/ 29 w 386"/>
              <a:gd name="T45" fmla="*/ 14 h 389"/>
              <a:gd name="T46" fmla="*/ 50 w 386"/>
              <a:gd name="T47" fmla="*/ 4 h 389"/>
              <a:gd name="T48" fmla="*/ 75 w 386"/>
              <a:gd name="T49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6" h="389">
                <a:moveTo>
                  <a:pt x="75" y="0"/>
                </a:moveTo>
                <a:lnTo>
                  <a:pt x="311" y="0"/>
                </a:lnTo>
                <a:lnTo>
                  <a:pt x="336" y="4"/>
                </a:lnTo>
                <a:lnTo>
                  <a:pt x="357" y="14"/>
                </a:lnTo>
                <a:lnTo>
                  <a:pt x="372" y="32"/>
                </a:lnTo>
                <a:lnTo>
                  <a:pt x="383" y="53"/>
                </a:lnTo>
                <a:lnTo>
                  <a:pt x="386" y="76"/>
                </a:lnTo>
                <a:lnTo>
                  <a:pt x="386" y="312"/>
                </a:lnTo>
                <a:lnTo>
                  <a:pt x="383" y="337"/>
                </a:lnTo>
                <a:lnTo>
                  <a:pt x="372" y="358"/>
                </a:lnTo>
                <a:lnTo>
                  <a:pt x="357" y="373"/>
                </a:lnTo>
                <a:lnTo>
                  <a:pt x="336" y="384"/>
                </a:lnTo>
                <a:lnTo>
                  <a:pt x="311" y="389"/>
                </a:lnTo>
                <a:lnTo>
                  <a:pt x="75" y="389"/>
                </a:lnTo>
                <a:lnTo>
                  <a:pt x="50" y="384"/>
                </a:lnTo>
                <a:lnTo>
                  <a:pt x="29" y="373"/>
                </a:lnTo>
                <a:lnTo>
                  <a:pt x="14" y="358"/>
                </a:lnTo>
                <a:lnTo>
                  <a:pt x="3" y="337"/>
                </a:lnTo>
                <a:lnTo>
                  <a:pt x="0" y="312"/>
                </a:lnTo>
                <a:lnTo>
                  <a:pt x="0" y="76"/>
                </a:lnTo>
                <a:lnTo>
                  <a:pt x="3" y="53"/>
                </a:lnTo>
                <a:lnTo>
                  <a:pt x="14" y="32"/>
                </a:lnTo>
                <a:lnTo>
                  <a:pt x="29" y="14"/>
                </a:lnTo>
                <a:lnTo>
                  <a:pt x="50" y="4"/>
                </a:lnTo>
                <a:lnTo>
                  <a:pt x="75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4"/>
          <p:cNvSpPr>
            <a:spLocks/>
          </p:cNvSpPr>
          <p:nvPr/>
        </p:nvSpPr>
        <p:spPr bwMode="auto">
          <a:xfrm>
            <a:off x="986081" y="4120825"/>
            <a:ext cx="1837183" cy="1837183"/>
          </a:xfrm>
          <a:custGeom>
            <a:avLst/>
            <a:gdLst>
              <a:gd name="T0" fmla="*/ 77 w 823"/>
              <a:gd name="T1" fmla="*/ 0 h 823"/>
              <a:gd name="T2" fmla="*/ 746 w 823"/>
              <a:gd name="T3" fmla="*/ 0 h 823"/>
              <a:gd name="T4" fmla="*/ 770 w 823"/>
              <a:gd name="T5" fmla="*/ 3 h 823"/>
              <a:gd name="T6" fmla="*/ 791 w 823"/>
              <a:gd name="T7" fmla="*/ 16 h 823"/>
              <a:gd name="T8" fmla="*/ 807 w 823"/>
              <a:gd name="T9" fmla="*/ 31 h 823"/>
              <a:gd name="T10" fmla="*/ 819 w 823"/>
              <a:gd name="T11" fmla="*/ 52 h 823"/>
              <a:gd name="T12" fmla="*/ 823 w 823"/>
              <a:gd name="T13" fmla="*/ 77 h 823"/>
              <a:gd name="T14" fmla="*/ 823 w 823"/>
              <a:gd name="T15" fmla="*/ 746 h 823"/>
              <a:gd name="T16" fmla="*/ 819 w 823"/>
              <a:gd name="T17" fmla="*/ 770 h 823"/>
              <a:gd name="T18" fmla="*/ 807 w 823"/>
              <a:gd name="T19" fmla="*/ 791 h 823"/>
              <a:gd name="T20" fmla="*/ 791 w 823"/>
              <a:gd name="T21" fmla="*/ 807 h 823"/>
              <a:gd name="T22" fmla="*/ 770 w 823"/>
              <a:gd name="T23" fmla="*/ 817 h 823"/>
              <a:gd name="T24" fmla="*/ 746 w 823"/>
              <a:gd name="T25" fmla="*/ 823 h 823"/>
              <a:gd name="T26" fmla="*/ 77 w 823"/>
              <a:gd name="T27" fmla="*/ 823 h 823"/>
              <a:gd name="T28" fmla="*/ 53 w 823"/>
              <a:gd name="T29" fmla="*/ 817 h 823"/>
              <a:gd name="T30" fmla="*/ 32 w 823"/>
              <a:gd name="T31" fmla="*/ 807 h 823"/>
              <a:gd name="T32" fmla="*/ 16 w 823"/>
              <a:gd name="T33" fmla="*/ 791 h 823"/>
              <a:gd name="T34" fmla="*/ 4 w 823"/>
              <a:gd name="T35" fmla="*/ 770 h 823"/>
              <a:gd name="T36" fmla="*/ 0 w 823"/>
              <a:gd name="T37" fmla="*/ 746 h 823"/>
              <a:gd name="T38" fmla="*/ 0 w 823"/>
              <a:gd name="T39" fmla="*/ 77 h 823"/>
              <a:gd name="T40" fmla="*/ 4 w 823"/>
              <a:gd name="T41" fmla="*/ 52 h 823"/>
              <a:gd name="T42" fmla="*/ 16 w 823"/>
              <a:gd name="T43" fmla="*/ 31 h 823"/>
              <a:gd name="T44" fmla="*/ 32 w 823"/>
              <a:gd name="T45" fmla="*/ 16 h 823"/>
              <a:gd name="T46" fmla="*/ 53 w 823"/>
              <a:gd name="T47" fmla="*/ 3 h 823"/>
              <a:gd name="T48" fmla="*/ 77 w 823"/>
              <a:gd name="T49" fmla="*/ 0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3" h="823">
                <a:moveTo>
                  <a:pt x="77" y="0"/>
                </a:moveTo>
                <a:lnTo>
                  <a:pt x="746" y="0"/>
                </a:lnTo>
                <a:lnTo>
                  <a:pt x="770" y="3"/>
                </a:lnTo>
                <a:lnTo>
                  <a:pt x="791" y="16"/>
                </a:lnTo>
                <a:lnTo>
                  <a:pt x="807" y="31"/>
                </a:lnTo>
                <a:lnTo>
                  <a:pt x="819" y="52"/>
                </a:lnTo>
                <a:lnTo>
                  <a:pt x="823" y="77"/>
                </a:lnTo>
                <a:lnTo>
                  <a:pt x="823" y="746"/>
                </a:lnTo>
                <a:lnTo>
                  <a:pt x="819" y="770"/>
                </a:lnTo>
                <a:lnTo>
                  <a:pt x="807" y="791"/>
                </a:lnTo>
                <a:lnTo>
                  <a:pt x="791" y="807"/>
                </a:lnTo>
                <a:lnTo>
                  <a:pt x="770" y="817"/>
                </a:lnTo>
                <a:lnTo>
                  <a:pt x="746" y="823"/>
                </a:lnTo>
                <a:lnTo>
                  <a:pt x="77" y="823"/>
                </a:lnTo>
                <a:lnTo>
                  <a:pt x="53" y="817"/>
                </a:lnTo>
                <a:lnTo>
                  <a:pt x="32" y="807"/>
                </a:lnTo>
                <a:lnTo>
                  <a:pt x="16" y="791"/>
                </a:lnTo>
                <a:lnTo>
                  <a:pt x="4" y="770"/>
                </a:lnTo>
                <a:lnTo>
                  <a:pt x="0" y="746"/>
                </a:lnTo>
                <a:lnTo>
                  <a:pt x="0" y="77"/>
                </a:lnTo>
                <a:lnTo>
                  <a:pt x="4" y="52"/>
                </a:lnTo>
                <a:lnTo>
                  <a:pt x="16" y="31"/>
                </a:lnTo>
                <a:lnTo>
                  <a:pt x="32" y="16"/>
                </a:lnTo>
                <a:lnTo>
                  <a:pt x="53" y="3"/>
                </a:lnTo>
                <a:lnTo>
                  <a:pt x="77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60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29" name="Freeform 15"/>
          <p:cNvSpPr>
            <a:spLocks/>
          </p:cNvSpPr>
          <p:nvPr/>
        </p:nvSpPr>
        <p:spPr bwMode="auto">
          <a:xfrm>
            <a:off x="2905857" y="1118383"/>
            <a:ext cx="2915383" cy="2915383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2905857" y="4120825"/>
            <a:ext cx="1419742" cy="1417511"/>
          </a:xfrm>
          <a:custGeom>
            <a:avLst/>
            <a:gdLst>
              <a:gd name="T0" fmla="*/ 62 w 636"/>
              <a:gd name="T1" fmla="*/ 0 h 635"/>
              <a:gd name="T2" fmla="*/ 574 w 636"/>
              <a:gd name="T3" fmla="*/ 0 h 635"/>
              <a:gd name="T4" fmla="*/ 597 w 636"/>
              <a:gd name="T5" fmla="*/ 5 h 635"/>
              <a:gd name="T6" fmla="*/ 618 w 636"/>
              <a:gd name="T7" fmla="*/ 17 h 635"/>
              <a:gd name="T8" fmla="*/ 631 w 636"/>
              <a:gd name="T9" fmla="*/ 37 h 635"/>
              <a:gd name="T10" fmla="*/ 636 w 636"/>
              <a:gd name="T11" fmla="*/ 61 h 635"/>
              <a:gd name="T12" fmla="*/ 636 w 636"/>
              <a:gd name="T13" fmla="*/ 574 h 635"/>
              <a:gd name="T14" fmla="*/ 631 w 636"/>
              <a:gd name="T15" fmla="*/ 597 h 635"/>
              <a:gd name="T16" fmla="*/ 618 w 636"/>
              <a:gd name="T17" fmla="*/ 616 h 635"/>
              <a:gd name="T18" fmla="*/ 597 w 636"/>
              <a:gd name="T19" fmla="*/ 630 h 635"/>
              <a:gd name="T20" fmla="*/ 574 w 636"/>
              <a:gd name="T21" fmla="*/ 635 h 635"/>
              <a:gd name="T22" fmla="*/ 62 w 636"/>
              <a:gd name="T23" fmla="*/ 635 h 635"/>
              <a:gd name="T24" fmla="*/ 39 w 636"/>
              <a:gd name="T25" fmla="*/ 630 h 635"/>
              <a:gd name="T26" fmla="*/ 18 w 636"/>
              <a:gd name="T27" fmla="*/ 616 h 635"/>
              <a:gd name="T28" fmla="*/ 5 w 636"/>
              <a:gd name="T29" fmla="*/ 597 h 635"/>
              <a:gd name="T30" fmla="*/ 0 w 636"/>
              <a:gd name="T31" fmla="*/ 574 h 635"/>
              <a:gd name="T32" fmla="*/ 0 w 636"/>
              <a:gd name="T33" fmla="*/ 61 h 635"/>
              <a:gd name="T34" fmla="*/ 5 w 636"/>
              <a:gd name="T35" fmla="*/ 37 h 635"/>
              <a:gd name="T36" fmla="*/ 18 w 636"/>
              <a:gd name="T37" fmla="*/ 17 h 635"/>
              <a:gd name="T38" fmla="*/ 39 w 636"/>
              <a:gd name="T39" fmla="*/ 5 h 635"/>
              <a:gd name="T40" fmla="*/ 62 w 636"/>
              <a:gd name="T41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36" h="635">
                <a:moveTo>
                  <a:pt x="62" y="0"/>
                </a:moveTo>
                <a:lnTo>
                  <a:pt x="574" y="0"/>
                </a:lnTo>
                <a:lnTo>
                  <a:pt x="597" y="5"/>
                </a:lnTo>
                <a:lnTo>
                  <a:pt x="618" y="17"/>
                </a:lnTo>
                <a:lnTo>
                  <a:pt x="631" y="37"/>
                </a:lnTo>
                <a:lnTo>
                  <a:pt x="636" y="61"/>
                </a:lnTo>
                <a:lnTo>
                  <a:pt x="636" y="574"/>
                </a:lnTo>
                <a:lnTo>
                  <a:pt x="631" y="597"/>
                </a:lnTo>
                <a:lnTo>
                  <a:pt x="618" y="616"/>
                </a:lnTo>
                <a:lnTo>
                  <a:pt x="597" y="630"/>
                </a:lnTo>
                <a:lnTo>
                  <a:pt x="574" y="635"/>
                </a:lnTo>
                <a:lnTo>
                  <a:pt x="62" y="635"/>
                </a:lnTo>
                <a:lnTo>
                  <a:pt x="39" y="630"/>
                </a:lnTo>
                <a:lnTo>
                  <a:pt x="18" y="616"/>
                </a:lnTo>
                <a:lnTo>
                  <a:pt x="5" y="597"/>
                </a:lnTo>
                <a:lnTo>
                  <a:pt x="0" y="574"/>
                </a:lnTo>
                <a:lnTo>
                  <a:pt x="0" y="61"/>
                </a:lnTo>
                <a:lnTo>
                  <a:pt x="5" y="37"/>
                </a:lnTo>
                <a:lnTo>
                  <a:pt x="18" y="17"/>
                </a:lnTo>
                <a:lnTo>
                  <a:pt x="39" y="5"/>
                </a:lnTo>
                <a:lnTo>
                  <a:pt x="62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23909" y="370258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200" b="1" cap="all" dirty="0" smtClean="0">
                <a:latin typeface="+mj-ea"/>
                <a:ea typeface="+mj-ea"/>
                <a:cs typeface="Arial" panose="020B0604020202020204" pitchFamily="34" charset="0"/>
              </a:rPr>
              <a:t>半年工作</a:t>
            </a:r>
            <a:r>
              <a:rPr lang="zh-CN" altLang="en-US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汇报总结</a:t>
            </a:r>
            <a:r>
              <a:rPr lang="en-US" altLang="zh-CN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PPT</a:t>
            </a:r>
            <a:r>
              <a:rPr lang="zh-CN" altLang="en-US" sz="3200" b="1" cap="all" dirty="0" smtClean="0">
                <a:solidFill>
                  <a:srgbClr val="AE002B"/>
                </a:solidFill>
                <a:latin typeface="+mj-ea"/>
                <a:ea typeface="+mj-ea"/>
                <a:cs typeface="Arial" panose="020B0604020202020204" pitchFamily="34" charset="0"/>
              </a:rPr>
              <a:t>模板</a:t>
            </a:r>
            <a:endParaRPr lang="zh-CN" altLang="en-US" sz="3200" b="1" cap="all" dirty="0">
              <a:solidFill>
                <a:srgbClr val="AE002B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823909" y="4228941"/>
            <a:ext cx="45361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400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400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400" cap="all" dirty="0" smtClean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rgbClr val="AE002B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6823909" y="5406370"/>
            <a:ext cx="37444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050" b="1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105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：清风  </a:t>
            </a:r>
            <a:r>
              <a:rPr lang="en-US" altLang="zh-CN" sz="1050" b="1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</a:t>
            </a:r>
            <a:r>
              <a:rPr lang="en-US" altLang="zh-CN" sz="1050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QINGFENG</a:t>
            </a:r>
            <a:endParaRPr lang="zh-CN" altLang="en-US" sz="105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23909" y="4492247"/>
            <a:ext cx="5112568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Business report general summary PPT </a:t>
            </a:r>
            <a:r>
              <a:rPr lang="en-US" altLang="zh-CN" sz="900" cap="all" dirty="0" smtClean="0">
                <a:latin typeface="+mj-ea"/>
                <a:ea typeface="+mj-ea"/>
                <a:cs typeface="Arial" panose="020B0604020202020204" pitchFamily="34" charset="0"/>
              </a:rPr>
              <a:t>template  | </a:t>
            </a: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is suitable for the reporting on activities report | bio | work summary report, etc. | | meeting</a:t>
            </a:r>
            <a:endParaRPr lang="zh-CN" altLang="en-US" sz="900" cap="all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5706" y="1372096"/>
            <a:ext cx="2700586" cy="2554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zh-CN" altLang="en-US" sz="8000" b="1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669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00"/>
                            </p:stCondLst>
                            <p:childTnLst>
                              <p:par>
                                <p:cTn id="9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17" grpId="0"/>
      <p:bldP spid="17" grpId="1"/>
      <p:bldP spid="18" grpId="0"/>
      <p:bldP spid="18" grpId="1"/>
      <p:bldP spid="19" grpId="0"/>
      <p:bldP spid="20" grpId="0"/>
      <p:bldP spid="20" grpId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9224" y="2955009"/>
            <a:ext cx="318440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97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9223" y="3604810"/>
            <a:ext cx="5416656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962300" y="2645386"/>
            <a:ext cx="2109350" cy="2109348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09550" y="2915230"/>
            <a:ext cx="1414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01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21231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17" grpId="0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7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794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9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9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3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7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1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9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/>
      <p:bldP spid="69" grpId="0" animBg="1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AE002B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AE002B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68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33" grpId="0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AE002B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chemeClr val="bg1">
              <a:lumMod val="50000"/>
            </a:schemeClr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AE002B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chemeClr val="bg1">
              <a:lumMod val="50000"/>
            </a:schemeClr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  <a:solidFill>
            <a:srgbClr val="298EC0"/>
          </a:solidFill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  <a:solidFill>
            <a:srgbClr val="298EC0"/>
          </a:solidFill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95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4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chemeClr val="bg1">
              <a:lumMod val="50000"/>
            </a:schemeClr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AE002B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chemeClr val="bg1">
              <a:lumMod val="50000"/>
            </a:schemeClr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AE002B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chemeClr val="bg1">
              <a:lumMod val="50000"/>
            </a:schemeClr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AE002B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57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34" grpId="0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9224" y="2955009"/>
            <a:ext cx="318440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97" dirty="0" smtClean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9223" y="3604810"/>
            <a:ext cx="5416656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962300" y="2645386"/>
            <a:ext cx="2109350" cy="2109348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endParaRPr lang="zh-CN" altLang="en-US" sz="88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9050" y="2915230"/>
            <a:ext cx="1795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AE002B"/>
                </a:solidFill>
                <a:latin typeface="Impact" panose="020B0806030902050204" pitchFamily="34" charset="0"/>
              </a:rPr>
              <a:t>02</a:t>
            </a:r>
            <a:endParaRPr lang="zh-CN" altLang="en-US" sz="9600" dirty="0">
              <a:solidFill>
                <a:srgbClr val="AE002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38046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02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2986</Words>
  <Application>Microsoft Office PowerPoint</Application>
  <PresentationFormat>自定义</PresentationFormat>
  <Paragraphs>284</Paragraphs>
  <Slides>26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bt002.pptx</dc:title>
  <dc:creator/>
  <cp:lastModifiedBy/>
  <cp:revision>1</cp:revision>
  <dcterms:created xsi:type="dcterms:W3CDTF">2016-09-05T07:59:58Z</dcterms:created>
  <dcterms:modified xsi:type="dcterms:W3CDTF">2016-10-10T00:40:19Z</dcterms:modified>
</cp:coreProperties>
</file>